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09" r:id="rId2"/>
    <p:sldId id="270" r:id="rId3"/>
    <p:sldId id="295" r:id="rId4"/>
    <p:sldId id="278" r:id="rId5"/>
    <p:sldId id="276" r:id="rId6"/>
    <p:sldId id="274" r:id="rId7"/>
    <p:sldId id="277" r:id="rId8"/>
    <p:sldId id="291" r:id="rId9"/>
    <p:sldId id="279" r:id="rId10"/>
    <p:sldId id="280" r:id="rId11"/>
    <p:sldId id="281" r:id="rId12"/>
    <p:sldId id="282" r:id="rId13"/>
    <p:sldId id="292" r:id="rId14"/>
    <p:sldId id="283" r:id="rId15"/>
    <p:sldId id="286" r:id="rId16"/>
    <p:sldId id="284" r:id="rId17"/>
    <p:sldId id="285" r:id="rId18"/>
    <p:sldId id="296" r:id="rId19"/>
    <p:sldId id="299" r:id="rId20"/>
    <p:sldId id="302" r:id="rId21"/>
    <p:sldId id="300" r:id="rId22"/>
    <p:sldId id="301" r:id="rId23"/>
    <p:sldId id="303" r:id="rId24"/>
    <p:sldId id="304" r:id="rId25"/>
    <p:sldId id="307" r:id="rId26"/>
    <p:sldId id="306" r:id="rId27"/>
    <p:sldId id="305" r:id="rId28"/>
    <p:sldId id="308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4">
          <p15:clr>
            <a:srgbClr val="A4A3A4"/>
          </p15:clr>
        </p15:guide>
        <p15:guide id="2" orient="horz" pos="2799">
          <p15:clr>
            <a:srgbClr val="A4A3A4"/>
          </p15:clr>
        </p15:guide>
        <p15:guide id="3" orient="horz" pos="84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633"/>
    <a:srgbClr val="B7A960"/>
    <a:srgbClr val="476C73"/>
    <a:srgbClr val="6EB6C5"/>
    <a:srgbClr val="73B6BE"/>
    <a:srgbClr val="1B1F1F"/>
    <a:srgbClr val="DBB650"/>
    <a:srgbClr val="4F6E72"/>
    <a:srgbClr val="3B5D61"/>
    <a:srgbClr val="567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4" autoAdjust="0"/>
    <p:restoredTop sz="94660" autoAdjust="0"/>
  </p:normalViewPr>
  <p:slideViewPr>
    <p:cSldViewPr snapToGrid="0" showGuides="1">
      <p:cViewPr varScale="1">
        <p:scale>
          <a:sx n="144" d="100"/>
          <a:sy n="144" d="100"/>
        </p:scale>
        <p:origin x="-708" y="-90"/>
      </p:cViewPr>
      <p:guideLst>
        <p:guide orient="horz" pos="1144"/>
        <p:guide orient="horz" pos="2799"/>
        <p:guide orient="horz" pos="849"/>
        <p:guide pos="2880"/>
      </p:guideLst>
    </p:cSldViewPr>
  </p:slideViewPr>
  <p:outlineViewPr>
    <p:cViewPr>
      <p:scale>
        <a:sx n="100" d="100"/>
        <a:sy n="100" d="100"/>
      </p:scale>
      <p:origin x="0" y="-11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gradFill>
                <a:gsLst>
                  <a:gs pos="32000">
                    <a:srgbClr val="F7B633"/>
                  </a:gs>
                  <a:gs pos="62000">
                    <a:srgbClr val="6EB6C5"/>
                  </a:gs>
                  <a:gs pos="100000">
                    <a:srgbClr val="6EB6C5"/>
                  </a:gs>
                </a:gsLst>
                <a:lin ang="5400000" scaled="1"/>
              </a:gradFill>
            </a:ln>
          </c:spPr>
          <c:dPt>
            <c:idx val="0"/>
            <c:bubble3D val="0"/>
            <c:spPr>
              <a:noFill/>
              <a:ln w="19050">
                <a:gradFill>
                  <a:gsLst>
                    <a:gs pos="32000">
                      <a:srgbClr val="F7B633"/>
                    </a:gs>
                    <a:gs pos="62000">
                      <a:srgbClr val="6EB6C5"/>
                    </a:gs>
                    <a:gs pos="100000">
                      <a:srgbClr val="6EB6C5"/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2-48C0-9687-62F1821C9550}"/>
              </c:ext>
            </c:extLst>
          </c:dPt>
          <c:dPt>
            <c:idx val="1"/>
            <c:bubble3D val="0"/>
            <c:spPr>
              <a:noFill/>
              <a:ln w="19050">
                <a:gradFill>
                  <a:gsLst>
                    <a:gs pos="32000">
                      <a:srgbClr val="F7B633"/>
                    </a:gs>
                    <a:gs pos="62000">
                      <a:srgbClr val="6EB6C5"/>
                    </a:gs>
                    <a:gs pos="100000">
                      <a:srgbClr val="6EB6C5"/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2-48C0-9687-62F1821C9550}"/>
              </c:ext>
            </c:extLst>
          </c:dPt>
          <c:dPt>
            <c:idx val="2"/>
            <c:bubble3D val="0"/>
            <c:spPr>
              <a:noFill/>
              <a:ln w="19050">
                <a:gradFill>
                  <a:gsLst>
                    <a:gs pos="32000">
                      <a:srgbClr val="F7B633"/>
                    </a:gs>
                    <a:gs pos="62000">
                      <a:srgbClr val="6EB6C5"/>
                    </a:gs>
                    <a:gs pos="100000">
                      <a:srgbClr val="6EB6C5"/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B2-48C0-9687-62F1821C9550}"/>
              </c:ext>
            </c:extLst>
          </c:dPt>
          <c:dPt>
            <c:idx val="3"/>
            <c:bubble3D val="0"/>
            <c:spPr>
              <a:noFill/>
              <a:ln w="19050">
                <a:gradFill>
                  <a:gsLst>
                    <a:gs pos="32000">
                      <a:srgbClr val="F7B633"/>
                    </a:gs>
                    <a:gs pos="62000">
                      <a:srgbClr val="6EB6C5"/>
                    </a:gs>
                    <a:gs pos="100000">
                      <a:srgbClr val="6EB6C5"/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B2-48C0-9687-62F1821C955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2-48C0-9687-62F1821C955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2-48C0-9687-62F1821C955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B2-48C0-9687-62F1821C9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17</c:v>
                </c:pt>
                <c:pt idx="2">
                  <c:v>26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B2-48C0-9687-62F1821C95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0.33853</cdr:x>
      <cdr:y>0.30067</cdr:y>
    </cdr:from>
    <cdr:to>
      <cdr:x>0.66147</cdr:x>
      <cdr:y>0.69932</cdr:y>
    </cdr:to>
    <cdr:sp macro="" textlink="">
      <cdr:nvSpPr>
        <cdr:cNvPr id="2" name="空心弧 1"/>
        <cdr:cNvSpPr/>
      </cdr:nvSpPr>
      <cdr:spPr>
        <a:xfrm xmlns:a="http://schemas.openxmlformats.org/drawingml/2006/main">
          <a:off x="1503232" y="1081569"/>
          <a:ext cx="1434006" cy="1434023"/>
        </a:xfrm>
        <a:prstGeom xmlns:a="http://schemas.openxmlformats.org/drawingml/2006/main" prst="blockArc">
          <a:avLst>
            <a:gd name="adj1" fmla="val 17577220"/>
            <a:gd name="adj2" fmla="val 16087725"/>
            <a:gd name="adj3" fmla="val 4348"/>
          </a:avLst>
        </a:prstGeom>
        <a:solidFill xmlns:a="http://schemas.openxmlformats.org/drawingml/2006/main">
          <a:srgbClr val="262626">
            <a:alpha val="45000"/>
          </a:srgbClr>
        </a:solidFill>
        <a:ln xmlns:a="http://schemas.openxmlformats.org/drawingml/2006/main">
          <a:gradFill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rtlCol="0" anchor="ctr" anchorCtr="0">
          <a:normAutofit/>
        </a:bodyPr>
        <a:lstStyle xmlns:a="http://schemas.openxmlformats.org/drawingml/2006/main">
          <a:defPPr>
            <a:defRPr lang="zh-CN"/>
          </a:defPPr>
          <a:lvl1pPr marL="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 sz="1015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4A182-F3F5-447A-8EDC-A7B02A42280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9ED1-3E0D-460B-90C9-6B68ED861E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09ED1-3E0D-460B-90C9-6B68ED861E0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DF6C-5635-43E5-B9C6-C655EFA817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7733-6188-44C3-8303-9C7F7DE5F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DF6C-5635-43E5-B9C6-C655EFA817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7733-6188-44C3-8303-9C7F7DE5F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16200000">
            <a:off x="3071813" y="-928688"/>
            <a:ext cx="5143500" cy="7000875"/>
          </a:xfrm>
          <a:custGeom>
            <a:avLst/>
            <a:gdLst>
              <a:gd name="connsiteX0" fmla="*/ 6858000 w 6858000"/>
              <a:gd name="connsiteY0" fmla="*/ 8456961 h 9334500"/>
              <a:gd name="connsiteX1" fmla="*/ 6858000 w 6858000"/>
              <a:gd name="connsiteY1" fmla="*/ 9334500 h 9334500"/>
              <a:gd name="connsiteX2" fmla="*/ 0 w 6858000"/>
              <a:gd name="connsiteY2" fmla="*/ 9334500 h 9334500"/>
              <a:gd name="connsiteX3" fmla="*/ 0 w 6858000"/>
              <a:gd name="connsiteY3" fmla="*/ 0 h 9334500"/>
              <a:gd name="connsiteX4" fmla="*/ 6858000 w 6858000"/>
              <a:gd name="connsiteY4" fmla="*/ 8456961 h 933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9334500">
                <a:moveTo>
                  <a:pt x="6858000" y="8456961"/>
                </a:moveTo>
                <a:lnTo>
                  <a:pt x="6858000" y="9334500"/>
                </a:lnTo>
                <a:lnTo>
                  <a:pt x="0" y="9334500"/>
                </a:lnTo>
                <a:lnTo>
                  <a:pt x="0" y="0"/>
                </a:lnTo>
                <a:lnTo>
                  <a:pt x="6858000" y="84569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任意多边形 20"/>
          <p:cNvSpPr/>
          <p:nvPr/>
        </p:nvSpPr>
        <p:spPr>
          <a:xfrm rot="16200000">
            <a:off x="6104665" y="2102860"/>
            <a:ext cx="2098583" cy="3980089"/>
          </a:xfrm>
          <a:custGeom>
            <a:avLst/>
            <a:gdLst>
              <a:gd name="connsiteX0" fmla="*/ 2798110 w 2798110"/>
              <a:gd name="connsiteY0" fmla="*/ 5306785 h 5306785"/>
              <a:gd name="connsiteX1" fmla="*/ 0 w 2798110"/>
              <a:gd name="connsiteY1" fmla="*/ 5306785 h 5306785"/>
              <a:gd name="connsiteX2" fmla="*/ 0 w 2798110"/>
              <a:gd name="connsiteY2" fmla="*/ 0 h 5306785"/>
              <a:gd name="connsiteX3" fmla="*/ 2798110 w 2798110"/>
              <a:gd name="connsiteY3" fmla="*/ 5306785 h 530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110" h="5306785">
                <a:moveTo>
                  <a:pt x="2798110" y="5306785"/>
                </a:moveTo>
                <a:lnTo>
                  <a:pt x="0" y="5306785"/>
                </a:lnTo>
                <a:lnTo>
                  <a:pt x="0" y="0"/>
                </a:lnTo>
                <a:lnTo>
                  <a:pt x="2798110" y="5306785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248151" y="1972019"/>
            <a:ext cx="4422124" cy="3171481"/>
          </a:xfrm>
          <a:prstGeom prst="line">
            <a:avLst/>
          </a:prstGeom>
          <a:ln w="9525">
            <a:gradFill>
              <a:gsLst>
                <a:gs pos="100000">
                  <a:srgbClr val="F7B633"/>
                </a:gs>
                <a:gs pos="0">
                  <a:schemeClr val="bg1"/>
                </a:gs>
                <a:gs pos="40000">
                  <a:srgbClr val="DDDDDD"/>
                </a:gs>
              </a:gsLst>
              <a:lin ang="5400000" scaled="1"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179172" y="445235"/>
            <a:ext cx="6238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F7B63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500" b="1" dirty="0">
              <a:solidFill>
                <a:srgbClr val="F7B63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9424242">
            <a:off x="3191991" y="2830486"/>
            <a:ext cx="5915590" cy="82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b="1" dirty="0" smtClean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20</a:t>
            </a:r>
            <a:r>
              <a:rPr lang="en-US" altLang="zh-CN" sz="3300" b="1" dirty="0" smtClean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b="1" dirty="0" smtClean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4050" b="1" dirty="0" smtClean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54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60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66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72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en-US" sz="7200" b="1" dirty="0">
              <a:gradFill flip="none" rotWithShape="1">
                <a:gsLst>
                  <a:gs pos="25452">
                    <a:srgbClr val="F7B633"/>
                  </a:gs>
                  <a:gs pos="75000">
                    <a:srgbClr val="F7B633"/>
                  </a:gs>
                  <a:gs pos="0">
                    <a:srgbClr val="76BAC7"/>
                  </a:gs>
                  <a:gs pos="50000">
                    <a:srgbClr val="5496A8"/>
                  </a:gs>
                  <a:gs pos="100000">
                    <a:srgbClr val="F7B633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0617" y="1148637"/>
            <a:ext cx="6460755" cy="1063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solidFill>
                  <a:srgbClr val="F7B63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营销方案报告</a:t>
            </a:r>
            <a:endParaRPr lang="zh-CN" altLang="en-US" sz="6000" b="1" dirty="0">
              <a:solidFill>
                <a:srgbClr val="F7B63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070" y="2227521"/>
            <a:ext cx="3910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7B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work summary report </a:t>
            </a:r>
            <a:endParaRPr lang="zh-CN" altLang="en-US" sz="2000" dirty="0">
              <a:solidFill>
                <a:srgbClr val="F7B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54508" y="4780596"/>
            <a:ext cx="3158770" cy="239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   </a:t>
            </a:r>
            <a:r>
              <a:rPr lang="zh-CN" altLang="en-US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105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  </a:t>
            </a:r>
            <a:endParaRPr lang="zh-CN" altLang="en-US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达成情况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statistical-chart_64023"/>
          <p:cNvSpPr>
            <a:spLocks noChangeAspect="1"/>
          </p:cNvSpPr>
          <p:nvPr/>
        </p:nvSpPr>
        <p:spPr bwMode="auto">
          <a:xfrm>
            <a:off x="180859" y="151284"/>
            <a:ext cx="623067" cy="404335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图片包含 监视器, 电子产品, 就坐, 室内&#10;&#10;自动生成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34" y="1197035"/>
            <a:ext cx="1985158" cy="34685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062429" y="2163369"/>
            <a:ext cx="2652943" cy="71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" name="Rectangle 10"/>
          <p:cNvSpPr/>
          <p:nvPr/>
        </p:nvSpPr>
        <p:spPr bwMode="auto">
          <a:xfrm>
            <a:off x="6062430" y="3896368"/>
            <a:ext cx="2652943" cy="71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7" name="progress-report_18229"/>
          <p:cNvSpPr>
            <a:spLocks noChangeAspect="1"/>
          </p:cNvSpPr>
          <p:nvPr/>
        </p:nvSpPr>
        <p:spPr bwMode="auto">
          <a:xfrm>
            <a:off x="6062429" y="3271794"/>
            <a:ext cx="540000" cy="480726"/>
          </a:xfrm>
          <a:custGeom>
            <a:avLst/>
            <a:gdLst>
              <a:gd name="T0" fmla="*/ 742 w 942"/>
              <a:gd name="T1" fmla="*/ 570 h 840"/>
              <a:gd name="T2" fmla="*/ 755 w 942"/>
              <a:gd name="T3" fmla="*/ 520 h 840"/>
              <a:gd name="T4" fmla="*/ 645 w 942"/>
              <a:gd name="T5" fmla="*/ 450 h 840"/>
              <a:gd name="T6" fmla="*/ 600 w 942"/>
              <a:gd name="T7" fmla="*/ 452 h 840"/>
              <a:gd name="T8" fmla="*/ 600 w 942"/>
              <a:gd name="T9" fmla="*/ 411 h 840"/>
              <a:gd name="T10" fmla="*/ 722 w 942"/>
              <a:gd name="T11" fmla="*/ 411 h 840"/>
              <a:gd name="T12" fmla="*/ 722 w 942"/>
              <a:gd name="T13" fmla="*/ 367 h 840"/>
              <a:gd name="T14" fmla="*/ 608 w 942"/>
              <a:gd name="T15" fmla="*/ 367 h 840"/>
              <a:gd name="T16" fmla="*/ 650 w 942"/>
              <a:gd name="T17" fmla="*/ 295 h 840"/>
              <a:gd name="T18" fmla="*/ 733 w 942"/>
              <a:gd name="T19" fmla="*/ 295 h 840"/>
              <a:gd name="T20" fmla="*/ 733 w 942"/>
              <a:gd name="T21" fmla="*/ 251 h 840"/>
              <a:gd name="T22" fmla="*/ 676 w 942"/>
              <a:gd name="T23" fmla="*/ 251 h 840"/>
              <a:gd name="T24" fmla="*/ 762 w 942"/>
              <a:gd name="T25" fmla="*/ 106 h 840"/>
              <a:gd name="T26" fmla="*/ 689 w 942"/>
              <a:gd name="T27" fmla="*/ 106 h 840"/>
              <a:gd name="T28" fmla="*/ 569 w 942"/>
              <a:gd name="T29" fmla="*/ 326 h 840"/>
              <a:gd name="T30" fmla="*/ 450 w 942"/>
              <a:gd name="T31" fmla="*/ 106 h 840"/>
              <a:gd name="T32" fmla="*/ 377 w 942"/>
              <a:gd name="T33" fmla="*/ 106 h 840"/>
              <a:gd name="T34" fmla="*/ 463 w 942"/>
              <a:gd name="T35" fmla="*/ 251 h 840"/>
              <a:gd name="T36" fmla="*/ 404 w 942"/>
              <a:gd name="T37" fmla="*/ 251 h 840"/>
              <a:gd name="T38" fmla="*/ 404 w 942"/>
              <a:gd name="T39" fmla="*/ 295 h 840"/>
              <a:gd name="T40" fmla="*/ 489 w 942"/>
              <a:gd name="T41" fmla="*/ 295 h 840"/>
              <a:gd name="T42" fmla="*/ 531 w 942"/>
              <a:gd name="T43" fmla="*/ 367 h 840"/>
              <a:gd name="T44" fmla="*/ 420 w 942"/>
              <a:gd name="T45" fmla="*/ 367 h 840"/>
              <a:gd name="T46" fmla="*/ 420 w 942"/>
              <a:gd name="T47" fmla="*/ 411 h 840"/>
              <a:gd name="T48" fmla="*/ 538 w 942"/>
              <a:gd name="T49" fmla="*/ 411 h 840"/>
              <a:gd name="T50" fmla="*/ 538 w 942"/>
              <a:gd name="T51" fmla="*/ 454 h 840"/>
              <a:gd name="T52" fmla="*/ 535 w 942"/>
              <a:gd name="T53" fmla="*/ 454 h 840"/>
              <a:gd name="T54" fmla="*/ 440 w 942"/>
              <a:gd name="T55" fmla="*/ 436 h 840"/>
              <a:gd name="T56" fmla="*/ 307 w 942"/>
              <a:gd name="T57" fmla="*/ 419 h 840"/>
              <a:gd name="T58" fmla="*/ 249 w 942"/>
              <a:gd name="T59" fmla="*/ 434 h 840"/>
              <a:gd name="T60" fmla="*/ 234 w 942"/>
              <a:gd name="T61" fmla="*/ 335 h 840"/>
              <a:gd name="T62" fmla="*/ 570 w 942"/>
              <a:gd name="T63" fmla="*/ 0 h 840"/>
              <a:gd name="T64" fmla="*/ 905 w 942"/>
              <a:gd name="T65" fmla="*/ 335 h 840"/>
              <a:gd name="T66" fmla="*/ 872 w 942"/>
              <a:gd name="T67" fmla="*/ 479 h 840"/>
              <a:gd name="T68" fmla="*/ 858 w 942"/>
              <a:gd name="T69" fmla="*/ 487 h 840"/>
              <a:gd name="T70" fmla="*/ 798 w 942"/>
              <a:gd name="T71" fmla="*/ 552 h 840"/>
              <a:gd name="T72" fmla="*/ 718 w 942"/>
              <a:gd name="T73" fmla="*/ 628 h 840"/>
              <a:gd name="T74" fmla="*/ 644 w 942"/>
              <a:gd name="T75" fmla="*/ 609 h 840"/>
              <a:gd name="T76" fmla="*/ 742 w 942"/>
              <a:gd name="T77" fmla="*/ 570 h 840"/>
              <a:gd name="T78" fmla="*/ 154 w 942"/>
              <a:gd name="T79" fmla="*/ 780 h 840"/>
              <a:gd name="T80" fmla="*/ 779 w 942"/>
              <a:gd name="T81" fmla="*/ 758 h 840"/>
              <a:gd name="T82" fmla="*/ 932 w 942"/>
              <a:gd name="T83" fmla="*/ 535 h 840"/>
              <a:gd name="T84" fmla="*/ 870 w 942"/>
              <a:gd name="T85" fmla="*/ 507 h 840"/>
              <a:gd name="T86" fmla="*/ 724 w 942"/>
              <a:gd name="T87" fmla="*/ 650 h 840"/>
              <a:gd name="T88" fmla="*/ 545 w 942"/>
              <a:gd name="T89" fmla="*/ 594 h 840"/>
              <a:gd name="T90" fmla="*/ 732 w 942"/>
              <a:gd name="T91" fmla="*/ 524 h 840"/>
              <a:gd name="T92" fmla="*/ 533 w 942"/>
              <a:gd name="T93" fmla="*/ 477 h 840"/>
              <a:gd name="T94" fmla="*/ 310 w 942"/>
              <a:gd name="T95" fmla="*/ 441 h 840"/>
              <a:gd name="T96" fmla="*/ 0 w 942"/>
              <a:gd name="T97" fmla="*/ 626 h 840"/>
              <a:gd name="T98" fmla="*/ 154 w 942"/>
              <a:gd name="T99" fmla="*/ 78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42" h="840">
                <a:moveTo>
                  <a:pt x="742" y="570"/>
                </a:moveTo>
                <a:cubicBezTo>
                  <a:pt x="753" y="556"/>
                  <a:pt x="758" y="539"/>
                  <a:pt x="755" y="520"/>
                </a:cubicBezTo>
                <a:cubicBezTo>
                  <a:pt x="745" y="450"/>
                  <a:pt x="670" y="450"/>
                  <a:pt x="645" y="450"/>
                </a:cubicBezTo>
                <a:cubicBezTo>
                  <a:pt x="631" y="450"/>
                  <a:pt x="615" y="451"/>
                  <a:pt x="600" y="452"/>
                </a:cubicBezTo>
                <a:lnTo>
                  <a:pt x="600" y="411"/>
                </a:lnTo>
                <a:lnTo>
                  <a:pt x="722" y="411"/>
                </a:lnTo>
                <a:lnTo>
                  <a:pt x="722" y="367"/>
                </a:lnTo>
                <a:lnTo>
                  <a:pt x="608" y="367"/>
                </a:lnTo>
                <a:lnTo>
                  <a:pt x="650" y="295"/>
                </a:lnTo>
                <a:lnTo>
                  <a:pt x="733" y="295"/>
                </a:lnTo>
                <a:lnTo>
                  <a:pt x="733" y="251"/>
                </a:lnTo>
                <a:lnTo>
                  <a:pt x="676" y="251"/>
                </a:lnTo>
                <a:lnTo>
                  <a:pt x="762" y="106"/>
                </a:lnTo>
                <a:lnTo>
                  <a:pt x="689" y="106"/>
                </a:lnTo>
                <a:lnTo>
                  <a:pt x="569" y="326"/>
                </a:lnTo>
                <a:lnTo>
                  <a:pt x="450" y="106"/>
                </a:lnTo>
                <a:lnTo>
                  <a:pt x="377" y="106"/>
                </a:lnTo>
                <a:lnTo>
                  <a:pt x="463" y="251"/>
                </a:lnTo>
                <a:lnTo>
                  <a:pt x="404" y="251"/>
                </a:lnTo>
                <a:lnTo>
                  <a:pt x="404" y="295"/>
                </a:lnTo>
                <a:lnTo>
                  <a:pt x="489" y="295"/>
                </a:lnTo>
                <a:lnTo>
                  <a:pt x="531" y="367"/>
                </a:lnTo>
                <a:lnTo>
                  <a:pt x="420" y="367"/>
                </a:lnTo>
                <a:lnTo>
                  <a:pt x="420" y="411"/>
                </a:lnTo>
                <a:lnTo>
                  <a:pt x="538" y="411"/>
                </a:lnTo>
                <a:lnTo>
                  <a:pt x="538" y="454"/>
                </a:lnTo>
                <a:cubicBezTo>
                  <a:pt x="537" y="454"/>
                  <a:pt x="536" y="454"/>
                  <a:pt x="535" y="454"/>
                </a:cubicBezTo>
                <a:cubicBezTo>
                  <a:pt x="504" y="451"/>
                  <a:pt x="472" y="443"/>
                  <a:pt x="440" y="436"/>
                </a:cubicBezTo>
                <a:cubicBezTo>
                  <a:pt x="393" y="424"/>
                  <a:pt x="348" y="413"/>
                  <a:pt x="307" y="419"/>
                </a:cubicBezTo>
                <a:cubicBezTo>
                  <a:pt x="287" y="421"/>
                  <a:pt x="268" y="427"/>
                  <a:pt x="249" y="434"/>
                </a:cubicBezTo>
                <a:cubicBezTo>
                  <a:pt x="239" y="403"/>
                  <a:pt x="234" y="370"/>
                  <a:pt x="234" y="335"/>
                </a:cubicBezTo>
                <a:cubicBezTo>
                  <a:pt x="234" y="150"/>
                  <a:pt x="384" y="0"/>
                  <a:pt x="570" y="0"/>
                </a:cubicBezTo>
                <a:cubicBezTo>
                  <a:pt x="755" y="0"/>
                  <a:pt x="905" y="150"/>
                  <a:pt x="905" y="335"/>
                </a:cubicBezTo>
                <a:cubicBezTo>
                  <a:pt x="905" y="387"/>
                  <a:pt x="893" y="436"/>
                  <a:pt x="872" y="479"/>
                </a:cubicBezTo>
                <a:cubicBezTo>
                  <a:pt x="867" y="482"/>
                  <a:pt x="863" y="484"/>
                  <a:pt x="858" y="487"/>
                </a:cubicBezTo>
                <a:cubicBezTo>
                  <a:pt x="835" y="501"/>
                  <a:pt x="817" y="526"/>
                  <a:pt x="798" y="552"/>
                </a:cubicBezTo>
                <a:cubicBezTo>
                  <a:pt x="774" y="585"/>
                  <a:pt x="749" y="619"/>
                  <a:pt x="718" y="628"/>
                </a:cubicBezTo>
                <a:cubicBezTo>
                  <a:pt x="700" y="633"/>
                  <a:pt x="673" y="623"/>
                  <a:pt x="644" y="609"/>
                </a:cubicBezTo>
                <a:cubicBezTo>
                  <a:pt x="686" y="604"/>
                  <a:pt x="723" y="594"/>
                  <a:pt x="742" y="570"/>
                </a:cubicBezTo>
                <a:close/>
                <a:moveTo>
                  <a:pt x="154" y="780"/>
                </a:moveTo>
                <a:cubicBezTo>
                  <a:pt x="321" y="683"/>
                  <a:pt x="559" y="840"/>
                  <a:pt x="779" y="758"/>
                </a:cubicBezTo>
                <a:cubicBezTo>
                  <a:pt x="864" y="727"/>
                  <a:pt x="907" y="635"/>
                  <a:pt x="932" y="535"/>
                </a:cubicBezTo>
                <a:cubicBezTo>
                  <a:pt x="942" y="495"/>
                  <a:pt x="922" y="475"/>
                  <a:pt x="870" y="507"/>
                </a:cubicBezTo>
                <a:cubicBezTo>
                  <a:pt x="824" y="535"/>
                  <a:pt x="790" y="632"/>
                  <a:pt x="724" y="650"/>
                </a:cubicBezTo>
                <a:cubicBezTo>
                  <a:pt x="673" y="664"/>
                  <a:pt x="607" y="606"/>
                  <a:pt x="545" y="594"/>
                </a:cubicBezTo>
                <a:cubicBezTo>
                  <a:pt x="624" y="587"/>
                  <a:pt x="742" y="591"/>
                  <a:pt x="732" y="524"/>
                </a:cubicBezTo>
                <a:cubicBezTo>
                  <a:pt x="721" y="446"/>
                  <a:pt x="603" y="483"/>
                  <a:pt x="533" y="477"/>
                </a:cubicBezTo>
                <a:cubicBezTo>
                  <a:pt x="453" y="469"/>
                  <a:pt x="373" y="433"/>
                  <a:pt x="310" y="441"/>
                </a:cubicBezTo>
                <a:cubicBezTo>
                  <a:pt x="188" y="457"/>
                  <a:pt x="83" y="591"/>
                  <a:pt x="0" y="626"/>
                </a:cubicBezTo>
                <a:lnTo>
                  <a:pt x="154" y="780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progress-report_18229"/>
          <p:cNvSpPr>
            <a:spLocks noChangeAspect="1"/>
          </p:cNvSpPr>
          <p:nvPr/>
        </p:nvSpPr>
        <p:spPr bwMode="auto">
          <a:xfrm>
            <a:off x="6062429" y="1531211"/>
            <a:ext cx="540000" cy="489984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Rectangle 10"/>
          <p:cNvSpPr/>
          <p:nvPr/>
        </p:nvSpPr>
        <p:spPr bwMode="auto">
          <a:xfrm>
            <a:off x="492392" y="2039346"/>
            <a:ext cx="2652943" cy="71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492391" y="3122579"/>
            <a:ext cx="2652943" cy="71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3" name="Rectangle 10"/>
          <p:cNvSpPr/>
          <p:nvPr/>
        </p:nvSpPr>
        <p:spPr bwMode="auto">
          <a:xfrm>
            <a:off x="492392" y="1455072"/>
            <a:ext cx="2652944" cy="35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20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25" name="图片 2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-239" r="36194" b="1184"/>
          <a:stretch>
            <a:fillRect/>
          </a:stretch>
        </p:blipFill>
        <p:spPr>
          <a:xfrm>
            <a:off x="3818313" y="1698625"/>
            <a:ext cx="1580400" cy="2498400"/>
          </a:xfrm>
          <a:prstGeom prst="rect">
            <a:avLst/>
          </a:prstGeom>
        </p:spPr>
      </p:pic>
      <p:sp>
        <p:nvSpPr>
          <p:cNvPr id="26" name="Rectangle 10"/>
          <p:cNvSpPr/>
          <p:nvPr/>
        </p:nvSpPr>
        <p:spPr bwMode="auto">
          <a:xfrm>
            <a:off x="6602429" y="1230968"/>
            <a:ext cx="1860283" cy="8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48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en-US" altLang="zh-CN" sz="20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Rectangle 10"/>
          <p:cNvSpPr/>
          <p:nvPr/>
        </p:nvSpPr>
        <p:spPr bwMode="auto">
          <a:xfrm>
            <a:off x="6602429" y="2945596"/>
            <a:ext cx="1860283" cy="8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48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r>
              <a:rPr lang="en-US" altLang="zh-CN" sz="20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876544" y="641449"/>
            <a:ext cx="2886081" cy="4502051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-239" r="36194" b="1184"/>
          <a:stretch>
            <a:fillRect/>
          </a:stretch>
        </p:blipFill>
        <p:spPr>
          <a:xfrm>
            <a:off x="-127" y="677448"/>
            <a:ext cx="2876671" cy="4466051"/>
          </a:xfrm>
          <a:prstGeom prst="rect">
            <a:avLst/>
          </a:prstGeom>
          <a:ln>
            <a:noFill/>
          </a:ln>
        </p:spPr>
      </p:pic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达成情况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statistical-chart_64023"/>
          <p:cNvSpPr>
            <a:spLocks noChangeAspect="1"/>
          </p:cNvSpPr>
          <p:nvPr/>
        </p:nvSpPr>
        <p:spPr bwMode="auto">
          <a:xfrm>
            <a:off x="180859" y="151284"/>
            <a:ext cx="623067" cy="404335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123734" y="3186752"/>
            <a:ext cx="2391707" cy="7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" name="Rectangle 10"/>
          <p:cNvSpPr/>
          <p:nvPr/>
        </p:nvSpPr>
        <p:spPr bwMode="auto">
          <a:xfrm>
            <a:off x="3448954" y="2605583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959620" y="4488278"/>
            <a:ext cx="719931" cy="0"/>
          </a:xfrm>
          <a:prstGeom prst="line">
            <a:avLst/>
          </a:prstGeom>
          <a:ln w="25400">
            <a:solidFill>
              <a:srgbClr val="6EB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0"/>
          <p:cNvSpPr/>
          <p:nvPr/>
        </p:nvSpPr>
        <p:spPr bwMode="auto">
          <a:xfrm>
            <a:off x="6176496" y="2788299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5" name="Rectangle 10"/>
          <p:cNvSpPr/>
          <p:nvPr/>
        </p:nvSpPr>
        <p:spPr bwMode="auto">
          <a:xfrm>
            <a:off x="6338422" y="3186752"/>
            <a:ext cx="2391707" cy="76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" name="Rectangle 10"/>
          <p:cNvSpPr/>
          <p:nvPr/>
        </p:nvSpPr>
        <p:spPr bwMode="auto">
          <a:xfrm>
            <a:off x="6390218" y="1035336"/>
            <a:ext cx="1910817" cy="147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88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24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24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6" name="arrowheads-of-thin-outline-to-the-left_32766"/>
          <p:cNvSpPr>
            <a:spLocks noChangeAspect="1"/>
          </p:cNvSpPr>
          <p:nvPr/>
        </p:nvSpPr>
        <p:spPr bwMode="auto">
          <a:xfrm>
            <a:off x="3993772" y="1544208"/>
            <a:ext cx="651632" cy="658803"/>
          </a:xfrm>
          <a:custGeom>
            <a:avLst/>
            <a:gdLst>
              <a:gd name="connsiteX0" fmla="*/ 32552 w 571147"/>
              <a:gd name="connsiteY0" fmla="*/ 406999 h 577432"/>
              <a:gd name="connsiteX1" fmla="*/ 111849 w 571147"/>
              <a:gd name="connsiteY1" fmla="*/ 406999 h 577432"/>
              <a:gd name="connsiteX2" fmla="*/ 137666 w 571147"/>
              <a:gd name="connsiteY2" fmla="*/ 432794 h 577432"/>
              <a:gd name="connsiteX3" fmla="*/ 137666 w 571147"/>
              <a:gd name="connsiteY3" fmla="*/ 550715 h 577432"/>
              <a:gd name="connsiteX4" fmla="*/ 111849 w 571147"/>
              <a:gd name="connsiteY4" fmla="*/ 577432 h 577432"/>
              <a:gd name="connsiteX5" fmla="*/ 32552 w 571147"/>
              <a:gd name="connsiteY5" fmla="*/ 577432 h 577432"/>
              <a:gd name="connsiteX6" fmla="*/ 6734 w 571147"/>
              <a:gd name="connsiteY6" fmla="*/ 550715 h 577432"/>
              <a:gd name="connsiteX7" fmla="*/ 6734 w 571147"/>
              <a:gd name="connsiteY7" fmla="*/ 432794 h 577432"/>
              <a:gd name="connsiteX8" fmla="*/ 32552 w 571147"/>
              <a:gd name="connsiteY8" fmla="*/ 406999 h 577432"/>
              <a:gd name="connsiteX9" fmla="*/ 236302 w 571147"/>
              <a:gd name="connsiteY9" fmla="*/ 314976 h 577432"/>
              <a:gd name="connsiteX10" fmla="*/ 315688 w 571147"/>
              <a:gd name="connsiteY10" fmla="*/ 314976 h 577432"/>
              <a:gd name="connsiteX11" fmla="*/ 341535 w 571147"/>
              <a:gd name="connsiteY11" fmla="*/ 340761 h 577432"/>
              <a:gd name="connsiteX12" fmla="*/ 341535 w 571147"/>
              <a:gd name="connsiteY12" fmla="*/ 550726 h 577432"/>
              <a:gd name="connsiteX13" fmla="*/ 315688 w 571147"/>
              <a:gd name="connsiteY13" fmla="*/ 577432 h 577432"/>
              <a:gd name="connsiteX14" fmla="*/ 236302 w 571147"/>
              <a:gd name="connsiteY14" fmla="*/ 577432 h 577432"/>
              <a:gd name="connsiteX15" fmla="*/ 210455 w 571147"/>
              <a:gd name="connsiteY15" fmla="*/ 550726 h 577432"/>
              <a:gd name="connsiteX16" fmla="*/ 210455 w 571147"/>
              <a:gd name="connsiteY16" fmla="*/ 340761 h 577432"/>
              <a:gd name="connsiteX17" fmla="*/ 236302 w 571147"/>
              <a:gd name="connsiteY17" fmla="*/ 314976 h 577432"/>
              <a:gd name="connsiteX18" fmla="*/ 440171 w 571147"/>
              <a:gd name="connsiteY18" fmla="*/ 209935 h 577432"/>
              <a:gd name="connsiteX19" fmla="*/ 518634 w 571147"/>
              <a:gd name="connsiteY19" fmla="*/ 209935 h 577432"/>
              <a:gd name="connsiteX20" fmla="*/ 545404 w 571147"/>
              <a:gd name="connsiteY20" fmla="*/ 235724 h 577432"/>
              <a:gd name="connsiteX21" fmla="*/ 545404 w 571147"/>
              <a:gd name="connsiteY21" fmla="*/ 550722 h 577432"/>
              <a:gd name="connsiteX22" fmla="*/ 518634 w 571147"/>
              <a:gd name="connsiteY22" fmla="*/ 577432 h 577432"/>
              <a:gd name="connsiteX23" fmla="*/ 440171 w 571147"/>
              <a:gd name="connsiteY23" fmla="*/ 577432 h 577432"/>
              <a:gd name="connsiteX24" fmla="*/ 414324 w 571147"/>
              <a:gd name="connsiteY24" fmla="*/ 550722 h 577432"/>
              <a:gd name="connsiteX25" fmla="*/ 414324 w 571147"/>
              <a:gd name="connsiteY25" fmla="*/ 235724 h 577432"/>
              <a:gd name="connsiteX26" fmla="*/ 440171 w 571147"/>
              <a:gd name="connsiteY26" fmla="*/ 209935 h 577432"/>
              <a:gd name="connsiteX27" fmla="*/ 296320 w 571147"/>
              <a:gd name="connsiteY27" fmla="*/ 121530 h 577432"/>
              <a:gd name="connsiteX28" fmla="*/ 361828 w 571147"/>
              <a:gd name="connsiteY28" fmla="*/ 134423 h 577432"/>
              <a:gd name="connsiteX29" fmla="*/ 370132 w 571147"/>
              <a:gd name="connsiteY29" fmla="*/ 141791 h 577432"/>
              <a:gd name="connsiteX30" fmla="*/ 371055 w 571147"/>
              <a:gd name="connsiteY30" fmla="*/ 152843 h 577432"/>
              <a:gd name="connsiteX31" fmla="*/ 346143 w 571147"/>
              <a:gd name="connsiteY31" fmla="*/ 213626 h 577432"/>
              <a:gd name="connsiteX32" fmla="*/ 334149 w 571147"/>
              <a:gd name="connsiteY32" fmla="*/ 221915 h 577432"/>
              <a:gd name="connsiteX33" fmla="*/ 333226 w 571147"/>
              <a:gd name="connsiteY33" fmla="*/ 221915 h 577432"/>
              <a:gd name="connsiteX34" fmla="*/ 322154 w 571147"/>
              <a:gd name="connsiteY34" fmla="*/ 215468 h 577432"/>
              <a:gd name="connsiteX35" fmla="*/ 308314 w 571147"/>
              <a:gd name="connsiteY35" fmla="*/ 190602 h 577432"/>
              <a:gd name="connsiteX36" fmla="*/ 19522 w 571147"/>
              <a:gd name="connsiteY36" fmla="*/ 339798 h 577432"/>
              <a:gd name="connsiteX37" fmla="*/ 13064 w 571147"/>
              <a:gd name="connsiteY37" fmla="*/ 340719 h 577432"/>
              <a:gd name="connsiteX38" fmla="*/ 1069 w 571147"/>
              <a:gd name="connsiteY38" fmla="*/ 334272 h 577432"/>
              <a:gd name="connsiteX39" fmla="*/ 7528 w 571147"/>
              <a:gd name="connsiteY39" fmla="*/ 315853 h 577432"/>
              <a:gd name="connsiteX40" fmla="*/ 296320 w 571147"/>
              <a:gd name="connsiteY40" fmla="*/ 167578 h 577432"/>
              <a:gd name="connsiteX41" fmla="*/ 281557 w 571147"/>
              <a:gd name="connsiteY41" fmla="*/ 139949 h 577432"/>
              <a:gd name="connsiteX42" fmla="*/ 283402 w 571147"/>
              <a:gd name="connsiteY42" fmla="*/ 126135 h 577432"/>
              <a:gd name="connsiteX43" fmla="*/ 296320 w 571147"/>
              <a:gd name="connsiteY43" fmla="*/ 121530 h 577432"/>
              <a:gd name="connsiteX44" fmla="*/ 484451 w 571147"/>
              <a:gd name="connsiteY44" fmla="*/ 100307 h 577432"/>
              <a:gd name="connsiteX45" fmla="*/ 502944 w 571147"/>
              <a:gd name="connsiteY45" fmla="*/ 115101 h 577432"/>
              <a:gd name="connsiteX46" fmla="*/ 484451 w 571147"/>
              <a:gd name="connsiteY46" fmla="*/ 129896 h 577432"/>
              <a:gd name="connsiteX47" fmla="*/ 475278 w 571147"/>
              <a:gd name="connsiteY47" fmla="*/ 51633 h 577432"/>
              <a:gd name="connsiteX48" fmla="*/ 475278 w 571147"/>
              <a:gd name="connsiteY48" fmla="*/ 78263 h 577432"/>
              <a:gd name="connsiteX49" fmla="*/ 458708 w 571147"/>
              <a:gd name="connsiteY49" fmla="*/ 64489 h 577432"/>
              <a:gd name="connsiteX50" fmla="*/ 475278 w 571147"/>
              <a:gd name="connsiteY50" fmla="*/ 51633 h 577432"/>
              <a:gd name="connsiteX51" fmla="*/ 479865 w 571147"/>
              <a:gd name="connsiteY51" fmla="*/ 23014 h 577432"/>
              <a:gd name="connsiteX52" fmla="*/ 475254 w 571147"/>
              <a:gd name="connsiteY52" fmla="*/ 27617 h 577432"/>
              <a:gd name="connsiteX53" fmla="*/ 475254 w 571147"/>
              <a:gd name="connsiteY53" fmla="*/ 35901 h 577432"/>
              <a:gd name="connsiteX54" fmla="*/ 439295 w 571147"/>
              <a:gd name="connsiteY54" fmla="*/ 67200 h 577432"/>
              <a:gd name="connsiteX55" fmla="*/ 475254 w 571147"/>
              <a:gd name="connsiteY55" fmla="*/ 98499 h 577432"/>
              <a:gd name="connsiteX56" fmla="*/ 475254 w 571147"/>
              <a:gd name="connsiteY56" fmla="*/ 129798 h 577432"/>
              <a:gd name="connsiteX57" fmla="*/ 446671 w 571147"/>
              <a:gd name="connsiteY57" fmla="*/ 107704 h 577432"/>
              <a:gd name="connsiteX58" fmla="*/ 437451 w 571147"/>
              <a:gd name="connsiteY58" fmla="*/ 117830 h 577432"/>
              <a:gd name="connsiteX59" fmla="*/ 475254 w 571147"/>
              <a:gd name="connsiteY59" fmla="*/ 145447 h 577432"/>
              <a:gd name="connsiteX60" fmla="*/ 475254 w 571147"/>
              <a:gd name="connsiteY60" fmla="*/ 154652 h 577432"/>
              <a:gd name="connsiteX61" fmla="*/ 479865 w 571147"/>
              <a:gd name="connsiteY61" fmla="*/ 159255 h 577432"/>
              <a:gd name="connsiteX62" fmla="*/ 484475 w 571147"/>
              <a:gd name="connsiteY62" fmla="*/ 154652 h 577432"/>
              <a:gd name="connsiteX63" fmla="*/ 484475 w 571147"/>
              <a:gd name="connsiteY63" fmla="*/ 145447 h 577432"/>
              <a:gd name="connsiteX64" fmla="*/ 522279 w 571147"/>
              <a:gd name="connsiteY64" fmla="*/ 113228 h 577432"/>
              <a:gd name="connsiteX65" fmla="*/ 484475 w 571147"/>
              <a:gd name="connsiteY65" fmla="*/ 80088 h 577432"/>
              <a:gd name="connsiteX66" fmla="*/ 484475 w 571147"/>
              <a:gd name="connsiteY66" fmla="*/ 51551 h 577432"/>
              <a:gd name="connsiteX67" fmla="*/ 511214 w 571147"/>
              <a:gd name="connsiteY67" fmla="*/ 68121 h 577432"/>
              <a:gd name="connsiteX68" fmla="*/ 520435 w 571147"/>
              <a:gd name="connsiteY68" fmla="*/ 58915 h 577432"/>
              <a:gd name="connsiteX69" fmla="*/ 484475 w 571147"/>
              <a:gd name="connsiteY69" fmla="*/ 35901 h 577432"/>
              <a:gd name="connsiteX70" fmla="*/ 484475 w 571147"/>
              <a:gd name="connsiteY70" fmla="*/ 27617 h 577432"/>
              <a:gd name="connsiteX71" fmla="*/ 479865 w 571147"/>
              <a:gd name="connsiteY71" fmla="*/ 23014 h 577432"/>
              <a:gd name="connsiteX72" fmla="*/ 479865 w 571147"/>
              <a:gd name="connsiteY72" fmla="*/ 0 h 577432"/>
              <a:gd name="connsiteX73" fmla="*/ 571147 w 571147"/>
              <a:gd name="connsiteY73" fmla="*/ 91135 h 577432"/>
              <a:gd name="connsiteX74" fmla="*/ 479865 w 571147"/>
              <a:gd name="connsiteY74" fmla="*/ 182269 h 577432"/>
              <a:gd name="connsiteX75" fmla="*/ 388582 w 571147"/>
              <a:gd name="connsiteY75" fmla="*/ 91135 h 577432"/>
              <a:gd name="connsiteX76" fmla="*/ 479865 w 571147"/>
              <a:gd name="connsiteY76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1147" h="577432">
                <a:moveTo>
                  <a:pt x="32552" y="406999"/>
                </a:moveTo>
                <a:lnTo>
                  <a:pt x="111849" y="406999"/>
                </a:lnTo>
                <a:cubicBezTo>
                  <a:pt x="125679" y="406999"/>
                  <a:pt x="137666" y="418054"/>
                  <a:pt x="137666" y="432794"/>
                </a:cubicBezTo>
                <a:lnTo>
                  <a:pt x="137666" y="550715"/>
                </a:lnTo>
                <a:cubicBezTo>
                  <a:pt x="137666" y="565456"/>
                  <a:pt x="125679" y="577432"/>
                  <a:pt x="111849" y="577432"/>
                </a:cubicBezTo>
                <a:lnTo>
                  <a:pt x="32552" y="577432"/>
                </a:lnTo>
                <a:cubicBezTo>
                  <a:pt x="18721" y="577432"/>
                  <a:pt x="6734" y="565456"/>
                  <a:pt x="6734" y="550715"/>
                </a:cubicBezTo>
                <a:lnTo>
                  <a:pt x="6734" y="432794"/>
                </a:lnTo>
                <a:cubicBezTo>
                  <a:pt x="6734" y="418054"/>
                  <a:pt x="18721" y="406999"/>
                  <a:pt x="32552" y="406999"/>
                </a:cubicBezTo>
                <a:close/>
                <a:moveTo>
                  <a:pt x="236302" y="314976"/>
                </a:moveTo>
                <a:lnTo>
                  <a:pt x="315688" y="314976"/>
                </a:lnTo>
                <a:cubicBezTo>
                  <a:pt x="329535" y="314976"/>
                  <a:pt x="341535" y="326948"/>
                  <a:pt x="341535" y="340761"/>
                </a:cubicBezTo>
                <a:lnTo>
                  <a:pt x="341535" y="550726"/>
                </a:lnTo>
                <a:cubicBezTo>
                  <a:pt x="341535" y="565460"/>
                  <a:pt x="329535" y="577432"/>
                  <a:pt x="315688" y="577432"/>
                </a:cubicBezTo>
                <a:lnTo>
                  <a:pt x="236302" y="577432"/>
                </a:lnTo>
                <a:cubicBezTo>
                  <a:pt x="221532" y="577432"/>
                  <a:pt x="210455" y="565460"/>
                  <a:pt x="210455" y="550726"/>
                </a:cubicBezTo>
                <a:lnTo>
                  <a:pt x="210455" y="340761"/>
                </a:lnTo>
                <a:cubicBezTo>
                  <a:pt x="210455" y="326948"/>
                  <a:pt x="221532" y="314976"/>
                  <a:pt x="236302" y="314976"/>
                </a:cubicBezTo>
                <a:close/>
                <a:moveTo>
                  <a:pt x="440171" y="209935"/>
                </a:moveTo>
                <a:lnTo>
                  <a:pt x="518634" y="209935"/>
                </a:lnTo>
                <a:cubicBezTo>
                  <a:pt x="533404" y="209935"/>
                  <a:pt x="545404" y="221909"/>
                  <a:pt x="545404" y="235724"/>
                </a:cubicBezTo>
                <a:lnTo>
                  <a:pt x="545404" y="550722"/>
                </a:lnTo>
                <a:cubicBezTo>
                  <a:pt x="545404" y="565458"/>
                  <a:pt x="533404" y="577432"/>
                  <a:pt x="518634" y="577432"/>
                </a:cubicBezTo>
                <a:lnTo>
                  <a:pt x="440171" y="577432"/>
                </a:lnTo>
                <a:cubicBezTo>
                  <a:pt x="425401" y="577432"/>
                  <a:pt x="414324" y="565458"/>
                  <a:pt x="414324" y="550722"/>
                </a:cubicBezTo>
                <a:lnTo>
                  <a:pt x="414324" y="235724"/>
                </a:lnTo>
                <a:cubicBezTo>
                  <a:pt x="414324" y="221909"/>
                  <a:pt x="425401" y="209935"/>
                  <a:pt x="440171" y="209935"/>
                </a:cubicBezTo>
                <a:close/>
                <a:moveTo>
                  <a:pt x="296320" y="121530"/>
                </a:moveTo>
                <a:lnTo>
                  <a:pt x="361828" y="134423"/>
                </a:lnTo>
                <a:cubicBezTo>
                  <a:pt x="365519" y="135344"/>
                  <a:pt x="368287" y="138107"/>
                  <a:pt x="370132" y="141791"/>
                </a:cubicBezTo>
                <a:cubicBezTo>
                  <a:pt x="371977" y="144554"/>
                  <a:pt x="372900" y="149159"/>
                  <a:pt x="371055" y="152843"/>
                </a:cubicBezTo>
                <a:lnTo>
                  <a:pt x="346143" y="213626"/>
                </a:lnTo>
                <a:cubicBezTo>
                  <a:pt x="344298" y="219152"/>
                  <a:pt x="339684" y="221915"/>
                  <a:pt x="334149" y="221915"/>
                </a:cubicBezTo>
                <a:cubicBezTo>
                  <a:pt x="334149" y="221915"/>
                  <a:pt x="334149" y="221915"/>
                  <a:pt x="333226" y="221915"/>
                </a:cubicBezTo>
                <a:cubicBezTo>
                  <a:pt x="328613" y="221915"/>
                  <a:pt x="323999" y="219152"/>
                  <a:pt x="322154" y="215468"/>
                </a:cubicBezTo>
                <a:lnTo>
                  <a:pt x="308314" y="190602"/>
                </a:lnTo>
                <a:lnTo>
                  <a:pt x="19522" y="339798"/>
                </a:lnTo>
                <a:cubicBezTo>
                  <a:pt x="16754" y="340719"/>
                  <a:pt x="14909" y="340719"/>
                  <a:pt x="13064" y="340719"/>
                </a:cubicBezTo>
                <a:cubicBezTo>
                  <a:pt x="8450" y="340719"/>
                  <a:pt x="3837" y="337956"/>
                  <a:pt x="1069" y="334272"/>
                </a:cubicBezTo>
                <a:cubicBezTo>
                  <a:pt x="-1699" y="327826"/>
                  <a:pt x="1069" y="319537"/>
                  <a:pt x="7528" y="315853"/>
                </a:cubicBezTo>
                <a:lnTo>
                  <a:pt x="296320" y="167578"/>
                </a:lnTo>
                <a:lnTo>
                  <a:pt x="281557" y="139949"/>
                </a:lnTo>
                <a:cubicBezTo>
                  <a:pt x="279712" y="135344"/>
                  <a:pt x="279712" y="129819"/>
                  <a:pt x="283402" y="126135"/>
                </a:cubicBezTo>
                <a:cubicBezTo>
                  <a:pt x="286170" y="121530"/>
                  <a:pt x="291706" y="119688"/>
                  <a:pt x="296320" y="121530"/>
                </a:cubicBezTo>
                <a:close/>
                <a:moveTo>
                  <a:pt x="484451" y="100307"/>
                </a:moveTo>
                <a:cubicBezTo>
                  <a:pt x="492773" y="102156"/>
                  <a:pt x="502944" y="104930"/>
                  <a:pt x="502944" y="115101"/>
                </a:cubicBezTo>
                <a:cubicBezTo>
                  <a:pt x="502944" y="125273"/>
                  <a:pt x="493698" y="128971"/>
                  <a:pt x="484451" y="129896"/>
                </a:cubicBezTo>
                <a:close/>
                <a:moveTo>
                  <a:pt x="475278" y="51633"/>
                </a:moveTo>
                <a:lnTo>
                  <a:pt x="475278" y="78263"/>
                </a:lnTo>
                <a:cubicBezTo>
                  <a:pt x="464231" y="76426"/>
                  <a:pt x="458708" y="71835"/>
                  <a:pt x="458708" y="64489"/>
                </a:cubicBezTo>
                <a:cubicBezTo>
                  <a:pt x="458708" y="58061"/>
                  <a:pt x="465152" y="51633"/>
                  <a:pt x="475278" y="51633"/>
                </a:cubicBezTo>
                <a:close/>
                <a:moveTo>
                  <a:pt x="479865" y="23014"/>
                </a:moveTo>
                <a:cubicBezTo>
                  <a:pt x="477098" y="23014"/>
                  <a:pt x="475254" y="25775"/>
                  <a:pt x="475254" y="27617"/>
                </a:cubicBezTo>
                <a:lnTo>
                  <a:pt x="475254" y="35901"/>
                </a:lnTo>
                <a:cubicBezTo>
                  <a:pt x="456813" y="36822"/>
                  <a:pt x="439295" y="46948"/>
                  <a:pt x="439295" y="67200"/>
                </a:cubicBezTo>
                <a:cubicBezTo>
                  <a:pt x="439295" y="84691"/>
                  <a:pt x="453125" y="93896"/>
                  <a:pt x="475254" y="98499"/>
                </a:cubicBezTo>
                <a:lnTo>
                  <a:pt x="475254" y="129798"/>
                </a:lnTo>
                <a:cubicBezTo>
                  <a:pt x="450359" y="128877"/>
                  <a:pt x="463268" y="107704"/>
                  <a:pt x="446671" y="107704"/>
                </a:cubicBezTo>
                <a:cubicBezTo>
                  <a:pt x="441139" y="107704"/>
                  <a:pt x="437451" y="111387"/>
                  <a:pt x="437451" y="117830"/>
                </a:cubicBezTo>
                <a:cubicBezTo>
                  <a:pt x="437451" y="129798"/>
                  <a:pt x="450359" y="144526"/>
                  <a:pt x="475254" y="145447"/>
                </a:cubicBezTo>
                <a:lnTo>
                  <a:pt x="475254" y="154652"/>
                </a:lnTo>
                <a:cubicBezTo>
                  <a:pt x="475254" y="157414"/>
                  <a:pt x="477098" y="159255"/>
                  <a:pt x="479865" y="159255"/>
                </a:cubicBezTo>
                <a:cubicBezTo>
                  <a:pt x="482631" y="159255"/>
                  <a:pt x="484475" y="157414"/>
                  <a:pt x="484475" y="154652"/>
                </a:cubicBezTo>
                <a:lnTo>
                  <a:pt x="484475" y="145447"/>
                </a:lnTo>
                <a:cubicBezTo>
                  <a:pt x="506604" y="143606"/>
                  <a:pt x="522279" y="133480"/>
                  <a:pt x="522279" y="113228"/>
                </a:cubicBezTo>
                <a:cubicBezTo>
                  <a:pt x="522279" y="90214"/>
                  <a:pt x="504760" y="84691"/>
                  <a:pt x="484475" y="80088"/>
                </a:cubicBezTo>
                <a:lnTo>
                  <a:pt x="484475" y="51551"/>
                </a:lnTo>
                <a:cubicBezTo>
                  <a:pt x="501072" y="51551"/>
                  <a:pt x="501072" y="68121"/>
                  <a:pt x="511214" y="68121"/>
                </a:cubicBezTo>
                <a:cubicBezTo>
                  <a:pt x="515824" y="68121"/>
                  <a:pt x="520435" y="64439"/>
                  <a:pt x="520435" y="58915"/>
                </a:cubicBezTo>
                <a:cubicBezTo>
                  <a:pt x="520435" y="43266"/>
                  <a:pt x="496461" y="35901"/>
                  <a:pt x="484475" y="35901"/>
                </a:cubicBezTo>
                <a:lnTo>
                  <a:pt x="484475" y="27617"/>
                </a:lnTo>
                <a:cubicBezTo>
                  <a:pt x="484475" y="25775"/>
                  <a:pt x="482631" y="23014"/>
                  <a:pt x="479865" y="23014"/>
                </a:cubicBezTo>
                <a:close/>
                <a:moveTo>
                  <a:pt x="479865" y="0"/>
                </a:moveTo>
                <a:cubicBezTo>
                  <a:pt x="529655" y="0"/>
                  <a:pt x="571147" y="40504"/>
                  <a:pt x="571147" y="91135"/>
                </a:cubicBezTo>
                <a:cubicBezTo>
                  <a:pt x="571147" y="141765"/>
                  <a:pt x="529655" y="182269"/>
                  <a:pt x="479865" y="182269"/>
                </a:cubicBezTo>
                <a:cubicBezTo>
                  <a:pt x="429152" y="182269"/>
                  <a:pt x="388582" y="141765"/>
                  <a:pt x="388582" y="91135"/>
                </a:cubicBezTo>
                <a:cubicBezTo>
                  <a:pt x="388582" y="40504"/>
                  <a:pt x="429152" y="0"/>
                  <a:pt x="479865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rot="16200000" flipV="1">
            <a:off x="-179287" y="4443413"/>
            <a:ext cx="1337163" cy="0"/>
          </a:xfrm>
          <a:prstGeom prst="line">
            <a:avLst/>
          </a:prstGeom>
          <a:ln w="12700">
            <a:gradFill>
              <a:gsLst>
                <a:gs pos="0">
                  <a:srgbClr val="F7B633"/>
                </a:gs>
                <a:gs pos="74000">
                  <a:srgbClr val="6EB6C5"/>
                </a:gs>
                <a:gs pos="43000">
                  <a:srgbClr val="F7B633"/>
                </a:gs>
                <a:gs pos="100000">
                  <a:srgbClr val="6EB6C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16200000" flipV="1">
            <a:off x="-643728" y="3588150"/>
            <a:ext cx="1954979" cy="0"/>
          </a:xfrm>
          <a:prstGeom prst="line">
            <a:avLst/>
          </a:prstGeom>
          <a:ln w="12700">
            <a:gradFill>
              <a:gsLst>
                <a:gs pos="0">
                  <a:srgbClr val="F7B633"/>
                </a:gs>
                <a:gs pos="36000">
                  <a:srgbClr val="6EB6C5"/>
                </a:gs>
                <a:gs pos="74000">
                  <a:srgbClr val="F7B633"/>
                </a:gs>
                <a:gs pos="100000">
                  <a:srgbClr val="6EB6C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16200000">
            <a:off x="-1531731" y="3175342"/>
            <a:ext cx="3397096" cy="22820"/>
          </a:xfrm>
          <a:prstGeom prst="line">
            <a:avLst/>
          </a:prstGeom>
          <a:ln w="12700">
            <a:gradFill>
              <a:gsLst>
                <a:gs pos="0">
                  <a:srgbClr val="F7B633"/>
                </a:gs>
                <a:gs pos="36000">
                  <a:srgbClr val="6EB6C5"/>
                </a:gs>
                <a:gs pos="74000">
                  <a:srgbClr val="F7B633"/>
                </a:gs>
                <a:gs pos="100000">
                  <a:srgbClr val="6EB6C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达成情况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statistical-chart_64023"/>
          <p:cNvSpPr>
            <a:spLocks noChangeAspect="1"/>
          </p:cNvSpPr>
          <p:nvPr/>
        </p:nvSpPr>
        <p:spPr bwMode="auto">
          <a:xfrm>
            <a:off x="180859" y="151284"/>
            <a:ext cx="623067" cy="404335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280"/>
          <p:cNvGrpSpPr/>
          <p:nvPr/>
        </p:nvGrpSpPr>
        <p:grpSpPr>
          <a:xfrm>
            <a:off x="1989097" y="1488123"/>
            <a:ext cx="5143223" cy="3147060"/>
            <a:chOff x="0" y="0"/>
            <a:chExt cx="13568574" cy="8480467"/>
          </a:xfrm>
          <a:solidFill>
            <a:srgbClr val="3F6671"/>
          </a:solidFill>
        </p:grpSpPr>
        <p:sp>
          <p:nvSpPr>
            <p:cNvPr id="7" name="Shape 184"/>
            <p:cNvSpPr/>
            <p:nvPr/>
          </p:nvSpPr>
          <p:spPr>
            <a:xfrm>
              <a:off x="3061" y="3471185"/>
              <a:ext cx="69820" cy="7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9" h="19642" extrusionOk="0">
                  <a:moveTo>
                    <a:pt x="17212" y="8207"/>
                  </a:moveTo>
                  <a:cubicBezTo>
                    <a:pt x="15862" y="10748"/>
                    <a:pt x="11812" y="10748"/>
                    <a:pt x="10462" y="13289"/>
                  </a:cubicBezTo>
                  <a:cubicBezTo>
                    <a:pt x="9112" y="15830"/>
                    <a:pt x="10462" y="19642"/>
                    <a:pt x="5062" y="19642"/>
                  </a:cubicBezTo>
                  <a:cubicBezTo>
                    <a:pt x="2362" y="18371"/>
                    <a:pt x="-1688" y="14560"/>
                    <a:pt x="2362" y="13289"/>
                  </a:cubicBezTo>
                  <a:cubicBezTo>
                    <a:pt x="-338" y="12018"/>
                    <a:pt x="-1688" y="8207"/>
                    <a:pt x="3712" y="6936"/>
                  </a:cubicBezTo>
                  <a:cubicBezTo>
                    <a:pt x="3712" y="4395"/>
                    <a:pt x="2362" y="3124"/>
                    <a:pt x="5062" y="1854"/>
                  </a:cubicBezTo>
                  <a:cubicBezTo>
                    <a:pt x="7762" y="583"/>
                    <a:pt x="10462" y="1854"/>
                    <a:pt x="13162" y="583"/>
                  </a:cubicBezTo>
                  <a:cubicBezTo>
                    <a:pt x="19912" y="-1958"/>
                    <a:pt x="19912" y="4395"/>
                    <a:pt x="17212" y="820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" name="Shape 185"/>
            <p:cNvSpPr/>
            <p:nvPr/>
          </p:nvSpPr>
          <p:spPr>
            <a:xfrm>
              <a:off x="-1" y="1950474"/>
              <a:ext cx="5023852" cy="652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7" extrusionOk="0">
                  <a:moveTo>
                    <a:pt x="16541" y="21237"/>
                  </a:moveTo>
                  <a:cubicBezTo>
                    <a:pt x="16585" y="21237"/>
                    <a:pt x="16607" y="21203"/>
                    <a:pt x="16650" y="21187"/>
                  </a:cubicBezTo>
                  <a:cubicBezTo>
                    <a:pt x="16672" y="21187"/>
                    <a:pt x="16672" y="21170"/>
                    <a:pt x="16694" y="21170"/>
                  </a:cubicBezTo>
                  <a:cubicBezTo>
                    <a:pt x="16694" y="21170"/>
                    <a:pt x="16738" y="21153"/>
                    <a:pt x="16738" y="21153"/>
                  </a:cubicBezTo>
                  <a:cubicBezTo>
                    <a:pt x="16716" y="21153"/>
                    <a:pt x="16716" y="21153"/>
                    <a:pt x="16716" y="21153"/>
                  </a:cubicBezTo>
                  <a:cubicBezTo>
                    <a:pt x="16694" y="21136"/>
                    <a:pt x="16672" y="21153"/>
                    <a:pt x="16650" y="21136"/>
                  </a:cubicBezTo>
                  <a:cubicBezTo>
                    <a:pt x="16585" y="21136"/>
                    <a:pt x="16541" y="21136"/>
                    <a:pt x="16498" y="21103"/>
                  </a:cubicBezTo>
                  <a:cubicBezTo>
                    <a:pt x="16432" y="21086"/>
                    <a:pt x="16323" y="21053"/>
                    <a:pt x="16279" y="21002"/>
                  </a:cubicBezTo>
                  <a:cubicBezTo>
                    <a:pt x="16236" y="20952"/>
                    <a:pt x="16192" y="20902"/>
                    <a:pt x="16127" y="20835"/>
                  </a:cubicBezTo>
                  <a:cubicBezTo>
                    <a:pt x="16105" y="20818"/>
                    <a:pt x="16061" y="20801"/>
                    <a:pt x="16061" y="20751"/>
                  </a:cubicBezTo>
                  <a:cubicBezTo>
                    <a:pt x="16083" y="20717"/>
                    <a:pt x="16149" y="20734"/>
                    <a:pt x="16170" y="20701"/>
                  </a:cubicBezTo>
                  <a:cubicBezTo>
                    <a:pt x="16039" y="20600"/>
                    <a:pt x="15996" y="20516"/>
                    <a:pt x="16083" y="20399"/>
                  </a:cubicBezTo>
                  <a:cubicBezTo>
                    <a:pt x="16127" y="20332"/>
                    <a:pt x="16149" y="20282"/>
                    <a:pt x="16170" y="20231"/>
                  </a:cubicBezTo>
                  <a:cubicBezTo>
                    <a:pt x="16214" y="20148"/>
                    <a:pt x="16258" y="20114"/>
                    <a:pt x="16345" y="20064"/>
                  </a:cubicBezTo>
                  <a:cubicBezTo>
                    <a:pt x="16454" y="20014"/>
                    <a:pt x="16672" y="19846"/>
                    <a:pt x="16585" y="19729"/>
                  </a:cubicBezTo>
                  <a:cubicBezTo>
                    <a:pt x="16541" y="19678"/>
                    <a:pt x="16454" y="19662"/>
                    <a:pt x="16389" y="19628"/>
                  </a:cubicBezTo>
                  <a:cubicBezTo>
                    <a:pt x="16323" y="19595"/>
                    <a:pt x="16258" y="19528"/>
                    <a:pt x="16301" y="19461"/>
                  </a:cubicBezTo>
                  <a:cubicBezTo>
                    <a:pt x="16345" y="19394"/>
                    <a:pt x="16476" y="19410"/>
                    <a:pt x="16519" y="19343"/>
                  </a:cubicBezTo>
                  <a:cubicBezTo>
                    <a:pt x="16519" y="19343"/>
                    <a:pt x="16498" y="19293"/>
                    <a:pt x="16519" y="19260"/>
                  </a:cubicBezTo>
                  <a:cubicBezTo>
                    <a:pt x="16519" y="19226"/>
                    <a:pt x="16563" y="19209"/>
                    <a:pt x="16585" y="19176"/>
                  </a:cubicBezTo>
                  <a:cubicBezTo>
                    <a:pt x="16629" y="19125"/>
                    <a:pt x="16694" y="19092"/>
                    <a:pt x="16738" y="19042"/>
                  </a:cubicBezTo>
                  <a:cubicBezTo>
                    <a:pt x="16759" y="19025"/>
                    <a:pt x="16825" y="18958"/>
                    <a:pt x="16781" y="18924"/>
                  </a:cubicBezTo>
                  <a:cubicBezTo>
                    <a:pt x="16759" y="18908"/>
                    <a:pt x="16694" y="18941"/>
                    <a:pt x="16672" y="18924"/>
                  </a:cubicBezTo>
                  <a:cubicBezTo>
                    <a:pt x="16541" y="18841"/>
                    <a:pt x="16585" y="18623"/>
                    <a:pt x="16738" y="18572"/>
                  </a:cubicBezTo>
                  <a:cubicBezTo>
                    <a:pt x="16825" y="18539"/>
                    <a:pt x="16869" y="18640"/>
                    <a:pt x="16978" y="18606"/>
                  </a:cubicBezTo>
                  <a:cubicBezTo>
                    <a:pt x="17065" y="18589"/>
                    <a:pt x="17087" y="18505"/>
                    <a:pt x="17087" y="18438"/>
                  </a:cubicBezTo>
                  <a:cubicBezTo>
                    <a:pt x="17109" y="18371"/>
                    <a:pt x="17109" y="18304"/>
                    <a:pt x="17174" y="18271"/>
                  </a:cubicBezTo>
                  <a:cubicBezTo>
                    <a:pt x="17261" y="18221"/>
                    <a:pt x="17370" y="18271"/>
                    <a:pt x="17458" y="18254"/>
                  </a:cubicBezTo>
                  <a:cubicBezTo>
                    <a:pt x="17545" y="18237"/>
                    <a:pt x="17698" y="18221"/>
                    <a:pt x="17763" y="18187"/>
                  </a:cubicBezTo>
                  <a:cubicBezTo>
                    <a:pt x="17829" y="18154"/>
                    <a:pt x="17850" y="18103"/>
                    <a:pt x="17872" y="18053"/>
                  </a:cubicBezTo>
                  <a:cubicBezTo>
                    <a:pt x="17916" y="18020"/>
                    <a:pt x="17959" y="18020"/>
                    <a:pt x="17981" y="17969"/>
                  </a:cubicBezTo>
                  <a:cubicBezTo>
                    <a:pt x="18003" y="17919"/>
                    <a:pt x="18003" y="17852"/>
                    <a:pt x="18003" y="17785"/>
                  </a:cubicBezTo>
                  <a:cubicBezTo>
                    <a:pt x="18003" y="17701"/>
                    <a:pt x="17959" y="17684"/>
                    <a:pt x="17850" y="17651"/>
                  </a:cubicBezTo>
                  <a:cubicBezTo>
                    <a:pt x="17785" y="17617"/>
                    <a:pt x="17698" y="17567"/>
                    <a:pt x="17785" y="17534"/>
                  </a:cubicBezTo>
                  <a:cubicBezTo>
                    <a:pt x="17894" y="17450"/>
                    <a:pt x="18134" y="17617"/>
                    <a:pt x="18243" y="17651"/>
                  </a:cubicBezTo>
                  <a:cubicBezTo>
                    <a:pt x="18439" y="17718"/>
                    <a:pt x="18439" y="17567"/>
                    <a:pt x="18527" y="17467"/>
                  </a:cubicBezTo>
                  <a:cubicBezTo>
                    <a:pt x="18614" y="17366"/>
                    <a:pt x="18701" y="17232"/>
                    <a:pt x="18832" y="17148"/>
                  </a:cubicBezTo>
                  <a:cubicBezTo>
                    <a:pt x="18963" y="17064"/>
                    <a:pt x="19094" y="16964"/>
                    <a:pt x="19181" y="16847"/>
                  </a:cubicBezTo>
                  <a:cubicBezTo>
                    <a:pt x="19247" y="16729"/>
                    <a:pt x="19290" y="16612"/>
                    <a:pt x="19290" y="16478"/>
                  </a:cubicBezTo>
                  <a:cubicBezTo>
                    <a:pt x="19312" y="16327"/>
                    <a:pt x="19399" y="16260"/>
                    <a:pt x="19552" y="16159"/>
                  </a:cubicBezTo>
                  <a:cubicBezTo>
                    <a:pt x="19661" y="16076"/>
                    <a:pt x="19814" y="15975"/>
                    <a:pt x="19967" y="15958"/>
                  </a:cubicBezTo>
                  <a:cubicBezTo>
                    <a:pt x="20076" y="15942"/>
                    <a:pt x="20185" y="15975"/>
                    <a:pt x="20272" y="15942"/>
                  </a:cubicBezTo>
                  <a:cubicBezTo>
                    <a:pt x="20338" y="15908"/>
                    <a:pt x="20359" y="15841"/>
                    <a:pt x="20425" y="15808"/>
                  </a:cubicBezTo>
                  <a:cubicBezTo>
                    <a:pt x="20490" y="15774"/>
                    <a:pt x="20556" y="15741"/>
                    <a:pt x="20599" y="15690"/>
                  </a:cubicBezTo>
                  <a:cubicBezTo>
                    <a:pt x="20643" y="15623"/>
                    <a:pt x="20665" y="15556"/>
                    <a:pt x="20687" y="15489"/>
                  </a:cubicBezTo>
                  <a:cubicBezTo>
                    <a:pt x="20709" y="15422"/>
                    <a:pt x="20752" y="15372"/>
                    <a:pt x="20774" y="15305"/>
                  </a:cubicBezTo>
                  <a:cubicBezTo>
                    <a:pt x="20818" y="15188"/>
                    <a:pt x="20839" y="15037"/>
                    <a:pt x="20861" y="14903"/>
                  </a:cubicBezTo>
                  <a:cubicBezTo>
                    <a:pt x="20905" y="14769"/>
                    <a:pt x="20905" y="14635"/>
                    <a:pt x="21036" y="14517"/>
                  </a:cubicBezTo>
                  <a:cubicBezTo>
                    <a:pt x="21145" y="14417"/>
                    <a:pt x="21319" y="14383"/>
                    <a:pt x="21407" y="14266"/>
                  </a:cubicBezTo>
                  <a:cubicBezTo>
                    <a:pt x="21450" y="14199"/>
                    <a:pt x="21450" y="14132"/>
                    <a:pt x="21450" y="14065"/>
                  </a:cubicBezTo>
                  <a:cubicBezTo>
                    <a:pt x="21472" y="13998"/>
                    <a:pt x="21494" y="13931"/>
                    <a:pt x="21494" y="13864"/>
                  </a:cubicBezTo>
                  <a:cubicBezTo>
                    <a:pt x="21472" y="13830"/>
                    <a:pt x="21494" y="13730"/>
                    <a:pt x="21450" y="13696"/>
                  </a:cubicBezTo>
                  <a:cubicBezTo>
                    <a:pt x="21385" y="13663"/>
                    <a:pt x="21254" y="13663"/>
                    <a:pt x="21210" y="13629"/>
                  </a:cubicBezTo>
                  <a:cubicBezTo>
                    <a:pt x="21123" y="13579"/>
                    <a:pt x="21014" y="13562"/>
                    <a:pt x="20927" y="13529"/>
                  </a:cubicBezTo>
                  <a:cubicBezTo>
                    <a:pt x="20861" y="13478"/>
                    <a:pt x="20796" y="13445"/>
                    <a:pt x="20709" y="13411"/>
                  </a:cubicBezTo>
                  <a:cubicBezTo>
                    <a:pt x="20621" y="13378"/>
                    <a:pt x="20534" y="13327"/>
                    <a:pt x="20447" y="13311"/>
                  </a:cubicBezTo>
                  <a:cubicBezTo>
                    <a:pt x="20338" y="13311"/>
                    <a:pt x="20229" y="13344"/>
                    <a:pt x="20141" y="13327"/>
                  </a:cubicBezTo>
                  <a:cubicBezTo>
                    <a:pt x="20032" y="13311"/>
                    <a:pt x="20010" y="13227"/>
                    <a:pt x="19923" y="13193"/>
                  </a:cubicBezTo>
                  <a:cubicBezTo>
                    <a:pt x="19836" y="13177"/>
                    <a:pt x="19749" y="13160"/>
                    <a:pt x="19661" y="13143"/>
                  </a:cubicBezTo>
                  <a:cubicBezTo>
                    <a:pt x="19552" y="13126"/>
                    <a:pt x="19487" y="13126"/>
                    <a:pt x="19399" y="13193"/>
                  </a:cubicBezTo>
                  <a:cubicBezTo>
                    <a:pt x="19356" y="13227"/>
                    <a:pt x="19312" y="13311"/>
                    <a:pt x="19225" y="13327"/>
                  </a:cubicBezTo>
                  <a:cubicBezTo>
                    <a:pt x="19159" y="13193"/>
                    <a:pt x="19356" y="13160"/>
                    <a:pt x="19399" y="13093"/>
                  </a:cubicBezTo>
                  <a:cubicBezTo>
                    <a:pt x="19312" y="13076"/>
                    <a:pt x="19203" y="13026"/>
                    <a:pt x="19116" y="13026"/>
                  </a:cubicBezTo>
                  <a:cubicBezTo>
                    <a:pt x="19050" y="13026"/>
                    <a:pt x="19007" y="13110"/>
                    <a:pt x="18963" y="13143"/>
                  </a:cubicBezTo>
                  <a:cubicBezTo>
                    <a:pt x="18832" y="13193"/>
                    <a:pt x="18832" y="13093"/>
                    <a:pt x="18898" y="13043"/>
                  </a:cubicBezTo>
                  <a:cubicBezTo>
                    <a:pt x="19029" y="12925"/>
                    <a:pt x="19138" y="12892"/>
                    <a:pt x="19029" y="12741"/>
                  </a:cubicBezTo>
                  <a:cubicBezTo>
                    <a:pt x="18941" y="12640"/>
                    <a:pt x="18854" y="12523"/>
                    <a:pt x="18745" y="12439"/>
                  </a:cubicBezTo>
                  <a:cubicBezTo>
                    <a:pt x="18614" y="12339"/>
                    <a:pt x="18396" y="12238"/>
                    <a:pt x="18221" y="12272"/>
                  </a:cubicBezTo>
                  <a:cubicBezTo>
                    <a:pt x="18134" y="12289"/>
                    <a:pt x="18090" y="12305"/>
                    <a:pt x="17981" y="12255"/>
                  </a:cubicBezTo>
                  <a:cubicBezTo>
                    <a:pt x="17872" y="12222"/>
                    <a:pt x="17894" y="12205"/>
                    <a:pt x="17850" y="12121"/>
                  </a:cubicBezTo>
                  <a:cubicBezTo>
                    <a:pt x="17785" y="12071"/>
                    <a:pt x="17698" y="12004"/>
                    <a:pt x="17610" y="11987"/>
                  </a:cubicBezTo>
                  <a:cubicBezTo>
                    <a:pt x="17479" y="11970"/>
                    <a:pt x="17458" y="11987"/>
                    <a:pt x="17414" y="11886"/>
                  </a:cubicBezTo>
                  <a:cubicBezTo>
                    <a:pt x="17370" y="11886"/>
                    <a:pt x="17283" y="11819"/>
                    <a:pt x="17218" y="11786"/>
                  </a:cubicBezTo>
                  <a:cubicBezTo>
                    <a:pt x="17174" y="11769"/>
                    <a:pt x="17109" y="11736"/>
                    <a:pt x="17043" y="11719"/>
                  </a:cubicBezTo>
                  <a:cubicBezTo>
                    <a:pt x="16890" y="11669"/>
                    <a:pt x="16803" y="11769"/>
                    <a:pt x="16629" y="11736"/>
                  </a:cubicBezTo>
                  <a:cubicBezTo>
                    <a:pt x="16563" y="11736"/>
                    <a:pt x="16476" y="11702"/>
                    <a:pt x="16410" y="11702"/>
                  </a:cubicBezTo>
                  <a:cubicBezTo>
                    <a:pt x="16323" y="11685"/>
                    <a:pt x="16301" y="11736"/>
                    <a:pt x="16214" y="11702"/>
                  </a:cubicBezTo>
                  <a:cubicBezTo>
                    <a:pt x="16149" y="11685"/>
                    <a:pt x="16127" y="11618"/>
                    <a:pt x="16083" y="11602"/>
                  </a:cubicBezTo>
                  <a:cubicBezTo>
                    <a:pt x="16018" y="11568"/>
                    <a:pt x="15843" y="11551"/>
                    <a:pt x="15778" y="11585"/>
                  </a:cubicBezTo>
                  <a:cubicBezTo>
                    <a:pt x="15712" y="11618"/>
                    <a:pt x="15669" y="11618"/>
                    <a:pt x="15669" y="11669"/>
                  </a:cubicBezTo>
                  <a:cubicBezTo>
                    <a:pt x="15647" y="11702"/>
                    <a:pt x="15756" y="11920"/>
                    <a:pt x="15581" y="11870"/>
                  </a:cubicBezTo>
                  <a:cubicBezTo>
                    <a:pt x="15450" y="11836"/>
                    <a:pt x="15625" y="11501"/>
                    <a:pt x="15690" y="11434"/>
                  </a:cubicBezTo>
                  <a:cubicBezTo>
                    <a:pt x="15625" y="11400"/>
                    <a:pt x="15341" y="11518"/>
                    <a:pt x="15232" y="11534"/>
                  </a:cubicBezTo>
                  <a:cubicBezTo>
                    <a:pt x="15167" y="11551"/>
                    <a:pt x="15079" y="11551"/>
                    <a:pt x="15014" y="11585"/>
                  </a:cubicBezTo>
                  <a:cubicBezTo>
                    <a:pt x="14927" y="11618"/>
                    <a:pt x="14970" y="11669"/>
                    <a:pt x="14949" y="11736"/>
                  </a:cubicBezTo>
                  <a:cubicBezTo>
                    <a:pt x="14949" y="11769"/>
                    <a:pt x="14905" y="11836"/>
                    <a:pt x="14883" y="11886"/>
                  </a:cubicBezTo>
                  <a:cubicBezTo>
                    <a:pt x="14861" y="11937"/>
                    <a:pt x="14818" y="11987"/>
                    <a:pt x="14730" y="11970"/>
                  </a:cubicBezTo>
                  <a:cubicBezTo>
                    <a:pt x="14665" y="11953"/>
                    <a:pt x="14643" y="11886"/>
                    <a:pt x="14599" y="11870"/>
                  </a:cubicBezTo>
                  <a:cubicBezTo>
                    <a:pt x="14534" y="11836"/>
                    <a:pt x="14447" y="11836"/>
                    <a:pt x="14359" y="11836"/>
                  </a:cubicBezTo>
                  <a:cubicBezTo>
                    <a:pt x="14250" y="11819"/>
                    <a:pt x="14207" y="11803"/>
                    <a:pt x="14098" y="11853"/>
                  </a:cubicBezTo>
                  <a:cubicBezTo>
                    <a:pt x="14010" y="11886"/>
                    <a:pt x="13989" y="11920"/>
                    <a:pt x="13901" y="11853"/>
                  </a:cubicBezTo>
                  <a:cubicBezTo>
                    <a:pt x="13792" y="11786"/>
                    <a:pt x="13683" y="11635"/>
                    <a:pt x="13661" y="11518"/>
                  </a:cubicBezTo>
                  <a:cubicBezTo>
                    <a:pt x="13661" y="11400"/>
                    <a:pt x="13727" y="11233"/>
                    <a:pt x="13661" y="11116"/>
                  </a:cubicBezTo>
                  <a:cubicBezTo>
                    <a:pt x="13639" y="11049"/>
                    <a:pt x="13465" y="11049"/>
                    <a:pt x="13378" y="11032"/>
                  </a:cubicBezTo>
                  <a:cubicBezTo>
                    <a:pt x="13356" y="11015"/>
                    <a:pt x="13312" y="10981"/>
                    <a:pt x="13269" y="10965"/>
                  </a:cubicBezTo>
                  <a:cubicBezTo>
                    <a:pt x="13203" y="10965"/>
                    <a:pt x="13116" y="10981"/>
                    <a:pt x="13050" y="10981"/>
                  </a:cubicBezTo>
                  <a:cubicBezTo>
                    <a:pt x="13007" y="10981"/>
                    <a:pt x="12876" y="11032"/>
                    <a:pt x="12832" y="11032"/>
                  </a:cubicBezTo>
                  <a:cubicBezTo>
                    <a:pt x="12745" y="11015"/>
                    <a:pt x="12854" y="10948"/>
                    <a:pt x="12876" y="10914"/>
                  </a:cubicBezTo>
                  <a:cubicBezTo>
                    <a:pt x="12898" y="10864"/>
                    <a:pt x="12919" y="10797"/>
                    <a:pt x="12919" y="10764"/>
                  </a:cubicBezTo>
                  <a:cubicBezTo>
                    <a:pt x="12963" y="10630"/>
                    <a:pt x="13203" y="10194"/>
                    <a:pt x="12832" y="10227"/>
                  </a:cubicBezTo>
                  <a:cubicBezTo>
                    <a:pt x="12745" y="10227"/>
                    <a:pt x="12636" y="10261"/>
                    <a:pt x="12570" y="10294"/>
                  </a:cubicBezTo>
                  <a:cubicBezTo>
                    <a:pt x="12483" y="10361"/>
                    <a:pt x="12527" y="10395"/>
                    <a:pt x="12505" y="10479"/>
                  </a:cubicBezTo>
                  <a:cubicBezTo>
                    <a:pt x="12483" y="10663"/>
                    <a:pt x="12265" y="10630"/>
                    <a:pt x="12090" y="10646"/>
                  </a:cubicBezTo>
                  <a:cubicBezTo>
                    <a:pt x="11894" y="10680"/>
                    <a:pt x="11741" y="10680"/>
                    <a:pt x="11610" y="10546"/>
                  </a:cubicBezTo>
                  <a:cubicBezTo>
                    <a:pt x="11523" y="10445"/>
                    <a:pt x="11479" y="10311"/>
                    <a:pt x="11436" y="10177"/>
                  </a:cubicBezTo>
                  <a:cubicBezTo>
                    <a:pt x="11414" y="10110"/>
                    <a:pt x="11370" y="10060"/>
                    <a:pt x="11392" y="9976"/>
                  </a:cubicBezTo>
                  <a:cubicBezTo>
                    <a:pt x="11414" y="9909"/>
                    <a:pt x="11458" y="9876"/>
                    <a:pt x="11458" y="9792"/>
                  </a:cubicBezTo>
                  <a:cubicBezTo>
                    <a:pt x="11458" y="9658"/>
                    <a:pt x="11436" y="9557"/>
                    <a:pt x="11545" y="9440"/>
                  </a:cubicBezTo>
                  <a:cubicBezTo>
                    <a:pt x="11610" y="9390"/>
                    <a:pt x="11698" y="9390"/>
                    <a:pt x="11763" y="9339"/>
                  </a:cubicBezTo>
                  <a:cubicBezTo>
                    <a:pt x="11785" y="9323"/>
                    <a:pt x="11785" y="9289"/>
                    <a:pt x="11829" y="9256"/>
                  </a:cubicBezTo>
                  <a:cubicBezTo>
                    <a:pt x="11872" y="9239"/>
                    <a:pt x="11916" y="9239"/>
                    <a:pt x="11959" y="9222"/>
                  </a:cubicBezTo>
                  <a:cubicBezTo>
                    <a:pt x="12047" y="9188"/>
                    <a:pt x="12156" y="9155"/>
                    <a:pt x="12265" y="9188"/>
                  </a:cubicBezTo>
                  <a:cubicBezTo>
                    <a:pt x="12330" y="9205"/>
                    <a:pt x="12679" y="9339"/>
                    <a:pt x="12636" y="9205"/>
                  </a:cubicBezTo>
                  <a:cubicBezTo>
                    <a:pt x="12636" y="9172"/>
                    <a:pt x="12549" y="9172"/>
                    <a:pt x="12614" y="9121"/>
                  </a:cubicBezTo>
                  <a:cubicBezTo>
                    <a:pt x="12636" y="9105"/>
                    <a:pt x="12723" y="9138"/>
                    <a:pt x="12767" y="9138"/>
                  </a:cubicBezTo>
                  <a:cubicBezTo>
                    <a:pt x="12854" y="9138"/>
                    <a:pt x="12963" y="9121"/>
                    <a:pt x="13050" y="9121"/>
                  </a:cubicBezTo>
                  <a:cubicBezTo>
                    <a:pt x="13181" y="9105"/>
                    <a:pt x="13203" y="9138"/>
                    <a:pt x="13312" y="9172"/>
                  </a:cubicBezTo>
                  <a:cubicBezTo>
                    <a:pt x="13421" y="9222"/>
                    <a:pt x="13465" y="9155"/>
                    <a:pt x="13574" y="9172"/>
                  </a:cubicBezTo>
                  <a:cubicBezTo>
                    <a:pt x="13639" y="9188"/>
                    <a:pt x="13705" y="9272"/>
                    <a:pt x="13727" y="9306"/>
                  </a:cubicBezTo>
                  <a:cubicBezTo>
                    <a:pt x="13749" y="9373"/>
                    <a:pt x="13705" y="9440"/>
                    <a:pt x="13749" y="9507"/>
                  </a:cubicBezTo>
                  <a:cubicBezTo>
                    <a:pt x="13770" y="9540"/>
                    <a:pt x="13814" y="9557"/>
                    <a:pt x="13858" y="9591"/>
                  </a:cubicBezTo>
                  <a:cubicBezTo>
                    <a:pt x="13879" y="9624"/>
                    <a:pt x="13879" y="9641"/>
                    <a:pt x="13901" y="9674"/>
                  </a:cubicBezTo>
                  <a:cubicBezTo>
                    <a:pt x="13923" y="9708"/>
                    <a:pt x="13945" y="9859"/>
                    <a:pt x="14010" y="9859"/>
                  </a:cubicBezTo>
                  <a:cubicBezTo>
                    <a:pt x="14076" y="9876"/>
                    <a:pt x="14163" y="9758"/>
                    <a:pt x="14185" y="9725"/>
                  </a:cubicBezTo>
                  <a:cubicBezTo>
                    <a:pt x="14229" y="9624"/>
                    <a:pt x="14119" y="9457"/>
                    <a:pt x="14098" y="9339"/>
                  </a:cubicBezTo>
                  <a:cubicBezTo>
                    <a:pt x="14076" y="9222"/>
                    <a:pt x="14010" y="9088"/>
                    <a:pt x="14010" y="8971"/>
                  </a:cubicBezTo>
                  <a:cubicBezTo>
                    <a:pt x="14010" y="8853"/>
                    <a:pt x="14207" y="8786"/>
                    <a:pt x="14316" y="8719"/>
                  </a:cubicBezTo>
                  <a:cubicBezTo>
                    <a:pt x="14381" y="8669"/>
                    <a:pt x="14490" y="8652"/>
                    <a:pt x="14556" y="8619"/>
                  </a:cubicBezTo>
                  <a:cubicBezTo>
                    <a:pt x="14621" y="8585"/>
                    <a:pt x="14621" y="8518"/>
                    <a:pt x="14665" y="8468"/>
                  </a:cubicBezTo>
                  <a:cubicBezTo>
                    <a:pt x="14730" y="8434"/>
                    <a:pt x="14796" y="8451"/>
                    <a:pt x="14861" y="8434"/>
                  </a:cubicBezTo>
                  <a:cubicBezTo>
                    <a:pt x="14970" y="8384"/>
                    <a:pt x="14949" y="8284"/>
                    <a:pt x="14927" y="8217"/>
                  </a:cubicBezTo>
                  <a:cubicBezTo>
                    <a:pt x="14905" y="8116"/>
                    <a:pt x="14643" y="7865"/>
                    <a:pt x="14774" y="7781"/>
                  </a:cubicBezTo>
                  <a:cubicBezTo>
                    <a:pt x="14839" y="7848"/>
                    <a:pt x="14883" y="8116"/>
                    <a:pt x="14992" y="8015"/>
                  </a:cubicBezTo>
                  <a:cubicBezTo>
                    <a:pt x="15036" y="7965"/>
                    <a:pt x="15058" y="7898"/>
                    <a:pt x="15014" y="7848"/>
                  </a:cubicBezTo>
                  <a:cubicBezTo>
                    <a:pt x="14970" y="7781"/>
                    <a:pt x="14883" y="7764"/>
                    <a:pt x="14992" y="7714"/>
                  </a:cubicBezTo>
                  <a:cubicBezTo>
                    <a:pt x="15101" y="7865"/>
                    <a:pt x="15189" y="7714"/>
                    <a:pt x="15189" y="7613"/>
                  </a:cubicBezTo>
                  <a:cubicBezTo>
                    <a:pt x="15232" y="7479"/>
                    <a:pt x="15341" y="7479"/>
                    <a:pt x="15494" y="7412"/>
                  </a:cubicBezTo>
                  <a:cubicBezTo>
                    <a:pt x="15581" y="7362"/>
                    <a:pt x="15625" y="7395"/>
                    <a:pt x="15734" y="7395"/>
                  </a:cubicBezTo>
                  <a:cubicBezTo>
                    <a:pt x="15843" y="7395"/>
                    <a:pt x="15843" y="7345"/>
                    <a:pt x="15799" y="7278"/>
                  </a:cubicBezTo>
                  <a:cubicBezTo>
                    <a:pt x="15778" y="7211"/>
                    <a:pt x="15712" y="7178"/>
                    <a:pt x="15756" y="7111"/>
                  </a:cubicBezTo>
                  <a:cubicBezTo>
                    <a:pt x="15778" y="7060"/>
                    <a:pt x="15865" y="6993"/>
                    <a:pt x="15930" y="6960"/>
                  </a:cubicBezTo>
                  <a:cubicBezTo>
                    <a:pt x="16061" y="6859"/>
                    <a:pt x="16258" y="6859"/>
                    <a:pt x="16432" y="6792"/>
                  </a:cubicBezTo>
                  <a:cubicBezTo>
                    <a:pt x="16585" y="6742"/>
                    <a:pt x="16672" y="6558"/>
                    <a:pt x="16847" y="6725"/>
                  </a:cubicBezTo>
                  <a:cubicBezTo>
                    <a:pt x="16759" y="6725"/>
                    <a:pt x="16672" y="6775"/>
                    <a:pt x="16607" y="6809"/>
                  </a:cubicBezTo>
                  <a:cubicBezTo>
                    <a:pt x="16519" y="6842"/>
                    <a:pt x="16476" y="6859"/>
                    <a:pt x="16476" y="6943"/>
                  </a:cubicBezTo>
                  <a:cubicBezTo>
                    <a:pt x="16476" y="7027"/>
                    <a:pt x="16519" y="7060"/>
                    <a:pt x="16607" y="7027"/>
                  </a:cubicBezTo>
                  <a:cubicBezTo>
                    <a:pt x="16694" y="6993"/>
                    <a:pt x="16694" y="6943"/>
                    <a:pt x="16759" y="6893"/>
                  </a:cubicBezTo>
                  <a:cubicBezTo>
                    <a:pt x="16890" y="6826"/>
                    <a:pt x="17109" y="6859"/>
                    <a:pt x="17218" y="6759"/>
                  </a:cubicBezTo>
                  <a:cubicBezTo>
                    <a:pt x="17239" y="6725"/>
                    <a:pt x="17196" y="6725"/>
                    <a:pt x="17261" y="6692"/>
                  </a:cubicBezTo>
                  <a:cubicBezTo>
                    <a:pt x="17283" y="6692"/>
                    <a:pt x="17327" y="6708"/>
                    <a:pt x="17370" y="6708"/>
                  </a:cubicBezTo>
                  <a:cubicBezTo>
                    <a:pt x="17458" y="6708"/>
                    <a:pt x="17545" y="6658"/>
                    <a:pt x="17589" y="6591"/>
                  </a:cubicBezTo>
                  <a:cubicBezTo>
                    <a:pt x="17501" y="6574"/>
                    <a:pt x="17479" y="6541"/>
                    <a:pt x="17436" y="6491"/>
                  </a:cubicBezTo>
                  <a:cubicBezTo>
                    <a:pt x="17370" y="6440"/>
                    <a:pt x="17327" y="6407"/>
                    <a:pt x="17261" y="6474"/>
                  </a:cubicBezTo>
                  <a:cubicBezTo>
                    <a:pt x="17218" y="6507"/>
                    <a:pt x="17261" y="6591"/>
                    <a:pt x="17218" y="6625"/>
                  </a:cubicBezTo>
                  <a:cubicBezTo>
                    <a:pt x="17152" y="6675"/>
                    <a:pt x="17043" y="6658"/>
                    <a:pt x="16978" y="6641"/>
                  </a:cubicBezTo>
                  <a:cubicBezTo>
                    <a:pt x="16912" y="6625"/>
                    <a:pt x="16869" y="6591"/>
                    <a:pt x="16803" y="6574"/>
                  </a:cubicBezTo>
                  <a:cubicBezTo>
                    <a:pt x="16694" y="6541"/>
                    <a:pt x="16672" y="6541"/>
                    <a:pt x="16694" y="6474"/>
                  </a:cubicBezTo>
                  <a:cubicBezTo>
                    <a:pt x="16716" y="6390"/>
                    <a:pt x="16759" y="6390"/>
                    <a:pt x="16650" y="6340"/>
                  </a:cubicBezTo>
                  <a:cubicBezTo>
                    <a:pt x="16607" y="6306"/>
                    <a:pt x="16519" y="6289"/>
                    <a:pt x="16476" y="6256"/>
                  </a:cubicBezTo>
                  <a:cubicBezTo>
                    <a:pt x="16476" y="6256"/>
                    <a:pt x="16454" y="6239"/>
                    <a:pt x="16454" y="6222"/>
                  </a:cubicBezTo>
                  <a:cubicBezTo>
                    <a:pt x="16585" y="6222"/>
                    <a:pt x="16825" y="6239"/>
                    <a:pt x="16738" y="6088"/>
                  </a:cubicBezTo>
                  <a:cubicBezTo>
                    <a:pt x="16694" y="6038"/>
                    <a:pt x="16672" y="6021"/>
                    <a:pt x="16585" y="6021"/>
                  </a:cubicBezTo>
                  <a:cubicBezTo>
                    <a:pt x="16519" y="6021"/>
                    <a:pt x="16432" y="6038"/>
                    <a:pt x="16367" y="6038"/>
                  </a:cubicBezTo>
                  <a:cubicBezTo>
                    <a:pt x="16214" y="6055"/>
                    <a:pt x="16149" y="6155"/>
                    <a:pt x="16039" y="6222"/>
                  </a:cubicBezTo>
                  <a:cubicBezTo>
                    <a:pt x="15952" y="6306"/>
                    <a:pt x="15799" y="6357"/>
                    <a:pt x="15690" y="6424"/>
                  </a:cubicBezTo>
                  <a:cubicBezTo>
                    <a:pt x="15712" y="6373"/>
                    <a:pt x="15778" y="6340"/>
                    <a:pt x="15821" y="6306"/>
                  </a:cubicBezTo>
                  <a:cubicBezTo>
                    <a:pt x="15865" y="6239"/>
                    <a:pt x="15887" y="6189"/>
                    <a:pt x="15930" y="6122"/>
                  </a:cubicBezTo>
                  <a:cubicBezTo>
                    <a:pt x="15974" y="6072"/>
                    <a:pt x="15996" y="6038"/>
                    <a:pt x="16083" y="6005"/>
                  </a:cubicBezTo>
                  <a:cubicBezTo>
                    <a:pt x="16170" y="5988"/>
                    <a:pt x="16214" y="5971"/>
                    <a:pt x="16279" y="5921"/>
                  </a:cubicBezTo>
                  <a:cubicBezTo>
                    <a:pt x="16432" y="5820"/>
                    <a:pt x="16563" y="5820"/>
                    <a:pt x="16759" y="5804"/>
                  </a:cubicBezTo>
                  <a:cubicBezTo>
                    <a:pt x="16934" y="5787"/>
                    <a:pt x="17087" y="5770"/>
                    <a:pt x="17261" y="5787"/>
                  </a:cubicBezTo>
                  <a:cubicBezTo>
                    <a:pt x="17414" y="5804"/>
                    <a:pt x="17523" y="5787"/>
                    <a:pt x="17632" y="5703"/>
                  </a:cubicBezTo>
                  <a:cubicBezTo>
                    <a:pt x="17676" y="5669"/>
                    <a:pt x="17676" y="5619"/>
                    <a:pt x="17741" y="5602"/>
                  </a:cubicBezTo>
                  <a:cubicBezTo>
                    <a:pt x="17807" y="5569"/>
                    <a:pt x="17894" y="5619"/>
                    <a:pt x="17981" y="5586"/>
                  </a:cubicBezTo>
                  <a:cubicBezTo>
                    <a:pt x="18090" y="5535"/>
                    <a:pt x="18221" y="5351"/>
                    <a:pt x="18156" y="5251"/>
                  </a:cubicBezTo>
                  <a:cubicBezTo>
                    <a:pt x="18069" y="5100"/>
                    <a:pt x="17938" y="5049"/>
                    <a:pt x="17741" y="5116"/>
                  </a:cubicBezTo>
                  <a:cubicBezTo>
                    <a:pt x="17676" y="5133"/>
                    <a:pt x="17567" y="5217"/>
                    <a:pt x="17479" y="5217"/>
                  </a:cubicBezTo>
                  <a:cubicBezTo>
                    <a:pt x="17349" y="5217"/>
                    <a:pt x="17370" y="5116"/>
                    <a:pt x="17479" y="5083"/>
                  </a:cubicBezTo>
                  <a:cubicBezTo>
                    <a:pt x="17589" y="5066"/>
                    <a:pt x="17741" y="5066"/>
                    <a:pt x="17829" y="4999"/>
                  </a:cubicBezTo>
                  <a:cubicBezTo>
                    <a:pt x="17981" y="4899"/>
                    <a:pt x="17676" y="4798"/>
                    <a:pt x="17567" y="4765"/>
                  </a:cubicBezTo>
                  <a:cubicBezTo>
                    <a:pt x="17479" y="4731"/>
                    <a:pt x="17392" y="4714"/>
                    <a:pt x="17305" y="4681"/>
                  </a:cubicBezTo>
                  <a:cubicBezTo>
                    <a:pt x="17239" y="4631"/>
                    <a:pt x="17196" y="4563"/>
                    <a:pt x="17109" y="4530"/>
                  </a:cubicBezTo>
                  <a:cubicBezTo>
                    <a:pt x="17196" y="4496"/>
                    <a:pt x="17196" y="4530"/>
                    <a:pt x="17196" y="4480"/>
                  </a:cubicBezTo>
                  <a:cubicBezTo>
                    <a:pt x="17218" y="4429"/>
                    <a:pt x="17196" y="4396"/>
                    <a:pt x="17196" y="4346"/>
                  </a:cubicBezTo>
                  <a:cubicBezTo>
                    <a:pt x="17218" y="4279"/>
                    <a:pt x="17218" y="4195"/>
                    <a:pt x="17174" y="4128"/>
                  </a:cubicBezTo>
                  <a:cubicBezTo>
                    <a:pt x="17109" y="4078"/>
                    <a:pt x="16999" y="4061"/>
                    <a:pt x="16956" y="3977"/>
                  </a:cubicBezTo>
                  <a:cubicBezTo>
                    <a:pt x="16934" y="3960"/>
                    <a:pt x="16956" y="3893"/>
                    <a:pt x="16934" y="3876"/>
                  </a:cubicBezTo>
                  <a:cubicBezTo>
                    <a:pt x="16912" y="3843"/>
                    <a:pt x="16847" y="3826"/>
                    <a:pt x="16825" y="3793"/>
                  </a:cubicBezTo>
                  <a:cubicBezTo>
                    <a:pt x="16781" y="3759"/>
                    <a:pt x="16803" y="3642"/>
                    <a:pt x="16738" y="3608"/>
                  </a:cubicBezTo>
                  <a:cubicBezTo>
                    <a:pt x="16629" y="3592"/>
                    <a:pt x="16629" y="3692"/>
                    <a:pt x="16607" y="3742"/>
                  </a:cubicBezTo>
                  <a:cubicBezTo>
                    <a:pt x="16585" y="3809"/>
                    <a:pt x="16563" y="3876"/>
                    <a:pt x="16498" y="3927"/>
                  </a:cubicBezTo>
                  <a:cubicBezTo>
                    <a:pt x="16454" y="3960"/>
                    <a:pt x="16367" y="4044"/>
                    <a:pt x="16323" y="4061"/>
                  </a:cubicBezTo>
                  <a:cubicBezTo>
                    <a:pt x="16258" y="4078"/>
                    <a:pt x="16258" y="4061"/>
                    <a:pt x="16214" y="4044"/>
                  </a:cubicBezTo>
                  <a:cubicBezTo>
                    <a:pt x="16192" y="4027"/>
                    <a:pt x="16192" y="4011"/>
                    <a:pt x="16192" y="3994"/>
                  </a:cubicBezTo>
                  <a:cubicBezTo>
                    <a:pt x="16170" y="3994"/>
                    <a:pt x="16127" y="3994"/>
                    <a:pt x="16105" y="3977"/>
                  </a:cubicBezTo>
                  <a:cubicBezTo>
                    <a:pt x="16018" y="3943"/>
                    <a:pt x="16018" y="3927"/>
                    <a:pt x="15996" y="3843"/>
                  </a:cubicBezTo>
                  <a:cubicBezTo>
                    <a:pt x="15996" y="3692"/>
                    <a:pt x="16149" y="3575"/>
                    <a:pt x="16018" y="3458"/>
                  </a:cubicBezTo>
                  <a:cubicBezTo>
                    <a:pt x="15996" y="3424"/>
                    <a:pt x="15909" y="3357"/>
                    <a:pt x="15865" y="3340"/>
                  </a:cubicBezTo>
                  <a:cubicBezTo>
                    <a:pt x="15778" y="3307"/>
                    <a:pt x="15669" y="3323"/>
                    <a:pt x="15559" y="3273"/>
                  </a:cubicBezTo>
                  <a:cubicBezTo>
                    <a:pt x="15429" y="3223"/>
                    <a:pt x="15363" y="3039"/>
                    <a:pt x="15189" y="3039"/>
                  </a:cubicBezTo>
                  <a:cubicBezTo>
                    <a:pt x="15101" y="3039"/>
                    <a:pt x="15036" y="3122"/>
                    <a:pt x="14927" y="3122"/>
                  </a:cubicBezTo>
                  <a:cubicBezTo>
                    <a:pt x="14839" y="3106"/>
                    <a:pt x="14774" y="3055"/>
                    <a:pt x="14687" y="3039"/>
                  </a:cubicBezTo>
                  <a:cubicBezTo>
                    <a:pt x="14447" y="3022"/>
                    <a:pt x="14447" y="3256"/>
                    <a:pt x="14643" y="3273"/>
                  </a:cubicBezTo>
                  <a:cubicBezTo>
                    <a:pt x="14599" y="3307"/>
                    <a:pt x="14578" y="3323"/>
                    <a:pt x="14578" y="3374"/>
                  </a:cubicBezTo>
                  <a:cubicBezTo>
                    <a:pt x="14578" y="3374"/>
                    <a:pt x="14599" y="3407"/>
                    <a:pt x="14599" y="3424"/>
                  </a:cubicBezTo>
                  <a:cubicBezTo>
                    <a:pt x="14599" y="3458"/>
                    <a:pt x="14556" y="3458"/>
                    <a:pt x="14556" y="3474"/>
                  </a:cubicBezTo>
                  <a:cubicBezTo>
                    <a:pt x="14556" y="3525"/>
                    <a:pt x="14621" y="3541"/>
                    <a:pt x="14621" y="3608"/>
                  </a:cubicBezTo>
                  <a:cubicBezTo>
                    <a:pt x="14665" y="3759"/>
                    <a:pt x="14469" y="3843"/>
                    <a:pt x="14425" y="3977"/>
                  </a:cubicBezTo>
                  <a:cubicBezTo>
                    <a:pt x="14403" y="4078"/>
                    <a:pt x="14556" y="4161"/>
                    <a:pt x="14621" y="4262"/>
                  </a:cubicBezTo>
                  <a:cubicBezTo>
                    <a:pt x="14665" y="4362"/>
                    <a:pt x="14730" y="4413"/>
                    <a:pt x="14709" y="4530"/>
                  </a:cubicBezTo>
                  <a:cubicBezTo>
                    <a:pt x="14665" y="4647"/>
                    <a:pt x="14578" y="4714"/>
                    <a:pt x="14469" y="4798"/>
                  </a:cubicBezTo>
                  <a:cubicBezTo>
                    <a:pt x="14425" y="4832"/>
                    <a:pt x="14294" y="4882"/>
                    <a:pt x="14272" y="4932"/>
                  </a:cubicBezTo>
                  <a:cubicBezTo>
                    <a:pt x="14272" y="4982"/>
                    <a:pt x="14316" y="4966"/>
                    <a:pt x="14338" y="5016"/>
                  </a:cubicBezTo>
                  <a:cubicBezTo>
                    <a:pt x="14338" y="5033"/>
                    <a:pt x="14338" y="5066"/>
                    <a:pt x="14338" y="5100"/>
                  </a:cubicBezTo>
                  <a:cubicBezTo>
                    <a:pt x="14359" y="5167"/>
                    <a:pt x="14381" y="5217"/>
                    <a:pt x="14425" y="5284"/>
                  </a:cubicBezTo>
                  <a:cubicBezTo>
                    <a:pt x="14447" y="5301"/>
                    <a:pt x="14490" y="5351"/>
                    <a:pt x="14490" y="5385"/>
                  </a:cubicBezTo>
                  <a:cubicBezTo>
                    <a:pt x="14469" y="5418"/>
                    <a:pt x="14425" y="5401"/>
                    <a:pt x="14381" y="5435"/>
                  </a:cubicBezTo>
                  <a:cubicBezTo>
                    <a:pt x="14338" y="5485"/>
                    <a:pt x="14403" y="5569"/>
                    <a:pt x="14316" y="5602"/>
                  </a:cubicBezTo>
                  <a:cubicBezTo>
                    <a:pt x="14229" y="5636"/>
                    <a:pt x="14185" y="5552"/>
                    <a:pt x="14119" y="5502"/>
                  </a:cubicBezTo>
                  <a:cubicBezTo>
                    <a:pt x="14076" y="5452"/>
                    <a:pt x="14010" y="5418"/>
                    <a:pt x="13945" y="5368"/>
                  </a:cubicBezTo>
                  <a:cubicBezTo>
                    <a:pt x="13770" y="5217"/>
                    <a:pt x="13923" y="4982"/>
                    <a:pt x="13879" y="4798"/>
                  </a:cubicBezTo>
                  <a:cubicBezTo>
                    <a:pt x="13836" y="4631"/>
                    <a:pt x="13530" y="4815"/>
                    <a:pt x="13399" y="4815"/>
                  </a:cubicBezTo>
                  <a:cubicBezTo>
                    <a:pt x="13421" y="4748"/>
                    <a:pt x="13356" y="4748"/>
                    <a:pt x="13290" y="4714"/>
                  </a:cubicBezTo>
                  <a:cubicBezTo>
                    <a:pt x="13203" y="4698"/>
                    <a:pt x="13159" y="4664"/>
                    <a:pt x="13094" y="4614"/>
                  </a:cubicBezTo>
                  <a:cubicBezTo>
                    <a:pt x="13050" y="4580"/>
                    <a:pt x="13029" y="4530"/>
                    <a:pt x="12963" y="4496"/>
                  </a:cubicBezTo>
                  <a:cubicBezTo>
                    <a:pt x="12898" y="4480"/>
                    <a:pt x="12832" y="4446"/>
                    <a:pt x="12767" y="4429"/>
                  </a:cubicBezTo>
                  <a:cubicBezTo>
                    <a:pt x="12701" y="4413"/>
                    <a:pt x="12636" y="4396"/>
                    <a:pt x="12549" y="4362"/>
                  </a:cubicBezTo>
                  <a:cubicBezTo>
                    <a:pt x="12461" y="4312"/>
                    <a:pt x="12461" y="4312"/>
                    <a:pt x="12374" y="4346"/>
                  </a:cubicBezTo>
                  <a:cubicBezTo>
                    <a:pt x="12243" y="4379"/>
                    <a:pt x="12243" y="4346"/>
                    <a:pt x="12221" y="4279"/>
                  </a:cubicBezTo>
                  <a:cubicBezTo>
                    <a:pt x="12221" y="4195"/>
                    <a:pt x="12199" y="4078"/>
                    <a:pt x="12134" y="4011"/>
                  </a:cubicBezTo>
                  <a:cubicBezTo>
                    <a:pt x="12069" y="3960"/>
                    <a:pt x="11981" y="3943"/>
                    <a:pt x="11894" y="3927"/>
                  </a:cubicBezTo>
                  <a:cubicBezTo>
                    <a:pt x="11894" y="3726"/>
                    <a:pt x="11894" y="3525"/>
                    <a:pt x="12003" y="3340"/>
                  </a:cubicBezTo>
                  <a:cubicBezTo>
                    <a:pt x="12069" y="3256"/>
                    <a:pt x="12178" y="3189"/>
                    <a:pt x="12221" y="3089"/>
                  </a:cubicBezTo>
                  <a:cubicBezTo>
                    <a:pt x="12243" y="3022"/>
                    <a:pt x="12199" y="3022"/>
                    <a:pt x="12287" y="2972"/>
                  </a:cubicBezTo>
                  <a:cubicBezTo>
                    <a:pt x="12352" y="2921"/>
                    <a:pt x="12658" y="2905"/>
                    <a:pt x="12461" y="2804"/>
                  </a:cubicBezTo>
                  <a:cubicBezTo>
                    <a:pt x="12352" y="2737"/>
                    <a:pt x="12156" y="2737"/>
                    <a:pt x="12047" y="2670"/>
                  </a:cubicBezTo>
                  <a:cubicBezTo>
                    <a:pt x="12025" y="2670"/>
                    <a:pt x="12025" y="2653"/>
                    <a:pt x="12025" y="2653"/>
                  </a:cubicBezTo>
                  <a:cubicBezTo>
                    <a:pt x="12178" y="2603"/>
                    <a:pt x="12287" y="2720"/>
                    <a:pt x="12418" y="2754"/>
                  </a:cubicBezTo>
                  <a:cubicBezTo>
                    <a:pt x="12570" y="2787"/>
                    <a:pt x="12614" y="2687"/>
                    <a:pt x="12745" y="2636"/>
                  </a:cubicBezTo>
                  <a:cubicBezTo>
                    <a:pt x="12636" y="2536"/>
                    <a:pt x="12701" y="2586"/>
                    <a:pt x="12832" y="2553"/>
                  </a:cubicBezTo>
                  <a:cubicBezTo>
                    <a:pt x="12898" y="2536"/>
                    <a:pt x="13029" y="2402"/>
                    <a:pt x="13050" y="2352"/>
                  </a:cubicBezTo>
                  <a:cubicBezTo>
                    <a:pt x="13116" y="2201"/>
                    <a:pt x="12963" y="2268"/>
                    <a:pt x="12832" y="2234"/>
                  </a:cubicBezTo>
                  <a:cubicBezTo>
                    <a:pt x="12745" y="2217"/>
                    <a:pt x="12592" y="2167"/>
                    <a:pt x="12549" y="2117"/>
                  </a:cubicBezTo>
                  <a:cubicBezTo>
                    <a:pt x="12701" y="2000"/>
                    <a:pt x="12898" y="2167"/>
                    <a:pt x="13050" y="2184"/>
                  </a:cubicBezTo>
                  <a:cubicBezTo>
                    <a:pt x="13094" y="2150"/>
                    <a:pt x="13290" y="2100"/>
                    <a:pt x="13290" y="2050"/>
                  </a:cubicBezTo>
                  <a:cubicBezTo>
                    <a:pt x="13290" y="1983"/>
                    <a:pt x="13072" y="1966"/>
                    <a:pt x="13181" y="1866"/>
                  </a:cubicBezTo>
                  <a:cubicBezTo>
                    <a:pt x="13225" y="1832"/>
                    <a:pt x="13269" y="1866"/>
                    <a:pt x="13312" y="1882"/>
                  </a:cubicBezTo>
                  <a:cubicBezTo>
                    <a:pt x="13356" y="1916"/>
                    <a:pt x="13378" y="1916"/>
                    <a:pt x="13443" y="1933"/>
                  </a:cubicBezTo>
                  <a:cubicBezTo>
                    <a:pt x="13487" y="1949"/>
                    <a:pt x="13749" y="2000"/>
                    <a:pt x="13618" y="1899"/>
                  </a:cubicBezTo>
                  <a:cubicBezTo>
                    <a:pt x="13661" y="1866"/>
                    <a:pt x="13814" y="1866"/>
                    <a:pt x="13879" y="1832"/>
                  </a:cubicBezTo>
                  <a:cubicBezTo>
                    <a:pt x="13923" y="1799"/>
                    <a:pt x="14032" y="1732"/>
                    <a:pt x="14054" y="1665"/>
                  </a:cubicBezTo>
                  <a:cubicBezTo>
                    <a:pt x="14076" y="1597"/>
                    <a:pt x="14010" y="1547"/>
                    <a:pt x="13967" y="1497"/>
                  </a:cubicBezTo>
                  <a:cubicBezTo>
                    <a:pt x="13923" y="1447"/>
                    <a:pt x="13923" y="1363"/>
                    <a:pt x="13879" y="1313"/>
                  </a:cubicBezTo>
                  <a:cubicBezTo>
                    <a:pt x="13989" y="1262"/>
                    <a:pt x="14141" y="1229"/>
                    <a:pt x="14010" y="1128"/>
                  </a:cubicBezTo>
                  <a:cubicBezTo>
                    <a:pt x="14141" y="1061"/>
                    <a:pt x="13945" y="994"/>
                    <a:pt x="13879" y="977"/>
                  </a:cubicBezTo>
                  <a:cubicBezTo>
                    <a:pt x="13989" y="860"/>
                    <a:pt x="13749" y="793"/>
                    <a:pt x="13618" y="776"/>
                  </a:cubicBezTo>
                  <a:cubicBezTo>
                    <a:pt x="13552" y="760"/>
                    <a:pt x="13443" y="743"/>
                    <a:pt x="13378" y="776"/>
                  </a:cubicBezTo>
                  <a:cubicBezTo>
                    <a:pt x="13203" y="843"/>
                    <a:pt x="13421" y="961"/>
                    <a:pt x="13421" y="1044"/>
                  </a:cubicBezTo>
                  <a:cubicBezTo>
                    <a:pt x="13421" y="1061"/>
                    <a:pt x="13399" y="1128"/>
                    <a:pt x="13399" y="1162"/>
                  </a:cubicBezTo>
                  <a:cubicBezTo>
                    <a:pt x="13378" y="1195"/>
                    <a:pt x="13334" y="1179"/>
                    <a:pt x="13290" y="1212"/>
                  </a:cubicBezTo>
                  <a:cubicBezTo>
                    <a:pt x="13378" y="1313"/>
                    <a:pt x="13225" y="1463"/>
                    <a:pt x="13159" y="1530"/>
                  </a:cubicBezTo>
                  <a:cubicBezTo>
                    <a:pt x="13116" y="1564"/>
                    <a:pt x="12985" y="1648"/>
                    <a:pt x="12941" y="1597"/>
                  </a:cubicBezTo>
                  <a:cubicBezTo>
                    <a:pt x="12919" y="1581"/>
                    <a:pt x="12941" y="1514"/>
                    <a:pt x="12919" y="1497"/>
                  </a:cubicBezTo>
                  <a:cubicBezTo>
                    <a:pt x="12898" y="1463"/>
                    <a:pt x="12876" y="1447"/>
                    <a:pt x="12854" y="1430"/>
                  </a:cubicBezTo>
                  <a:cubicBezTo>
                    <a:pt x="12854" y="1396"/>
                    <a:pt x="12832" y="1346"/>
                    <a:pt x="12854" y="1296"/>
                  </a:cubicBezTo>
                  <a:cubicBezTo>
                    <a:pt x="12854" y="1262"/>
                    <a:pt x="12854" y="1212"/>
                    <a:pt x="12854" y="1162"/>
                  </a:cubicBezTo>
                  <a:cubicBezTo>
                    <a:pt x="12876" y="1095"/>
                    <a:pt x="12898" y="1095"/>
                    <a:pt x="12832" y="1044"/>
                  </a:cubicBezTo>
                  <a:cubicBezTo>
                    <a:pt x="12810" y="1011"/>
                    <a:pt x="12723" y="994"/>
                    <a:pt x="12679" y="977"/>
                  </a:cubicBezTo>
                  <a:cubicBezTo>
                    <a:pt x="12636" y="1095"/>
                    <a:pt x="12701" y="1279"/>
                    <a:pt x="12527" y="1346"/>
                  </a:cubicBezTo>
                  <a:cubicBezTo>
                    <a:pt x="12505" y="1296"/>
                    <a:pt x="12527" y="1262"/>
                    <a:pt x="12527" y="1212"/>
                  </a:cubicBezTo>
                  <a:cubicBezTo>
                    <a:pt x="12527" y="1128"/>
                    <a:pt x="12505" y="1162"/>
                    <a:pt x="12483" y="1095"/>
                  </a:cubicBezTo>
                  <a:cubicBezTo>
                    <a:pt x="12439" y="1011"/>
                    <a:pt x="12483" y="927"/>
                    <a:pt x="12352" y="877"/>
                  </a:cubicBezTo>
                  <a:cubicBezTo>
                    <a:pt x="12287" y="843"/>
                    <a:pt x="12178" y="877"/>
                    <a:pt x="12134" y="810"/>
                  </a:cubicBezTo>
                  <a:cubicBezTo>
                    <a:pt x="12112" y="726"/>
                    <a:pt x="12243" y="709"/>
                    <a:pt x="12265" y="676"/>
                  </a:cubicBezTo>
                  <a:cubicBezTo>
                    <a:pt x="12287" y="626"/>
                    <a:pt x="12221" y="542"/>
                    <a:pt x="12199" y="508"/>
                  </a:cubicBezTo>
                  <a:cubicBezTo>
                    <a:pt x="12178" y="441"/>
                    <a:pt x="12178" y="391"/>
                    <a:pt x="12134" y="324"/>
                  </a:cubicBezTo>
                  <a:cubicBezTo>
                    <a:pt x="12090" y="223"/>
                    <a:pt x="11959" y="106"/>
                    <a:pt x="11850" y="39"/>
                  </a:cubicBezTo>
                  <a:cubicBezTo>
                    <a:pt x="11654" y="-95"/>
                    <a:pt x="11763" y="156"/>
                    <a:pt x="11719" y="240"/>
                  </a:cubicBezTo>
                  <a:cubicBezTo>
                    <a:pt x="11589" y="240"/>
                    <a:pt x="11523" y="240"/>
                    <a:pt x="11567" y="357"/>
                  </a:cubicBezTo>
                  <a:cubicBezTo>
                    <a:pt x="11589" y="391"/>
                    <a:pt x="11632" y="424"/>
                    <a:pt x="11632" y="458"/>
                  </a:cubicBezTo>
                  <a:cubicBezTo>
                    <a:pt x="11632" y="508"/>
                    <a:pt x="11610" y="492"/>
                    <a:pt x="11567" y="542"/>
                  </a:cubicBezTo>
                  <a:cubicBezTo>
                    <a:pt x="11436" y="676"/>
                    <a:pt x="11676" y="743"/>
                    <a:pt x="11829" y="827"/>
                  </a:cubicBezTo>
                  <a:cubicBezTo>
                    <a:pt x="11872" y="860"/>
                    <a:pt x="11959" y="910"/>
                    <a:pt x="11959" y="961"/>
                  </a:cubicBezTo>
                  <a:cubicBezTo>
                    <a:pt x="11959" y="1011"/>
                    <a:pt x="11916" y="1011"/>
                    <a:pt x="11894" y="1044"/>
                  </a:cubicBezTo>
                  <a:cubicBezTo>
                    <a:pt x="11872" y="1112"/>
                    <a:pt x="11894" y="1078"/>
                    <a:pt x="11916" y="1128"/>
                  </a:cubicBezTo>
                  <a:cubicBezTo>
                    <a:pt x="11981" y="1212"/>
                    <a:pt x="12003" y="1212"/>
                    <a:pt x="11938" y="1279"/>
                  </a:cubicBezTo>
                  <a:cubicBezTo>
                    <a:pt x="11916" y="1313"/>
                    <a:pt x="11872" y="1329"/>
                    <a:pt x="11850" y="1346"/>
                  </a:cubicBezTo>
                  <a:cubicBezTo>
                    <a:pt x="11829" y="1363"/>
                    <a:pt x="11741" y="1380"/>
                    <a:pt x="11719" y="1396"/>
                  </a:cubicBezTo>
                  <a:cubicBezTo>
                    <a:pt x="11654" y="1463"/>
                    <a:pt x="11763" y="1530"/>
                    <a:pt x="11763" y="1581"/>
                  </a:cubicBezTo>
                  <a:cubicBezTo>
                    <a:pt x="11785" y="1698"/>
                    <a:pt x="11676" y="1614"/>
                    <a:pt x="11632" y="1581"/>
                  </a:cubicBezTo>
                  <a:cubicBezTo>
                    <a:pt x="11610" y="1514"/>
                    <a:pt x="11610" y="1246"/>
                    <a:pt x="11458" y="1279"/>
                  </a:cubicBezTo>
                  <a:cubicBezTo>
                    <a:pt x="11436" y="1229"/>
                    <a:pt x="11283" y="1195"/>
                    <a:pt x="11239" y="1262"/>
                  </a:cubicBezTo>
                  <a:cubicBezTo>
                    <a:pt x="11218" y="1296"/>
                    <a:pt x="11283" y="1396"/>
                    <a:pt x="11305" y="1447"/>
                  </a:cubicBezTo>
                  <a:cubicBezTo>
                    <a:pt x="11130" y="1447"/>
                    <a:pt x="10978" y="1447"/>
                    <a:pt x="10803" y="1480"/>
                  </a:cubicBezTo>
                  <a:cubicBezTo>
                    <a:pt x="10607" y="1497"/>
                    <a:pt x="10607" y="1380"/>
                    <a:pt x="10454" y="1346"/>
                  </a:cubicBezTo>
                  <a:cubicBezTo>
                    <a:pt x="10323" y="1313"/>
                    <a:pt x="10236" y="1346"/>
                    <a:pt x="10149" y="1229"/>
                  </a:cubicBezTo>
                  <a:cubicBezTo>
                    <a:pt x="10127" y="1212"/>
                    <a:pt x="10105" y="1128"/>
                    <a:pt x="10061" y="1145"/>
                  </a:cubicBezTo>
                  <a:cubicBezTo>
                    <a:pt x="9996" y="1145"/>
                    <a:pt x="10039" y="1212"/>
                    <a:pt x="10018" y="1246"/>
                  </a:cubicBezTo>
                  <a:cubicBezTo>
                    <a:pt x="9909" y="1262"/>
                    <a:pt x="9756" y="1396"/>
                    <a:pt x="9756" y="1480"/>
                  </a:cubicBezTo>
                  <a:cubicBezTo>
                    <a:pt x="9756" y="1514"/>
                    <a:pt x="9756" y="1564"/>
                    <a:pt x="9756" y="1581"/>
                  </a:cubicBezTo>
                  <a:cubicBezTo>
                    <a:pt x="9778" y="1631"/>
                    <a:pt x="9843" y="1648"/>
                    <a:pt x="9843" y="1681"/>
                  </a:cubicBezTo>
                  <a:cubicBezTo>
                    <a:pt x="9821" y="1782"/>
                    <a:pt x="9690" y="1799"/>
                    <a:pt x="9669" y="1698"/>
                  </a:cubicBezTo>
                  <a:cubicBezTo>
                    <a:pt x="9647" y="1597"/>
                    <a:pt x="9603" y="1463"/>
                    <a:pt x="9429" y="1430"/>
                  </a:cubicBezTo>
                  <a:cubicBezTo>
                    <a:pt x="9385" y="1413"/>
                    <a:pt x="9319" y="1447"/>
                    <a:pt x="9254" y="1447"/>
                  </a:cubicBezTo>
                  <a:cubicBezTo>
                    <a:pt x="9167" y="1447"/>
                    <a:pt x="9101" y="1430"/>
                    <a:pt x="9036" y="1447"/>
                  </a:cubicBezTo>
                  <a:cubicBezTo>
                    <a:pt x="8949" y="1447"/>
                    <a:pt x="8883" y="1447"/>
                    <a:pt x="8796" y="1447"/>
                  </a:cubicBezTo>
                  <a:cubicBezTo>
                    <a:pt x="8730" y="1463"/>
                    <a:pt x="8643" y="1480"/>
                    <a:pt x="8556" y="1463"/>
                  </a:cubicBezTo>
                  <a:cubicBezTo>
                    <a:pt x="8381" y="1413"/>
                    <a:pt x="8556" y="1313"/>
                    <a:pt x="8621" y="1262"/>
                  </a:cubicBezTo>
                  <a:cubicBezTo>
                    <a:pt x="8752" y="1162"/>
                    <a:pt x="8534" y="1078"/>
                    <a:pt x="8425" y="1061"/>
                  </a:cubicBezTo>
                  <a:cubicBezTo>
                    <a:pt x="8359" y="1061"/>
                    <a:pt x="8272" y="1061"/>
                    <a:pt x="8185" y="1061"/>
                  </a:cubicBezTo>
                  <a:cubicBezTo>
                    <a:pt x="8119" y="1061"/>
                    <a:pt x="8054" y="1028"/>
                    <a:pt x="7989" y="1011"/>
                  </a:cubicBezTo>
                  <a:cubicBezTo>
                    <a:pt x="7836" y="944"/>
                    <a:pt x="7727" y="894"/>
                    <a:pt x="7596" y="827"/>
                  </a:cubicBezTo>
                  <a:cubicBezTo>
                    <a:pt x="7530" y="793"/>
                    <a:pt x="7487" y="760"/>
                    <a:pt x="7443" y="743"/>
                  </a:cubicBezTo>
                  <a:cubicBezTo>
                    <a:pt x="7399" y="726"/>
                    <a:pt x="7203" y="743"/>
                    <a:pt x="7225" y="760"/>
                  </a:cubicBezTo>
                  <a:cubicBezTo>
                    <a:pt x="7312" y="810"/>
                    <a:pt x="7138" y="994"/>
                    <a:pt x="7072" y="910"/>
                  </a:cubicBezTo>
                  <a:cubicBezTo>
                    <a:pt x="7050" y="877"/>
                    <a:pt x="7072" y="810"/>
                    <a:pt x="7072" y="776"/>
                  </a:cubicBezTo>
                  <a:cubicBezTo>
                    <a:pt x="7072" y="760"/>
                    <a:pt x="7094" y="726"/>
                    <a:pt x="7094" y="709"/>
                  </a:cubicBezTo>
                  <a:cubicBezTo>
                    <a:pt x="7072" y="676"/>
                    <a:pt x="7050" y="676"/>
                    <a:pt x="7050" y="642"/>
                  </a:cubicBezTo>
                  <a:cubicBezTo>
                    <a:pt x="6854" y="626"/>
                    <a:pt x="6898" y="827"/>
                    <a:pt x="6854" y="910"/>
                  </a:cubicBezTo>
                  <a:cubicBezTo>
                    <a:pt x="6767" y="944"/>
                    <a:pt x="6745" y="860"/>
                    <a:pt x="6723" y="827"/>
                  </a:cubicBezTo>
                  <a:cubicBezTo>
                    <a:pt x="6701" y="776"/>
                    <a:pt x="6679" y="743"/>
                    <a:pt x="6636" y="693"/>
                  </a:cubicBezTo>
                  <a:cubicBezTo>
                    <a:pt x="6570" y="609"/>
                    <a:pt x="6570" y="475"/>
                    <a:pt x="6396" y="475"/>
                  </a:cubicBezTo>
                  <a:cubicBezTo>
                    <a:pt x="6418" y="492"/>
                    <a:pt x="6418" y="542"/>
                    <a:pt x="6418" y="559"/>
                  </a:cubicBezTo>
                  <a:cubicBezTo>
                    <a:pt x="6418" y="609"/>
                    <a:pt x="6439" y="609"/>
                    <a:pt x="6396" y="642"/>
                  </a:cubicBezTo>
                  <a:cubicBezTo>
                    <a:pt x="6330" y="693"/>
                    <a:pt x="6287" y="709"/>
                    <a:pt x="6199" y="743"/>
                  </a:cubicBezTo>
                  <a:cubicBezTo>
                    <a:pt x="6112" y="793"/>
                    <a:pt x="5850" y="1044"/>
                    <a:pt x="5741" y="1011"/>
                  </a:cubicBezTo>
                  <a:cubicBezTo>
                    <a:pt x="5785" y="927"/>
                    <a:pt x="6221" y="743"/>
                    <a:pt x="6156" y="642"/>
                  </a:cubicBezTo>
                  <a:cubicBezTo>
                    <a:pt x="6112" y="642"/>
                    <a:pt x="6090" y="626"/>
                    <a:pt x="6047" y="626"/>
                  </a:cubicBezTo>
                  <a:cubicBezTo>
                    <a:pt x="6025" y="626"/>
                    <a:pt x="5981" y="659"/>
                    <a:pt x="5959" y="659"/>
                  </a:cubicBezTo>
                  <a:cubicBezTo>
                    <a:pt x="5894" y="693"/>
                    <a:pt x="5829" y="726"/>
                    <a:pt x="5763" y="760"/>
                  </a:cubicBezTo>
                  <a:cubicBezTo>
                    <a:pt x="5676" y="827"/>
                    <a:pt x="5589" y="1011"/>
                    <a:pt x="5436" y="994"/>
                  </a:cubicBezTo>
                  <a:cubicBezTo>
                    <a:pt x="5523" y="944"/>
                    <a:pt x="5523" y="894"/>
                    <a:pt x="5458" y="827"/>
                  </a:cubicBezTo>
                  <a:cubicBezTo>
                    <a:pt x="5414" y="760"/>
                    <a:pt x="5327" y="827"/>
                    <a:pt x="5283" y="877"/>
                  </a:cubicBezTo>
                  <a:cubicBezTo>
                    <a:pt x="5218" y="944"/>
                    <a:pt x="5239" y="994"/>
                    <a:pt x="5349" y="1044"/>
                  </a:cubicBezTo>
                  <a:cubicBezTo>
                    <a:pt x="5370" y="1061"/>
                    <a:pt x="5501" y="1128"/>
                    <a:pt x="5458" y="1179"/>
                  </a:cubicBezTo>
                  <a:cubicBezTo>
                    <a:pt x="5436" y="1212"/>
                    <a:pt x="5305" y="1179"/>
                    <a:pt x="5261" y="1162"/>
                  </a:cubicBezTo>
                  <a:cubicBezTo>
                    <a:pt x="5152" y="1128"/>
                    <a:pt x="5021" y="1061"/>
                    <a:pt x="4912" y="1028"/>
                  </a:cubicBezTo>
                  <a:cubicBezTo>
                    <a:pt x="4869" y="1011"/>
                    <a:pt x="4847" y="994"/>
                    <a:pt x="4825" y="977"/>
                  </a:cubicBezTo>
                  <a:cubicBezTo>
                    <a:pt x="4803" y="961"/>
                    <a:pt x="4803" y="927"/>
                    <a:pt x="4759" y="910"/>
                  </a:cubicBezTo>
                  <a:cubicBezTo>
                    <a:pt x="4716" y="877"/>
                    <a:pt x="4607" y="877"/>
                    <a:pt x="4541" y="860"/>
                  </a:cubicBezTo>
                  <a:cubicBezTo>
                    <a:pt x="4454" y="827"/>
                    <a:pt x="4410" y="827"/>
                    <a:pt x="4345" y="793"/>
                  </a:cubicBezTo>
                  <a:cubicBezTo>
                    <a:pt x="4279" y="760"/>
                    <a:pt x="4214" y="709"/>
                    <a:pt x="4149" y="693"/>
                  </a:cubicBezTo>
                  <a:cubicBezTo>
                    <a:pt x="4061" y="659"/>
                    <a:pt x="4018" y="693"/>
                    <a:pt x="3930" y="676"/>
                  </a:cubicBezTo>
                  <a:cubicBezTo>
                    <a:pt x="3887" y="676"/>
                    <a:pt x="3865" y="659"/>
                    <a:pt x="3843" y="642"/>
                  </a:cubicBezTo>
                  <a:cubicBezTo>
                    <a:pt x="3799" y="642"/>
                    <a:pt x="3778" y="659"/>
                    <a:pt x="3734" y="659"/>
                  </a:cubicBezTo>
                  <a:cubicBezTo>
                    <a:pt x="3647" y="676"/>
                    <a:pt x="3559" y="676"/>
                    <a:pt x="3472" y="659"/>
                  </a:cubicBezTo>
                  <a:cubicBezTo>
                    <a:pt x="3407" y="626"/>
                    <a:pt x="3385" y="559"/>
                    <a:pt x="3319" y="542"/>
                  </a:cubicBezTo>
                  <a:cubicBezTo>
                    <a:pt x="3276" y="542"/>
                    <a:pt x="3145" y="542"/>
                    <a:pt x="3079" y="542"/>
                  </a:cubicBezTo>
                  <a:cubicBezTo>
                    <a:pt x="2992" y="542"/>
                    <a:pt x="2905" y="559"/>
                    <a:pt x="2796" y="542"/>
                  </a:cubicBezTo>
                  <a:cubicBezTo>
                    <a:pt x="2752" y="542"/>
                    <a:pt x="2621" y="525"/>
                    <a:pt x="2578" y="508"/>
                  </a:cubicBezTo>
                  <a:cubicBezTo>
                    <a:pt x="2469" y="458"/>
                    <a:pt x="2599" y="441"/>
                    <a:pt x="2578" y="391"/>
                  </a:cubicBezTo>
                  <a:cubicBezTo>
                    <a:pt x="2534" y="341"/>
                    <a:pt x="2425" y="341"/>
                    <a:pt x="2359" y="357"/>
                  </a:cubicBezTo>
                  <a:cubicBezTo>
                    <a:pt x="2316" y="357"/>
                    <a:pt x="2229" y="374"/>
                    <a:pt x="2185" y="357"/>
                  </a:cubicBezTo>
                  <a:cubicBezTo>
                    <a:pt x="2185" y="357"/>
                    <a:pt x="2098" y="290"/>
                    <a:pt x="2076" y="307"/>
                  </a:cubicBezTo>
                  <a:cubicBezTo>
                    <a:pt x="2054" y="324"/>
                    <a:pt x="2054" y="374"/>
                    <a:pt x="2010" y="391"/>
                  </a:cubicBezTo>
                  <a:cubicBezTo>
                    <a:pt x="1989" y="424"/>
                    <a:pt x="1923" y="458"/>
                    <a:pt x="1901" y="391"/>
                  </a:cubicBezTo>
                  <a:cubicBezTo>
                    <a:pt x="1879" y="357"/>
                    <a:pt x="1967" y="341"/>
                    <a:pt x="1989" y="324"/>
                  </a:cubicBezTo>
                  <a:cubicBezTo>
                    <a:pt x="2010" y="274"/>
                    <a:pt x="1967" y="274"/>
                    <a:pt x="1945" y="240"/>
                  </a:cubicBezTo>
                  <a:cubicBezTo>
                    <a:pt x="1836" y="223"/>
                    <a:pt x="1683" y="190"/>
                    <a:pt x="1618" y="290"/>
                  </a:cubicBezTo>
                  <a:cubicBezTo>
                    <a:pt x="1574" y="324"/>
                    <a:pt x="1618" y="357"/>
                    <a:pt x="1530" y="391"/>
                  </a:cubicBezTo>
                  <a:cubicBezTo>
                    <a:pt x="1465" y="408"/>
                    <a:pt x="1465" y="408"/>
                    <a:pt x="1399" y="391"/>
                  </a:cubicBezTo>
                  <a:cubicBezTo>
                    <a:pt x="1378" y="391"/>
                    <a:pt x="1290" y="374"/>
                    <a:pt x="1269" y="424"/>
                  </a:cubicBezTo>
                  <a:cubicBezTo>
                    <a:pt x="1247" y="475"/>
                    <a:pt x="1334" y="475"/>
                    <a:pt x="1356" y="508"/>
                  </a:cubicBezTo>
                  <a:cubicBezTo>
                    <a:pt x="1356" y="542"/>
                    <a:pt x="1334" y="592"/>
                    <a:pt x="1269" y="592"/>
                  </a:cubicBezTo>
                  <a:cubicBezTo>
                    <a:pt x="1247" y="575"/>
                    <a:pt x="1225" y="525"/>
                    <a:pt x="1181" y="508"/>
                  </a:cubicBezTo>
                  <a:cubicBezTo>
                    <a:pt x="1159" y="525"/>
                    <a:pt x="1116" y="525"/>
                    <a:pt x="1072" y="542"/>
                  </a:cubicBezTo>
                  <a:cubicBezTo>
                    <a:pt x="1029" y="559"/>
                    <a:pt x="1007" y="575"/>
                    <a:pt x="985" y="609"/>
                  </a:cubicBezTo>
                  <a:cubicBezTo>
                    <a:pt x="919" y="676"/>
                    <a:pt x="832" y="676"/>
                    <a:pt x="789" y="743"/>
                  </a:cubicBezTo>
                  <a:cubicBezTo>
                    <a:pt x="701" y="843"/>
                    <a:pt x="745" y="1011"/>
                    <a:pt x="549" y="1044"/>
                  </a:cubicBezTo>
                  <a:cubicBezTo>
                    <a:pt x="439" y="1061"/>
                    <a:pt x="156" y="1095"/>
                    <a:pt x="134" y="1195"/>
                  </a:cubicBezTo>
                  <a:cubicBezTo>
                    <a:pt x="112" y="1279"/>
                    <a:pt x="330" y="1346"/>
                    <a:pt x="418" y="1396"/>
                  </a:cubicBezTo>
                  <a:cubicBezTo>
                    <a:pt x="439" y="1413"/>
                    <a:pt x="483" y="1430"/>
                    <a:pt x="505" y="1447"/>
                  </a:cubicBezTo>
                  <a:cubicBezTo>
                    <a:pt x="549" y="1447"/>
                    <a:pt x="592" y="1430"/>
                    <a:pt x="614" y="1447"/>
                  </a:cubicBezTo>
                  <a:cubicBezTo>
                    <a:pt x="679" y="1480"/>
                    <a:pt x="658" y="1547"/>
                    <a:pt x="658" y="1581"/>
                  </a:cubicBezTo>
                  <a:cubicBezTo>
                    <a:pt x="679" y="1681"/>
                    <a:pt x="701" y="1648"/>
                    <a:pt x="789" y="1665"/>
                  </a:cubicBezTo>
                  <a:cubicBezTo>
                    <a:pt x="854" y="1665"/>
                    <a:pt x="854" y="1698"/>
                    <a:pt x="898" y="1732"/>
                  </a:cubicBezTo>
                  <a:cubicBezTo>
                    <a:pt x="919" y="1748"/>
                    <a:pt x="941" y="1748"/>
                    <a:pt x="985" y="1765"/>
                  </a:cubicBezTo>
                  <a:cubicBezTo>
                    <a:pt x="1050" y="1782"/>
                    <a:pt x="1116" y="1832"/>
                    <a:pt x="1203" y="1832"/>
                  </a:cubicBezTo>
                  <a:cubicBezTo>
                    <a:pt x="1225" y="1966"/>
                    <a:pt x="1116" y="1949"/>
                    <a:pt x="1007" y="1983"/>
                  </a:cubicBezTo>
                  <a:cubicBezTo>
                    <a:pt x="919" y="2000"/>
                    <a:pt x="810" y="2067"/>
                    <a:pt x="701" y="2050"/>
                  </a:cubicBezTo>
                  <a:cubicBezTo>
                    <a:pt x="614" y="2033"/>
                    <a:pt x="636" y="1983"/>
                    <a:pt x="636" y="1933"/>
                  </a:cubicBezTo>
                  <a:cubicBezTo>
                    <a:pt x="636" y="1882"/>
                    <a:pt x="614" y="1799"/>
                    <a:pt x="527" y="1815"/>
                  </a:cubicBezTo>
                  <a:cubicBezTo>
                    <a:pt x="505" y="1815"/>
                    <a:pt x="439" y="1899"/>
                    <a:pt x="396" y="1916"/>
                  </a:cubicBezTo>
                  <a:cubicBezTo>
                    <a:pt x="352" y="1949"/>
                    <a:pt x="309" y="1983"/>
                    <a:pt x="243" y="2000"/>
                  </a:cubicBezTo>
                  <a:cubicBezTo>
                    <a:pt x="156" y="2033"/>
                    <a:pt x="-106" y="2067"/>
                    <a:pt x="47" y="2167"/>
                  </a:cubicBezTo>
                  <a:cubicBezTo>
                    <a:pt x="90" y="2184"/>
                    <a:pt x="178" y="2201"/>
                    <a:pt x="199" y="2251"/>
                  </a:cubicBezTo>
                  <a:cubicBezTo>
                    <a:pt x="243" y="2301"/>
                    <a:pt x="178" y="2335"/>
                    <a:pt x="199" y="2385"/>
                  </a:cubicBezTo>
                  <a:cubicBezTo>
                    <a:pt x="221" y="2419"/>
                    <a:pt x="309" y="2452"/>
                    <a:pt x="352" y="2452"/>
                  </a:cubicBezTo>
                  <a:cubicBezTo>
                    <a:pt x="418" y="2486"/>
                    <a:pt x="483" y="2486"/>
                    <a:pt x="570" y="2469"/>
                  </a:cubicBezTo>
                  <a:cubicBezTo>
                    <a:pt x="658" y="2469"/>
                    <a:pt x="679" y="2502"/>
                    <a:pt x="767" y="2519"/>
                  </a:cubicBezTo>
                  <a:cubicBezTo>
                    <a:pt x="832" y="2536"/>
                    <a:pt x="898" y="2486"/>
                    <a:pt x="963" y="2452"/>
                  </a:cubicBezTo>
                  <a:cubicBezTo>
                    <a:pt x="985" y="2419"/>
                    <a:pt x="1072" y="2352"/>
                    <a:pt x="1116" y="2402"/>
                  </a:cubicBezTo>
                  <a:cubicBezTo>
                    <a:pt x="1159" y="2452"/>
                    <a:pt x="1050" y="2469"/>
                    <a:pt x="1029" y="2502"/>
                  </a:cubicBezTo>
                  <a:cubicBezTo>
                    <a:pt x="1007" y="2553"/>
                    <a:pt x="1094" y="2569"/>
                    <a:pt x="1116" y="2620"/>
                  </a:cubicBezTo>
                  <a:cubicBezTo>
                    <a:pt x="1159" y="2687"/>
                    <a:pt x="1116" y="2703"/>
                    <a:pt x="1050" y="2720"/>
                  </a:cubicBezTo>
                  <a:cubicBezTo>
                    <a:pt x="985" y="2754"/>
                    <a:pt x="963" y="2787"/>
                    <a:pt x="919" y="2821"/>
                  </a:cubicBezTo>
                  <a:cubicBezTo>
                    <a:pt x="854" y="2871"/>
                    <a:pt x="789" y="2854"/>
                    <a:pt x="723" y="2871"/>
                  </a:cubicBezTo>
                  <a:cubicBezTo>
                    <a:pt x="549" y="2888"/>
                    <a:pt x="505" y="2988"/>
                    <a:pt x="396" y="3072"/>
                  </a:cubicBezTo>
                  <a:cubicBezTo>
                    <a:pt x="374" y="3089"/>
                    <a:pt x="287" y="3139"/>
                    <a:pt x="265" y="3189"/>
                  </a:cubicBezTo>
                  <a:cubicBezTo>
                    <a:pt x="243" y="3240"/>
                    <a:pt x="309" y="3256"/>
                    <a:pt x="352" y="3307"/>
                  </a:cubicBezTo>
                  <a:cubicBezTo>
                    <a:pt x="418" y="3374"/>
                    <a:pt x="679" y="3458"/>
                    <a:pt x="679" y="3558"/>
                  </a:cubicBezTo>
                  <a:cubicBezTo>
                    <a:pt x="658" y="3575"/>
                    <a:pt x="614" y="3608"/>
                    <a:pt x="614" y="3625"/>
                  </a:cubicBezTo>
                  <a:cubicBezTo>
                    <a:pt x="592" y="3675"/>
                    <a:pt x="614" y="3776"/>
                    <a:pt x="701" y="3793"/>
                  </a:cubicBezTo>
                  <a:cubicBezTo>
                    <a:pt x="810" y="3793"/>
                    <a:pt x="767" y="3692"/>
                    <a:pt x="789" y="3642"/>
                  </a:cubicBezTo>
                  <a:cubicBezTo>
                    <a:pt x="832" y="3575"/>
                    <a:pt x="898" y="3508"/>
                    <a:pt x="963" y="3458"/>
                  </a:cubicBezTo>
                  <a:cubicBezTo>
                    <a:pt x="963" y="3458"/>
                    <a:pt x="985" y="3458"/>
                    <a:pt x="1007" y="3474"/>
                  </a:cubicBezTo>
                  <a:cubicBezTo>
                    <a:pt x="985" y="3458"/>
                    <a:pt x="985" y="3458"/>
                    <a:pt x="985" y="3441"/>
                  </a:cubicBezTo>
                  <a:cubicBezTo>
                    <a:pt x="919" y="3491"/>
                    <a:pt x="898" y="3508"/>
                    <a:pt x="876" y="3575"/>
                  </a:cubicBezTo>
                  <a:cubicBezTo>
                    <a:pt x="854" y="3625"/>
                    <a:pt x="854" y="3608"/>
                    <a:pt x="876" y="3659"/>
                  </a:cubicBezTo>
                  <a:cubicBezTo>
                    <a:pt x="898" y="3675"/>
                    <a:pt x="919" y="3692"/>
                    <a:pt x="941" y="3726"/>
                  </a:cubicBezTo>
                  <a:cubicBezTo>
                    <a:pt x="963" y="3759"/>
                    <a:pt x="985" y="3843"/>
                    <a:pt x="985" y="3876"/>
                  </a:cubicBezTo>
                  <a:cubicBezTo>
                    <a:pt x="985" y="3943"/>
                    <a:pt x="919" y="3994"/>
                    <a:pt x="919" y="4044"/>
                  </a:cubicBezTo>
                  <a:cubicBezTo>
                    <a:pt x="985" y="4011"/>
                    <a:pt x="1050" y="4011"/>
                    <a:pt x="1094" y="3977"/>
                  </a:cubicBezTo>
                  <a:cubicBezTo>
                    <a:pt x="1138" y="3943"/>
                    <a:pt x="1138" y="3843"/>
                    <a:pt x="1225" y="3860"/>
                  </a:cubicBezTo>
                  <a:cubicBezTo>
                    <a:pt x="1203" y="3910"/>
                    <a:pt x="1247" y="3943"/>
                    <a:pt x="1290" y="3977"/>
                  </a:cubicBezTo>
                  <a:cubicBezTo>
                    <a:pt x="1334" y="4011"/>
                    <a:pt x="1378" y="4061"/>
                    <a:pt x="1443" y="4061"/>
                  </a:cubicBezTo>
                  <a:cubicBezTo>
                    <a:pt x="1443" y="3977"/>
                    <a:pt x="1509" y="3927"/>
                    <a:pt x="1574" y="4027"/>
                  </a:cubicBezTo>
                  <a:cubicBezTo>
                    <a:pt x="1639" y="4011"/>
                    <a:pt x="1683" y="3876"/>
                    <a:pt x="1792" y="3910"/>
                  </a:cubicBezTo>
                  <a:cubicBezTo>
                    <a:pt x="1770" y="3977"/>
                    <a:pt x="1705" y="4044"/>
                    <a:pt x="1683" y="4111"/>
                  </a:cubicBezTo>
                  <a:cubicBezTo>
                    <a:pt x="1683" y="4178"/>
                    <a:pt x="1618" y="4262"/>
                    <a:pt x="1552" y="4295"/>
                  </a:cubicBezTo>
                  <a:cubicBezTo>
                    <a:pt x="1443" y="4346"/>
                    <a:pt x="1378" y="4362"/>
                    <a:pt x="1312" y="4446"/>
                  </a:cubicBezTo>
                  <a:cubicBezTo>
                    <a:pt x="1269" y="4513"/>
                    <a:pt x="1203" y="4580"/>
                    <a:pt x="1116" y="4614"/>
                  </a:cubicBezTo>
                  <a:cubicBezTo>
                    <a:pt x="1094" y="4614"/>
                    <a:pt x="1029" y="4614"/>
                    <a:pt x="1007" y="4631"/>
                  </a:cubicBezTo>
                  <a:cubicBezTo>
                    <a:pt x="963" y="4631"/>
                    <a:pt x="963" y="4647"/>
                    <a:pt x="919" y="4664"/>
                  </a:cubicBezTo>
                  <a:cubicBezTo>
                    <a:pt x="854" y="4681"/>
                    <a:pt x="810" y="4714"/>
                    <a:pt x="745" y="4731"/>
                  </a:cubicBezTo>
                  <a:cubicBezTo>
                    <a:pt x="679" y="4765"/>
                    <a:pt x="636" y="4765"/>
                    <a:pt x="592" y="4798"/>
                  </a:cubicBezTo>
                  <a:cubicBezTo>
                    <a:pt x="549" y="4832"/>
                    <a:pt x="461" y="4848"/>
                    <a:pt x="439" y="4882"/>
                  </a:cubicBezTo>
                  <a:cubicBezTo>
                    <a:pt x="374" y="4949"/>
                    <a:pt x="483" y="4982"/>
                    <a:pt x="527" y="4966"/>
                  </a:cubicBezTo>
                  <a:cubicBezTo>
                    <a:pt x="636" y="4949"/>
                    <a:pt x="658" y="4915"/>
                    <a:pt x="723" y="4865"/>
                  </a:cubicBezTo>
                  <a:cubicBezTo>
                    <a:pt x="767" y="4832"/>
                    <a:pt x="810" y="4815"/>
                    <a:pt x="876" y="4798"/>
                  </a:cubicBezTo>
                  <a:cubicBezTo>
                    <a:pt x="919" y="4765"/>
                    <a:pt x="985" y="4731"/>
                    <a:pt x="1050" y="4731"/>
                  </a:cubicBezTo>
                  <a:cubicBezTo>
                    <a:pt x="1072" y="4731"/>
                    <a:pt x="1116" y="4748"/>
                    <a:pt x="1138" y="4748"/>
                  </a:cubicBezTo>
                  <a:cubicBezTo>
                    <a:pt x="1181" y="4748"/>
                    <a:pt x="1225" y="4731"/>
                    <a:pt x="1247" y="4714"/>
                  </a:cubicBezTo>
                  <a:cubicBezTo>
                    <a:pt x="1312" y="4681"/>
                    <a:pt x="1399" y="4664"/>
                    <a:pt x="1443" y="4631"/>
                  </a:cubicBezTo>
                  <a:cubicBezTo>
                    <a:pt x="1552" y="4563"/>
                    <a:pt x="1661" y="4480"/>
                    <a:pt x="1749" y="4413"/>
                  </a:cubicBezTo>
                  <a:cubicBezTo>
                    <a:pt x="1814" y="4346"/>
                    <a:pt x="1901" y="4279"/>
                    <a:pt x="2010" y="4228"/>
                  </a:cubicBezTo>
                  <a:cubicBezTo>
                    <a:pt x="2076" y="4195"/>
                    <a:pt x="2163" y="4161"/>
                    <a:pt x="2207" y="4111"/>
                  </a:cubicBezTo>
                  <a:cubicBezTo>
                    <a:pt x="2229" y="4078"/>
                    <a:pt x="2250" y="4044"/>
                    <a:pt x="2294" y="4027"/>
                  </a:cubicBezTo>
                  <a:cubicBezTo>
                    <a:pt x="2316" y="4011"/>
                    <a:pt x="2359" y="4011"/>
                    <a:pt x="2359" y="3977"/>
                  </a:cubicBezTo>
                  <a:cubicBezTo>
                    <a:pt x="2381" y="3927"/>
                    <a:pt x="2316" y="3927"/>
                    <a:pt x="2272" y="3910"/>
                  </a:cubicBezTo>
                  <a:cubicBezTo>
                    <a:pt x="2229" y="3860"/>
                    <a:pt x="2250" y="3860"/>
                    <a:pt x="2294" y="3809"/>
                  </a:cubicBezTo>
                  <a:cubicBezTo>
                    <a:pt x="2338" y="3793"/>
                    <a:pt x="2359" y="3759"/>
                    <a:pt x="2403" y="3726"/>
                  </a:cubicBezTo>
                  <a:cubicBezTo>
                    <a:pt x="2469" y="3659"/>
                    <a:pt x="2512" y="3592"/>
                    <a:pt x="2578" y="3541"/>
                  </a:cubicBezTo>
                  <a:cubicBezTo>
                    <a:pt x="2643" y="3525"/>
                    <a:pt x="2665" y="3508"/>
                    <a:pt x="2687" y="3474"/>
                  </a:cubicBezTo>
                  <a:cubicBezTo>
                    <a:pt x="2709" y="3458"/>
                    <a:pt x="2730" y="3390"/>
                    <a:pt x="2774" y="3374"/>
                  </a:cubicBezTo>
                  <a:cubicBezTo>
                    <a:pt x="2861" y="3357"/>
                    <a:pt x="2839" y="3424"/>
                    <a:pt x="2774" y="3474"/>
                  </a:cubicBezTo>
                  <a:cubicBezTo>
                    <a:pt x="2752" y="3474"/>
                    <a:pt x="2730" y="3474"/>
                    <a:pt x="2709" y="3508"/>
                  </a:cubicBezTo>
                  <a:cubicBezTo>
                    <a:pt x="2687" y="3525"/>
                    <a:pt x="2687" y="3541"/>
                    <a:pt x="2665" y="3575"/>
                  </a:cubicBezTo>
                  <a:cubicBezTo>
                    <a:pt x="2643" y="3608"/>
                    <a:pt x="2621" y="3659"/>
                    <a:pt x="2621" y="3709"/>
                  </a:cubicBezTo>
                  <a:cubicBezTo>
                    <a:pt x="2621" y="3726"/>
                    <a:pt x="2643" y="3759"/>
                    <a:pt x="2643" y="3776"/>
                  </a:cubicBezTo>
                  <a:cubicBezTo>
                    <a:pt x="2643" y="3809"/>
                    <a:pt x="2621" y="3809"/>
                    <a:pt x="2599" y="3843"/>
                  </a:cubicBezTo>
                  <a:cubicBezTo>
                    <a:pt x="2578" y="3910"/>
                    <a:pt x="2621" y="3927"/>
                    <a:pt x="2709" y="3893"/>
                  </a:cubicBezTo>
                  <a:cubicBezTo>
                    <a:pt x="2774" y="3876"/>
                    <a:pt x="2774" y="3843"/>
                    <a:pt x="2818" y="3809"/>
                  </a:cubicBezTo>
                  <a:cubicBezTo>
                    <a:pt x="2927" y="3726"/>
                    <a:pt x="3123" y="3742"/>
                    <a:pt x="3189" y="3642"/>
                  </a:cubicBezTo>
                  <a:cubicBezTo>
                    <a:pt x="3232" y="3575"/>
                    <a:pt x="3167" y="3575"/>
                    <a:pt x="3189" y="3525"/>
                  </a:cubicBezTo>
                  <a:cubicBezTo>
                    <a:pt x="3232" y="3458"/>
                    <a:pt x="3319" y="3474"/>
                    <a:pt x="3385" y="3491"/>
                  </a:cubicBezTo>
                  <a:cubicBezTo>
                    <a:pt x="3516" y="3508"/>
                    <a:pt x="3581" y="3592"/>
                    <a:pt x="3690" y="3642"/>
                  </a:cubicBezTo>
                  <a:cubicBezTo>
                    <a:pt x="3734" y="3659"/>
                    <a:pt x="3799" y="3675"/>
                    <a:pt x="3865" y="3692"/>
                  </a:cubicBezTo>
                  <a:cubicBezTo>
                    <a:pt x="3930" y="3709"/>
                    <a:pt x="4018" y="3709"/>
                    <a:pt x="4105" y="3709"/>
                  </a:cubicBezTo>
                  <a:cubicBezTo>
                    <a:pt x="4170" y="3726"/>
                    <a:pt x="4236" y="3742"/>
                    <a:pt x="4301" y="3759"/>
                  </a:cubicBezTo>
                  <a:cubicBezTo>
                    <a:pt x="4389" y="3759"/>
                    <a:pt x="4454" y="3742"/>
                    <a:pt x="4541" y="3726"/>
                  </a:cubicBezTo>
                  <a:cubicBezTo>
                    <a:pt x="4541" y="3776"/>
                    <a:pt x="4476" y="3793"/>
                    <a:pt x="4541" y="3826"/>
                  </a:cubicBezTo>
                  <a:cubicBezTo>
                    <a:pt x="4585" y="3860"/>
                    <a:pt x="4672" y="3876"/>
                    <a:pt x="4738" y="3860"/>
                  </a:cubicBezTo>
                  <a:cubicBezTo>
                    <a:pt x="4738" y="3860"/>
                    <a:pt x="4738" y="3860"/>
                    <a:pt x="4738" y="3860"/>
                  </a:cubicBezTo>
                  <a:cubicBezTo>
                    <a:pt x="4803" y="3893"/>
                    <a:pt x="4825" y="3960"/>
                    <a:pt x="4869" y="3994"/>
                  </a:cubicBezTo>
                  <a:cubicBezTo>
                    <a:pt x="4912" y="4044"/>
                    <a:pt x="4956" y="4044"/>
                    <a:pt x="5021" y="4078"/>
                  </a:cubicBezTo>
                  <a:cubicBezTo>
                    <a:pt x="5065" y="4111"/>
                    <a:pt x="5087" y="4145"/>
                    <a:pt x="5087" y="4178"/>
                  </a:cubicBezTo>
                  <a:cubicBezTo>
                    <a:pt x="5109" y="4228"/>
                    <a:pt x="5087" y="4295"/>
                    <a:pt x="5174" y="4262"/>
                  </a:cubicBezTo>
                  <a:cubicBezTo>
                    <a:pt x="5239" y="4228"/>
                    <a:pt x="5261" y="4178"/>
                    <a:pt x="5261" y="4128"/>
                  </a:cubicBezTo>
                  <a:cubicBezTo>
                    <a:pt x="5261" y="4094"/>
                    <a:pt x="5218" y="3994"/>
                    <a:pt x="5305" y="4044"/>
                  </a:cubicBezTo>
                  <a:cubicBezTo>
                    <a:pt x="5327" y="4061"/>
                    <a:pt x="5349" y="4161"/>
                    <a:pt x="5349" y="4178"/>
                  </a:cubicBezTo>
                  <a:cubicBezTo>
                    <a:pt x="5349" y="4245"/>
                    <a:pt x="5283" y="4262"/>
                    <a:pt x="5218" y="4295"/>
                  </a:cubicBezTo>
                  <a:cubicBezTo>
                    <a:pt x="5239" y="4295"/>
                    <a:pt x="5239" y="4312"/>
                    <a:pt x="5261" y="4312"/>
                  </a:cubicBezTo>
                  <a:cubicBezTo>
                    <a:pt x="5174" y="4329"/>
                    <a:pt x="5261" y="4446"/>
                    <a:pt x="5283" y="4480"/>
                  </a:cubicBezTo>
                  <a:cubicBezTo>
                    <a:pt x="5414" y="4429"/>
                    <a:pt x="5458" y="4279"/>
                    <a:pt x="5523" y="4195"/>
                  </a:cubicBezTo>
                  <a:cubicBezTo>
                    <a:pt x="5654" y="4262"/>
                    <a:pt x="5414" y="4396"/>
                    <a:pt x="5370" y="4463"/>
                  </a:cubicBezTo>
                  <a:cubicBezTo>
                    <a:pt x="5327" y="4580"/>
                    <a:pt x="5632" y="4547"/>
                    <a:pt x="5632" y="4664"/>
                  </a:cubicBezTo>
                  <a:cubicBezTo>
                    <a:pt x="5610" y="4714"/>
                    <a:pt x="5567" y="4731"/>
                    <a:pt x="5632" y="4798"/>
                  </a:cubicBezTo>
                  <a:cubicBezTo>
                    <a:pt x="5654" y="4832"/>
                    <a:pt x="5763" y="4882"/>
                    <a:pt x="5807" y="4832"/>
                  </a:cubicBezTo>
                  <a:cubicBezTo>
                    <a:pt x="5850" y="4798"/>
                    <a:pt x="5741" y="4748"/>
                    <a:pt x="5785" y="4714"/>
                  </a:cubicBezTo>
                  <a:cubicBezTo>
                    <a:pt x="5829" y="4681"/>
                    <a:pt x="5894" y="4765"/>
                    <a:pt x="5916" y="4781"/>
                  </a:cubicBezTo>
                  <a:cubicBezTo>
                    <a:pt x="5981" y="4832"/>
                    <a:pt x="5981" y="4865"/>
                    <a:pt x="6003" y="4932"/>
                  </a:cubicBezTo>
                  <a:cubicBezTo>
                    <a:pt x="6025" y="4982"/>
                    <a:pt x="6112" y="4999"/>
                    <a:pt x="6156" y="5049"/>
                  </a:cubicBezTo>
                  <a:cubicBezTo>
                    <a:pt x="6178" y="5083"/>
                    <a:pt x="6178" y="5133"/>
                    <a:pt x="6221" y="5184"/>
                  </a:cubicBezTo>
                  <a:cubicBezTo>
                    <a:pt x="6243" y="5217"/>
                    <a:pt x="6243" y="5267"/>
                    <a:pt x="6287" y="5301"/>
                  </a:cubicBezTo>
                  <a:cubicBezTo>
                    <a:pt x="6309" y="5334"/>
                    <a:pt x="6396" y="5351"/>
                    <a:pt x="6439" y="5368"/>
                  </a:cubicBezTo>
                  <a:cubicBezTo>
                    <a:pt x="6483" y="5401"/>
                    <a:pt x="6483" y="5435"/>
                    <a:pt x="6483" y="5485"/>
                  </a:cubicBezTo>
                  <a:cubicBezTo>
                    <a:pt x="6505" y="5602"/>
                    <a:pt x="6592" y="5686"/>
                    <a:pt x="6745" y="5720"/>
                  </a:cubicBezTo>
                  <a:cubicBezTo>
                    <a:pt x="6876" y="5736"/>
                    <a:pt x="7007" y="5787"/>
                    <a:pt x="7116" y="5837"/>
                  </a:cubicBezTo>
                  <a:cubicBezTo>
                    <a:pt x="7225" y="5871"/>
                    <a:pt x="7378" y="6005"/>
                    <a:pt x="7399" y="6088"/>
                  </a:cubicBezTo>
                  <a:cubicBezTo>
                    <a:pt x="7421" y="6256"/>
                    <a:pt x="7225" y="6189"/>
                    <a:pt x="7138" y="6105"/>
                  </a:cubicBezTo>
                  <a:cubicBezTo>
                    <a:pt x="6985" y="5971"/>
                    <a:pt x="6767" y="5686"/>
                    <a:pt x="6483" y="5720"/>
                  </a:cubicBezTo>
                  <a:cubicBezTo>
                    <a:pt x="6287" y="5753"/>
                    <a:pt x="6549" y="5887"/>
                    <a:pt x="6636" y="5921"/>
                  </a:cubicBezTo>
                  <a:cubicBezTo>
                    <a:pt x="6701" y="5954"/>
                    <a:pt x="6789" y="5971"/>
                    <a:pt x="6854" y="6005"/>
                  </a:cubicBezTo>
                  <a:cubicBezTo>
                    <a:pt x="6898" y="6038"/>
                    <a:pt x="6919" y="6105"/>
                    <a:pt x="6963" y="6122"/>
                  </a:cubicBezTo>
                  <a:cubicBezTo>
                    <a:pt x="6941" y="6139"/>
                    <a:pt x="6941" y="6155"/>
                    <a:pt x="6919" y="6172"/>
                  </a:cubicBezTo>
                  <a:cubicBezTo>
                    <a:pt x="6898" y="6239"/>
                    <a:pt x="6941" y="6256"/>
                    <a:pt x="6963" y="6306"/>
                  </a:cubicBezTo>
                  <a:cubicBezTo>
                    <a:pt x="7007" y="6357"/>
                    <a:pt x="7029" y="6407"/>
                    <a:pt x="7029" y="6457"/>
                  </a:cubicBezTo>
                  <a:cubicBezTo>
                    <a:pt x="7050" y="6507"/>
                    <a:pt x="7072" y="6558"/>
                    <a:pt x="7072" y="6608"/>
                  </a:cubicBezTo>
                  <a:cubicBezTo>
                    <a:pt x="7072" y="6675"/>
                    <a:pt x="7029" y="6708"/>
                    <a:pt x="7029" y="6759"/>
                  </a:cubicBezTo>
                  <a:cubicBezTo>
                    <a:pt x="6985" y="6859"/>
                    <a:pt x="7029" y="6977"/>
                    <a:pt x="7050" y="7094"/>
                  </a:cubicBezTo>
                  <a:cubicBezTo>
                    <a:pt x="7050" y="7144"/>
                    <a:pt x="7072" y="7194"/>
                    <a:pt x="7094" y="7245"/>
                  </a:cubicBezTo>
                  <a:cubicBezTo>
                    <a:pt x="7116" y="7345"/>
                    <a:pt x="7094" y="7429"/>
                    <a:pt x="7050" y="7513"/>
                  </a:cubicBezTo>
                  <a:cubicBezTo>
                    <a:pt x="7029" y="7563"/>
                    <a:pt x="7029" y="7597"/>
                    <a:pt x="7050" y="7630"/>
                  </a:cubicBezTo>
                  <a:cubicBezTo>
                    <a:pt x="7116" y="7714"/>
                    <a:pt x="7181" y="7798"/>
                    <a:pt x="7225" y="7881"/>
                  </a:cubicBezTo>
                  <a:cubicBezTo>
                    <a:pt x="7290" y="7982"/>
                    <a:pt x="7378" y="8049"/>
                    <a:pt x="7443" y="8133"/>
                  </a:cubicBezTo>
                  <a:cubicBezTo>
                    <a:pt x="7509" y="8233"/>
                    <a:pt x="7574" y="8317"/>
                    <a:pt x="7639" y="8418"/>
                  </a:cubicBezTo>
                  <a:cubicBezTo>
                    <a:pt x="7749" y="8518"/>
                    <a:pt x="7879" y="8501"/>
                    <a:pt x="8010" y="8568"/>
                  </a:cubicBezTo>
                  <a:cubicBezTo>
                    <a:pt x="8076" y="8585"/>
                    <a:pt x="8119" y="8602"/>
                    <a:pt x="8163" y="8635"/>
                  </a:cubicBezTo>
                  <a:cubicBezTo>
                    <a:pt x="8207" y="8669"/>
                    <a:pt x="8207" y="8736"/>
                    <a:pt x="8250" y="8786"/>
                  </a:cubicBezTo>
                  <a:cubicBezTo>
                    <a:pt x="8272" y="8837"/>
                    <a:pt x="8316" y="8887"/>
                    <a:pt x="8338" y="8937"/>
                  </a:cubicBezTo>
                  <a:cubicBezTo>
                    <a:pt x="8338" y="8987"/>
                    <a:pt x="8338" y="9021"/>
                    <a:pt x="8359" y="9071"/>
                  </a:cubicBezTo>
                  <a:cubicBezTo>
                    <a:pt x="8403" y="9121"/>
                    <a:pt x="8447" y="9172"/>
                    <a:pt x="8490" y="9205"/>
                  </a:cubicBezTo>
                  <a:cubicBezTo>
                    <a:pt x="8534" y="9239"/>
                    <a:pt x="8621" y="9272"/>
                    <a:pt x="8643" y="9323"/>
                  </a:cubicBezTo>
                  <a:cubicBezTo>
                    <a:pt x="8687" y="9406"/>
                    <a:pt x="8556" y="9356"/>
                    <a:pt x="8534" y="9423"/>
                  </a:cubicBezTo>
                  <a:cubicBezTo>
                    <a:pt x="8512" y="9473"/>
                    <a:pt x="8643" y="9507"/>
                    <a:pt x="8687" y="9524"/>
                  </a:cubicBezTo>
                  <a:cubicBezTo>
                    <a:pt x="8796" y="9557"/>
                    <a:pt x="8949" y="9641"/>
                    <a:pt x="8992" y="9725"/>
                  </a:cubicBezTo>
                  <a:cubicBezTo>
                    <a:pt x="8883" y="9808"/>
                    <a:pt x="9058" y="9926"/>
                    <a:pt x="9145" y="9959"/>
                  </a:cubicBezTo>
                  <a:cubicBezTo>
                    <a:pt x="9232" y="10010"/>
                    <a:pt x="9385" y="10160"/>
                    <a:pt x="9494" y="10077"/>
                  </a:cubicBezTo>
                  <a:cubicBezTo>
                    <a:pt x="9450" y="10010"/>
                    <a:pt x="9319" y="9943"/>
                    <a:pt x="9276" y="9859"/>
                  </a:cubicBezTo>
                  <a:cubicBezTo>
                    <a:pt x="9210" y="9775"/>
                    <a:pt x="9101" y="9691"/>
                    <a:pt x="9079" y="9607"/>
                  </a:cubicBezTo>
                  <a:cubicBezTo>
                    <a:pt x="9036" y="9490"/>
                    <a:pt x="8949" y="9406"/>
                    <a:pt x="8883" y="9306"/>
                  </a:cubicBezTo>
                  <a:cubicBezTo>
                    <a:pt x="8818" y="9222"/>
                    <a:pt x="8709" y="9155"/>
                    <a:pt x="8643" y="9054"/>
                  </a:cubicBezTo>
                  <a:cubicBezTo>
                    <a:pt x="8621" y="9038"/>
                    <a:pt x="8578" y="8954"/>
                    <a:pt x="8578" y="8920"/>
                  </a:cubicBezTo>
                  <a:cubicBezTo>
                    <a:pt x="8578" y="8837"/>
                    <a:pt x="8643" y="8887"/>
                    <a:pt x="8709" y="8904"/>
                  </a:cubicBezTo>
                  <a:cubicBezTo>
                    <a:pt x="8796" y="8920"/>
                    <a:pt x="8861" y="8954"/>
                    <a:pt x="8905" y="9021"/>
                  </a:cubicBezTo>
                  <a:cubicBezTo>
                    <a:pt x="8905" y="9054"/>
                    <a:pt x="8905" y="9088"/>
                    <a:pt x="8927" y="9121"/>
                  </a:cubicBezTo>
                  <a:cubicBezTo>
                    <a:pt x="8949" y="9155"/>
                    <a:pt x="8992" y="9188"/>
                    <a:pt x="9014" y="9222"/>
                  </a:cubicBezTo>
                  <a:cubicBezTo>
                    <a:pt x="9036" y="9272"/>
                    <a:pt x="9036" y="9306"/>
                    <a:pt x="9079" y="9356"/>
                  </a:cubicBezTo>
                  <a:cubicBezTo>
                    <a:pt x="9167" y="9440"/>
                    <a:pt x="9298" y="9473"/>
                    <a:pt x="9407" y="9540"/>
                  </a:cubicBezTo>
                  <a:cubicBezTo>
                    <a:pt x="9450" y="9574"/>
                    <a:pt x="9472" y="9624"/>
                    <a:pt x="9494" y="9658"/>
                  </a:cubicBezTo>
                  <a:cubicBezTo>
                    <a:pt x="9538" y="9691"/>
                    <a:pt x="9538" y="9741"/>
                    <a:pt x="9581" y="9775"/>
                  </a:cubicBezTo>
                  <a:cubicBezTo>
                    <a:pt x="9625" y="9808"/>
                    <a:pt x="9690" y="9825"/>
                    <a:pt x="9756" y="9876"/>
                  </a:cubicBezTo>
                  <a:cubicBezTo>
                    <a:pt x="9799" y="9892"/>
                    <a:pt x="9865" y="9926"/>
                    <a:pt x="9887" y="9959"/>
                  </a:cubicBezTo>
                  <a:cubicBezTo>
                    <a:pt x="9974" y="10043"/>
                    <a:pt x="10039" y="10144"/>
                    <a:pt x="10105" y="10227"/>
                  </a:cubicBezTo>
                  <a:cubicBezTo>
                    <a:pt x="10105" y="10261"/>
                    <a:pt x="10149" y="10278"/>
                    <a:pt x="10149" y="10311"/>
                  </a:cubicBezTo>
                  <a:cubicBezTo>
                    <a:pt x="10149" y="10345"/>
                    <a:pt x="10105" y="10345"/>
                    <a:pt x="10105" y="10378"/>
                  </a:cubicBezTo>
                  <a:cubicBezTo>
                    <a:pt x="10083" y="10429"/>
                    <a:pt x="10149" y="10479"/>
                    <a:pt x="10192" y="10529"/>
                  </a:cubicBezTo>
                  <a:cubicBezTo>
                    <a:pt x="10236" y="10596"/>
                    <a:pt x="10279" y="10596"/>
                    <a:pt x="10345" y="10646"/>
                  </a:cubicBezTo>
                  <a:cubicBezTo>
                    <a:pt x="10389" y="10663"/>
                    <a:pt x="10432" y="10713"/>
                    <a:pt x="10498" y="10747"/>
                  </a:cubicBezTo>
                  <a:cubicBezTo>
                    <a:pt x="10563" y="10780"/>
                    <a:pt x="10650" y="10814"/>
                    <a:pt x="10738" y="10847"/>
                  </a:cubicBezTo>
                  <a:cubicBezTo>
                    <a:pt x="10869" y="10898"/>
                    <a:pt x="11043" y="10948"/>
                    <a:pt x="11196" y="10998"/>
                  </a:cubicBezTo>
                  <a:cubicBezTo>
                    <a:pt x="11283" y="11015"/>
                    <a:pt x="11370" y="11065"/>
                    <a:pt x="11458" y="11099"/>
                  </a:cubicBezTo>
                  <a:cubicBezTo>
                    <a:pt x="11567" y="11116"/>
                    <a:pt x="11676" y="11116"/>
                    <a:pt x="11741" y="11065"/>
                  </a:cubicBezTo>
                  <a:cubicBezTo>
                    <a:pt x="11829" y="10998"/>
                    <a:pt x="11894" y="10998"/>
                    <a:pt x="12003" y="11032"/>
                  </a:cubicBezTo>
                  <a:cubicBezTo>
                    <a:pt x="12090" y="11082"/>
                    <a:pt x="12134" y="11149"/>
                    <a:pt x="12199" y="11199"/>
                  </a:cubicBezTo>
                  <a:cubicBezTo>
                    <a:pt x="12221" y="11233"/>
                    <a:pt x="12265" y="11266"/>
                    <a:pt x="12309" y="11283"/>
                  </a:cubicBezTo>
                  <a:cubicBezTo>
                    <a:pt x="12374" y="11300"/>
                    <a:pt x="12418" y="11283"/>
                    <a:pt x="12483" y="11300"/>
                  </a:cubicBezTo>
                  <a:cubicBezTo>
                    <a:pt x="12592" y="11317"/>
                    <a:pt x="12679" y="11400"/>
                    <a:pt x="12810" y="11400"/>
                  </a:cubicBezTo>
                  <a:cubicBezTo>
                    <a:pt x="12876" y="11417"/>
                    <a:pt x="12919" y="11384"/>
                    <a:pt x="12963" y="11384"/>
                  </a:cubicBezTo>
                  <a:cubicBezTo>
                    <a:pt x="13029" y="11400"/>
                    <a:pt x="13072" y="11434"/>
                    <a:pt x="13116" y="11467"/>
                  </a:cubicBezTo>
                  <a:cubicBezTo>
                    <a:pt x="13138" y="11501"/>
                    <a:pt x="13203" y="11534"/>
                    <a:pt x="13225" y="11568"/>
                  </a:cubicBezTo>
                  <a:cubicBezTo>
                    <a:pt x="13247" y="11585"/>
                    <a:pt x="13225" y="11635"/>
                    <a:pt x="13225" y="11669"/>
                  </a:cubicBezTo>
                  <a:cubicBezTo>
                    <a:pt x="13269" y="11752"/>
                    <a:pt x="13399" y="11786"/>
                    <a:pt x="13465" y="11819"/>
                  </a:cubicBezTo>
                  <a:cubicBezTo>
                    <a:pt x="13509" y="11853"/>
                    <a:pt x="13574" y="11870"/>
                    <a:pt x="13596" y="11903"/>
                  </a:cubicBezTo>
                  <a:cubicBezTo>
                    <a:pt x="13639" y="11920"/>
                    <a:pt x="13661" y="11970"/>
                    <a:pt x="13705" y="11987"/>
                  </a:cubicBezTo>
                  <a:cubicBezTo>
                    <a:pt x="13749" y="12020"/>
                    <a:pt x="13836" y="12020"/>
                    <a:pt x="13901" y="12037"/>
                  </a:cubicBezTo>
                  <a:cubicBezTo>
                    <a:pt x="13945" y="12054"/>
                    <a:pt x="13945" y="12071"/>
                    <a:pt x="13967" y="12087"/>
                  </a:cubicBezTo>
                  <a:cubicBezTo>
                    <a:pt x="13989" y="12087"/>
                    <a:pt x="14032" y="12104"/>
                    <a:pt x="14032" y="12104"/>
                  </a:cubicBezTo>
                  <a:cubicBezTo>
                    <a:pt x="14054" y="12104"/>
                    <a:pt x="14076" y="12121"/>
                    <a:pt x="14098" y="12138"/>
                  </a:cubicBezTo>
                  <a:cubicBezTo>
                    <a:pt x="14141" y="12154"/>
                    <a:pt x="14229" y="12154"/>
                    <a:pt x="14272" y="12104"/>
                  </a:cubicBezTo>
                  <a:cubicBezTo>
                    <a:pt x="14250" y="12087"/>
                    <a:pt x="14207" y="12087"/>
                    <a:pt x="14207" y="12071"/>
                  </a:cubicBezTo>
                  <a:cubicBezTo>
                    <a:pt x="14141" y="12004"/>
                    <a:pt x="14294" y="11903"/>
                    <a:pt x="14381" y="11920"/>
                  </a:cubicBezTo>
                  <a:cubicBezTo>
                    <a:pt x="14490" y="11953"/>
                    <a:pt x="14512" y="12037"/>
                    <a:pt x="14534" y="12104"/>
                  </a:cubicBezTo>
                  <a:cubicBezTo>
                    <a:pt x="14599" y="12171"/>
                    <a:pt x="14643" y="12238"/>
                    <a:pt x="14599" y="12339"/>
                  </a:cubicBezTo>
                  <a:cubicBezTo>
                    <a:pt x="14556" y="12406"/>
                    <a:pt x="14599" y="12506"/>
                    <a:pt x="14578" y="12590"/>
                  </a:cubicBezTo>
                  <a:cubicBezTo>
                    <a:pt x="14556" y="12624"/>
                    <a:pt x="14534" y="12657"/>
                    <a:pt x="14512" y="12691"/>
                  </a:cubicBezTo>
                  <a:cubicBezTo>
                    <a:pt x="14469" y="12724"/>
                    <a:pt x="14425" y="12724"/>
                    <a:pt x="14359" y="12758"/>
                  </a:cubicBezTo>
                  <a:cubicBezTo>
                    <a:pt x="14338" y="12791"/>
                    <a:pt x="14316" y="12825"/>
                    <a:pt x="14316" y="12858"/>
                  </a:cubicBezTo>
                  <a:cubicBezTo>
                    <a:pt x="14272" y="12909"/>
                    <a:pt x="14229" y="12942"/>
                    <a:pt x="14207" y="12976"/>
                  </a:cubicBezTo>
                  <a:cubicBezTo>
                    <a:pt x="14141" y="13059"/>
                    <a:pt x="14032" y="13110"/>
                    <a:pt x="14032" y="13210"/>
                  </a:cubicBezTo>
                  <a:cubicBezTo>
                    <a:pt x="14032" y="13244"/>
                    <a:pt x="14076" y="13294"/>
                    <a:pt x="14119" y="13311"/>
                  </a:cubicBezTo>
                  <a:cubicBezTo>
                    <a:pt x="14141" y="13327"/>
                    <a:pt x="14163" y="13327"/>
                    <a:pt x="14185" y="13327"/>
                  </a:cubicBezTo>
                  <a:cubicBezTo>
                    <a:pt x="14207" y="13344"/>
                    <a:pt x="14207" y="13361"/>
                    <a:pt x="14229" y="13361"/>
                  </a:cubicBezTo>
                  <a:cubicBezTo>
                    <a:pt x="14163" y="13411"/>
                    <a:pt x="14119" y="13462"/>
                    <a:pt x="14054" y="13512"/>
                  </a:cubicBezTo>
                  <a:cubicBezTo>
                    <a:pt x="14010" y="13545"/>
                    <a:pt x="14010" y="13545"/>
                    <a:pt x="14010" y="13579"/>
                  </a:cubicBezTo>
                  <a:cubicBezTo>
                    <a:pt x="14032" y="13612"/>
                    <a:pt x="14032" y="13646"/>
                    <a:pt x="14032" y="13663"/>
                  </a:cubicBezTo>
                  <a:cubicBezTo>
                    <a:pt x="14076" y="13730"/>
                    <a:pt x="14119" y="13780"/>
                    <a:pt x="14141" y="13847"/>
                  </a:cubicBezTo>
                  <a:cubicBezTo>
                    <a:pt x="14141" y="13914"/>
                    <a:pt x="14163" y="13964"/>
                    <a:pt x="14229" y="14015"/>
                  </a:cubicBezTo>
                  <a:cubicBezTo>
                    <a:pt x="14272" y="14048"/>
                    <a:pt x="14272" y="14082"/>
                    <a:pt x="14316" y="14132"/>
                  </a:cubicBezTo>
                  <a:cubicBezTo>
                    <a:pt x="14359" y="14165"/>
                    <a:pt x="14403" y="14199"/>
                    <a:pt x="14425" y="14232"/>
                  </a:cubicBezTo>
                  <a:cubicBezTo>
                    <a:pt x="14490" y="14316"/>
                    <a:pt x="14534" y="14400"/>
                    <a:pt x="14578" y="14467"/>
                  </a:cubicBezTo>
                  <a:cubicBezTo>
                    <a:pt x="14643" y="14551"/>
                    <a:pt x="14687" y="14618"/>
                    <a:pt x="14730" y="14702"/>
                  </a:cubicBezTo>
                  <a:cubicBezTo>
                    <a:pt x="14774" y="14769"/>
                    <a:pt x="14796" y="14852"/>
                    <a:pt x="14883" y="14903"/>
                  </a:cubicBezTo>
                  <a:cubicBezTo>
                    <a:pt x="14949" y="14953"/>
                    <a:pt x="15058" y="15003"/>
                    <a:pt x="15145" y="15003"/>
                  </a:cubicBezTo>
                  <a:cubicBezTo>
                    <a:pt x="15276" y="15020"/>
                    <a:pt x="15385" y="15087"/>
                    <a:pt x="15494" y="15137"/>
                  </a:cubicBezTo>
                  <a:cubicBezTo>
                    <a:pt x="15559" y="15188"/>
                    <a:pt x="15647" y="15221"/>
                    <a:pt x="15690" y="15288"/>
                  </a:cubicBezTo>
                  <a:cubicBezTo>
                    <a:pt x="15756" y="15355"/>
                    <a:pt x="15756" y="15472"/>
                    <a:pt x="15756" y="15539"/>
                  </a:cubicBezTo>
                  <a:cubicBezTo>
                    <a:pt x="15756" y="15657"/>
                    <a:pt x="15778" y="15774"/>
                    <a:pt x="15778" y="15891"/>
                  </a:cubicBezTo>
                  <a:cubicBezTo>
                    <a:pt x="15778" y="15925"/>
                    <a:pt x="15778" y="15975"/>
                    <a:pt x="15778" y="16025"/>
                  </a:cubicBezTo>
                  <a:cubicBezTo>
                    <a:pt x="15778" y="16076"/>
                    <a:pt x="15734" y="16092"/>
                    <a:pt x="15712" y="16143"/>
                  </a:cubicBezTo>
                  <a:cubicBezTo>
                    <a:pt x="15669" y="16210"/>
                    <a:pt x="15669" y="16310"/>
                    <a:pt x="15690" y="16377"/>
                  </a:cubicBezTo>
                  <a:cubicBezTo>
                    <a:pt x="15690" y="16428"/>
                    <a:pt x="15690" y="16461"/>
                    <a:pt x="15690" y="16495"/>
                  </a:cubicBezTo>
                  <a:cubicBezTo>
                    <a:pt x="15669" y="16528"/>
                    <a:pt x="15625" y="16562"/>
                    <a:pt x="15625" y="16595"/>
                  </a:cubicBezTo>
                  <a:cubicBezTo>
                    <a:pt x="15603" y="16645"/>
                    <a:pt x="15603" y="16696"/>
                    <a:pt x="15581" y="16729"/>
                  </a:cubicBezTo>
                  <a:cubicBezTo>
                    <a:pt x="15516" y="16813"/>
                    <a:pt x="15581" y="16880"/>
                    <a:pt x="15581" y="16964"/>
                  </a:cubicBezTo>
                  <a:cubicBezTo>
                    <a:pt x="15559" y="17014"/>
                    <a:pt x="15581" y="17048"/>
                    <a:pt x="15581" y="17098"/>
                  </a:cubicBezTo>
                  <a:cubicBezTo>
                    <a:pt x="15581" y="17131"/>
                    <a:pt x="15603" y="17182"/>
                    <a:pt x="15581" y="17215"/>
                  </a:cubicBezTo>
                  <a:cubicBezTo>
                    <a:pt x="15559" y="17399"/>
                    <a:pt x="15494" y="17584"/>
                    <a:pt x="15385" y="17735"/>
                  </a:cubicBezTo>
                  <a:cubicBezTo>
                    <a:pt x="15341" y="17818"/>
                    <a:pt x="15254" y="17885"/>
                    <a:pt x="15232" y="17969"/>
                  </a:cubicBezTo>
                  <a:cubicBezTo>
                    <a:pt x="15232" y="18020"/>
                    <a:pt x="15210" y="18053"/>
                    <a:pt x="15232" y="18103"/>
                  </a:cubicBezTo>
                  <a:cubicBezTo>
                    <a:pt x="15254" y="18137"/>
                    <a:pt x="15276" y="18187"/>
                    <a:pt x="15276" y="18237"/>
                  </a:cubicBezTo>
                  <a:cubicBezTo>
                    <a:pt x="15254" y="18304"/>
                    <a:pt x="15210" y="18388"/>
                    <a:pt x="15189" y="18472"/>
                  </a:cubicBezTo>
                  <a:cubicBezTo>
                    <a:pt x="15167" y="18539"/>
                    <a:pt x="15167" y="18606"/>
                    <a:pt x="15167" y="18690"/>
                  </a:cubicBezTo>
                  <a:cubicBezTo>
                    <a:pt x="15189" y="18757"/>
                    <a:pt x="15189" y="18790"/>
                    <a:pt x="15167" y="18874"/>
                  </a:cubicBezTo>
                  <a:cubicBezTo>
                    <a:pt x="15145" y="18891"/>
                    <a:pt x="15079" y="18958"/>
                    <a:pt x="15101" y="18975"/>
                  </a:cubicBezTo>
                  <a:cubicBezTo>
                    <a:pt x="15101" y="19008"/>
                    <a:pt x="15210" y="19008"/>
                    <a:pt x="15232" y="18991"/>
                  </a:cubicBezTo>
                  <a:cubicBezTo>
                    <a:pt x="15254" y="18975"/>
                    <a:pt x="15276" y="18924"/>
                    <a:pt x="15276" y="18891"/>
                  </a:cubicBezTo>
                  <a:cubicBezTo>
                    <a:pt x="15276" y="18857"/>
                    <a:pt x="15276" y="18824"/>
                    <a:pt x="15298" y="18790"/>
                  </a:cubicBezTo>
                  <a:cubicBezTo>
                    <a:pt x="15298" y="18757"/>
                    <a:pt x="15363" y="18707"/>
                    <a:pt x="15385" y="18757"/>
                  </a:cubicBezTo>
                  <a:cubicBezTo>
                    <a:pt x="15407" y="18790"/>
                    <a:pt x="15363" y="18857"/>
                    <a:pt x="15363" y="18874"/>
                  </a:cubicBezTo>
                  <a:cubicBezTo>
                    <a:pt x="15341" y="18908"/>
                    <a:pt x="15341" y="18941"/>
                    <a:pt x="15319" y="18975"/>
                  </a:cubicBezTo>
                  <a:cubicBezTo>
                    <a:pt x="15298" y="19025"/>
                    <a:pt x="15298" y="19058"/>
                    <a:pt x="15319" y="19092"/>
                  </a:cubicBezTo>
                  <a:cubicBezTo>
                    <a:pt x="15319" y="19125"/>
                    <a:pt x="15385" y="19176"/>
                    <a:pt x="15363" y="19209"/>
                  </a:cubicBezTo>
                  <a:cubicBezTo>
                    <a:pt x="15341" y="19260"/>
                    <a:pt x="15276" y="19209"/>
                    <a:pt x="15276" y="19293"/>
                  </a:cubicBezTo>
                  <a:cubicBezTo>
                    <a:pt x="15276" y="19327"/>
                    <a:pt x="15298" y="19360"/>
                    <a:pt x="15298" y="19394"/>
                  </a:cubicBezTo>
                  <a:cubicBezTo>
                    <a:pt x="15298" y="19427"/>
                    <a:pt x="15254" y="19477"/>
                    <a:pt x="15210" y="19494"/>
                  </a:cubicBezTo>
                  <a:cubicBezTo>
                    <a:pt x="15167" y="19494"/>
                    <a:pt x="15145" y="19444"/>
                    <a:pt x="15101" y="19427"/>
                  </a:cubicBezTo>
                  <a:cubicBezTo>
                    <a:pt x="14970" y="19327"/>
                    <a:pt x="14949" y="19477"/>
                    <a:pt x="14883" y="19544"/>
                  </a:cubicBezTo>
                  <a:cubicBezTo>
                    <a:pt x="14905" y="19595"/>
                    <a:pt x="15079" y="19628"/>
                    <a:pt x="15123" y="19662"/>
                  </a:cubicBezTo>
                  <a:cubicBezTo>
                    <a:pt x="15167" y="19695"/>
                    <a:pt x="15167" y="19712"/>
                    <a:pt x="15145" y="19762"/>
                  </a:cubicBezTo>
                  <a:cubicBezTo>
                    <a:pt x="15123" y="19796"/>
                    <a:pt x="15101" y="19779"/>
                    <a:pt x="15036" y="19762"/>
                  </a:cubicBezTo>
                  <a:cubicBezTo>
                    <a:pt x="14992" y="19762"/>
                    <a:pt x="14927" y="19762"/>
                    <a:pt x="14905" y="19796"/>
                  </a:cubicBezTo>
                  <a:cubicBezTo>
                    <a:pt x="14883" y="19813"/>
                    <a:pt x="14927" y="19880"/>
                    <a:pt x="14949" y="19896"/>
                  </a:cubicBezTo>
                  <a:cubicBezTo>
                    <a:pt x="15014" y="20014"/>
                    <a:pt x="15058" y="20064"/>
                    <a:pt x="14992" y="20181"/>
                  </a:cubicBezTo>
                  <a:cubicBezTo>
                    <a:pt x="14949" y="20231"/>
                    <a:pt x="14949" y="20231"/>
                    <a:pt x="14992" y="20282"/>
                  </a:cubicBezTo>
                  <a:cubicBezTo>
                    <a:pt x="15014" y="20332"/>
                    <a:pt x="15014" y="20382"/>
                    <a:pt x="15079" y="20399"/>
                  </a:cubicBezTo>
                  <a:cubicBezTo>
                    <a:pt x="15123" y="20399"/>
                    <a:pt x="15210" y="20399"/>
                    <a:pt x="15145" y="20449"/>
                  </a:cubicBezTo>
                  <a:cubicBezTo>
                    <a:pt x="15145" y="20466"/>
                    <a:pt x="15079" y="20466"/>
                    <a:pt x="15079" y="20483"/>
                  </a:cubicBezTo>
                  <a:cubicBezTo>
                    <a:pt x="15058" y="20500"/>
                    <a:pt x="15036" y="20516"/>
                    <a:pt x="15014" y="20516"/>
                  </a:cubicBezTo>
                  <a:cubicBezTo>
                    <a:pt x="14992" y="20550"/>
                    <a:pt x="14970" y="20600"/>
                    <a:pt x="14970" y="20634"/>
                  </a:cubicBezTo>
                  <a:cubicBezTo>
                    <a:pt x="14992" y="20667"/>
                    <a:pt x="15079" y="20667"/>
                    <a:pt x="15101" y="20634"/>
                  </a:cubicBezTo>
                  <a:cubicBezTo>
                    <a:pt x="15145" y="20617"/>
                    <a:pt x="15254" y="20483"/>
                    <a:pt x="15319" y="20583"/>
                  </a:cubicBezTo>
                  <a:cubicBezTo>
                    <a:pt x="15276" y="20567"/>
                    <a:pt x="15254" y="20617"/>
                    <a:pt x="15254" y="20650"/>
                  </a:cubicBezTo>
                  <a:cubicBezTo>
                    <a:pt x="15254" y="20684"/>
                    <a:pt x="15319" y="20717"/>
                    <a:pt x="15276" y="20751"/>
                  </a:cubicBezTo>
                  <a:cubicBezTo>
                    <a:pt x="15232" y="20784"/>
                    <a:pt x="15145" y="20734"/>
                    <a:pt x="15145" y="20801"/>
                  </a:cubicBezTo>
                  <a:cubicBezTo>
                    <a:pt x="15145" y="20818"/>
                    <a:pt x="15210" y="20885"/>
                    <a:pt x="15232" y="20902"/>
                  </a:cubicBezTo>
                  <a:cubicBezTo>
                    <a:pt x="15254" y="20918"/>
                    <a:pt x="15276" y="20935"/>
                    <a:pt x="15276" y="20952"/>
                  </a:cubicBezTo>
                  <a:cubicBezTo>
                    <a:pt x="15298" y="20969"/>
                    <a:pt x="15276" y="20986"/>
                    <a:pt x="15298" y="21002"/>
                  </a:cubicBezTo>
                  <a:cubicBezTo>
                    <a:pt x="15341" y="21036"/>
                    <a:pt x="15385" y="21019"/>
                    <a:pt x="15429" y="21002"/>
                  </a:cubicBezTo>
                  <a:cubicBezTo>
                    <a:pt x="15472" y="20986"/>
                    <a:pt x="15559" y="21002"/>
                    <a:pt x="15603" y="20986"/>
                  </a:cubicBezTo>
                  <a:cubicBezTo>
                    <a:pt x="15669" y="20952"/>
                    <a:pt x="15712" y="20835"/>
                    <a:pt x="15712" y="20768"/>
                  </a:cubicBezTo>
                  <a:cubicBezTo>
                    <a:pt x="15734" y="20768"/>
                    <a:pt x="15756" y="20768"/>
                    <a:pt x="15778" y="20768"/>
                  </a:cubicBezTo>
                  <a:cubicBezTo>
                    <a:pt x="15821" y="20801"/>
                    <a:pt x="15778" y="20801"/>
                    <a:pt x="15778" y="20818"/>
                  </a:cubicBezTo>
                  <a:cubicBezTo>
                    <a:pt x="15799" y="20868"/>
                    <a:pt x="15821" y="20851"/>
                    <a:pt x="15865" y="20885"/>
                  </a:cubicBezTo>
                  <a:cubicBezTo>
                    <a:pt x="15952" y="20952"/>
                    <a:pt x="15843" y="21002"/>
                    <a:pt x="15756" y="21019"/>
                  </a:cubicBezTo>
                  <a:cubicBezTo>
                    <a:pt x="15712" y="21036"/>
                    <a:pt x="15647" y="21036"/>
                    <a:pt x="15625" y="21069"/>
                  </a:cubicBezTo>
                  <a:cubicBezTo>
                    <a:pt x="15559" y="21120"/>
                    <a:pt x="15603" y="21136"/>
                    <a:pt x="15669" y="21170"/>
                  </a:cubicBezTo>
                  <a:cubicBezTo>
                    <a:pt x="15712" y="21187"/>
                    <a:pt x="15778" y="21203"/>
                    <a:pt x="15821" y="21237"/>
                  </a:cubicBezTo>
                  <a:cubicBezTo>
                    <a:pt x="15887" y="21254"/>
                    <a:pt x="15909" y="21287"/>
                    <a:pt x="15952" y="21337"/>
                  </a:cubicBezTo>
                  <a:cubicBezTo>
                    <a:pt x="15996" y="21404"/>
                    <a:pt x="16170" y="21505"/>
                    <a:pt x="16192" y="21371"/>
                  </a:cubicBezTo>
                  <a:cubicBezTo>
                    <a:pt x="16214" y="21321"/>
                    <a:pt x="16149" y="21321"/>
                    <a:pt x="16105" y="21287"/>
                  </a:cubicBezTo>
                  <a:cubicBezTo>
                    <a:pt x="16083" y="21270"/>
                    <a:pt x="16061" y="21203"/>
                    <a:pt x="16061" y="21170"/>
                  </a:cubicBezTo>
                  <a:cubicBezTo>
                    <a:pt x="16149" y="21170"/>
                    <a:pt x="16301" y="21203"/>
                    <a:pt x="16323" y="21270"/>
                  </a:cubicBezTo>
                  <a:cubicBezTo>
                    <a:pt x="16389" y="21270"/>
                    <a:pt x="16476" y="21254"/>
                    <a:pt x="16541" y="2123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" name="Shape 186"/>
            <p:cNvSpPr/>
            <p:nvPr/>
          </p:nvSpPr>
          <p:spPr>
            <a:xfrm>
              <a:off x="3141143" y="5015768"/>
              <a:ext cx="402779" cy="1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0307" extrusionOk="0">
                  <a:moveTo>
                    <a:pt x="3688" y="5943"/>
                  </a:moveTo>
                  <a:cubicBezTo>
                    <a:pt x="3161" y="7293"/>
                    <a:pt x="2371" y="7968"/>
                    <a:pt x="1844" y="8643"/>
                  </a:cubicBezTo>
                  <a:cubicBezTo>
                    <a:pt x="1317" y="8643"/>
                    <a:pt x="1054" y="8643"/>
                    <a:pt x="527" y="9318"/>
                  </a:cubicBezTo>
                  <a:cubicBezTo>
                    <a:pt x="263" y="9318"/>
                    <a:pt x="0" y="9318"/>
                    <a:pt x="0" y="7968"/>
                  </a:cubicBezTo>
                  <a:cubicBezTo>
                    <a:pt x="0" y="7293"/>
                    <a:pt x="0" y="6618"/>
                    <a:pt x="263" y="5943"/>
                  </a:cubicBezTo>
                  <a:cubicBezTo>
                    <a:pt x="790" y="3243"/>
                    <a:pt x="2107" y="1893"/>
                    <a:pt x="3161" y="543"/>
                  </a:cubicBezTo>
                  <a:cubicBezTo>
                    <a:pt x="5005" y="-807"/>
                    <a:pt x="6585" y="543"/>
                    <a:pt x="8429" y="2568"/>
                  </a:cubicBezTo>
                  <a:cubicBezTo>
                    <a:pt x="10010" y="4593"/>
                    <a:pt x="11854" y="5268"/>
                    <a:pt x="13434" y="7293"/>
                  </a:cubicBezTo>
                  <a:cubicBezTo>
                    <a:pt x="15278" y="9993"/>
                    <a:pt x="17122" y="9993"/>
                    <a:pt x="18702" y="12018"/>
                  </a:cubicBezTo>
                  <a:cubicBezTo>
                    <a:pt x="19229" y="13368"/>
                    <a:pt x="20283" y="14043"/>
                    <a:pt x="20283" y="15393"/>
                  </a:cubicBezTo>
                  <a:cubicBezTo>
                    <a:pt x="21600" y="16743"/>
                    <a:pt x="20020" y="18768"/>
                    <a:pt x="19493" y="19443"/>
                  </a:cubicBezTo>
                  <a:cubicBezTo>
                    <a:pt x="18439" y="20118"/>
                    <a:pt x="17385" y="19443"/>
                    <a:pt x="16595" y="19443"/>
                  </a:cubicBezTo>
                  <a:cubicBezTo>
                    <a:pt x="15805" y="19443"/>
                    <a:pt x="14488" y="20793"/>
                    <a:pt x="13961" y="20118"/>
                  </a:cubicBezTo>
                  <a:cubicBezTo>
                    <a:pt x="12907" y="19443"/>
                    <a:pt x="13698" y="16743"/>
                    <a:pt x="14488" y="16068"/>
                  </a:cubicBezTo>
                  <a:cubicBezTo>
                    <a:pt x="13961" y="13368"/>
                    <a:pt x="11854" y="12018"/>
                    <a:pt x="10800" y="9993"/>
                  </a:cubicBezTo>
                  <a:cubicBezTo>
                    <a:pt x="10273" y="9318"/>
                    <a:pt x="9483" y="8643"/>
                    <a:pt x="8956" y="7968"/>
                  </a:cubicBezTo>
                  <a:cubicBezTo>
                    <a:pt x="8429" y="7293"/>
                    <a:pt x="7639" y="7293"/>
                    <a:pt x="6849" y="7293"/>
                  </a:cubicBezTo>
                  <a:cubicBezTo>
                    <a:pt x="5532" y="5943"/>
                    <a:pt x="5268" y="2568"/>
                    <a:pt x="3688" y="594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" name="Shape 187"/>
            <p:cNvSpPr/>
            <p:nvPr/>
          </p:nvSpPr>
          <p:spPr>
            <a:xfrm>
              <a:off x="3383010" y="5191040"/>
              <a:ext cx="81620" cy="5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18538" extrusionOk="0">
                  <a:moveTo>
                    <a:pt x="16853" y="7738"/>
                  </a:moveTo>
                  <a:cubicBezTo>
                    <a:pt x="17990" y="13138"/>
                    <a:pt x="19127" y="14938"/>
                    <a:pt x="16853" y="16738"/>
                  </a:cubicBezTo>
                  <a:cubicBezTo>
                    <a:pt x="14580" y="16738"/>
                    <a:pt x="12306" y="18538"/>
                    <a:pt x="11169" y="18538"/>
                  </a:cubicBezTo>
                  <a:cubicBezTo>
                    <a:pt x="7759" y="18538"/>
                    <a:pt x="7759" y="16738"/>
                    <a:pt x="6622" y="13138"/>
                  </a:cubicBezTo>
                  <a:cubicBezTo>
                    <a:pt x="4348" y="11338"/>
                    <a:pt x="-2473" y="7738"/>
                    <a:pt x="938" y="2338"/>
                  </a:cubicBezTo>
                  <a:cubicBezTo>
                    <a:pt x="3211" y="-3062"/>
                    <a:pt x="10032" y="2338"/>
                    <a:pt x="13443" y="4138"/>
                  </a:cubicBezTo>
                  <a:cubicBezTo>
                    <a:pt x="15716" y="5938"/>
                    <a:pt x="15716" y="5938"/>
                    <a:pt x="16853" y="773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1" name="Shape 188"/>
            <p:cNvSpPr/>
            <p:nvPr/>
          </p:nvSpPr>
          <p:spPr>
            <a:xfrm>
              <a:off x="3543212" y="5141198"/>
              <a:ext cx="217417" cy="10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0944" extrusionOk="0">
                  <a:moveTo>
                    <a:pt x="12957" y="16200"/>
                  </a:moveTo>
                  <a:cubicBezTo>
                    <a:pt x="11975" y="17280"/>
                    <a:pt x="11975" y="20520"/>
                    <a:pt x="10502" y="20520"/>
                  </a:cubicBezTo>
                  <a:cubicBezTo>
                    <a:pt x="9520" y="21600"/>
                    <a:pt x="8538" y="20520"/>
                    <a:pt x="8538" y="18360"/>
                  </a:cubicBezTo>
                  <a:cubicBezTo>
                    <a:pt x="8047" y="12960"/>
                    <a:pt x="7066" y="14040"/>
                    <a:pt x="5593" y="16200"/>
                  </a:cubicBezTo>
                  <a:cubicBezTo>
                    <a:pt x="5102" y="17280"/>
                    <a:pt x="3629" y="17280"/>
                    <a:pt x="2647" y="17280"/>
                  </a:cubicBezTo>
                  <a:cubicBezTo>
                    <a:pt x="2157" y="17280"/>
                    <a:pt x="1175" y="17280"/>
                    <a:pt x="193" y="15120"/>
                  </a:cubicBezTo>
                  <a:cubicBezTo>
                    <a:pt x="-298" y="14040"/>
                    <a:pt x="193" y="11880"/>
                    <a:pt x="1175" y="11880"/>
                  </a:cubicBezTo>
                  <a:cubicBezTo>
                    <a:pt x="1666" y="10800"/>
                    <a:pt x="7066" y="12960"/>
                    <a:pt x="5593" y="7560"/>
                  </a:cubicBezTo>
                  <a:cubicBezTo>
                    <a:pt x="4611" y="5400"/>
                    <a:pt x="3138" y="5400"/>
                    <a:pt x="2647" y="3240"/>
                  </a:cubicBezTo>
                  <a:cubicBezTo>
                    <a:pt x="3138" y="2160"/>
                    <a:pt x="4120" y="0"/>
                    <a:pt x="4611" y="0"/>
                  </a:cubicBezTo>
                  <a:cubicBezTo>
                    <a:pt x="5593" y="0"/>
                    <a:pt x="6084" y="2160"/>
                    <a:pt x="7066" y="2160"/>
                  </a:cubicBezTo>
                  <a:cubicBezTo>
                    <a:pt x="8047" y="3240"/>
                    <a:pt x="8538" y="1080"/>
                    <a:pt x="9520" y="1080"/>
                  </a:cubicBezTo>
                  <a:cubicBezTo>
                    <a:pt x="10011" y="1080"/>
                    <a:pt x="11484" y="1080"/>
                    <a:pt x="11975" y="2160"/>
                  </a:cubicBezTo>
                  <a:cubicBezTo>
                    <a:pt x="13938" y="3240"/>
                    <a:pt x="15411" y="5400"/>
                    <a:pt x="16884" y="6480"/>
                  </a:cubicBezTo>
                  <a:cubicBezTo>
                    <a:pt x="18357" y="7560"/>
                    <a:pt x="20811" y="9720"/>
                    <a:pt x="20811" y="12960"/>
                  </a:cubicBezTo>
                  <a:cubicBezTo>
                    <a:pt x="21302" y="16200"/>
                    <a:pt x="20320" y="17280"/>
                    <a:pt x="18847" y="17280"/>
                  </a:cubicBezTo>
                  <a:cubicBezTo>
                    <a:pt x="17866" y="16200"/>
                    <a:pt x="16393" y="15120"/>
                    <a:pt x="14920" y="16200"/>
                  </a:cubicBezTo>
                  <a:cubicBezTo>
                    <a:pt x="14429" y="16200"/>
                    <a:pt x="13447" y="16200"/>
                    <a:pt x="12957" y="1620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2" name="Shape 189"/>
            <p:cNvSpPr/>
            <p:nvPr/>
          </p:nvSpPr>
          <p:spPr>
            <a:xfrm>
              <a:off x="3802081" y="5197211"/>
              <a:ext cx="76193" cy="4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7" h="19571" extrusionOk="0">
                  <a:moveTo>
                    <a:pt x="16256" y="2771"/>
                  </a:moveTo>
                  <a:cubicBezTo>
                    <a:pt x="19856" y="9971"/>
                    <a:pt x="16256" y="19571"/>
                    <a:pt x="12656" y="19571"/>
                  </a:cubicBezTo>
                  <a:cubicBezTo>
                    <a:pt x="9056" y="17171"/>
                    <a:pt x="5456" y="17171"/>
                    <a:pt x="3056" y="14771"/>
                  </a:cubicBezTo>
                  <a:cubicBezTo>
                    <a:pt x="-1744" y="12371"/>
                    <a:pt x="-544" y="5171"/>
                    <a:pt x="4256" y="2771"/>
                  </a:cubicBezTo>
                  <a:cubicBezTo>
                    <a:pt x="7856" y="371"/>
                    <a:pt x="13856" y="-2029"/>
                    <a:pt x="16256" y="277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3" name="Shape 190"/>
            <p:cNvSpPr/>
            <p:nvPr/>
          </p:nvSpPr>
          <p:spPr>
            <a:xfrm>
              <a:off x="3382682" y="4927695"/>
              <a:ext cx="34506" cy="4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9257" y="0"/>
                  </a:moveTo>
                  <a:cubicBezTo>
                    <a:pt x="15429" y="2160"/>
                    <a:pt x="21600" y="8640"/>
                    <a:pt x="21600" y="12960"/>
                  </a:cubicBezTo>
                  <a:cubicBezTo>
                    <a:pt x="21600" y="17280"/>
                    <a:pt x="12343" y="21600"/>
                    <a:pt x="6171" y="17280"/>
                  </a:cubicBezTo>
                  <a:cubicBezTo>
                    <a:pt x="6171" y="15120"/>
                    <a:pt x="0" y="10800"/>
                    <a:pt x="0" y="6480"/>
                  </a:cubicBezTo>
                  <a:cubicBezTo>
                    <a:pt x="0" y="2160"/>
                    <a:pt x="3086" y="0"/>
                    <a:pt x="9257" y="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4" name="Shape 191"/>
            <p:cNvSpPr/>
            <p:nvPr/>
          </p:nvSpPr>
          <p:spPr>
            <a:xfrm>
              <a:off x="3362827" y="4859475"/>
              <a:ext cx="49192" cy="2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3" h="19491" extrusionOk="0">
                  <a:moveTo>
                    <a:pt x="4699" y="19491"/>
                  </a:moveTo>
                  <a:cubicBezTo>
                    <a:pt x="1376" y="15891"/>
                    <a:pt x="-1947" y="8691"/>
                    <a:pt x="1376" y="1491"/>
                  </a:cubicBezTo>
                  <a:cubicBezTo>
                    <a:pt x="4699" y="-2109"/>
                    <a:pt x="11345" y="1491"/>
                    <a:pt x="14668" y="5091"/>
                  </a:cubicBezTo>
                  <a:cubicBezTo>
                    <a:pt x="19653" y="15891"/>
                    <a:pt x="8022" y="19491"/>
                    <a:pt x="4699" y="1949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5" name="Shape 192"/>
            <p:cNvSpPr/>
            <p:nvPr/>
          </p:nvSpPr>
          <p:spPr>
            <a:xfrm>
              <a:off x="3059149" y="2602364"/>
              <a:ext cx="251028" cy="22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2" h="18131" extrusionOk="0">
                  <a:moveTo>
                    <a:pt x="18485" y="16084"/>
                  </a:moveTo>
                  <a:cubicBezTo>
                    <a:pt x="16085" y="16915"/>
                    <a:pt x="15685" y="15253"/>
                    <a:pt x="14885" y="13592"/>
                  </a:cubicBezTo>
                  <a:cubicBezTo>
                    <a:pt x="14085" y="11930"/>
                    <a:pt x="12485" y="10269"/>
                    <a:pt x="10485" y="11930"/>
                  </a:cubicBezTo>
                  <a:cubicBezTo>
                    <a:pt x="9285" y="12761"/>
                    <a:pt x="8885" y="14838"/>
                    <a:pt x="7685" y="15669"/>
                  </a:cubicBezTo>
                  <a:cubicBezTo>
                    <a:pt x="6485" y="16500"/>
                    <a:pt x="4085" y="20238"/>
                    <a:pt x="3685" y="16500"/>
                  </a:cubicBezTo>
                  <a:cubicBezTo>
                    <a:pt x="3685" y="15669"/>
                    <a:pt x="4485" y="14007"/>
                    <a:pt x="3685" y="13592"/>
                  </a:cubicBezTo>
                  <a:cubicBezTo>
                    <a:pt x="3285" y="13176"/>
                    <a:pt x="1685" y="14423"/>
                    <a:pt x="885" y="14423"/>
                  </a:cubicBezTo>
                  <a:cubicBezTo>
                    <a:pt x="-1515" y="14838"/>
                    <a:pt x="1685" y="11100"/>
                    <a:pt x="2085" y="9853"/>
                  </a:cubicBezTo>
                  <a:cubicBezTo>
                    <a:pt x="2885" y="7776"/>
                    <a:pt x="2885" y="5700"/>
                    <a:pt x="2885" y="3623"/>
                  </a:cubicBezTo>
                  <a:cubicBezTo>
                    <a:pt x="2885" y="1546"/>
                    <a:pt x="4085" y="-1362"/>
                    <a:pt x="6485" y="715"/>
                  </a:cubicBezTo>
                  <a:cubicBezTo>
                    <a:pt x="6885" y="1546"/>
                    <a:pt x="7685" y="2376"/>
                    <a:pt x="8085" y="2792"/>
                  </a:cubicBezTo>
                  <a:cubicBezTo>
                    <a:pt x="8885" y="3623"/>
                    <a:pt x="10085" y="4038"/>
                    <a:pt x="11285" y="4453"/>
                  </a:cubicBezTo>
                  <a:cubicBezTo>
                    <a:pt x="12485" y="4869"/>
                    <a:pt x="12485" y="6115"/>
                    <a:pt x="13685" y="6530"/>
                  </a:cubicBezTo>
                  <a:cubicBezTo>
                    <a:pt x="14485" y="7361"/>
                    <a:pt x="15285" y="8192"/>
                    <a:pt x="16085" y="9023"/>
                  </a:cubicBezTo>
                  <a:cubicBezTo>
                    <a:pt x="17685" y="10269"/>
                    <a:pt x="18885" y="10269"/>
                    <a:pt x="19285" y="12346"/>
                  </a:cubicBezTo>
                  <a:cubicBezTo>
                    <a:pt x="19685" y="13592"/>
                    <a:pt x="20085" y="15253"/>
                    <a:pt x="18485" y="1608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6" name="Shape 193"/>
            <p:cNvSpPr/>
            <p:nvPr/>
          </p:nvSpPr>
          <p:spPr>
            <a:xfrm>
              <a:off x="3180927" y="2829553"/>
              <a:ext cx="74516" cy="8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18644" extrusionOk="0">
                  <a:moveTo>
                    <a:pt x="19640" y="5811"/>
                  </a:moveTo>
                  <a:cubicBezTo>
                    <a:pt x="19640" y="8085"/>
                    <a:pt x="15590" y="10358"/>
                    <a:pt x="12890" y="11495"/>
                  </a:cubicBezTo>
                  <a:cubicBezTo>
                    <a:pt x="11540" y="13769"/>
                    <a:pt x="8840" y="17179"/>
                    <a:pt x="6140" y="18316"/>
                  </a:cubicBezTo>
                  <a:cubicBezTo>
                    <a:pt x="-1960" y="20590"/>
                    <a:pt x="-610" y="10358"/>
                    <a:pt x="2090" y="8085"/>
                  </a:cubicBezTo>
                  <a:cubicBezTo>
                    <a:pt x="3440" y="5811"/>
                    <a:pt x="12890" y="-1010"/>
                    <a:pt x="16940" y="127"/>
                  </a:cubicBezTo>
                  <a:cubicBezTo>
                    <a:pt x="18290" y="127"/>
                    <a:pt x="19640" y="3537"/>
                    <a:pt x="19640" y="581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7" name="Shape 194"/>
            <p:cNvSpPr/>
            <p:nvPr/>
          </p:nvSpPr>
          <p:spPr>
            <a:xfrm>
              <a:off x="3307125" y="2879307"/>
              <a:ext cx="49678" cy="7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15859" extrusionOk="0">
                  <a:moveTo>
                    <a:pt x="20732" y="4994"/>
                  </a:moveTo>
                  <a:cubicBezTo>
                    <a:pt x="16412" y="7268"/>
                    <a:pt x="14252" y="18636"/>
                    <a:pt x="5612" y="15225"/>
                  </a:cubicBezTo>
                  <a:cubicBezTo>
                    <a:pt x="-868" y="12952"/>
                    <a:pt x="-868" y="7268"/>
                    <a:pt x="1292" y="3857"/>
                  </a:cubicBezTo>
                  <a:cubicBezTo>
                    <a:pt x="9932" y="-2964"/>
                    <a:pt x="14252" y="447"/>
                    <a:pt x="20732" y="499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8" name="Shape 195"/>
            <p:cNvSpPr/>
            <p:nvPr/>
          </p:nvSpPr>
          <p:spPr>
            <a:xfrm>
              <a:off x="3427286" y="2348047"/>
              <a:ext cx="85580" cy="10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3" h="19508" extrusionOk="0">
                  <a:moveTo>
                    <a:pt x="13406" y="16338"/>
                  </a:moveTo>
                  <a:cubicBezTo>
                    <a:pt x="12377" y="19156"/>
                    <a:pt x="10320" y="20095"/>
                    <a:pt x="7234" y="19156"/>
                  </a:cubicBezTo>
                  <a:cubicBezTo>
                    <a:pt x="2091" y="17278"/>
                    <a:pt x="-2023" y="13521"/>
                    <a:pt x="1063" y="7886"/>
                  </a:cubicBezTo>
                  <a:cubicBezTo>
                    <a:pt x="2091" y="4130"/>
                    <a:pt x="7234" y="-1505"/>
                    <a:pt x="12377" y="373"/>
                  </a:cubicBezTo>
                  <a:cubicBezTo>
                    <a:pt x="19577" y="2252"/>
                    <a:pt x="17520" y="11643"/>
                    <a:pt x="13406" y="1633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9" name="Shape 196"/>
            <p:cNvSpPr/>
            <p:nvPr/>
          </p:nvSpPr>
          <p:spPr>
            <a:xfrm>
              <a:off x="3526302" y="2366118"/>
              <a:ext cx="42434" cy="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79" h="19763" extrusionOk="0">
                  <a:moveTo>
                    <a:pt x="4286" y="127"/>
                  </a:moveTo>
                  <a:cubicBezTo>
                    <a:pt x="12000" y="-1837"/>
                    <a:pt x="16629" y="19763"/>
                    <a:pt x="8915" y="19763"/>
                  </a:cubicBezTo>
                  <a:cubicBezTo>
                    <a:pt x="2743" y="17799"/>
                    <a:pt x="-4971" y="4054"/>
                    <a:pt x="4286" y="12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0" name="Shape 197"/>
            <p:cNvSpPr/>
            <p:nvPr/>
          </p:nvSpPr>
          <p:spPr>
            <a:xfrm>
              <a:off x="2942736" y="1701658"/>
              <a:ext cx="1078533" cy="121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07" extrusionOk="0">
                  <a:moveTo>
                    <a:pt x="7132" y="8024"/>
                  </a:moveTo>
                  <a:cubicBezTo>
                    <a:pt x="7336" y="8024"/>
                    <a:pt x="7438" y="8290"/>
                    <a:pt x="7642" y="8290"/>
                  </a:cubicBezTo>
                  <a:cubicBezTo>
                    <a:pt x="8049" y="8379"/>
                    <a:pt x="8355" y="8024"/>
                    <a:pt x="8253" y="7757"/>
                  </a:cubicBezTo>
                  <a:cubicBezTo>
                    <a:pt x="8253" y="7579"/>
                    <a:pt x="8151" y="7402"/>
                    <a:pt x="8253" y="7313"/>
                  </a:cubicBezTo>
                  <a:cubicBezTo>
                    <a:pt x="8355" y="7135"/>
                    <a:pt x="8660" y="7313"/>
                    <a:pt x="8864" y="7313"/>
                  </a:cubicBezTo>
                  <a:cubicBezTo>
                    <a:pt x="9068" y="7402"/>
                    <a:pt x="9374" y="7224"/>
                    <a:pt x="9577" y="7224"/>
                  </a:cubicBezTo>
                  <a:cubicBezTo>
                    <a:pt x="9679" y="7313"/>
                    <a:pt x="9679" y="7579"/>
                    <a:pt x="9781" y="7668"/>
                  </a:cubicBezTo>
                  <a:cubicBezTo>
                    <a:pt x="9985" y="7935"/>
                    <a:pt x="10087" y="8290"/>
                    <a:pt x="10291" y="8646"/>
                  </a:cubicBezTo>
                  <a:cubicBezTo>
                    <a:pt x="10392" y="8913"/>
                    <a:pt x="11106" y="9268"/>
                    <a:pt x="11004" y="9624"/>
                  </a:cubicBezTo>
                  <a:cubicBezTo>
                    <a:pt x="10902" y="9802"/>
                    <a:pt x="9577" y="10335"/>
                    <a:pt x="10494" y="10335"/>
                  </a:cubicBezTo>
                  <a:cubicBezTo>
                    <a:pt x="10800" y="10424"/>
                    <a:pt x="11004" y="10246"/>
                    <a:pt x="11208" y="10068"/>
                  </a:cubicBezTo>
                  <a:cubicBezTo>
                    <a:pt x="11513" y="9802"/>
                    <a:pt x="11615" y="9802"/>
                    <a:pt x="11819" y="10157"/>
                  </a:cubicBezTo>
                  <a:cubicBezTo>
                    <a:pt x="11717" y="10157"/>
                    <a:pt x="11615" y="10157"/>
                    <a:pt x="11615" y="10246"/>
                  </a:cubicBezTo>
                  <a:cubicBezTo>
                    <a:pt x="11717" y="10424"/>
                    <a:pt x="11921" y="10513"/>
                    <a:pt x="12023" y="10602"/>
                  </a:cubicBezTo>
                  <a:cubicBezTo>
                    <a:pt x="12125" y="10779"/>
                    <a:pt x="12125" y="10957"/>
                    <a:pt x="12226" y="11046"/>
                  </a:cubicBezTo>
                  <a:cubicBezTo>
                    <a:pt x="12328" y="11135"/>
                    <a:pt x="12430" y="11224"/>
                    <a:pt x="12532" y="11313"/>
                  </a:cubicBezTo>
                  <a:cubicBezTo>
                    <a:pt x="12736" y="11402"/>
                    <a:pt x="12940" y="11579"/>
                    <a:pt x="13042" y="11757"/>
                  </a:cubicBezTo>
                  <a:cubicBezTo>
                    <a:pt x="13245" y="11935"/>
                    <a:pt x="13347" y="12024"/>
                    <a:pt x="13347" y="12290"/>
                  </a:cubicBezTo>
                  <a:cubicBezTo>
                    <a:pt x="13449" y="12646"/>
                    <a:pt x="13551" y="13090"/>
                    <a:pt x="13347" y="13446"/>
                  </a:cubicBezTo>
                  <a:cubicBezTo>
                    <a:pt x="13143" y="13713"/>
                    <a:pt x="12940" y="14068"/>
                    <a:pt x="12634" y="14335"/>
                  </a:cubicBezTo>
                  <a:cubicBezTo>
                    <a:pt x="12430" y="14513"/>
                    <a:pt x="11819" y="14868"/>
                    <a:pt x="11819" y="15135"/>
                  </a:cubicBezTo>
                  <a:cubicBezTo>
                    <a:pt x="11819" y="15402"/>
                    <a:pt x="12430" y="15579"/>
                    <a:pt x="12532" y="15846"/>
                  </a:cubicBezTo>
                  <a:cubicBezTo>
                    <a:pt x="12328" y="15846"/>
                    <a:pt x="11921" y="16024"/>
                    <a:pt x="11717" y="16113"/>
                  </a:cubicBezTo>
                  <a:cubicBezTo>
                    <a:pt x="11411" y="16202"/>
                    <a:pt x="11208" y="16290"/>
                    <a:pt x="10800" y="16290"/>
                  </a:cubicBezTo>
                  <a:cubicBezTo>
                    <a:pt x="10596" y="16290"/>
                    <a:pt x="10291" y="16202"/>
                    <a:pt x="9985" y="16202"/>
                  </a:cubicBezTo>
                  <a:cubicBezTo>
                    <a:pt x="9475" y="16202"/>
                    <a:pt x="9068" y="17002"/>
                    <a:pt x="9374" y="17268"/>
                  </a:cubicBezTo>
                  <a:cubicBezTo>
                    <a:pt x="9679" y="17535"/>
                    <a:pt x="10392" y="17802"/>
                    <a:pt x="10800" y="17802"/>
                  </a:cubicBezTo>
                  <a:cubicBezTo>
                    <a:pt x="11106" y="17713"/>
                    <a:pt x="11309" y="17624"/>
                    <a:pt x="11513" y="17535"/>
                  </a:cubicBezTo>
                  <a:cubicBezTo>
                    <a:pt x="11819" y="17535"/>
                    <a:pt x="12023" y="17535"/>
                    <a:pt x="12125" y="17268"/>
                  </a:cubicBezTo>
                  <a:cubicBezTo>
                    <a:pt x="12430" y="17268"/>
                    <a:pt x="12838" y="17713"/>
                    <a:pt x="12940" y="17890"/>
                  </a:cubicBezTo>
                  <a:cubicBezTo>
                    <a:pt x="13042" y="18068"/>
                    <a:pt x="13042" y="18246"/>
                    <a:pt x="13245" y="18424"/>
                  </a:cubicBezTo>
                  <a:cubicBezTo>
                    <a:pt x="13347" y="18513"/>
                    <a:pt x="13449" y="18513"/>
                    <a:pt x="13551" y="18690"/>
                  </a:cubicBezTo>
                  <a:cubicBezTo>
                    <a:pt x="13857" y="18957"/>
                    <a:pt x="13449" y="19313"/>
                    <a:pt x="13857" y="19579"/>
                  </a:cubicBezTo>
                  <a:cubicBezTo>
                    <a:pt x="14162" y="19846"/>
                    <a:pt x="14468" y="20024"/>
                    <a:pt x="14875" y="19935"/>
                  </a:cubicBezTo>
                  <a:cubicBezTo>
                    <a:pt x="15487" y="19846"/>
                    <a:pt x="15487" y="20113"/>
                    <a:pt x="15894" y="20379"/>
                  </a:cubicBezTo>
                  <a:cubicBezTo>
                    <a:pt x="16098" y="20557"/>
                    <a:pt x="16404" y="20468"/>
                    <a:pt x="16608" y="20646"/>
                  </a:cubicBezTo>
                  <a:cubicBezTo>
                    <a:pt x="16811" y="20735"/>
                    <a:pt x="16913" y="21002"/>
                    <a:pt x="17117" y="21090"/>
                  </a:cubicBezTo>
                  <a:cubicBezTo>
                    <a:pt x="17728" y="21446"/>
                    <a:pt x="18543" y="20913"/>
                    <a:pt x="17830" y="20557"/>
                  </a:cubicBezTo>
                  <a:cubicBezTo>
                    <a:pt x="17321" y="20379"/>
                    <a:pt x="17219" y="19846"/>
                    <a:pt x="16811" y="19579"/>
                  </a:cubicBezTo>
                  <a:cubicBezTo>
                    <a:pt x="16302" y="19224"/>
                    <a:pt x="16302" y="18957"/>
                    <a:pt x="15996" y="18424"/>
                  </a:cubicBezTo>
                  <a:cubicBezTo>
                    <a:pt x="16302" y="18690"/>
                    <a:pt x="16709" y="18779"/>
                    <a:pt x="16913" y="19046"/>
                  </a:cubicBezTo>
                  <a:cubicBezTo>
                    <a:pt x="17015" y="19224"/>
                    <a:pt x="16913" y="19402"/>
                    <a:pt x="17117" y="19490"/>
                  </a:cubicBezTo>
                  <a:cubicBezTo>
                    <a:pt x="17219" y="19579"/>
                    <a:pt x="17525" y="19579"/>
                    <a:pt x="17728" y="19579"/>
                  </a:cubicBezTo>
                  <a:cubicBezTo>
                    <a:pt x="17932" y="19668"/>
                    <a:pt x="18136" y="19668"/>
                    <a:pt x="18340" y="19757"/>
                  </a:cubicBezTo>
                  <a:cubicBezTo>
                    <a:pt x="18543" y="19846"/>
                    <a:pt x="18645" y="20024"/>
                    <a:pt x="18849" y="20202"/>
                  </a:cubicBezTo>
                  <a:cubicBezTo>
                    <a:pt x="19257" y="20379"/>
                    <a:pt x="19257" y="19935"/>
                    <a:pt x="19257" y="19668"/>
                  </a:cubicBezTo>
                  <a:cubicBezTo>
                    <a:pt x="19155" y="19313"/>
                    <a:pt x="19257" y="19402"/>
                    <a:pt x="19460" y="19135"/>
                  </a:cubicBezTo>
                  <a:cubicBezTo>
                    <a:pt x="19562" y="18868"/>
                    <a:pt x="19460" y="18779"/>
                    <a:pt x="19358" y="18513"/>
                  </a:cubicBezTo>
                  <a:cubicBezTo>
                    <a:pt x="19155" y="18335"/>
                    <a:pt x="18951" y="18157"/>
                    <a:pt x="18849" y="17979"/>
                  </a:cubicBezTo>
                  <a:cubicBezTo>
                    <a:pt x="18747" y="17802"/>
                    <a:pt x="18951" y="17624"/>
                    <a:pt x="18849" y="17357"/>
                  </a:cubicBezTo>
                  <a:cubicBezTo>
                    <a:pt x="18747" y="17179"/>
                    <a:pt x="18442" y="17090"/>
                    <a:pt x="18238" y="17002"/>
                  </a:cubicBezTo>
                  <a:cubicBezTo>
                    <a:pt x="17932" y="16913"/>
                    <a:pt x="17728" y="16913"/>
                    <a:pt x="17626" y="16646"/>
                  </a:cubicBezTo>
                  <a:cubicBezTo>
                    <a:pt x="17525" y="16468"/>
                    <a:pt x="17525" y="16468"/>
                    <a:pt x="17525" y="16379"/>
                  </a:cubicBezTo>
                  <a:cubicBezTo>
                    <a:pt x="17525" y="16202"/>
                    <a:pt x="17626" y="16202"/>
                    <a:pt x="17525" y="16113"/>
                  </a:cubicBezTo>
                  <a:cubicBezTo>
                    <a:pt x="17423" y="15935"/>
                    <a:pt x="17015" y="15757"/>
                    <a:pt x="16811" y="15757"/>
                  </a:cubicBezTo>
                  <a:cubicBezTo>
                    <a:pt x="16913" y="15579"/>
                    <a:pt x="17219" y="15490"/>
                    <a:pt x="17219" y="15402"/>
                  </a:cubicBezTo>
                  <a:cubicBezTo>
                    <a:pt x="17423" y="14957"/>
                    <a:pt x="16200" y="14246"/>
                    <a:pt x="17219" y="14157"/>
                  </a:cubicBezTo>
                  <a:cubicBezTo>
                    <a:pt x="17525" y="14157"/>
                    <a:pt x="17626" y="14246"/>
                    <a:pt x="17830" y="14335"/>
                  </a:cubicBezTo>
                  <a:cubicBezTo>
                    <a:pt x="18136" y="14602"/>
                    <a:pt x="18340" y="14868"/>
                    <a:pt x="18645" y="15046"/>
                  </a:cubicBezTo>
                  <a:cubicBezTo>
                    <a:pt x="18747" y="15224"/>
                    <a:pt x="18849" y="15313"/>
                    <a:pt x="19053" y="15490"/>
                  </a:cubicBezTo>
                  <a:cubicBezTo>
                    <a:pt x="19155" y="15579"/>
                    <a:pt x="19257" y="15579"/>
                    <a:pt x="19460" y="15846"/>
                  </a:cubicBezTo>
                  <a:cubicBezTo>
                    <a:pt x="19664" y="16113"/>
                    <a:pt x="19664" y="16557"/>
                    <a:pt x="19970" y="16824"/>
                  </a:cubicBezTo>
                  <a:cubicBezTo>
                    <a:pt x="20275" y="16646"/>
                    <a:pt x="20174" y="16379"/>
                    <a:pt x="20377" y="16113"/>
                  </a:cubicBezTo>
                  <a:cubicBezTo>
                    <a:pt x="20479" y="16024"/>
                    <a:pt x="20581" y="16024"/>
                    <a:pt x="20683" y="15846"/>
                  </a:cubicBezTo>
                  <a:cubicBezTo>
                    <a:pt x="20785" y="15757"/>
                    <a:pt x="20785" y="15579"/>
                    <a:pt x="20887" y="15402"/>
                  </a:cubicBezTo>
                  <a:cubicBezTo>
                    <a:pt x="20989" y="15135"/>
                    <a:pt x="21091" y="14957"/>
                    <a:pt x="21192" y="14690"/>
                  </a:cubicBezTo>
                  <a:cubicBezTo>
                    <a:pt x="21294" y="14424"/>
                    <a:pt x="21600" y="14068"/>
                    <a:pt x="21498" y="13802"/>
                  </a:cubicBezTo>
                  <a:cubicBezTo>
                    <a:pt x="21396" y="13802"/>
                    <a:pt x="21091" y="13713"/>
                    <a:pt x="20989" y="13713"/>
                  </a:cubicBezTo>
                  <a:cubicBezTo>
                    <a:pt x="20785" y="13624"/>
                    <a:pt x="20785" y="13446"/>
                    <a:pt x="20683" y="13357"/>
                  </a:cubicBezTo>
                  <a:cubicBezTo>
                    <a:pt x="20479" y="13268"/>
                    <a:pt x="20377" y="13268"/>
                    <a:pt x="20174" y="13179"/>
                  </a:cubicBezTo>
                  <a:cubicBezTo>
                    <a:pt x="20072" y="13090"/>
                    <a:pt x="19970" y="12913"/>
                    <a:pt x="19970" y="12735"/>
                  </a:cubicBezTo>
                  <a:cubicBezTo>
                    <a:pt x="19868" y="12557"/>
                    <a:pt x="19868" y="12557"/>
                    <a:pt x="19664" y="12379"/>
                  </a:cubicBezTo>
                  <a:cubicBezTo>
                    <a:pt x="19562" y="12290"/>
                    <a:pt x="19257" y="12202"/>
                    <a:pt x="19155" y="12024"/>
                  </a:cubicBezTo>
                  <a:cubicBezTo>
                    <a:pt x="19053" y="12024"/>
                    <a:pt x="19053" y="11935"/>
                    <a:pt x="18951" y="11846"/>
                  </a:cubicBezTo>
                  <a:cubicBezTo>
                    <a:pt x="18849" y="11846"/>
                    <a:pt x="18747" y="11846"/>
                    <a:pt x="18747" y="11757"/>
                  </a:cubicBezTo>
                  <a:cubicBezTo>
                    <a:pt x="18543" y="11668"/>
                    <a:pt x="18543" y="11579"/>
                    <a:pt x="18340" y="11579"/>
                  </a:cubicBezTo>
                  <a:cubicBezTo>
                    <a:pt x="18238" y="11402"/>
                    <a:pt x="18136" y="11402"/>
                    <a:pt x="18034" y="11402"/>
                  </a:cubicBezTo>
                  <a:cubicBezTo>
                    <a:pt x="17932" y="11313"/>
                    <a:pt x="17932" y="11313"/>
                    <a:pt x="17830" y="11224"/>
                  </a:cubicBezTo>
                  <a:cubicBezTo>
                    <a:pt x="17626" y="11046"/>
                    <a:pt x="17525" y="11046"/>
                    <a:pt x="17321" y="10957"/>
                  </a:cubicBezTo>
                  <a:cubicBezTo>
                    <a:pt x="17117" y="10868"/>
                    <a:pt x="16709" y="10868"/>
                    <a:pt x="16608" y="10690"/>
                  </a:cubicBezTo>
                  <a:cubicBezTo>
                    <a:pt x="16506" y="10602"/>
                    <a:pt x="16506" y="9890"/>
                    <a:pt x="16709" y="9890"/>
                  </a:cubicBezTo>
                  <a:cubicBezTo>
                    <a:pt x="16811" y="9802"/>
                    <a:pt x="17015" y="9890"/>
                    <a:pt x="17219" y="9890"/>
                  </a:cubicBezTo>
                  <a:cubicBezTo>
                    <a:pt x="17321" y="9890"/>
                    <a:pt x="17525" y="9713"/>
                    <a:pt x="17626" y="9713"/>
                  </a:cubicBezTo>
                  <a:cubicBezTo>
                    <a:pt x="17728" y="9535"/>
                    <a:pt x="17728" y="9090"/>
                    <a:pt x="17423" y="9090"/>
                  </a:cubicBezTo>
                  <a:cubicBezTo>
                    <a:pt x="17117" y="8913"/>
                    <a:pt x="16709" y="9268"/>
                    <a:pt x="16404" y="9002"/>
                  </a:cubicBezTo>
                  <a:cubicBezTo>
                    <a:pt x="16506" y="8913"/>
                    <a:pt x="16608" y="8735"/>
                    <a:pt x="16709" y="8646"/>
                  </a:cubicBezTo>
                  <a:cubicBezTo>
                    <a:pt x="16913" y="8557"/>
                    <a:pt x="17015" y="8557"/>
                    <a:pt x="17219" y="8468"/>
                  </a:cubicBezTo>
                  <a:cubicBezTo>
                    <a:pt x="17525" y="8379"/>
                    <a:pt x="17423" y="8113"/>
                    <a:pt x="17321" y="7846"/>
                  </a:cubicBezTo>
                  <a:cubicBezTo>
                    <a:pt x="17117" y="7668"/>
                    <a:pt x="16811" y="7668"/>
                    <a:pt x="16608" y="7757"/>
                  </a:cubicBezTo>
                  <a:cubicBezTo>
                    <a:pt x="16404" y="7846"/>
                    <a:pt x="15996" y="8290"/>
                    <a:pt x="15996" y="7846"/>
                  </a:cubicBezTo>
                  <a:cubicBezTo>
                    <a:pt x="15894" y="7846"/>
                    <a:pt x="15691" y="7935"/>
                    <a:pt x="15487" y="7846"/>
                  </a:cubicBezTo>
                  <a:cubicBezTo>
                    <a:pt x="15487" y="7579"/>
                    <a:pt x="15691" y="7490"/>
                    <a:pt x="15894" y="7402"/>
                  </a:cubicBezTo>
                  <a:cubicBezTo>
                    <a:pt x="16200" y="7313"/>
                    <a:pt x="16506" y="7135"/>
                    <a:pt x="16404" y="6957"/>
                  </a:cubicBezTo>
                  <a:cubicBezTo>
                    <a:pt x="15894" y="6868"/>
                    <a:pt x="15996" y="6424"/>
                    <a:pt x="15487" y="6690"/>
                  </a:cubicBezTo>
                  <a:cubicBezTo>
                    <a:pt x="15283" y="6868"/>
                    <a:pt x="15181" y="6957"/>
                    <a:pt x="14875" y="6957"/>
                  </a:cubicBezTo>
                  <a:cubicBezTo>
                    <a:pt x="14570" y="6868"/>
                    <a:pt x="14774" y="6868"/>
                    <a:pt x="14875" y="6690"/>
                  </a:cubicBezTo>
                  <a:cubicBezTo>
                    <a:pt x="14977" y="6424"/>
                    <a:pt x="15181" y="6068"/>
                    <a:pt x="14672" y="5979"/>
                  </a:cubicBezTo>
                  <a:cubicBezTo>
                    <a:pt x="14468" y="5979"/>
                    <a:pt x="13653" y="6335"/>
                    <a:pt x="13755" y="5890"/>
                  </a:cubicBezTo>
                  <a:cubicBezTo>
                    <a:pt x="14060" y="5890"/>
                    <a:pt x="14468" y="5890"/>
                    <a:pt x="14570" y="5624"/>
                  </a:cubicBezTo>
                  <a:cubicBezTo>
                    <a:pt x="14672" y="5179"/>
                    <a:pt x="14264" y="5268"/>
                    <a:pt x="13958" y="5179"/>
                  </a:cubicBezTo>
                  <a:cubicBezTo>
                    <a:pt x="13755" y="5002"/>
                    <a:pt x="13755" y="4735"/>
                    <a:pt x="13347" y="4824"/>
                  </a:cubicBezTo>
                  <a:cubicBezTo>
                    <a:pt x="13245" y="4913"/>
                    <a:pt x="12328" y="5624"/>
                    <a:pt x="12328" y="5090"/>
                  </a:cubicBezTo>
                  <a:cubicBezTo>
                    <a:pt x="12328" y="4913"/>
                    <a:pt x="12634" y="4824"/>
                    <a:pt x="12532" y="4646"/>
                  </a:cubicBezTo>
                  <a:cubicBezTo>
                    <a:pt x="12430" y="4113"/>
                    <a:pt x="11921" y="4913"/>
                    <a:pt x="11615" y="4824"/>
                  </a:cubicBezTo>
                  <a:cubicBezTo>
                    <a:pt x="11208" y="4646"/>
                    <a:pt x="12226" y="4202"/>
                    <a:pt x="12023" y="3935"/>
                  </a:cubicBezTo>
                  <a:cubicBezTo>
                    <a:pt x="11921" y="3935"/>
                    <a:pt x="11717" y="3935"/>
                    <a:pt x="11615" y="3935"/>
                  </a:cubicBezTo>
                  <a:cubicBezTo>
                    <a:pt x="11513" y="3846"/>
                    <a:pt x="11513" y="3668"/>
                    <a:pt x="11411" y="3579"/>
                  </a:cubicBezTo>
                  <a:cubicBezTo>
                    <a:pt x="11309" y="3490"/>
                    <a:pt x="11106" y="3490"/>
                    <a:pt x="11004" y="3402"/>
                  </a:cubicBezTo>
                  <a:cubicBezTo>
                    <a:pt x="11004" y="3313"/>
                    <a:pt x="11004" y="3224"/>
                    <a:pt x="10902" y="3135"/>
                  </a:cubicBezTo>
                  <a:cubicBezTo>
                    <a:pt x="10800" y="2868"/>
                    <a:pt x="9985" y="2690"/>
                    <a:pt x="9679" y="2602"/>
                  </a:cubicBezTo>
                  <a:cubicBezTo>
                    <a:pt x="9475" y="2513"/>
                    <a:pt x="9170" y="2335"/>
                    <a:pt x="8966" y="2602"/>
                  </a:cubicBezTo>
                  <a:cubicBezTo>
                    <a:pt x="8864" y="2690"/>
                    <a:pt x="8864" y="3046"/>
                    <a:pt x="8864" y="3224"/>
                  </a:cubicBezTo>
                  <a:cubicBezTo>
                    <a:pt x="8762" y="3402"/>
                    <a:pt x="8660" y="3579"/>
                    <a:pt x="8355" y="3579"/>
                  </a:cubicBezTo>
                  <a:cubicBezTo>
                    <a:pt x="8049" y="3579"/>
                    <a:pt x="8151" y="3224"/>
                    <a:pt x="7947" y="3135"/>
                  </a:cubicBezTo>
                  <a:cubicBezTo>
                    <a:pt x="7642" y="2957"/>
                    <a:pt x="7540" y="3313"/>
                    <a:pt x="7438" y="3490"/>
                  </a:cubicBezTo>
                  <a:cubicBezTo>
                    <a:pt x="7336" y="3757"/>
                    <a:pt x="7132" y="3846"/>
                    <a:pt x="6928" y="4113"/>
                  </a:cubicBezTo>
                  <a:cubicBezTo>
                    <a:pt x="6521" y="4113"/>
                    <a:pt x="6623" y="3757"/>
                    <a:pt x="6725" y="3579"/>
                  </a:cubicBezTo>
                  <a:cubicBezTo>
                    <a:pt x="7030" y="3224"/>
                    <a:pt x="7132" y="2690"/>
                    <a:pt x="7030" y="2335"/>
                  </a:cubicBezTo>
                  <a:cubicBezTo>
                    <a:pt x="6928" y="2068"/>
                    <a:pt x="6928" y="1802"/>
                    <a:pt x="6826" y="1624"/>
                  </a:cubicBezTo>
                  <a:cubicBezTo>
                    <a:pt x="6725" y="1446"/>
                    <a:pt x="6419" y="1268"/>
                    <a:pt x="6317" y="1090"/>
                  </a:cubicBezTo>
                  <a:cubicBezTo>
                    <a:pt x="6317" y="913"/>
                    <a:pt x="6623" y="735"/>
                    <a:pt x="6521" y="557"/>
                  </a:cubicBezTo>
                  <a:cubicBezTo>
                    <a:pt x="6419" y="290"/>
                    <a:pt x="6011" y="290"/>
                    <a:pt x="5808" y="290"/>
                  </a:cubicBezTo>
                  <a:cubicBezTo>
                    <a:pt x="5298" y="379"/>
                    <a:pt x="4789" y="557"/>
                    <a:pt x="4789" y="1002"/>
                  </a:cubicBezTo>
                  <a:cubicBezTo>
                    <a:pt x="4483" y="1002"/>
                    <a:pt x="4381" y="824"/>
                    <a:pt x="4177" y="913"/>
                  </a:cubicBezTo>
                  <a:cubicBezTo>
                    <a:pt x="3974" y="1002"/>
                    <a:pt x="3770" y="1090"/>
                    <a:pt x="3770" y="1268"/>
                  </a:cubicBezTo>
                  <a:cubicBezTo>
                    <a:pt x="3872" y="1535"/>
                    <a:pt x="4789" y="1624"/>
                    <a:pt x="4585" y="2068"/>
                  </a:cubicBezTo>
                  <a:cubicBezTo>
                    <a:pt x="4279" y="2068"/>
                    <a:pt x="4075" y="1713"/>
                    <a:pt x="3872" y="1624"/>
                  </a:cubicBezTo>
                  <a:cubicBezTo>
                    <a:pt x="3566" y="1535"/>
                    <a:pt x="3566" y="1713"/>
                    <a:pt x="3770" y="1890"/>
                  </a:cubicBezTo>
                  <a:cubicBezTo>
                    <a:pt x="3872" y="2068"/>
                    <a:pt x="4075" y="2157"/>
                    <a:pt x="4279" y="2246"/>
                  </a:cubicBezTo>
                  <a:cubicBezTo>
                    <a:pt x="4483" y="2424"/>
                    <a:pt x="4483" y="2690"/>
                    <a:pt x="4177" y="2602"/>
                  </a:cubicBezTo>
                  <a:cubicBezTo>
                    <a:pt x="3974" y="2335"/>
                    <a:pt x="3668" y="1979"/>
                    <a:pt x="3464" y="1802"/>
                  </a:cubicBezTo>
                  <a:cubicBezTo>
                    <a:pt x="3260" y="1979"/>
                    <a:pt x="3057" y="2157"/>
                    <a:pt x="3057" y="2424"/>
                  </a:cubicBezTo>
                  <a:cubicBezTo>
                    <a:pt x="3158" y="2779"/>
                    <a:pt x="3362" y="2779"/>
                    <a:pt x="3566" y="3046"/>
                  </a:cubicBezTo>
                  <a:cubicBezTo>
                    <a:pt x="3872" y="3224"/>
                    <a:pt x="3668" y="3313"/>
                    <a:pt x="3464" y="3490"/>
                  </a:cubicBezTo>
                  <a:cubicBezTo>
                    <a:pt x="3362" y="3757"/>
                    <a:pt x="3260" y="3935"/>
                    <a:pt x="3260" y="4202"/>
                  </a:cubicBezTo>
                  <a:cubicBezTo>
                    <a:pt x="3260" y="4379"/>
                    <a:pt x="3362" y="4557"/>
                    <a:pt x="3464" y="4735"/>
                  </a:cubicBezTo>
                  <a:cubicBezTo>
                    <a:pt x="3668" y="4913"/>
                    <a:pt x="3974" y="4824"/>
                    <a:pt x="3974" y="5179"/>
                  </a:cubicBezTo>
                  <a:cubicBezTo>
                    <a:pt x="3974" y="5357"/>
                    <a:pt x="3974" y="5624"/>
                    <a:pt x="3974" y="5802"/>
                  </a:cubicBezTo>
                  <a:cubicBezTo>
                    <a:pt x="3974" y="5979"/>
                    <a:pt x="4075" y="6424"/>
                    <a:pt x="3668" y="6246"/>
                  </a:cubicBezTo>
                  <a:cubicBezTo>
                    <a:pt x="3464" y="6157"/>
                    <a:pt x="3668" y="5890"/>
                    <a:pt x="3362" y="5802"/>
                  </a:cubicBezTo>
                  <a:cubicBezTo>
                    <a:pt x="3158" y="5802"/>
                    <a:pt x="2955" y="6068"/>
                    <a:pt x="2751" y="6068"/>
                  </a:cubicBezTo>
                  <a:cubicBezTo>
                    <a:pt x="2751" y="5890"/>
                    <a:pt x="2547" y="5713"/>
                    <a:pt x="2853" y="5535"/>
                  </a:cubicBezTo>
                  <a:cubicBezTo>
                    <a:pt x="3057" y="5535"/>
                    <a:pt x="3668" y="5713"/>
                    <a:pt x="3668" y="5446"/>
                  </a:cubicBezTo>
                  <a:cubicBezTo>
                    <a:pt x="3770" y="5268"/>
                    <a:pt x="3057" y="4735"/>
                    <a:pt x="2955" y="4468"/>
                  </a:cubicBezTo>
                  <a:cubicBezTo>
                    <a:pt x="2751" y="4113"/>
                    <a:pt x="2751" y="3668"/>
                    <a:pt x="2853" y="3224"/>
                  </a:cubicBezTo>
                  <a:cubicBezTo>
                    <a:pt x="2853" y="2779"/>
                    <a:pt x="2547" y="2513"/>
                    <a:pt x="2445" y="2068"/>
                  </a:cubicBezTo>
                  <a:cubicBezTo>
                    <a:pt x="2445" y="1624"/>
                    <a:pt x="2853" y="1357"/>
                    <a:pt x="3057" y="1002"/>
                  </a:cubicBezTo>
                  <a:cubicBezTo>
                    <a:pt x="3260" y="557"/>
                    <a:pt x="3668" y="379"/>
                    <a:pt x="4075" y="24"/>
                  </a:cubicBezTo>
                  <a:cubicBezTo>
                    <a:pt x="3260" y="24"/>
                    <a:pt x="2242" y="-154"/>
                    <a:pt x="1630" y="468"/>
                  </a:cubicBezTo>
                  <a:cubicBezTo>
                    <a:pt x="1426" y="735"/>
                    <a:pt x="1223" y="1002"/>
                    <a:pt x="1019" y="1357"/>
                  </a:cubicBezTo>
                  <a:cubicBezTo>
                    <a:pt x="917" y="1624"/>
                    <a:pt x="713" y="1802"/>
                    <a:pt x="408" y="2157"/>
                  </a:cubicBezTo>
                  <a:cubicBezTo>
                    <a:pt x="102" y="2513"/>
                    <a:pt x="204" y="3046"/>
                    <a:pt x="306" y="3402"/>
                  </a:cubicBezTo>
                  <a:cubicBezTo>
                    <a:pt x="306" y="3935"/>
                    <a:pt x="102" y="4290"/>
                    <a:pt x="0" y="4735"/>
                  </a:cubicBezTo>
                  <a:cubicBezTo>
                    <a:pt x="0" y="4913"/>
                    <a:pt x="0" y="5268"/>
                    <a:pt x="102" y="5446"/>
                  </a:cubicBezTo>
                  <a:cubicBezTo>
                    <a:pt x="204" y="5624"/>
                    <a:pt x="408" y="5624"/>
                    <a:pt x="713" y="5624"/>
                  </a:cubicBezTo>
                  <a:cubicBezTo>
                    <a:pt x="1325" y="5624"/>
                    <a:pt x="1732" y="5713"/>
                    <a:pt x="1936" y="6246"/>
                  </a:cubicBezTo>
                  <a:cubicBezTo>
                    <a:pt x="1630" y="5890"/>
                    <a:pt x="1019" y="5979"/>
                    <a:pt x="611" y="5890"/>
                  </a:cubicBezTo>
                  <a:cubicBezTo>
                    <a:pt x="713" y="6157"/>
                    <a:pt x="713" y="6513"/>
                    <a:pt x="917" y="6690"/>
                  </a:cubicBezTo>
                  <a:cubicBezTo>
                    <a:pt x="1223" y="7046"/>
                    <a:pt x="1325" y="7135"/>
                    <a:pt x="1325" y="7579"/>
                  </a:cubicBezTo>
                  <a:cubicBezTo>
                    <a:pt x="1630" y="7668"/>
                    <a:pt x="1834" y="7579"/>
                    <a:pt x="2038" y="7490"/>
                  </a:cubicBezTo>
                  <a:cubicBezTo>
                    <a:pt x="2242" y="7402"/>
                    <a:pt x="2445" y="7402"/>
                    <a:pt x="2649" y="7402"/>
                  </a:cubicBezTo>
                  <a:cubicBezTo>
                    <a:pt x="2853" y="7668"/>
                    <a:pt x="2955" y="7935"/>
                    <a:pt x="3464" y="8024"/>
                  </a:cubicBezTo>
                  <a:cubicBezTo>
                    <a:pt x="3872" y="8113"/>
                    <a:pt x="4177" y="7935"/>
                    <a:pt x="4585" y="8024"/>
                  </a:cubicBezTo>
                  <a:cubicBezTo>
                    <a:pt x="4891" y="8113"/>
                    <a:pt x="4992" y="8113"/>
                    <a:pt x="5196" y="8113"/>
                  </a:cubicBezTo>
                  <a:cubicBezTo>
                    <a:pt x="5400" y="8202"/>
                    <a:pt x="5502" y="8202"/>
                    <a:pt x="5706" y="8290"/>
                  </a:cubicBezTo>
                  <a:cubicBezTo>
                    <a:pt x="6215" y="8468"/>
                    <a:pt x="6521" y="7757"/>
                    <a:pt x="7132" y="802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1" name="Shape 198"/>
            <p:cNvSpPr/>
            <p:nvPr/>
          </p:nvSpPr>
          <p:spPr>
            <a:xfrm>
              <a:off x="3351501" y="2238421"/>
              <a:ext cx="31623" cy="3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81" h="17496" extrusionOk="0">
                  <a:moveTo>
                    <a:pt x="8009" y="0"/>
                  </a:moveTo>
                  <a:cubicBezTo>
                    <a:pt x="17827" y="0"/>
                    <a:pt x="8009" y="21600"/>
                    <a:pt x="2118" y="16800"/>
                  </a:cubicBezTo>
                  <a:cubicBezTo>
                    <a:pt x="-3773" y="12000"/>
                    <a:pt x="4082" y="0"/>
                    <a:pt x="8009" y="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2" name="Shape 199"/>
            <p:cNvSpPr/>
            <p:nvPr/>
          </p:nvSpPr>
          <p:spPr>
            <a:xfrm>
              <a:off x="3288189" y="1705528"/>
              <a:ext cx="187240" cy="14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0552" extrusionOk="0">
                  <a:moveTo>
                    <a:pt x="4263" y="18771"/>
                  </a:moveTo>
                  <a:cubicBezTo>
                    <a:pt x="2558" y="16536"/>
                    <a:pt x="4263" y="14302"/>
                    <a:pt x="3695" y="11322"/>
                  </a:cubicBezTo>
                  <a:cubicBezTo>
                    <a:pt x="3127" y="10577"/>
                    <a:pt x="1421" y="10577"/>
                    <a:pt x="853" y="9088"/>
                  </a:cubicBezTo>
                  <a:cubicBezTo>
                    <a:pt x="-284" y="7598"/>
                    <a:pt x="-284" y="4619"/>
                    <a:pt x="853" y="3129"/>
                  </a:cubicBezTo>
                  <a:cubicBezTo>
                    <a:pt x="853" y="2384"/>
                    <a:pt x="1421" y="150"/>
                    <a:pt x="1990" y="150"/>
                  </a:cubicBezTo>
                  <a:cubicBezTo>
                    <a:pt x="3127" y="-595"/>
                    <a:pt x="3695" y="1639"/>
                    <a:pt x="4263" y="2384"/>
                  </a:cubicBezTo>
                  <a:cubicBezTo>
                    <a:pt x="5969" y="4619"/>
                    <a:pt x="7674" y="2384"/>
                    <a:pt x="9379" y="2384"/>
                  </a:cubicBezTo>
                  <a:cubicBezTo>
                    <a:pt x="11084" y="2384"/>
                    <a:pt x="14495" y="3129"/>
                    <a:pt x="15063" y="5364"/>
                  </a:cubicBezTo>
                  <a:cubicBezTo>
                    <a:pt x="15063" y="6853"/>
                    <a:pt x="14495" y="6853"/>
                    <a:pt x="15632" y="7598"/>
                  </a:cubicBezTo>
                  <a:cubicBezTo>
                    <a:pt x="16769" y="8343"/>
                    <a:pt x="17337" y="9088"/>
                    <a:pt x="17905" y="9833"/>
                  </a:cubicBezTo>
                  <a:cubicBezTo>
                    <a:pt x="19042" y="11322"/>
                    <a:pt x="21316" y="14302"/>
                    <a:pt x="20748" y="16536"/>
                  </a:cubicBezTo>
                  <a:cubicBezTo>
                    <a:pt x="19611" y="18771"/>
                    <a:pt x="16769" y="16536"/>
                    <a:pt x="15063" y="15791"/>
                  </a:cubicBezTo>
                  <a:cubicBezTo>
                    <a:pt x="14495" y="15791"/>
                    <a:pt x="13358" y="15046"/>
                    <a:pt x="12790" y="15791"/>
                  </a:cubicBezTo>
                  <a:cubicBezTo>
                    <a:pt x="12221" y="15791"/>
                    <a:pt x="12221" y="16536"/>
                    <a:pt x="11653" y="17281"/>
                  </a:cubicBezTo>
                  <a:cubicBezTo>
                    <a:pt x="10516" y="18771"/>
                    <a:pt x="9948" y="19515"/>
                    <a:pt x="8242" y="20260"/>
                  </a:cubicBezTo>
                  <a:cubicBezTo>
                    <a:pt x="7105" y="21005"/>
                    <a:pt x="4832" y="20260"/>
                    <a:pt x="4263" y="1877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3" name="Shape 200"/>
            <p:cNvSpPr/>
            <p:nvPr/>
          </p:nvSpPr>
          <p:spPr>
            <a:xfrm>
              <a:off x="2724920" y="1642791"/>
              <a:ext cx="213504" cy="29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3" extrusionOk="0">
                  <a:moveTo>
                    <a:pt x="6171" y="18999"/>
                  </a:moveTo>
                  <a:cubicBezTo>
                    <a:pt x="5143" y="21478"/>
                    <a:pt x="2571" y="19708"/>
                    <a:pt x="2571" y="17937"/>
                  </a:cubicBezTo>
                  <a:cubicBezTo>
                    <a:pt x="2057" y="17229"/>
                    <a:pt x="2057" y="16875"/>
                    <a:pt x="2057" y="16167"/>
                  </a:cubicBezTo>
                  <a:cubicBezTo>
                    <a:pt x="2057" y="15812"/>
                    <a:pt x="1543" y="15104"/>
                    <a:pt x="1543" y="14750"/>
                  </a:cubicBezTo>
                  <a:cubicBezTo>
                    <a:pt x="1543" y="14396"/>
                    <a:pt x="1543" y="14396"/>
                    <a:pt x="1543" y="14042"/>
                  </a:cubicBezTo>
                  <a:cubicBezTo>
                    <a:pt x="1029" y="13688"/>
                    <a:pt x="1029" y="13334"/>
                    <a:pt x="1029" y="13334"/>
                  </a:cubicBezTo>
                  <a:cubicBezTo>
                    <a:pt x="514" y="12626"/>
                    <a:pt x="514" y="12271"/>
                    <a:pt x="0" y="11563"/>
                  </a:cubicBezTo>
                  <a:cubicBezTo>
                    <a:pt x="0" y="10501"/>
                    <a:pt x="514" y="9439"/>
                    <a:pt x="0" y="8376"/>
                  </a:cubicBezTo>
                  <a:cubicBezTo>
                    <a:pt x="0" y="7314"/>
                    <a:pt x="514" y="6252"/>
                    <a:pt x="514" y="5189"/>
                  </a:cubicBezTo>
                  <a:cubicBezTo>
                    <a:pt x="1029" y="3419"/>
                    <a:pt x="2571" y="5544"/>
                    <a:pt x="4114" y="5544"/>
                  </a:cubicBezTo>
                  <a:cubicBezTo>
                    <a:pt x="4629" y="4127"/>
                    <a:pt x="2057" y="3773"/>
                    <a:pt x="2057" y="2711"/>
                  </a:cubicBezTo>
                  <a:cubicBezTo>
                    <a:pt x="2057" y="1648"/>
                    <a:pt x="3086" y="586"/>
                    <a:pt x="4629" y="232"/>
                  </a:cubicBezTo>
                  <a:cubicBezTo>
                    <a:pt x="6686" y="-122"/>
                    <a:pt x="8229" y="-122"/>
                    <a:pt x="9771" y="586"/>
                  </a:cubicBezTo>
                  <a:cubicBezTo>
                    <a:pt x="11314" y="1294"/>
                    <a:pt x="11829" y="2711"/>
                    <a:pt x="13886" y="2711"/>
                  </a:cubicBezTo>
                  <a:cubicBezTo>
                    <a:pt x="14914" y="2711"/>
                    <a:pt x="15429" y="2003"/>
                    <a:pt x="15943" y="1648"/>
                  </a:cubicBezTo>
                  <a:cubicBezTo>
                    <a:pt x="16971" y="1294"/>
                    <a:pt x="18000" y="1648"/>
                    <a:pt x="19029" y="2003"/>
                  </a:cubicBezTo>
                  <a:cubicBezTo>
                    <a:pt x="19543" y="2003"/>
                    <a:pt x="20057" y="2003"/>
                    <a:pt x="21086" y="2357"/>
                  </a:cubicBezTo>
                  <a:cubicBezTo>
                    <a:pt x="21086" y="2711"/>
                    <a:pt x="21600" y="3419"/>
                    <a:pt x="21600" y="3773"/>
                  </a:cubicBezTo>
                  <a:cubicBezTo>
                    <a:pt x="21600" y="4127"/>
                    <a:pt x="20571" y="4835"/>
                    <a:pt x="20057" y="5189"/>
                  </a:cubicBezTo>
                  <a:cubicBezTo>
                    <a:pt x="19543" y="5544"/>
                    <a:pt x="19029" y="5898"/>
                    <a:pt x="19029" y="6606"/>
                  </a:cubicBezTo>
                  <a:cubicBezTo>
                    <a:pt x="18000" y="7668"/>
                    <a:pt x="17486" y="9085"/>
                    <a:pt x="16457" y="10147"/>
                  </a:cubicBezTo>
                  <a:cubicBezTo>
                    <a:pt x="15943" y="11209"/>
                    <a:pt x="14914" y="13334"/>
                    <a:pt x="12857" y="13334"/>
                  </a:cubicBezTo>
                  <a:cubicBezTo>
                    <a:pt x="11314" y="13688"/>
                    <a:pt x="10800" y="12980"/>
                    <a:pt x="9771" y="12626"/>
                  </a:cubicBezTo>
                  <a:cubicBezTo>
                    <a:pt x="8229" y="12626"/>
                    <a:pt x="7200" y="12980"/>
                    <a:pt x="6171" y="13334"/>
                  </a:cubicBezTo>
                  <a:cubicBezTo>
                    <a:pt x="6171" y="13688"/>
                    <a:pt x="7200" y="13688"/>
                    <a:pt x="7714" y="14042"/>
                  </a:cubicBezTo>
                  <a:cubicBezTo>
                    <a:pt x="8743" y="14042"/>
                    <a:pt x="8743" y="14396"/>
                    <a:pt x="8743" y="14750"/>
                  </a:cubicBezTo>
                  <a:cubicBezTo>
                    <a:pt x="9257" y="15812"/>
                    <a:pt x="8743" y="16521"/>
                    <a:pt x="8229" y="16875"/>
                  </a:cubicBezTo>
                  <a:cubicBezTo>
                    <a:pt x="7200" y="17583"/>
                    <a:pt x="6686" y="18291"/>
                    <a:pt x="6171" y="18999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4" name="Shape 201"/>
            <p:cNvSpPr/>
            <p:nvPr/>
          </p:nvSpPr>
          <p:spPr>
            <a:xfrm>
              <a:off x="2486216" y="1656140"/>
              <a:ext cx="206356" cy="36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24" extrusionOk="0">
                  <a:moveTo>
                    <a:pt x="16039" y="8214"/>
                  </a:moveTo>
                  <a:cubicBezTo>
                    <a:pt x="15512" y="8518"/>
                    <a:pt x="14458" y="9127"/>
                    <a:pt x="14458" y="9431"/>
                  </a:cubicBezTo>
                  <a:cubicBezTo>
                    <a:pt x="14458" y="10039"/>
                    <a:pt x="16039" y="9431"/>
                    <a:pt x="16566" y="9431"/>
                  </a:cubicBezTo>
                  <a:cubicBezTo>
                    <a:pt x="17092" y="9127"/>
                    <a:pt x="18146" y="9431"/>
                    <a:pt x="18673" y="9735"/>
                  </a:cubicBezTo>
                  <a:cubicBezTo>
                    <a:pt x="19200" y="10344"/>
                    <a:pt x="19200" y="10648"/>
                    <a:pt x="19727" y="10952"/>
                  </a:cubicBezTo>
                  <a:cubicBezTo>
                    <a:pt x="20780" y="11865"/>
                    <a:pt x="21307" y="12473"/>
                    <a:pt x="21307" y="13386"/>
                  </a:cubicBezTo>
                  <a:cubicBezTo>
                    <a:pt x="21307" y="14299"/>
                    <a:pt x="21307" y="15211"/>
                    <a:pt x="21307" y="16124"/>
                  </a:cubicBezTo>
                  <a:cubicBezTo>
                    <a:pt x="21307" y="17037"/>
                    <a:pt x="21307" y="18254"/>
                    <a:pt x="20253" y="19166"/>
                  </a:cubicBezTo>
                  <a:cubicBezTo>
                    <a:pt x="19200" y="19470"/>
                    <a:pt x="18673" y="19470"/>
                    <a:pt x="17619" y="19470"/>
                  </a:cubicBezTo>
                  <a:cubicBezTo>
                    <a:pt x="16566" y="19470"/>
                    <a:pt x="16039" y="19470"/>
                    <a:pt x="16039" y="20079"/>
                  </a:cubicBezTo>
                  <a:cubicBezTo>
                    <a:pt x="16039" y="20687"/>
                    <a:pt x="16566" y="20992"/>
                    <a:pt x="15512" y="21296"/>
                  </a:cubicBezTo>
                  <a:cubicBezTo>
                    <a:pt x="14985" y="21600"/>
                    <a:pt x="13931" y="21600"/>
                    <a:pt x="13405" y="21296"/>
                  </a:cubicBezTo>
                  <a:cubicBezTo>
                    <a:pt x="11824" y="20687"/>
                    <a:pt x="11824" y="20079"/>
                    <a:pt x="11297" y="19166"/>
                  </a:cubicBezTo>
                  <a:cubicBezTo>
                    <a:pt x="10244" y="18254"/>
                    <a:pt x="9190" y="17341"/>
                    <a:pt x="8136" y="16732"/>
                  </a:cubicBezTo>
                  <a:cubicBezTo>
                    <a:pt x="7609" y="16428"/>
                    <a:pt x="7609" y="15820"/>
                    <a:pt x="6556" y="15820"/>
                  </a:cubicBezTo>
                  <a:cubicBezTo>
                    <a:pt x="6029" y="15515"/>
                    <a:pt x="4975" y="15211"/>
                    <a:pt x="4448" y="15211"/>
                  </a:cubicBezTo>
                  <a:cubicBezTo>
                    <a:pt x="2868" y="14907"/>
                    <a:pt x="1814" y="14299"/>
                    <a:pt x="1287" y="13386"/>
                  </a:cubicBezTo>
                  <a:cubicBezTo>
                    <a:pt x="1287" y="13082"/>
                    <a:pt x="1287" y="13082"/>
                    <a:pt x="761" y="12777"/>
                  </a:cubicBezTo>
                  <a:cubicBezTo>
                    <a:pt x="761" y="12473"/>
                    <a:pt x="234" y="12473"/>
                    <a:pt x="234" y="12169"/>
                  </a:cubicBezTo>
                  <a:cubicBezTo>
                    <a:pt x="-293" y="11865"/>
                    <a:pt x="234" y="11256"/>
                    <a:pt x="234" y="10952"/>
                  </a:cubicBezTo>
                  <a:cubicBezTo>
                    <a:pt x="234" y="10039"/>
                    <a:pt x="-293" y="8518"/>
                    <a:pt x="1814" y="9127"/>
                  </a:cubicBezTo>
                  <a:cubicBezTo>
                    <a:pt x="3395" y="9431"/>
                    <a:pt x="3922" y="10648"/>
                    <a:pt x="4975" y="11256"/>
                  </a:cubicBezTo>
                  <a:cubicBezTo>
                    <a:pt x="6029" y="12169"/>
                    <a:pt x="8136" y="11256"/>
                    <a:pt x="8136" y="10039"/>
                  </a:cubicBezTo>
                  <a:cubicBezTo>
                    <a:pt x="8136" y="9735"/>
                    <a:pt x="7083" y="9431"/>
                    <a:pt x="7083" y="9127"/>
                  </a:cubicBezTo>
                  <a:cubicBezTo>
                    <a:pt x="7083" y="8518"/>
                    <a:pt x="7083" y="8214"/>
                    <a:pt x="7609" y="7910"/>
                  </a:cubicBezTo>
                  <a:cubicBezTo>
                    <a:pt x="7609" y="7301"/>
                    <a:pt x="7083" y="7301"/>
                    <a:pt x="6029" y="6997"/>
                  </a:cubicBezTo>
                  <a:cubicBezTo>
                    <a:pt x="5502" y="6997"/>
                    <a:pt x="4448" y="6997"/>
                    <a:pt x="4448" y="6389"/>
                  </a:cubicBezTo>
                  <a:cubicBezTo>
                    <a:pt x="3922" y="5780"/>
                    <a:pt x="4975" y="5476"/>
                    <a:pt x="4448" y="4868"/>
                  </a:cubicBezTo>
                  <a:cubicBezTo>
                    <a:pt x="4448" y="4563"/>
                    <a:pt x="3395" y="4259"/>
                    <a:pt x="4448" y="3651"/>
                  </a:cubicBezTo>
                  <a:cubicBezTo>
                    <a:pt x="4975" y="3042"/>
                    <a:pt x="7609" y="2738"/>
                    <a:pt x="9190" y="2738"/>
                  </a:cubicBezTo>
                  <a:cubicBezTo>
                    <a:pt x="10244" y="2738"/>
                    <a:pt x="11297" y="3042"/>
                    <a:pt x="12351" y="2434"/>
                  </a:cubicBezTo>
                  <a:cubicBezTo>
                    <a:pt x="12878" y="2130"/>
                    <a:pt x="12878" y="1521"/>
                    <a:pt x="13931" y="913"/>
                  </a:cubicBezTo>
                  <a:cubicBezTo>
                    <a:pt x="14458" y="608"/>
                    <a:pt x="15512" y="0"/>
                    <a:pt x="16039" y="0"/>
                  </a:cubicBezTo>
                  <a:cubicBezTo>
                    <a:pt x="16566" y="0"/>
                    <a:pt x="18146" y="608"/>
                    <a:pt x="18146" y="913"/>
                  </a:cubicBezTo>
                  <a:cubicBezTo>
                    <a:pt x="18673" y="1825"/>
                    <a:pt x="14985" y="2738"/>
                    <a:pt x="18146" y="2738"/>
                  </a:cubicBezTo>
                  <a:cubicBezTo>
                    <a:pt x="19200" y="2738"/>
                    <a:pt x="19727" y="2738"/>
                    <a:pt x="19727" y="3346"/>
                  </a:cubicBezTo>
                  <a:cubicBezTo>
                    <a:pt x="19727" y="5172"/>
                    <a:pt x="17619" y="6997"/>
                    <a:pt x="16039" y="821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5" name="Shape 202"/>
            <p:cNvSpPr/>
            <p:nvPr/>
          </p:nvSpPr>
          <p:spPr>
            <a:xfrm>
              <a:off x="2677476" y="1196769"/>
              <a:ext cx="663442" cy="41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26" extrusionOk="0">
                  <a:moveTo>
                    <a:pt x="19127" y="20612"/>
                  </a:moveTo>
                  <a:cubicBezTo>
                    <a:pt x="18962" y="21126"/>
                    <a:pt x="18467" y="21383"/>
                    <a:pt x="18137" y="21126"/>
                  </a:cubicBezTo>
                  <a:cubicBezTo>
                    <a:pt x="17973" y="21126"/>
                    <a:pt x="17643" y="20869"/>
                    <a:pt x="17478" y="20869"/>
                  </a:cubicBezTo>
                  <a:cubicBezTo>
                    <a:pt x="17148" y="20354"/>
                    <a:pt x="16818" y="20097"/>
                    <a:pt x="16653" y="19583"/>
                  </a:cubicBezTo>
                  <a:cubicBezTo>
                    <a:pt x="16489" y="18812"/>
                    <a:pt x="16818" y="18812"/>
                    <a:pt x="16983" y="18297"/>
                  </a:cubicBezTo>
                  <a:cubicBezTo>
                    <a:pt x="16983" y="17783"/>
                    <a:pt x="16653" y="17526"/>
                    <a:pt x="16324" y="17269"/>
                  </a:cubicBezTo>
                  <a:cubicBezTo>
                    <a:pt x="16324" y="17783"/>
                    <a:pt x="16159" y="18040"/>
                    <a:pt x="16159" y="18554"/>
                  </a:cubicBezTo>
                  <a:cubicBezTo>
                    <a:pt x="16159" y="18812"/>
                    <a:pt x="16324" y="19326"/>
                    <a:pt x="16324" y="19583"/>
                  </a:cubicBezTo>
                  <a:cubicBezTo>
                    <a:pt x="16489" y="20097"/>
                    <a:pt x="16489" y="20354"/>
                    <a:pt x="15994" y="20354"/>
                  </a:cubicBezTo>
                  <a:cubicBezTo>
                    <a:pt x="15664" y="20354"/>
                    <a:pt x="15499" y="20354"/>
                    <a:pt x="15169" y="20354"/>
                  </a:cubicBezTo>
                  <a:cubicBezTo>
                    <a:pt x="14840" y="20354"/>
                    <a:pt x="14510" y="20612"/>
                    <a:pt x="14180" y="20354"/>
                  </a:cubicBezTo>
                  <a:cubicBezTo>
                    <a:pt x="14015" y="20097"/>
                    <a:pt x="14180" y="19583"/>
                    <a:pt x="13850" y="19840"/>
                  </a:cubicBezTo>
                  <a:cubicBezTo>
                    <a:pt x="13685" y="20097"/>
                    <a:pt x="13685" y="20612"/>
                    <a:pt x="13521" y="20612"/>
                  </a:cubicBezTo>
                  <a:cubicBezTo>
                    <a:pt x="13356" y="20869"/>
                    <a:pt x="12861" y="20612"/>
                    <a:pt x="12696" y="20612"/>
                  </a:cubicBezTo>
                  <a:cubicBezTo>
                    <a:pt x="12037" y="20612"/>
                    <a:pt x="11707" y="21126"/>
                    <a:pt x="11047" y="21126"/>
                  </a:cubicBezTo>
                  <a:cubicBezTo>
                    <a:pt x="10882" y="21126"/>
                    <a:pt x="10388" y="20869"/>
                    <a:pt x="10223" y="20612"/>
                  </a:cubicBezTo>
                  <a:cubicBezTo>
                    <a:pt x="10058" y="20354"/>
                    <a:pt x="10058" y="20097"/>
                    <a:pt x="10058" y="19840"/>
                  </a:cubicBezTo>
                  <a:cubicBezTo>
                    <a:pt x="10058" y="19326"/>
                    <a:pt x="10058" y="18812"/>
                    <a:pt x="9728" y="18812"/>
                  </a:cubicBezTo>
                  <a:cubicBezTo>
                    <a:pt x="9563" y="18554"/>
                    <a:pt x="9398" y="19069"/>
                    <a:pt x="9234" y="19326"/>
                  </a:cubicBezTo>
                  <a:cubicBezTo>
                    <a:pt x="9069" y="19583"/>
                    <a:pt x="9234" y="20097"/>
                    <a:pt x="9069" y="20354"/>
                  </a:cubicBezTo>
                  <a:cubicBezTo>
                    <a:pt x="8739" y="20612"/>
                    <a:pt x="8409" y="20354"/>
                    <a:pt x="8409" y="20097"/>
                  </a:cubicBezTo>
                  <a:cubicBezTo>
                    <a:pt x="8079" y="19326"/>
                    <a:pt x="7750" y="18812"/>
                    <a:pt x="7255" y="19069"/>
                  </a:cubicBezTo>
                  <a:cubicBezTo>
                    <a:pt x="7090" y="19326"/>
                    <a:pt x="6760" y="19583"/>
                    <a:pt x="6595" y="19583"/>
                  </a:cubicBezTo>
                  <a:cubicBezTo>
                    <a:pt x="6431" y="19583"/>
                    <a:pt x="6101" y="19326"/>
                    <a:pt x="5936" y="19069"/>
                  </a:cubicBezTo>
                  <a:cubicBezTo>
                    <a:pt x="5606" y="18297"/>
                    <a:pt x="5771" y="17783"/>
                    <a:pt x="5771" y="17012"/>
                  </a:cubicBezTo>
                  <a:cubicBezTo>
                    <a:pt x="5771" y="16240"/>
                    <a:pt x="5441" y="15469"/>
                    <a:pt x="5441" y="14697"/>
                  </a:cubicBezTo>
                  <a:cubicBezTo>
                    <a:pt x="5276" y="13926"/>
                    <a:pt x="5771" y="13412"/>
                    <a:pt x="5771" y="12640"/>
                  </a:cubicBezTo>
                  <a:cubicBezTo>
                    <a:pt x="5936" y="11869"/>
                    <a:pt x="5771" y="10840"/>
                    <a:pt x="5606" y="10326"/>
                  </a:cubicBezTo>
                  <a:cubicBezTo>
                    <a:pt x="5441" y="9554"/>
                    <a:pt x="5111" y="9040"/>
                    <a:pt x="4947" y="8269"/>
                  </a:cubicBezTo>
                  <a:cubicBezTo>
                    <a:pt x="4782" y="7754"/>
                    <a:pt x="4947" y="6469"/>
                    <a:pt x="4287" y="7240"/>
                  </a:cubicBezTo>
                  <a:cubicBezTo>
                    <a:pt x="3792" y="7754"/>
                    <a:pt x="3298" y="7497"/>
                    <a:pt x="2803" y="7240"/>
                  </a:cubicBezTo>
                  <a:cubicBezTo>
                    <a:pt x="2308" y="6983"/>
                    <a:pt x="1979" y="6469"/>
                    <a:pt x="1649" y="5954"/>
                  </a:cubicBezTo>
                  <a:cubicBezTo>
                    <a:pt x="1319" y="5440"/>
                    <a:pt x="989" y="4926"/>
                    <a:pt x="660" y="4154"/>
                  </a:cubicBezTo>
                  <a:cubicBezTo>
                    <a:pt x="495" y="3640"/>
                    <a:pt x="0" y="2869"/>
                    <a:pt x="0" y="2097"/>
                  </a:cubicBezTo>
                  <a:cubicBezTo>
                    <a:pt x="0" y="1326"/>
                    <a:pt x="330" y="554"/>
                    <a:pt x="660" y="297"/>
                  </a:cubicBezTo>
                  <a:cubicBezTo>
                    <a:pt x="1319" y="-217"/>
                    <a:pt x="1814" y="40"/>
                    <a:pt x="2308" y="297"/>
                  </a:cubicBezTo>
                  <a:cubicBezTo>
                    <a:pt x="2803" y="554"/>
                    <a:pt x="3133" y="1069"/>
                    <a:pt x="3627" y="1583"/>
                  </a:cubicBezTo>
                  <a:cubicBezTo>
                    <a:pt x="3792" y="1840"/>
                    <a:pt x="4122" y="2097"/>
                    <a:pt x="4287" y="2354"/>
                  </a:cubicBezTo>
                  <a:cubicBezTo>
                    <a:pt x="4617" y="2612"/>
                    <a:pt x="4617" y="2869"/>
                    <a:pt x="4452" y="3126"/>
                  </a:cubicBezTo>
                  <a:cubicBezTo>
                    <a:pt x="4452" y="3383"/>
                    <a:pt x="4287" y="3897"/>
                    <a:pt x="4287" y="4154"/>
                  </a:cubicBezTo>
                  <a:cubicBezTo>
                    <a:pt x="4452" y="4926"/>
                    <a:pt x="4617" y="4412"/>
                    <a:pt x="4782" y="4412"/>
                  </a:cubicBezTo>
                  <a:cubicBezTo>
                    <a:pt x="5111" y="4154"/>
                    <a:pt x="5441" y="4412"/>
                    <a:pt x="5771" y="4412"/>
                  </a:cubicBezTo>
                  <a:cubicBezTo>
                    <a:pt x="6101" y="4412"/>
                    <a:pt x="6101" y="4154"/>
                    <a:pt x="6266" y="3897"/>
                  </a:cubicBezTo>
                  <a:cubicBezTo>
                    <a:pt x="6431" y="3383"/>
                    <a:pt x="6595" y="3126"/>
                    <a:pt x="6925" y="3383"/>
                  </a:cubicBezTo>
                  <a:cubicBezTo>
                    <a:pt x="7255" y="3640"/>
                    <a:pt x="7255" y="3897"/>
                    <a:pt x="7420" y="4154"/>
                  </a:cubicBezTo>
                  <a:cubicBezTo>
                    <a:pt x="7750" y="4669"/>
                    <a:pt x="8244" y="5697"/>
                    <a:pt x="7420" y="5954"/>
                  </a:cubicBezTo>
                  <a:cubicBezTo>
                    <a:pt x="7255" y="5954"/>
                    <a:pt x="7255" y="5697"/>
                    <a:pt x="7090" y="5697"/>
                  </a:cubicBezTo>
                  <a:cubicBezTo>
                    <a:pt x="6925" y="6212"/>
                    <a:pt x="7915" y="6726"/>
                    <a:pt x="8079" y="6726"/>
                  </a:cubicBezTo>
                  <a:cubicBezTo>
                    <a:pt x="8409" y="6726"/>
                    <a:pt x="9069" y="6983"/>
                    <a:pt x="9234" y="7754"/>
                  </a:cubicBezTo>
                  <a:cubicBezTo>
                    <a:pt x="9728" y="8526"/>
                    <a:pt x="8904" y="8783"/>
                    <a:pt x="8409" y="8526"/>
                  </a:cubicBezTo>
                  <a:cubicBezTo>
                    <a:pt x="7915" y="8526"/>
                    <a:pt x="7585" y="8012"/>
                    <a:pt x="7090" y="8012"/>
                  </a:cubicBezTo>
                  <a:cubicBezTo>
                    <a:pt x="6760" y="8526"/>
                    <a:pt x="7585" y="8783"/>
                    <a:pt x="7750" y="9040"/>
                  </a:cubicBezTo>
                  <a:cubicBezTo>
                    <a:pt x="7915" y="9297"/>
                    <a:pt x="7750" y="9554"/>
                    <a:pt x="7915" y="9812"/>
                  </a:cubicBezTo>
                  <a:cubicBezTo>
                    <a:pt x="8079" y="10069"/>
                    <a:pt x="8244" y="10069"/>
                    <a:pt x="8409" y="10326"/>
                  </a:cubicBezTo>
                  <a:cubicBezTo>
                    <a:pt x="8739" y="10583"/>
                    <a:pt x="9234" y="10840"/>
                    <a:pt x="9234" y="11612"/>
                  </a:cubicBezTo>
                  <a:cubicBezTo>
                    <a:pt x="9398" y="12126"/>
                    <a:pt x="8904" y="12640"/>
                    <a:pt x="9398" y="13154"/>
                  </a:cubicBezTo>
                  <a:cubicBezTo>
                    <a:pt x="9563" y="12897"/>
                    <a:pt x="9728" y="12897"/>
                    <a:pt x="9893" y="12640"/>
                  </a:cubicBezTo>
                  <a:cubicBezTo>
                    <a:pt x="10058" y="12383"/>
                    <a:pt x="10058" y="12383"/>
                    <a:pt x="10223" y="12126"/>
                  </a:cubicBezTo>
                  <a:cubicBezTo>
                    <a:pt x="10388" y="12126"/>
                    <a:pt x="10553" y="12126"/>
                    <a:pt x="10718" y="12126"/>
                  </a:cubicBezTo>
                  <a:cubicBezTo>
                    <a:pt x="11047" y="12383"/>
                    <a:pt x="11212" y="12640"/>
                    <a:pt x="11377" y="12897"/>
                  </a:cubicBezTo>
                  <a:cubicBezTo>
                    <a:pt x="11542" y="13154"/>
                    <a:pt x="11707" y="12897"/>
                    <a:pt x="12037" y="12897"/>
                  </a:cubicBezTo>
                  <a:cubicBezTo>
                    <a:pt x="12366" y="12897"/>
                    <a:pt x="12366" y="13154"/>
                    <a:pt x="12696" y="13412"/>
                  </a:cubicBezTo>
                  <a:cubicBezTo>
                    <a:pt x="12861" y="13669"/>
                    <a:pt x="13026" y="13412"/>
                    <a:pt x="13191" y="13154"/>
                  </a:cubicBezTo>
                  <a:cubicBezTo>
                    <a:pt x="13521" y="12897"/>
                    <a:pt x="13685" y="12640"/>
                    <a:pt x="13850" y="12383"/>
                  </a:cubicBezTo>
                  <a:cubicBezTo>
                    <a:pt x="14180" y="12383"/>
                    <a:pt x="14180" y="11869"/>
                    <a:pt x="14510" y="11869"/>
                  </a:cubicBezTo>
                  <a:cubicBezTo>
                    <a:pt x="14675" y="11612"/>
                    <a:pt x="14840" y="11612"/>
                    <a:pt x="15005" y="11612"/>
                  </a:cubicBezTo>
                  <a:cubicBezTo>
                    <a:pt x="15169" y="11354"/>
                    <a:pt x="15169" y="11354"/>
                    <a:pt x="15334" y="11097"/>
                  </a:cubicBezTo>
                  <a:cubicBezTo>
                    <a:pt x="15499" y="10840"/>
                    <a:pt x="15664" y="10583"/>
                    <a:pt x="15994" y="10583"/>
                  </a:cubicBezTo>
                  <a:cubicBezTo>
                    <a:pt x="16159" y="10583"/>
                    <a:pt x="16489" y="10840"/>
                    <a:pt x="16818" y="10840"/>
                  </a:cubicBezTo>
                  <a:cubicBezTo>
                    <a:pt x="17148" y="10583"/>
                    <a:pt x="17148" y="10326"/>
                    <a:pt x="17478" y="10326"/>
                  </a:cubicBezTo>
                  <a:cubicBezTo>
                    <a:pt x="18137" y="10326"/>
                    <a:pt x="18632" y="10583"/>
                    <a:pt x="19127" y="11097"/>
                  </a:cubicBezTo>
                  <a:cubicBezTo>
                    <a:pt x="19621" y="11354"/>
                    <a:pt x="19951" y="11869"/>
                    <a:pt x="20446" y="12383"/>
                  </a:cubicBezTo>
                  <a:cubicBezTo>
                    <a:pt x="20940" y="12897"/>
                    <a:pt x="21600" y="13669"/>
                    <a:pt x="21270" y="14440"/>
                  </a:cubicBezTo>
                  <a:cubicBezTo>
                    <a:pt x="20776" y="15212"/>
                    <a:pt x="20116" y="15726"/>
                    <a:pt x="20281" y="16754"/>
                  </a:cubicBezTo>
                  <a:cubicBezTo>
                    <a:pt x="20611" y="16754"/>
                    <a:pt x="21435" y="16754"/>
                    <a:pt x="21435" y="17526"/>
                  </a:cubicBezTo>
                  <a:cubicBezTo>
                    <a:pt x="21435" y="17783"/>
                    <a:pt x="21270" y="18040"/>
                    <a:pt x="21105" y="18297"/>
                  </a:cubicBezTo>
                  <a:cubicBezTo>
                    <a:pt x="20776" y="18554"/>
                    <a:pt x="20776" y="18554"/>
                    <a:pt x="20611" y="19069"/>
                  </a:cubicBezTo>
                  <a:cubicBezTo>
                    <a:pt x="20611" y="19326"/>
                    <a:pt x="20611" y="19583"/>
                    <a:pt x="20446" y="19840"/>
                  </a:cubicBezTo>
                  <a:cubicBezTo>
                    <a:pt x="20281" y="20097"/>
                    <a:pt x="20116" y="20354"/>
                    <a:pt x="19951" y="20354"/>
                  </a:cubicBezTo>
                  <a:cubicBezTo>
                    <a:pt x="19621" y="20612"/>
                    <a:pt x="19456" y="20612"/>
                    <a:pt x="19127" y="20612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6" name="Shape 203"/>
            <p:cNvSpPr/>
            <p:nvPr/>
          </p:nvSpPr>
          <p:spPr>
            <a:xfrm>
              <a:off x="2690788" y="1429798"/>
              <a:ext cx="124711" cy="15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0404" extrusionOk="0">
                  <a:moveTo>
                    <a:pt x="11338" y="18993"/>
                  </a:moveTo>
                  <a:cubicBezTo>
                    <a:pt x="8014" y="16968"/>
                    <a:pt x="2199" y="15618"/>
                    <a:pt x="538" y="12243"/>
                  </a:cubicBezTo>
                  <a:cubicBezTo>
                    <a:pt x="-1124" y="9543"/>
                    <a:pt x="1368" y="8193"/>
                    <a:pt x="3861" y="6843"/>
                  </a:cubicBezTo>
                  <a:cubicBezTo>
                    <a:pt x="6353" y="5493"/>
                    <a:pt x="5522" y="4143"/>
                    <a:pt x="6353" y="2118"/>
                  </a:cubicBezTo>
                  <a:cubicBezTo>
                    <a:pt x="8014" y="-582"/>
                    <a:pt x="11338" y="-582"/>
                    <a:pt x="12999" y="1443"/>
                  </a:cubicBezTo>
                  <a:cubicBezTo>
                    <a:pt x="15491" y="3468"/>
                    <a:pt x="16322" y="5493"/>
                    <a:pt x="17984" y="6843"/>
                  </a:cubicBezTo>
                  <a:cubicBezTo>
                    <a:pt x="19645" y="8193"/>
                    <a:pt x="20476" y="10893"/>
                    <a:pt x="20476" y="12918"/>
                  </a:cubicBezTo>
                  <a:cubicBezTo>
                    <a:pt x="20476" y="14943"/>
                    <a:pt x="20476" y="18318"/>
                    <a:pt x="18814" y="19668"/>
                  </a:cubicBezTo>
                  <a:cubicBezTo>
                    <a:pt x="17984" y="21018"/>
                    <a:pt x="12999" y="20343"/>
                    <a:pt x="11338" y="1899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7" name="Shape 204"/>
            <p:cNvSpPr/>
            <p:nvPr/>
          </p:nvSpPr>
          <p:spPr>
            <a:xfrm>
              <a:off x="2381487" y="1252638"/>
              <a:ext cx="287364" cy="28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976" extrusionOk="0">
                  <a:moveTo>
                    <a:pt x="21320" y="12201"/>
                  </a:moveTo>
                  <a:cubicBezTo>
                    <a:pt x="20941" y="12580"/>
                    <a:pt x="21320" y="13338"/>
                    <a:pt x="20941" y="13717"/>
                  </a:cubicBezTo>
                  <a:cubicBezTo>
                    <a:pt x="20941" y="14475"/>
                    <a:pt x="20183" y="14854"/>
                    <a:pt x="20183" y="15233"/>
                  </a:cubicBezTo>
                  <a:cubicBezTo>
                    <a:pt x="19804" y="15991"/>
                    <a:pt x="19804" y="16370"/>
                    <a:pt x="19804" y="17128"/>
                  </a:cubicBezTo>
                  <a:cubicBezTo>
                    <a:pt x="19804" y="18643"/>
                    <a:pt x="19046" y="19780"/>
                    <a:pt x="17909" y="20538"/>
                  </a:cubicBezTo>
                  <a:cubicBezTo>
                    <a:pt x="16773" y="20917"/>
                    <a:pt x="14499" y="21296"/>
                    <a:pt x="13362" y="20538"/>
                  </a:cubicBezTo>
                  <a:cubicBezTo>
                    <a:pt x="11846" y="19780"/>
                    <a:pt x="11467" y="18643"/>
                    <a:pt x="11846" y="17128"/>
                  </a:cubicBezTo>
                  <a:cubicBezTo>
                    <a:pt x="11846" y="16749"/>
                    <a:pt x="11846" y="16370"/>
                    <a:pt x="11846" y="15991"/>
                  </a:cubicBezTo>
                  <a:cubicBezTo>
                    <a:pt x="12225" y="15612"/>
                    <a:pt x="12604" y="15233"/>
                    <a:pt x="12983" y="14854"/>
                  </a:cubicBezTo>
                  <a:cubicBezTo>
                    <a:pt x="13741" y="14096"/>
                    <a:pt x="14499" y="13717"/>
                    <a:pt x="15257" y="12959"/>
                  </a:cubicBezTo>
                  <a:cubicBezTo>
                    <a:pt x="14499" y="12201"/>
                    <a:pt x="12604" y="12959"/>
                    <a:pt x="11846" y="13338"/>
                  </a:cubicBezTo>
                  <a:cubicBezTo>
                    <a:pt x="11467" y="13717"/>
                    <a:pt x="11088" y="14096"/>
                    <a:pt x="10709" y="14475"/>
                  </a:cubicBezTo>
                  <a:cubicBezTo>
                    <a:pt x="9952" y="14475"/>
                    <a:pt x="9573" y="14096"/>
                    <a:pt x="8815" y="14096"/>
                  </a:cubicBezTo>
                  <a:cubicBezTo>
                    <a:pt x="8057" y="14475"/>
                    <a:pt x="6162" y="15233"/>
                    <a:pt x="5404" y="14475"/>
                  </a:cubicBezTo>
                  <a:cubicBezTo>
                    <a:pt x="4646" y="13338"/>
                    <a:pt x="7299" y="12959"/>
                    <a:pt x="7678" y="12201"/>
                  </a:cubicBezTo>
                  <a:cubicBezTo>
                    <a:pt x="7299" y="11064"/>
                    <a:pt x="5025" y="13338"/>
                    <a:pt x="4267" y="12201"/>
                  </a:cubicBezTo>
                  <a:cubicBezTo>
                    <a:pt x="3888" y="11443"/>
                    <a:pt x="4646" y="11443"/>
                    <a:pt x="5025" y="10685"/>
                  </a:cubicBezTo>
                  <a:cubicBezTo>
                    <a:pt x="5025" y="9928"/>
                    <a:pt x="4267" y="9928"/>
                    <a:pt x="3888" y="9928"/>
                  </a:cubicBezTo>
                  <a:cubicBezTo>
                    <a:pt x="2373" y="9928"/>
                    <a:pt x="1615" y="9549"/>
                    <a:pt x="857" y="8412"/>
                  </a:cubicBezTo>
                  <a:cubicBezTo>
                    <a:pt x="-280" y="6896"/>
                    <a:pt x="1615" y="7275"/>
                    <a:pt x="1615" y="6138"/>
                  </a:cubicBezTo>
                  <a:cubicBezTo>
                    <a:pt x="1994" y="5001"/>
                    <a:pt x="478" y="3864"/>
                    <a:pt x="99" y="3107"/>
                  </a:cubicBezTo>
                  <a:cubicBezTo>
                    <a:pt x="-280" y="1970"/>
                    <a:pt x="478" y="833"/>
                    <a:pt x="1615" y="454"/>
                  </a:cubicBezTo>
                  <a:cubicBezTo>
                    <a:pt x="2752" y="454"/>
                    <a:pt x="4267" y="1970"/>
                    <a:pt x="4646" y="3107"/>
                  </a:cubicBezTo>
                  <a:cubicBezTo>
                    <a:pt x="5404" y="3864"/>
                    <a:pt x="5404" y="5001"/>
                    <a:pt x="5783" y="6138"/>
                  </a:cubicBezTo>
                  <a:cubicBezTo>
                    <a:pt x="6162" y="7275"/>
                    <a:pt x="6920" y="8033"/>
                    <a:pt x="7678" y="9170"/>
                  </a:cubicBezTo>
                  <a:cubicBezTo>
                    <a:pt x="8057" y="9549"/>
                    <a:pt x="9194" y="11064"/>
                    <a:pt x="9952" y="11064"/>
                  </a:cubicBezTo>
                  <a:cubicBezTo>
                    <a:pt x="11467" y="11064"/>
                    <a:pt x="8815" y="8791"/>
                    <a:pt x="8436" y="8791"/>
                  </a:cubicBezTo>
                  <a:cubicBezTo>
                    <a:pt x="7678" y="8033"/>
                    <a:pt x="6541" y="6138"/>
                    <a:pt x="6920" y="5001"/>
                  </a:cubicBezTo>
                  <a:cubicBezTo>
                    <a:pt x="6920" y="4622"/>
                    <a:pt x="7299" y="3864"/>
                    <a:pt x="7678" y="3485"/>
                  </a:cubicBezTo>
                  <a:cubicBezTo>
                    <a:pt x="8057" y="3485"/>
                    <a:pt x="8815" y="3864"/>
                    <a:pt x="9194" y="4243"/>
                  </a:cubicBezTo>
                  <a:cubicBezTo>
                    <a:pt x="9952" y="5380"/>
                    <a:pt x="10709" y="6138"/>
                    <a:pt x="11467" y="7275"/>
                  </a:cubicBezTo>
                  <a:cubicBezTo>
                    <a:pt x="11846" y="7654"/>
                    <a:pt x="13741" y="10685"/>
                    <a:pt x="14499" y="8791"/>
                  </a:cubicBezTo>
                  <a:cubicBezTo>
                    <a:pt x="14878" y="8033"/>
                    <a:pt x="13362" y="6138"/>
                    <a:pt x="12983" y="5380"/>
                  </a:cubicBezTo>
                  <a:cubicBezTo>
                    <a:pt x="12225" y="4243"/>
                    <a:pt x="11088" y="3485"/>
                    <a:pt x="9952" y="2728"/>
                  </a:cubicBezTo>
                  <a:cubicBezTo>
                    <a:pt x="8436" y="1591"/>
                    <a:pt x="8436" y="454"/>
                    <a:pt x="10331" y="75"/>
                  </a:cubicBezTo>
                  <a:cubicBezTo>
                    <a:pt x="12225" y="-304"/>
                    <a:pt x="12604" y="833"/>
                    <a:pt x="13741" y="1591"/>
                  </a:cubicBezTo>
                  <a:cubicBezTo>
                    <a:pt x="14878" y="2349"/>
                    <a:pt x="15636" y="2728"/>
                    <a:pt x="16773" y="1591"/>
                  </a:cubicBezTo>
                  <a:cubicBezTo>
                    <a:pt x="17152" y="1212"/>
                    <a:pt x="17152" y="833"/>
                    <a:pt x="17909" y="1212"/>
                  </a:cubicBezTo>
                  <a:cubicBezTo>
                    <a:pt x="18667" y="1212"/>
                    <a:pt x="19425" y="1970"/>
                    <a:pt x="19804" y="2349"/>
                  </a:cubicBezTo>
                  <a:cubicBezTo>
                    <a:pt x="20562" y="3107"/>
                    <a:pt x="20183" y="4243"/>
                    <a:pt x="20183" y="5380"/>
                  </a:cubicBezTo>
                  <a:cubicBezTo>
                    <a:pt x="20183" y="6517"/>
                    <a:pt x="20183" y="7654"/>
                    <a:pt x="20562" y="8791"/>
                  </a:cubicBezTo>
                  <a:cubicBezTo>
                    <a:pt x="20562" y="9928"/>
                    <a:pt x="21320" y="11064"/>
                    <a:pt x="21320" y="1220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8" name="Shape 205"/>
            <p:cNvSpPr/>
            <p:nvPr/>
          </p:nvSpPr>
          <p:spPr>
            <a:xfrm>
              <a:off x="4029662" y="8167667"/>
              <a:ext cx="148822" cy="76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0809" extrusionOk="0">
                  <a:moveTo>
                    <a:pt x="20880" y="7309"/>
                  </a:moveTo>
                  <a:cubicBezTo>
                    <a:pt x="21600" y="11359"/>
                    <a:pt x="18720" y="11359"/>
                    <a:pt x="17280" y="14059"/>
                  </a:cubicBezTo>
                  <a:cubicBezTo>
                    <a:pt x="15840" y="15409"/>
                    <a:pt x="14400" y="20809"/>
                    <a:pt x="12240" y="20809"/>
                  </a:cubicBezTo>
                  <a:cubicBezTo>
                    <a:pt x="10800" y="20809"/>
                    <a:pt x="10080" y="18109"/>
                    <a:pt x="9360" y="15409"/>
                  </a:cubicBezTo>
                  <a:cubicBezTo>
                    <a:pt x="7920" y="8659"/>
                    <a:pt x="5040" y="20809"/>
                    <a:pt x="2160" y="18109"/>
                  </a:cubicBezTo>
                  <a:cubicBezTo>
                    <a:pt x="1440" y="16759"/>
                    <a:pt x="0" y="12709"/>
                    <a:pt x="0" y="10009"/>
                  </a:cubicBezTo>
                  <a:cubicBezTo>
                    <a:pt x="0" y="4609"/>
                    <a:pt x="2160" y="7309"/>
                    <a:pt x="3600" y="7309"/>
                  </a:cubicBezTo>
                  <a:cubicBezTo>
                    <a:pt x="6480" y="7309"/>
                    <a:pt x="5760" y="4609"/>
                    <a:pt x="7200" y="1909"/>
                  </a:cubicBezTo>
                  <a:cubicBezTo>
                    <a:pt x="8640" y="559"/>
                    <a:pt x="10800" y="-791"/>
                    <a:pt x="12240" y="559"/>
                  </a:cubicBezTo>
                  <a:cubicBezTo>
                    <a:pt x="13680" y="559"/>
                    <a:pt x="15120" y="1909"/>
                    <a:pt x="17280" y="1909"/>
                  </a:cubicBezTo>
                  <a:cubicBezTo>
                    <a:pt x="19440" y="1909"/>
                    <a:pt x="20160" y="3259"/>
                    <a:pt x="20880" y="7309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29" name="Shape 206"/>
            <p:cNvSpPr/>
            <p:nvPr/>
          </p:nvSpPr>
          <p:spPr>
            <a:xfrm>
              <a:off x="8735" y="3037684"/>
              <a:ext cx="82710" cy="4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41" h="17291" extrusionOk="0">
                  <a:moveTo>
                    <a:pt x="2348" y="813"/>
                  </a:moveTo>
                  <a:cubicBezTo>
                    <a:pt x="6104" y="-2787"/>
                    <a:pt x="20191" y="6213"/>
                    <a:pt x="13617" y="15213"/>
                  </a:cubicBezTo>
                  <a:cubicBezTo>
                    <a:pt x="10800" y="17013"/>
                    <a:pt x="7043" y="18813"/>
                    <a:pt x="3287" y="15213"/>
                  </a:cubicBezTo>
                  <a:cubicBezTo>
                    <a:pt x="-1409" y="9813"/>
                    <a:pt x="-470" y="4413"/>
                    <a:pt x="2348" y="81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3" name="Shape 207"/>
            <p:cNvSpPr/>
            <p:nvPr/>
          </p:nvSpPr>
          <p:spPr>
            <a:xfrm>
              <a:off x="484184" y="3177928"/>
              <a:ext cx="107865" cy="15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18102" extrusionOk="0">
                  <a:moveTo>
                    <a:pt x="16849" y="11420"/>
                  </a:moveTo>
                  <a:cubicBezTo>
                    <a:pt x="20776" y="9620"/>
                    <a:pt x="20776" y="10820"/>
                    <a:pt x="19794" y="7820"/>
                  </a:cubicBezTo>
                  <a:cubicBezTo>
                    <a:pt x="18812" y="6020"/>
                    <a:pt x="14885" y="4820"/>
                    <a:pt x="20776" y="4220"/>
                  </a:cubicBezTo>
                  <a:cubicBezTo>
                    <a:pt x="20776" y="1220"/>
                    <a:pt x="19794" y="-1180"/>
                    <a:pt x="15867" y="620"/>
                  </a:cubicBezTo>
                  <a:cubicBezTo>
                    <a:pt x="13903" y="1820"/>
                    <a:pt x="13903" y="2420"/>
                    <a:pt x="12921" y="3620"/>
                  </a:cubicBezTo>
                  <a:cubicBezTo>
                    <a:pt x="10958" y="4820"/>
                    <a:pt x="10958" y="4820"/>
                    <a:pt x="8994" y="6020"/>
                  </a:cubicBezTo>
                  <a:cubicBezTo>
                    <a:pt x="6049" y="7220"/>
                    <a:pt x="1140" y="8420"/>
                    <a:pt x="1140" y="10820"/>
                  </a:cubicBezTo>
                  <a:cubicBezTo>
                    <a:pt x="1140" y="12620"/>
                    <a:pt x="4085" y="13820"/>
                    <a:pt x="3103" y="15620"/>
                  </a:cubicBezTo>
                  <a:cubicBezTo>
                    <a:pt x="3103" y="16820"/>
                    <a:pt x="-824" y="15620"/>
                    <a:pt x="158" y="17420"/>
                  </a:cubicBezTo>
                  <a:cubicBezTo>
                    <a:pt x="158" y="20420"/>
                    <a:pt x="14885" y="12620"/>
                    <a:pt x="16849" y="1142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4" name="Shape 208"/>
            <p:cNvSpPr/>
            <p:nvPr/>
          </p:nvSpPr>
          <p:spPr>
            <a:xfrm>
              <a:off x="2230985" y="2265182"/>
              <a:ext cx="110710" cy="9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17844" extrusionOk="0">
                  <a:moveTo>
                    <a:pt x="12006" y="12480"/>
                  </a:moveTo>
                  <a:cubicBezTo>
                    <a:pt x="9414" y="14444"/>
                    <a:pt x="6822" y="19353"/>
                    <a:pt x="2502" y="17389"/>
                  </a:cubicBezTo>
                  <a:cubicBezTo>
                    <a:pt x="-1818" y="15426"/>
                    <a:pt x="-90" y="10517"/>
                    <a:pt x="4230" y="8553"/>
                  </a:cubicBezTo>
                  <a:cubicBezTo>
                    <a:pt x="6822" y="7571"/>
                    <a:pt x="7686" y="7571"/>
                    <a:pt x="9414" y="6589"/>
                  </a:cubicBezTo>
                  <a:cubicBezTo>
                    <a:pt x="11142" y="5608"/>
                    <a:pt x="12870" y="4626"/>
                    <a:pt x="13734" y="3644"/>
                  </a:cubicBezTo>
                  <a:cubicBezTo>
                    <a:pt x="15462" y="1680"/>
                    <a:pt x="15462" y="-2247"/>
                    <a:pt x="18054" y="1680"/>
                  </a:cubicBezTo>
                  <a:cubicBezTo>
                    <a:pt x="19782" y="3644"/>
                    <a:pt x="18054" y="4626"/>
                    <a:pt x="17190" y="6589"/>
                  </a:cubicBezTo>
                  <a:cubicBezTo>
                    <a:pt x="15462" y="8553"/>
                    <a:pt x="13734" y="10517"/>
                    <a:pt x="12006" y="1248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5" name="Shape 209"/>
            <p:cNvSpPr/>
            <p:nvPr/>
          </p:nvSpPr>
          <p:spPr>
            <a:xfrm>
              <a:off x="2581756" y="2168192"/>
              <a:ext cx="162575" cy="15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0098" extrusionOk="0">
                  <a:moveTo>
                    <a:pt x="20876" y="17376"/>
                  </a:moveTo>
                  <a:cubicBezTo>
                    <a:pt x="18258" y="18031"/>
                    <a:pt x="16949" y="20649"/>
                    <a:pt x="14331" y="19994"/>
                  </a:cubicBezTo>
                  <a:cubicBezTo>
                    <a:pt x="12367" y="19340"/>
                    <a:pt x="10403" y="18031"/>
                    <a:pt x="9094" y="16722"/>
                  </a:cubicBezTo>
                  <a:cubicBezTo>
                    <a:pt x="7785" y="16067"/>
                    <a:pt x="7131" y="15413"/>
                    <a:pt x="5821" y="14758"/>
                  </a:cubicBezTo>
                  <a:cubicBezTo>
                    <a:pt x="4512" y="14758"/>
                    <a:pt x="3203" y="14104"/>
                    <a:pt x="1240" y="13449"/>
                  </a:cubicBezTo>
                  <a:cubicBezTo>
                    <a:pt x="-69" y="12794"/>
                    <a:pt x="-724" y="12140"/>
                    <a:pt x="1240" y="10831"/>
                  </a:cubicBezTo>
                  <a:cubicBezTo>
                    <a:pt x="3203" y="10176"/>
                    <a:pt x="3858" y="10831"/>
                    <a:pt x="5167" y="9522"/>
                  </a:cubicBezTo>
                  <a:cubicBezTo>
                    <a:pt x="5821" y="8213"/>
                    <a:pt x="6476" y="6904"/>
                    <a:pt x="7131" y="5594"/>
                  </a:cubicBezTo>
                  <a:cubicBezTo>
                    <a:pt x="7131" y="4940"/>
                    <a:pt x="7785" y="4940"/>
                    <a:pt x="7785" y="4285"/>
                  </a:cubicBezTo>
                  <a:cubicBezTo>
                    <a:pt x="7785" y="3631"/>
                    <a:pt x="7785" y="2322"/>
                    <a:pt x="7785" y="1667"/>
                  </a:cubicBezTo>
                  <a:cubicBezTo>
                    <a:pt x="8440" y="-951"/>
                    <a:pt x="10403" y="-296"/>
                    <a:pt x="11058" y="2322"/>
                  </a:cubicBezTo>
                  <a:cubicBezTo>
                    <a:pt x="11712" y="4940"/>
                    <a:pt x="13021" y="5594"/>
                    <a:pt x="14985" y="7558"/>
                  </a:cubicBezTo>
                  <a:cubicBezTo>
                    <a:pt x="16294" y="8867"/>
                    <a:pt x="16949" y="10176"/>
                    <a:pt x="18258" y="11485"/>
                  </a:cubicBezTo>
                  <a:cubicBezTo>
                    <a:pt x="20221" y="13449"/>
                    <a:pt x="19567" y="16067"/>
                    <a:pt x="20876" y="1737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6" name="Shape 210"/>
            <p:cNvSpPr/>
            <p:nvPr/>
          </p:nvSpPr>
          <p:spPr>
            <a:xfrm>
              <a:off x="2306540" y="1701994"/>
              <a:ext cx="89539" cy="11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19688" extrusionOk="0">
                  <a:moveTo>
                    <a:pt x="18189" y="3643"/>
                  </a:moveTo>
                  <a:cubicBezTo>
                    <a:pt x="21600" y="8143"/>
                    <a:pt x="19326" y="12643"/>
                    <a:pt x="17053" y="17143"/>
                  </a:cubicBezTo>
                  <a:cubicBezTo>
                    <a:pt x="15916" y="18943"/>
                    <a:pt x="14779" y="20743"/>
                    <a:pt x="12505" y="18943"/>
                  </a:cubicBezTo>
                  <a:cubicBezTo>
                    <a:pt x="11368" y="18043"/>
                    <a:pt x="10232" y="15343"/>
                    <a:pt x="9095" y="14443"/>
                  </a:cubicBezTo>
                  <a:cubicBezTo>
                    <a:pt x="6821" y="12643"/>
                    <a:pt x="6821" y="10843"/>
                    <a:pt x="5684" y="9943"/>
                  </a:cubicBezTo>
                  <a:cubicBezTo>
                    <a:pt x="4547" y="8143"/>
                    <a:pt x="1137" y="7243"/>
                    <a:pt x="0" y="5443"/>
                  </a:cubicBezTo>
                  <a:cubicBezTo>
                    <a:pt x="0" y="3643"/>
                    <a:pt x="3411" y="2743"/>
                    <a:pt x="4547" y="1843"/>
                  </a:cubicBezTo>
                  <a:cubicBezTo>
                    <a:pt x="9095" y="-857"/>
                    <a:pt x="15916" y="-857"/>
                    <a:pt x="18189" y="364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7" name="Shape 211"/>
            <p:cNvSpPr/>
            <p:nvPr/>
          </p:nvSpPr>
          <p:spPr>
            <a:xfrm>
              <a:off x="1854056" y="1758289"/>
              <a:ext cx="683672" cy="5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30" extrusionOk="0">
                  <a:moveTo>
                    <a:pt x="13189" y="4050"/>
                  </a:moveTo>
                  <a:cubicBezTo>
                    <a:pt x="13189" y="4050"/>
                    <a:pt x="13189" y="4050"/>
                    <a:pt x="13189" y="4050"/>
                  </a:cubicBezTo>
                  <a:cubicBezTo>
                    <a:pt x="13189" y="3664"/>
                    <a:pt x="12874" y="3278"/>
                    <a:pt x="12874" y="2893"/>
                  </a:cubicBezTo>
                  <a:cubicBezTo>
                    <a:pt x="12716" y="2507"/>
                    <a:pt x="12716" y="2121"/>
                    <a:pt x="12716" y="1543"/>
                  </a:cubicBezTo>
                  <a:cubicBezTo>
                    <a:pt x="12716" y="1350"/>
                    <a:pt x="12716" y="771"/>
                    <a:pt x="12874" y="386"/>
                  </a:cubicBezTo>
                  <a:cubicBezTo>
                    <a:pt x="13032" y="-193"/>
                    <a:pt x="13347" y="0"/>
                    <a:pt x="13662" y="386"/>
                  </a:cubicBezTo>
                  <a:cubicBezTo>
                    <a:pt x="14293" y="964"/>
                    <a:pt x="14766" y="1543"/>
                    <a:pt x="15239" y="2121"/>
                  </a:cubicBezTo>
                  <a:cubicBezTo>
                    <a:pt x="15712" y="3086"/>
                    <a:pt x="15870" y="3664"/>
                    <a:pt x="15870" y="4628"/>
                  </a:cubicBezTo>
                  <a:cubicBezTo>
                    <a:pt x="15870" y="5207"/>
                    <a:pt x="16185" y="5593"/>
                    <a:pt x="16185" y="5978"/>
                  </a:cubicBezTo>
                  <a:cubicBezTo>
                    <a:pt x="16185" y="6364"/>
                    <a:pt x="16027" y="6750"/>
                    <a:pt x="16343" y="7136"/>
                  </a:cubicBezTo>
                  <a:cubicBezTo>
                    <a:pt x="16658" y="7521"/>
                    <a:pt x="16973" y="7714"/>
                    <a:pt x="16973" y="8293"/>
                  </a:cubicBezTo>
                  <a:cubicBezTo>
                    <a:pt x="16973" y="8678"/>
                    <a:pt x="16658" y="9064"/>
                    <a:pt x="16500" y="9450"/>
                  </a:cubicBezTo>
                  <a:cubicBezTo>
                    <a:pt x="16343" y="10221"/>
                    <a:pt x="16816" y="11186"/>
                    <a:pt x="17289" y="11571"/>
                  </a:cubicBezTo>
                  <a:cubicBezTo>
                    <a:pt x="17919" y="12150"/>
                    <a:pt x="18550" y="12536"/>
                    <a:pt x="19338" y="13114"/>
                  </a:cubicBezTo>
                  <a:cubicBezTo>
                    <a:pt x="19654" y="13500"/>
                    <a:pt x="19811" y="13693"/>
                    <a:pt x="20127" y="13886"/>
                  </a:cubicBezTo>
                  <a:cubicBezTo>
                    <a:pt x="20442" y="14271"/>
                    <a:pt x="20757" y="14657"/>
                    <a:pt x="20915" y="14657"/>
                  </a:cubicBezTo>
                  <a:cubicBezTo>
                    <a:pt x="21073" y="15236"/>
                    <a:pt x="21388" y="16778"/>
                    <a:pt x="20757" y="16778"/>
                  </a:cubicBezTo>
                  <a:cubicBezTo>
                    <a:pt x="20284" y="16971"/>
                    <a:pt x="20127" y="16200"/>
                    <a:pt x="19811" y="16200"/>
                  </a:cubicBezTo>
                  <a:cubicBezTo>
                    <a:pt x="19496" y="16007"/>
                    <a:pt x="19023" y="16200"/>
                    <a:pt x="18865" y="16586"/>
                  </a:cubicBezTo>
                  <a:cubicBezTo>
                    <a:pt x="18392" y="16971"/>
                    <a:pt x="18550" y="17164"/>
                    <a:pt x="19023" y="17357"/>
                  </a:cubicBezTo>
                  <a:cubicBezTo>
                    <a:pt x="19338" y="17550"/>
                    <a:pt x="19496" y="17936"/>
                    <a:pt x="19654" y="18128"/>
                  </a:cubicBezTo>
                  <a:cubicBezTo>
                    <a:pt x="20127" y="18321"/>
                    <a:pt x="20442" y="17936"/>
                    <a:pt x="20284" y="18707"/>
                  </a:cubicBezTo>
                  <a:cubicBezTo>
                    <a:pt x="20127" y="19093"/>
                    <a:pt x="19811" y="19286"/>
                    <a:pt x="19654" y="19478"/>
                  </a:cubicBezTo>
                  <a:cubicBezTo>
                    <a:pt x="18865" y="20057"/>
                    <a:pt x="18392" y="20443"/>
                    <a:pt x="17446" y="20057"/>
                  </a:cubicBezTo>
                  <a:cubicBezTo>
                    <a:pt x="16816" y="19864"/>
                    <a:pt x="16185" y="19478"/>
                    <a:pt x="15554" y="18900"/>
                  </a:cubicBezTo>
                  <a:cubicBezTo>
                    <a:pt x="15081" y="18514"/>
                    <a:pt x="14451" y="16971"/>
                    <a:pt x="13662" y="17743"/>
                  </a:cubicBezTo>
                  <a:cubicBezTo>
                    <a:pt x="13505" y="18128"/>
                    <a:pt x="13505" y="18707"/>
                    <a:pt x="13347" y="18900"/>
                  </a:cubicBezTo>
                  <a:cubicBezTo>
                    <a:pt x="13032" y="19286"/>
                    <a:pt x="12559" y="19286"/>
                    <a:pt x="12243" y="19478"/>
                  </a:cubicBezTo>
                  <a:cubicBezTo>
                    <a:pt x="11770" y="19864"/>
                    <a:pt x="11455" y="20057"/>
                    <a:pt x="10982" y="20057"/>
                  </a:cubicBezTo>
                  <a:cubicBezTo>
                    <a:pt x="10667" y="20250"/>
                    <a:pt x="10509" y="20443"/>
                    <a:pt x="10036" y="20828"/>
                  </a:cubicBezTo>
                  <a:cubicBezTo>
                    <a:pt x="9248" y="21407"/>
                    <a:pt x="8302" y="21407"/>
                    <a:pt x="7356" y="21214"/>
                  </a:cubicBezTo>
                  <a:cubicBezTo>
                    <a:pt x="6725" y="21021"/>
                    <a:pt x="6095" y="20443"/>
                    <a:pt x="5937" y="19478"/>
                  </a:cubicBezTo>
                  <a:cubicBezTo>
                    <a:pt x="5937" y="19093"/>
                    <a:pt x="5937" y="18707"/>
                    <a:pt x="5622" y="18321"/>
                  </a:cubicBezTo>
                  <a:cubicBezTo>
                    <a:pt x="5306" y="18128"/>
                    <a:pt x="4833" y="18321"/>
                    <a:pt x="4360" y="18321"/>
                  </a:cubicBezTo>
                  <a:cubicBezTo>
                    <a:pt x="3572" y="18128"/>
                    <a:pt x="2941" y="17936"/>
                    <a:pt x="2468" y="17164"/>
                  </a:cubicBezTo>
                  <a:cubicBezTo>
                    <a:pt x="1995" y="16778"/>
                    <a:pt x="1522" y="15814"/>
                    <a:pt x="1680" y="15236"/>
                  </a:cubicBezTo>
                  <a:cubicBezTo>
                    <a:pt x="1838" y="14078"/>
                    <a:pt x="3099" y="14271"/>
                    <a:pt x="3572" y="14271"/>
                  </a:cubicBezTo>
                  <a:cubicBezTo>
                    <a:pt x="4518" y="14271"/>
                    <a:pt x="4833" y="13114"/>
                    <a:pt x="5779" y="13693"/>
                  </a:cubicBezTo>
                  <a:cubicBezTo>
                    <a:pt x="6252" y="14078"/>
                    <a:pt x="6568" y="14657"/>
                    <a:pt x="7198" y="14271"/>
                  </a:cubicBezTo>
                  <a:cubicBezTo>
                    <a:pt x="8144" y="13886"/>
                    <a:pt x="7198" y="13307"/>
                    <a:pt x="6725" y="13114"/>
                  </a:cubicBezTo>
                  <a:cubicBezTo>
                    <a:pt x="6252" y="12921"/>
                    <a:pt x="5464" y="12728"/>
                    <a:pt x="4991" y="12921"/>
                  </a:cubicBezTo>
                  <a:cubicBezTo>
                    <a:pt x="4676" y="13114"/>
                    <a:pt x="4518" y="13307"/>
                    <a:pt x="4360" y="13500"/>
                  </a:cubicBezTo>
                  <a:cubicBezTo>
                    <a:pt x="3572" y="13693"/>
                    <a:pt x="2626" y="13114"/>
                    <a:pt x="1838" y="12728"/>
                  </a:cubicBezTo>
                  <a:cubicBezTo>
                    <a:pt x="1365" y="12343"/>
                    <a:pt x="892" y="11764"/>
                    <a:pt x="734" y="10993"/>
                  </a:cubicBezTo>
                  <a:cubicBezTo>
                    <a:pt x="734" y="10028"/>
                    <a:pt x="1680" y="9836"/>
                    <a:pt x="2311" y="9643"/>
                  </a:cubicBezTo>
                  <a:cubicBezTo>
                    <a:pt x="2784" y="9450"/>
                    <a:pt x="3730" y="9257"/>
                    <a:pt x="3887" y="8678"/>
                  </a:cubicBezTo>
                  <a:cubicBezTo>
                    <a:pt x="3572" y="8678"/>
                    <a:pt x="3257" y="8678"/>
                    <a:pt x="2941" y="8678"/>
                  </a:cubicBezTo>
                  <a:cubicBezTo>
                    <a:pt x="2626" y="8871"/>
                    <a:pt x="2468" y="9064"/>
                    <a:pt x="2311" y="9257"/>
                  </a:cubicBezTo>
                  <a:cubicBezTo>
                    <a:pt x="1995" y="9643"/>
                    <a:pt x="1207" y="9836"/>
                    <a:pt x="892" y="9450"/>
                  </a:cubicBezTo>
                  <a:cubicBezTo>
                    <a:pt x="734" y="9064"/>
                    <a:pt x="892" y="8871"/>
                    <a:pt x="892" y="8678"/>
                  </a:cubicBezTo>
                  <a:cubicBezTo>
                    <a:pt x="734" y="8486"/>
                    <a:pt x="419" y="8486"/>
                    <a:pt x="261" y="8293"/>
                  </a:cubicBezTo>
                  <a:cubicBezTo>
                    <a:pt x="-212" y="8100"/>
                    <a:pt x="103" y="7136"/>
                    <a:pt x="103" y="6557"/>
                  </a:cubicBezTo>
                  <a:cubicBezTo>
                    <a:pt x="261" y="5978"/>
                    <a:pt x="419" y="5207"/>
                    <a:pt x="1049" y="5400"/>
                  </a:cubicBezTo>
                  <a:cubicBezTo>
                    <a:pt x="1049" y="5014"/>
                    <a:pt x="576" y="4821"/>
                    <a:pt x="576" y="4243"/>
                  </a:cubicBezTo>
                  <a:cubicBezTo>
                    <a:pt x="576" y="3664"/>
                    <a:pt x="892" y="3471"/>
                    <a:pt x="1207" y="3278"/>
                  </a:cubicBezTo>
                  <a:cubicBezTo>
                    <a:pt x="1838" y="2507"/>
                    <a:pt x="2468" y="1928"/>
                    <a:pt x="2941" y="1350"/>
                  </a:cubicBezTo>
                  <a:cubicBezTo>
                    <a:pt x="3257" y="964"/>
                    <a:pt x="3730" y="771"/>
                    <a:pt x="4045" y="578"/>
                  </a:cubicBezTo>
                  <a:cubicBezTo>
                    <a:pt x="4360" y="578"/>
                    <a:pt x="4833" y="193"/>
                    <a:pt x="4991" y="0"/>
                  </a:cubicBezTo>
                  <a:cubicBezTo>
                    <a:pt x="5937" y="0"/>
                    <a:pt x="5622" y="1736"/>
                    <a:pt x="5464" y="2121"/>
                  </a:cubicBezTo>
                  <a:cubicBezTo>
                    <a:pt x="5464" y="2507"/>
                    <a:pt x="5306" y="2700"/>
                    <a:pt x="5306" y="2893"/>
                  </a:cubicBezTo>
                  <a:cubicBezTo>
                    <a:pt x="5149" y="3278"/>
                    <a:pt x="4991" y="3278"/>
                    <a:pt x="4991" y="3664"/>
                  </a:cubicBezTo>
                  <a:cubicBezTo>
                    <a:pt x="6252" y="3857"/>
                    <a:pt x="5622" y="2121"/>
                    <a:pt x="6410" y="1543"/>
                  </a:cubicBezTo>
                  <a:cubicBezTo>
                    <a:pt x="6725" y="1350"/>
                    <a:pt x="7198" y="1736"/>
                    <a:pt x="7514" y="1928"/>
                  </a:cubicBezTo>
                  <a:cubicBezTo>
                    <a:pt x="7671" y="1928"/>
                    <a:pt x="7829" y="2314"/>
                    <a:pt x="7987" y="2314"/>
                  </a:cubicBezTo>
                  <a:cubicBezTo>
                    <a:pt x="8144" y="2507"/>
                    <a:pt x="8302" y="2700"/>
                    <a:pt x="8617" y="2893"/>
                  </a:cubicBezTo>
                  <a:cubicBezTo>
                    <a:pt x="8775" y="3086"/>
                    <a:pt x="9248" y="3278"/>
                    <a:pt x="9248" y="3857"/>
                  </a:cubicBezTo>
                  <a:cubicBezTo>
                    <a:pt x="9090" y="4243"/>
                    <a:pt x="8460" y="4243"/>
                    <a:pt x="8302" y="4436"/>
                  </a:cubicBezTo>
                  <a:cubicBezTo>
                    <a:pt x="7829" y="4821"/>
                    <a:pt x="7829" y="5207"/>
                    <a:pt x="8460" y="5207"/>
                  </a:cubicBezTo>
                  <a:cubicBezTo>
                    <a:pt x="8775" y="5014"/>
                    <a:pt x="9090" y="4628"/>
                    <a:pt x="9248" y="4436"/>
                  </a:cubicBezTo>
                  <a:cubicBezTo>
                    <a:pt x="9406" y="4243"/>
                    <a:pt x="9563" y="4050"/>
                    <a:pt x="9563" y="3857"/>
                  </a:cubicBezTo>
                  <a:cubicBezTo>
                    <a:pt x="9879" y="4243"/>
                    <a:pt x="10352" y="4050"/>
                    <a:pt x="10509" y="3664"/>
                  </a:cubicBezTo>
                  <a:cubicBezTo>
                    <a:pt x="10667" y="3086"/>
                    <a:pt x="10352" y="2893"/>
                    <a:pt x="10036" y="2507"/>
                  </a:cubicBezTo>
                  <a:cubicBezTo>
                    <a:pt x="9879" y="2314"/>
                    <a:pt x="9406" y="1928"/>
                    <a:pt x="9563" y="1543"/>
                  </a:cubicBezTo>
                  <a:cubicBezTo>
                    <a:pt x="9879" y="964"/>
                    <a:pt x="10194" y="1543"/>
                    <a:pt x="10352" y="1928"/>
                  </a:cubicBezTo>
                  <a:cubicBezTo>
                    <a:pt x="10667" y="2507"/>
                    <a:pt x="11613" y="2893"/>
                    <a:pt x="11770" y="3664"/>
                  </a:cubicBezTo>
                  <a:cubicBezTo>
                    <a:pt x="11770" y="4050"/>
                    <a:pt x="11770" y="4050"/>
                    <a:pt x="11770" y="4243"/>
                  </a:cubicBezTo>
                  <a:cubicBezTo>
                    <a:pt x="11613" y="4628"/>
                    <a:pt x="11770" y="4821"/>
                    <a:pt x="11770" y="5014"/>
                  </a:cubicBezTo>
                  <a:cubicBezTo>
                    <a:pt x="11770" y="5400"/>
                    <a:pt x="11613" y="5786"/>
                    <a:pt x="11613" y="6364"/>
                  </a:cubicBezTo>
                  <a:cubicBezTo>
                    <a:pt x="11613" y="7328"/>
                    <a:pt x="12559" y="8293"/>
                    <a:pt x="13347" y="7328"/>
                  </a:cubicBezTo>
                  <a:cubicBezTo>
                    <a:pt x="13662" y="6943"/>
                    <a:pt x="13347" y="6364"/>
                    <a:pt x="13347" y="5786"/>
                  </a:cubicBezTo>
                  <a:cubicBezTo>
                    <a:pt x="13189" y="5593"/>
                    <a:pt x="13032" y="5400"/>
                    <a:pt x="13032" y="5207"/>
                  </a:cubicBezTo>
                  <a:cubicBezTo>
                    <a:pt x="13032" y="4821"/>
                    <a:pt x="13189" y="4436"/>
                    <a:pt x="13189" y="405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8" name="Shape 212"/>
            <p:cNvSpPr/>
            <p:nvPr/>
          </p:nvSpPr>
          <p:spPr>
            <a:xfrm>
              <a:off x="1589338" y="1589092"/>
              <a:ext cx="395700" cy="45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0881" extrusionOk="0">
                  <a:moveTo>
                    <a:pt x="20371" y="6854"/>
                  </a:moveTo>
                  <a:cubicBezTo>
                    <a:pt x="19571" y="7559"/>
                    <a:pt x="18771" y="8263"/>
                    <a:pt x="17705" y="8733"/>
                  </a:cubicBezTo>
                  <a:cubicBezTo>
                    <a:pt x="16905" y="9437"/>
                    <a:pt x="15838" y="9672"/>
                    <a:pt x="15038" y="10376"/>
                  </a:cubicBezTo>
                  <a:cubicBezTo>
                    <a:pt x="14238" y="10846"/>
                    <a:pt x="12638" y="11550"/>
                    <a:pt x="12371" y="12489"/>
                  </a:cubicBezTo>
                  <a:cubicBezTo>
                    <a:pt x="12371" y="12959"/>
                    <a:pt x="12905" y="13428"/>
                    <a:pt x="12905" y="13898"/>
                  </a:cubicBezTo>
                  <a:cubicBezTo>
                    <a:pt x="12638" y="14602"/>
                    <a:pt x="11838" y="14368"/>
                    <a:pt x="11305" y="14837"/>
                  </a:cubicBezTo>
                  <a:cubicBezTo>
                    <a:pt x="10771" y="15072"/>
                    <a:pt x="11038" y="15541"/>
                    <a:pt x="11038" y="16246"/>
                  </a:cubicBezTo>
                  <a:cubicBezTo>
                    <a:pt x="10771" y="16715"/>
                    <a:pt x="10505" y="17185"/>
                    <a:pt x="10505" y="17654"/>
                  </a:cubicBezTo>
                  <a:cubicBezTo>
                    <a:pt x="10238" y="18124"/>
                    <a:pt x="10238" y="18594"/>
                    <a:pt x="9705" y="19063"/>
                  </a:cubicBezTo>
                  <a:cubicBezTo>
                    <a:pt x="8905" y="19298"/>
                    <a:pt x="8371" y="19063"/>
                    <a:pt x="7838" y="19533"/>
                  </a:cubicBezTo>
                  <a:cubicBezTo>
                    <a:pt x="7038" y="19768"/>
                    <a:pt x="5705" y="21411"/>
                    <a:pt x="4905" y="20707"/>
                  </a:cubicBezTo>
                  <a:cubicBezTo>
                    <a:pt x="4371" y="20472"/>
                    <a:pt x="4371" y="19768"/>
                    <a:pt x="4105" y="19298"/>
                  </a:cubicBezTo>
                  <a:cubicBezTo>
                    <a:pt x="3838" y="18828"/>
                    <a:pt x="3838" y="18359"/>
                    <a:pt x="3305" y="18124"/>
                  </a:cubicBezTo>
                  <a:cubicBezTo>
                    <a:pt x="2505" y="17185"/>
                    <a:pt x="1438" y="16950"/>
                    <a:pt x="638" y="16011"/>
                  </a:cubicBezTo>
                  <a:cubicBezTo>
                    <a:pt x="-162" y="15307"/>
                    <a:pt x="-162" y="14133"/>
                    <a:pt x="371" y="13194"/>
                  </a:cubicBezTo>
                  <a:cubicBezTo>
                    <a:pt x="1171" y="12254"/>
                    <a:pt x="1438" y="11315"/>
                    <a:pt x="1705" y="10376"/>
                  </a:cubicBezTo>
                  <a:cubicBezTo>
                    <a:pt x="1971" y="9437"/>
                    <a:pt x="2238" y="8733"/>
                    <a:pt x="2505" y="7794"/>
                  </a:cubicBezTo>
                  <a:cubicBezTo>
                    <a:pt x="2771" y="7324"/>
                    <a:pt x="2771" y="7089"/>
                    <a:pt x="3038" y="6620"/>
                  </a:cubicBezTo>
                  <a:cubicBezTo>
                    <a:pt x="3305" y="5915"/>
                    <a:pt x="3571" y="5681"/>
                    <a:pt x="3571" y="4741"/>
                  </a:cubicBezTo>
                  <a:cubicBezTo>
                    <a:pt x="3305" y="4037"/>
                    <a:pt x="3038" y="3333"/>
                    <a:pt x="2771" y="2394"/>
                  </a:cubicBezTo>
                  <a:cubicBezTo>
                    <a:pt x="2505" y="1454"/>
                    <a:pt x="2505" y="-189"/>
                    <a:pt x="4105" y="515"/>
                  </a:cubicBezTo>
                  <a:cubicBezTo>
                    <a:pt x="4905" y="750"/>
                    <a:pt x="4905" y="1220"/>
                    <a:pt x="5705" y="750"/>
                  </a:cubicBezTo>
                  <a:cubicBezTo>
                    <a:pt x="6238" y="515"/>
                    <a:pt x="6771" y="281"/>
                    <a:pt x="7305" y="46"/>
                  </a:cubicBezTo>
                  <a:cubicBezTo>
                    <a:pt x="8638" y="-189"/>
                    <a:pt x="9438" y="515"/>
                    <a:pt x="10238" y="1454"/>
                  </a:cubicBezTo>
                  <a:cubicBezTo>
                    <a:pt x="10505" y="1689"/>
                    <a:pt x="11038" y="1924"/>
                    <a:pt x="11305" y="2159"/>
                  </a:cubicBezTo>
                  <a:cubicBezTo>
                    <a:pt x="11571" y="2159"/>
                    <a:pt x="12105" y="2159"/>
                    <a:pt x="12105" y="2394"/>
                  </a:cubicBezTo>
                  <a:cubicBezTo>
                    <a:pt x="12371" y="2394"/>
                    <a:pt x="12371" y="2863"/>
                    <a:pt x="12638" y="2863"/>
                  </a:cubicBezTo>
                  <a:cubicBezTo>
                    <a:pt x="13171" y="3098"/>
                    <a:pt x="13971" y="2863"/>
                    <a:pt x="14238" y="2628"/>
                  </a:cubicBezTo>
                  <a:cubicBezTo>
                    <a:pt x="14505" y="2394"/>
                    <a:pt x="14771" y="1924"/>
                    <a:pt x="15038" y="1689"/>
                  </a:cubicBezTo>
                  <a:cubicBezTo>
                    <a:pt x="16371" y="985"/>
                    <a:pt x="17971" y="3098"/>
                    <a:pt x="18505" y="3802"/>
                  </a:cubicBezTo>
                  <a:cubicBezTo>
                    <a:pt x="19038" y="4741"/>
                    <a:pt x="21438" y="5915"/>
                    <a:pt x="20371" y="685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39" name="Shape 213"/>
            <p:cNvSpPr/>
            <p:nvPr/>
          </p:nvSpPr>
          <p:spPr>
            <a:xfrm>
              <a:off x="2380958" y="1460618"/>
              <a:ext cx="54603" cy="6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72" h="16668" extrusionOk="0">
                  <a:moveTo>
                    <a:pt x="6728" y="234"/>
                  </a:moveTo>
                  <a:cubicBezTo>
                    <a:pt x="19071" y="-2466"/>
                    <a:pt x="20614" y="19134"/>
                    <a:pt x="6728" y="16434"/>
                  </a:cubicBezTo>
                  <a:cubicBezTo>
                    <a:pt x="2100" y="15084"/>
                    <a:pt x="557" y="13734"/>
                    <a:pt x="557" y="11034"/>
                  </a:cubicBezTo>
                  <a:cubicBezTo>
                    <a:pt x="-986" y="6984"/>
                    <a:pt x="557" y="1584"/>
                    <a:pt x="6728" y="23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0" name="Shape 214"/>
            <p:cNvSpPr/>
            <p:nvPr/>
          </p:nvSpPr>
          <p:spPr>
            <a:xfrm>
              <a:off x="1901371" y="1257603"/>
              <a:ext cx="465770" cy="35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0954" extrusionOk="0">
                  <a:moveTo>
                    <a:pt x="19382" y="6714"/>
                  </a:moveTo>
                  <a:cubicBezTo>
                    <a:pt x="20057" y="7627"/>
                    <a:pt x="20732" y="8540"/>
                    <a:pt x="20507" y="10061"/>
                  </a:cubicBezTo>
                  <a:cubicBezTo>
                    <a:pt x="20282" y="11582"/>
                    <a:pt x="19607" y="12799"/>
                    <a:pt x="19157" y="14016"/>
                  </a:cubicBezTo>
                  <a:cubicBezTo>
                    <a:pt x="19157" y="14624"/>
                    <a:pt x="19157" y="15232"/>
                    <a:pt x="18707" y="15841"/>
                  </a:cubicBezTo>
                  <a:cubicBezTo>
                    <a:pt x="18482" y="16449"/>
                    <a:pt x="17582" y="16754"/>
                    <a:pt x="17132" y="16449"/>
                  </a:cubicBezTo>
                  <a:cubicBezTo>
                    <a:pt x="16682" y="16145"/>
                    <a:pt x="16907" y="15537"/>
                    <a:pt x="16457" y="15232"/>
                  </a:cubicBezTo>
                  <a:cubicBezTo>
                    <a:pt x="16007" y="15232"/>
                    <a:pt x="16232" y="16145"/>
                    <a:pt x="16007" y="16449"/>
                  </a:cubicBezTo>
                  <a:cubicBezTo>
                    <a:pt x="15332" y="16754"/>
                    <a:pt x="14657" y="16145"/>
                    <a:pt x="14882" y="15232"/>
                  </a:cubicBezTo>
                  <a:cubicBezTo>
                    <a:pt x="13982" y="15537"/>
                    <a:pt x="13532" y="16754"/>
                    <a:pt x="12857" y="17362"/>
                  </a:cubicBezTo>
                  <a:cubicBezTo>
                    <a:pt x="11732" y="18275"/>
                    <a:pt x="10607" y="18883"/>
                    <a:pt x="9932" y="19796"/>
                  </a:cubicBezTo>
                  <a:cubicBezTo>
                    <a:pt x="9032" y="20709"/>
                    <a:pt x="8132" y="21317"/>
                    <a:pt x="7007" y="20709"/>
                  </a:cubicBezTo>
                  <a:cubicBezTo>
                    <a:pt x="6332" y="20100"/>
                    <a:pt x="4757" y="18883"/>
                    <a:pt x="5207" y="17971"/>
                  </a:cubicBezTo>
                  <a:cubicBezTo>
                    <a:pt x="5432" y="17058"/>
                    <a:pt x="6107" y="16754"/>
                    <a:pt x="6557" y="16754"/>
                  </a:cubicBezTo>
                  <a:cubicBezTo>
                    <a:pt x="7232" y="16449"/>
                    <a:pt x="7457" y="16449"/>
                    <a:pt x="8132" y="15841"/>
                  </a:cubicBezTo>
                  <a:cubicBezTo>
                    <a:pt x="8582" y="15232"/>
                    <a:pt x="9032" y="15537"/>
                    <a:pt x="9707" y="15537"/>
                  </a:cubicBezTo>
                  <a:cubicBezTo>
                    <a:pt x="10382" y="15232"/>
                    <a:pt x="10382" y="14624"/>
                    <a:pt x="10832" y="14016"/>
                  </a:cubicBezTo>
                  <a:cubicBezTo>
                    <a:pt x="9932" y="13407"/>
                    <a:pt x="9482" y="15232"/>
                    <a:pt x="8807" y="14928"/>
                  </a:cubicBezTo>
                  <a:cubicBezTo>
                    <a:pt x="8357" y="14624"/>
                    <a:pt x="8582" y="14320"/>
                    <a:pt x="8132" y="14320"/>
                  </a:cubicBezTo>
                  <a:cubicBezTo>
                    <a:pt x="7907" y="14624"/>
                    <a:pt x="7682" y="15232"/>
                    <a:pt x="7682" y="15537"/>
                  </a:cubicBezTo>
                  <a:cubicBezTo>
                    <a:pt x="7007" y="16145"/>
                    <a:pt x="6107" y="15841"/>
                    <a:pt x="6107" y="14624"/>
                  </a:cubicBezTo>
                  <a:cubicBezTo>
                    <a:pt x="6107" y="14016"/>
                    <a:pt x="7007" y="12799"/>
                    <a:pt x="6557" y="12190"/>
                  </a:cubicBezTo>
                  <a:cubicBezTo>
                    <a:pt x="5207" y="12494"/>
                    <a:pt x="5432" y="17058"/>
                    <a:pt x="4307" y="16145"/>
                  </a:cubicBezTo>
                  <a:cubicBezTo>
                    <a:pt x="4307" y="15841"/>
                    <a:pt x="4307" y="15232"/>
                    <a:pt x="4082" y="14928"/>
                  </a:cubicBezTo>
                  <a:cubicBezTo>
                    <a:pt x="3632" y="15537"/>
                    <a:pt x="3182" y="17362"/>
                    <a:pt x="2507" y="16145"/>
                  </a:cubicBezTo>
                  <a:cubicBezTo>
                    <a:pt x="2282" y="15841"/>
                    <a:pt x="2057" y="14928"/>
                    <a:pt x="2057" y="14320"/>
                  </a:cubicBezTo>
                  <a:cubicBezTo>
                    <a:pt x="932" y="15537"/>
                    <a:pt x="-868" y="13407"/>
                    <a:pt x="482" y="12190"/>
                  </a:cubicBezTo>
                  <a:cubicBezTo>
                    <a:pt x="1382" y="11278"/>
                    <a:pt x="3407" y="11886"/>
                    <a:pt x="3857" y="10365"/>
                  </a:cubicBezTo>
                  <a:cubicBezTo>
                    <a:pt x="3182" y="9452"/>
                    <a:pt x="2507" y="10973"/>
                    <a:pt x="2057" y="10973"/>
                  </a:cubicBezTo>
                  <a:cubicBezTo>
                    <a:pt x="1382" y="11278"/>
                    <a:pt x="257" y="11278"/>
                    <a:pt x="257" y="10061"/>
                  </a:cubicBezTo>
                  <a:cubicBezTo>
                    <a:pt x="257" y="9452"/>
                    <a:pt x="1382" y="8540"/>
                    <a:pt x="1832" y="8540"/>
                  </a:cubicBezTo>
                  <a:cubicBezTo>
                    <a:pt x="2282" y="8844"/>
                    <a:pt x="2507" y="9148"/>
                    <a:pt x="2957" y="8844"/>
                  </a:cubicBezTo>
                  <a:cubicBezTo>
                    <a:pt x="3407" y="8540"/>
                    <a:pt x="3632" y="8235"/>
                    <a:pt x="4082" y="8235"/>
                  </a:cubicBezTo>
                  <a:cubicBezTo>
                    <a:pt x="3407" y="7931"/>
                    <a:pt x="2732" y="7931"/>
                    <a:pt x="2282" y="8235"/>
                  </a:cubicBezTo>
                  <a:cubicBezTo>
                    <a:pt x="1607" y="8235"/>
                    <a:pt x="1157" y="8235"/>
                    <a:pt x="1157" y="7018"/>
                  </a:cubicBezTo>
                  <a:cubicBezTo>
                    <a:pt x="1382" y="6714"/>
                    <a:pt x="1607" y="5802"/>
                    <a:pt x="2057" y="5497"/>
                  </a:cubicBezTo>
                  <a:cubicBezTo>
                    <a:pt x="2507" y="4889"/>
                    <a:pt x="2732" y="5193"/>
                    <a:pt x="3182" y="5497"/>
                  </a:cubicBezTo>
                  <a:cubicBezTo>
                    <a:pt x="4082" y="5497"/>
                    <a:pt x="4082" y="5193"/>
                    <a:pt x="3632" y="4585"/>
                  </a:cubicBezTo>
                  <a:cubicBezTo>
                    <a:pt x="2957" y="3976"/>
                    <a:pt x="2732" y="3976"/>
                    <a:pt x="3407" y="3368"/>
                  </a:cubicBezTo>
                  <a:cubicBezTo>
                    <a:pt x="4082" y="1847"/>
                    <a:pt x="5432" y="1847"/>
                    <a:pt x="5657" y="3672"/>
                  </a:cubicBezTo>
                  <a:cubicBezTo>
                    <a:pt x="5882" y="4889"/>
                    <a:pt x="5882" y="4889"/>
                    <a:pt x="6782" y="4889"/>
                  </a:cubicBezTo>
                  <a:cubicBezTo>
                    <a:pt x="7457" y="5193"/>
                    <a:pt x="7682" y="5193"/>
                    <a:pt x="8132" y="5802"/>
                  </a:cubicBezTo>
                  <a:cubicBezTo>
                    <a:pt x="8357" y="6410"/>
                    <a:pt x="8807" y="6714"/>
                    <a:pt x="9257" y="7323"/>
                  </a:cubicBezTo>
                  <a:cubicBezTo>
                    <a:pt x="9707" y="7931"/>
                    <a:pt x="9707" y="8235"/>
                    <a:pt x="9932" y="9148"/>
                  </a:cubicBezTo>
                  <a:cubicBezTo>
                    <a:pt x="10157" y="10365"/>
                    <a:pt x="11282" y="10973"/>
                    <a:pt x="12407" y="11278"/>
                  </a:cubicBezTo>
                  <a:cubicBezTo>
                    <a:pt x="13082" y="11278"/>
                    <a:pt x="13532" y="11582"/>
                    <a:pt x="13982" y="10669"/>
                  </a:cubicBezTo>
                  <a:cubicBezTo>
                    <a:pt x="14207" y="10061"/>
                    <a:pt x="14207" y="9756"/>
                    <a:pt x="13757" y="9148"/>
                  </a:cubicBezTo>
                  <a:cubicBezTo>
                    <a:pt x="13307" y="8540"/>
                    <a:pt x="12857" y="8540"/>
                    <a:pt x="13307" y="7627"/>
                  </a:cubicBezTo>
                  <a:cubicBezTo>
                    <a:pt x="13532" y="7018"/>
                    <a:pt x="13982" y="6714"/>
                    <a:pt x="13757" y="6106"/>
                  </a:cubicBezTo>
                  <a:cubicBezTo>
                    <a:pt x="13307" y="4585"/>
                    <a:pt x="11957" y="4280"/>
                    <a:pt x="12407" y="2455"/>
                  </a:cubicBezTo>
                  <a:cubicBezTo>
                    <a:pt x="12632" y="1847"/>
                    <a:pt x="13082" y="1542"/>
                    <a:pt x="13532" y="1238"/>
                  </a:cubicBezTo>
                  <a:cubicBezTo>
                    <a:pt x="14207" y="934"/>
                    <a:pt x="14207" y="325"/>
                    <a:pt x="14657" y="21"/>
                  </a:cubicBezTo>
                  <a:cubicBezTo>
                    <a:pt x="15782" y="-283"/>
                    <a:pt x="15107" y="2759"/>
                    <a:pt x="15332" y="3368"/>
                  </a:cubicBezTo>
                  <a:cubicBezTo>
                    <a:pt x="15332" y="4280"/>
                    <a:pt x="15782" y="5802"/>
                    <a:pt x="16232" y="6106"/>
                  </a:cubicBezTo>
                  <a:cubicBezTo>
                    <a:pt x="16682" y="6714"/>
                    <a:pt x="17357" y="10061"/>
                    <a:pt x="18257" y="7931"/>
                  </a:cubicBezTo>
                  <a:cubicBezTo>
                    <a:pt x="18482" y="7018"/>
                    <a:pt x="18482" y="5802"/>
                    <a:pt x="19382" y="671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1" name="Shape 215"/>
            <p:cNvSpPr/>
            <p:nvPr/>
          </p:nvSpPr>
          <p:spPr>
            <a:xfrm>
              <a:off x="2341046" y="1076750"/>
              <a:ext cx="66894" cy="11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19350" extrusionOk="0">
                  <a:moveTo>
                    <a:pt x="13886" y="7417"/>
                  </a:moveTo>
                  <a:cubicBezTo>
                    <a:pt x="15429" y="10009"/>
                    <a:pt x="21600" y="14329"/>
                    <a:pt x="20057" y="16921"/>
                  </a:cubicBezTo>
                  <a:cubicBezTo>
                    <a:pt x="18514" y="19513"/>
                    <a:pt x="13886" y="20377"/>
                    <a:pt x="10800" y="17785"/>
                  </a:cubicBezTo>
                  <a:cubicBezTo>
                    <a:pt x="7714" y="16921"/>
                    <a:pt x="7714" y="14329"/>
                    <a:pt x="6171" y="12601"/>
                  </a:cubicBezTo>
                  <a:cubicBezTo>
                    <a:pt x="6171" y="10873"/>
                    <a:pt x="3086" y="9145"/>
                    <a:pt x="3086" y="7417"/>
                  </a:cubicBezTo>
                  <a:cubicBezTo>
                    <a:pt x="1543" y="6553"/>
                    <a:pt x="0" y="2233"/>
                    <a:pt x="0" y="1369"/>
                  </a:cubicBezTo>
                  <a:cubicBezTo>
                    <a:pt x="1543" y="-1223"/>
                    <a:pt x="6171" y="505"/>
                    <a:pt x="9257" y="1369"/>
                  </a:cubicBezTo>
                  <a:cubicBezTo>
                    <a:pt x="10800" y="3097"/>
                    <a:pt x="12343" y="5689"/>
                    <a:pt x="13886" y="741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2" name="Shape 216"/>
            <p:cNvSpPr/>
            <p:nvPr/>
          </p:nvSpPr>
          <p:spPr>
            <a:xfrm>
              <a:off x="1821141" y="1369632"/>
              <a:ext cx="80041" cy="9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17" h="20613" extrusionOk="0">
                  <a:moveTo>
                    <a:pt x="11851" y="9813"/>
                  </a:moveTo>
                  <a:cubicBezTo>
                    <a:pt x="10869" y="13053"/>
                    <a:pt x="9888" y="17373"/>
                    <a:pt x="6942" y="20613"/>
                  </a:cubicBezTo>
                  <a:cubicBezTo>
                    <a:pt x="2033" y="18453"/>
                    <a:pt x="-2876" y="13053"/>
                    <a:pt x="2033" y="7653"/>
                  </a:cubicBezTo>
                  <a:cubicBezTo>
                    <a:pt x="3997" y="5493"/>
                    <a:pt x="6942" y="3333"/>
                    <a:pt x="8906" y="2253"/>
                  </a:cubicBezTo>
                  <a:cubicBezTo>
                    <a:pt x="9888" y="1173"/>
                    <a:pt x="11851" y="93"/>
                    <a:pt x="12833" y="93"/>
                  </a:cubicBezTo>
                  <a:cubicBezTo>
                    <a:pt x="18724" y="-987"/>
                    <a:pt x="12833" y="7653"/>
                    <a:pt x="11851" y="981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3" name="Shape 217"/>
            <p:cNvSpPr/>
            <p:nvPr/>
          </p:nvSpPr>
          <p:spPr>
            <a:xfrm>
              <a:off x="1704851" y="1122149"/>
              <a:ext cx="273889" cy="28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extrusionOk="0">
                  <a:moveTo>
                    <a:pt x="14800" y="9417"/>
                  </a:moveTo>
                  <a:cubicBezTo>
                    <a:pt x="13600" y="9417"/>
                    <a:pt x="13600" y="10188"/>
                    <a:pt x="13200" y="10960"/>
                  </a:cubicBezTo>
                  <a:cubicBezTo>
                    <a:pt x="12800" y="11731"/>
                    <a:pt x="12000" y="12117"/>
                    <a:pt x="12000" y="12888"/>
                  </a:cubicBezTo>
                  <a:cubicBezTo>
                    <a:pt x="12000" y="13660"/>
                    <a:pt x="12400" y="14045"/>
                    <a:pt x="12800" y="14817"/>
                  </a:cubicBezTo>
                  <a:cubicBezTo>
                    <a:pt x="12800" y="15974"/>
                    <a:pt x="11200" y="18288"/>
                    <a:pt x="10000" y="17131"/>
                  </a:cubicBezTo>
                  <a:cubicBezTo>
                    <a:pt x="9600" y="16745"/>
                    <a:pt x="10000" y="15203"/>
                    <a:pt x="9200" y="15203"/>
                  </a:cubicBezTo>
                  <a:cubicBezTo>
                    <a:pt x="8400" y="14817"/>
                    <a:pt x="8800" y="16745"/>
                    <a:pt x="8800" y="17131"/>
                  </a:cubicBezTo>
                  <a:cubicBezTo>
                    <a:pt x="9200" y="18674"/>
                    <a:pt x="9600" y="20217"/>
                    <a:pt x="7600" y="21374"/>
                  </a:cubicBezTo>
                  <a:cubicBezTo>
                    <a:pt x="7200" y="20988"/>
                    <a:pt x="6800" y="20217"/>
                    <a:pt x="6400" y="19831"/>
                  </a:cubicBezTo>
                  <a:cubicBezTo>
                    <a:pt x="6400" y="19060"/>
                    <a:pt x="6800" y="17131"/>
                    <a:pt x="5200" y="18288"/>
                  </a:cubicBezTo>
                  <a:cubicBezTo>
                    <a:pt x="4800" y="19060"/>
                    <a:pt x="5200" y="20603"/>
                    <a:pt x="4000" y="19831"/>
                  </a:cubicBezTo>
                  <a:cubicBezTo>
                    <a:pt x="3600" y="19445"/>
                    <a:pt x="3600" y="18674"/>
                    <a:pt x="2800" y="18288"/>
                  </a:cubicBezTo>
                  <a:cubicBezTo>
                    <a:pt x="2400" y="18674"/>
                    <a:pt x="2000" y="19060"/>
                    <a:pt x="2000" y="19445"/>
                  </a:cubicBezTo>
                  <a:cubicBezTo>
                    <a:pt x="0" y="20217"/>
                    <a:pt x="0" y="16360"/>
                    <a:pt x="0" y="15203"/>
                  </a:cubicBezTo>
                  <a:cubicBezTo>
                    <a:pt x="400" y="12888"/>
                    <a:pt x="3200" y="14045"/>
                    <a:pt x="4400" y="12503"/>
                  </a:cubicBezTo>
                  <a:cubicBezTo>
                    <a:pt x="6400" y="9417"/>
                    <a:pt x="8400" y="6331"/>
                    <a:pt x="10800" y="3631"/>
                  </a:cubicBezTo>
                  <a:cubicBezTo>
                    <a:pt x="12000" y="2474"/>
                    <a:pt x="12800" y="2088"/>
                    <a:pt x="14400" y="2474"/>
                  </a:cubicBezTo>
                  <a:cubicBezTo>
                    <a:pt x="15600" y="2474"/>
                    <a:pt x="17600" y="4017"/>
                    <a:pt x="17600" y="2088"/>
                  </a:cubicBezTo>
                  <a:cubicBezTo>
                    <a:pt x="17600" y="1317"/>
                    <a:pt x="17200" y="931"/>
                    <a:pt x="17600" y="160"/>
                  </a:cubicBezTo>
                  <a:cubicBezTo>
                    <a:pt x="18400" y="-226"/>
                    <a:pt x="19600" y="160"/>
                    <a:pt x="20000" y="545"/>
                  </a:cubicBezTo>
                  <a:cubicBezTo>
                    <a:pt x="21200" y="1317"/>
                    <a:pt x="20800" y="2860"/>
                    <a:pt x="21600" y="4017"/>
                  </a:cubicBezTo>
                  <a:cubicBezTo>
                    <a:pt x="21200" y="4403"/>
                    <a:pt x="19600" y="4788"/>
                    <a:pt x="19200" y="5174"/>
                  </a:cubicBezTo>
                  <a:cubicBezTo>
                    <a:pt x="18800" y="5560"/>
                    <a:pt x="19200" y="7103"/>
                    <a:pt x="19200" y="7874"/>
                  </a:cubicBezTo>
                  <a:cubicBezTo>
                    <a:pt x="19200" y="8260"/>
                    <a:pt x="19200" y="8645"/>
                    <a:pt x="19200" y="9031"/>
                  </a:cubicBezTo>
                  <a:cubicBezTo>
                    <a:pt x="19200" y="9803"/>
                    <a:pt x="20000" y="9803"/>
                    <a:pt x="20000" y="10188"/>
                  </a:cubicBezTo>
                  <a:cubicBezTo>
                    <a:pt x="20000" y="10574"/>
                    <a:pt x="18800" y="11731"/>
                    <a:pt x="18400" y="12117"/>
                  </a:cubicBezTo>
                  <a:cubicBezTo>
                    <a:pt x="18000" y="12503"/>
                    <a:pt x="17600" y="13274"/>
                    <a:pt x="17200" y="14045"/>
                  </a:cubicBezTo>
                  <a:cubicBezTo>
                    <a:pt x="16800" y="14431"/>
                    <a:pt x="16400" y="15588"/>
                    <a:pt x="16000" y="15974"/>
                  </a:cubicBezTo>
                  <a:cubicBezTo>
                    <a:pt x="14400" y="17517"/>
                    <a:pt x="14800" y="13274"/>
                    <a:pt x="14800" y="12503"/>
                  </a:cubicBezTo>
                  <a:cubicBezTo>
                    <a:pt x="14800" y="11345"/>
                    <a:pt x="15200" y="10574"/>
                    <a:pt x="14800" y="941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4" name="Shape 218"/>
            <p:cNvSpPr/>
            <p:nvPr/>
          </p:nvSpPr>
          <p:spPr>
            <a:xfrm>
              <a:off x="1993252" y="1028570"/>
              <a:ext cx="205699" cy="13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0711" extrusionOk="0">
                  <a:moveTo>
                    <a:pt x="12994" y="9600"/>
                  </a:moveTo>
                  <a:cubicBezTo>
                    <a:pt x="14023" y="12800"/>
                    <a:pt x="17623" y="6400"/>
                    <a:pt x="19166" y="11200"/>
                  </a:cubicBezTo>
                  <a:cubicBezTo>
                    <a:pt x="20709" y="16000"/>
                    <a:pt x="16080" y="19200"/>
                    <a:pt x="13509" y="20000"/>
                  </a:cubicBezTo>
                  <a:cubicBezTo>
                    <a:pt x="11966" y="20000"/>
                    <a:pt x="10937" y="21600"/>
                    <a:pt x="9909" y="20000"/>
                  </a:cubicBezTo>
                  <a:cubicBezTo>
                    <a:pt x="8880" y="18400"/>
                    <a:pt x="8366" y="16800"/>
                    <a:pt x="7852" y="15200"/>
                  </a:cubicBezTo>
                  <a:cubicBezTo>
                    <a:pt x="6823" y="12800"/>
                    <a:pt x="6823" y="6400"/>
                    <a:pt x="3737" y="9600"/>
                  </a:cubicBezTo>
                  <a:cubicBezTo>
                    <a:pt x="2709" y="11200"/>
                    <a:pt x="2194" y="12000"/>
                    <a:pt x="1680" y="9600"/>
                  </a:cubicBezTo>
                  <a:cubicBezTo>
                    <a:pt x="1166" y="8800"/>
                    <a:pt x="137" y="6400"/>
                    <a:pt x="137" y="4800"/>
                  </a:cubicBezTo>
                  <a:cubicBezTo>
                    <a:pt x="-377" y="3200"/>
                    <a:pt x="652" y="1600"/>
                    <a:pt x="1680" y="800"/>
                  </a:cubicBezTo>
                  <a:cubicBezTo>
                    <a:pt x="3223" y="0"/>
                    <a:pt x="3737" y="800"/>
                    <a:pt x="4252" y="2400"/>
                  </a:cubicBezTo>
                  <a:cubicBezTo>
                    <a:pt x="4766" y="3200"/>
                    <a:pt x="5280" y="6400"/>
                    <a:pt x="5794" y="6400"/>
                  </a:cubicBezTo>
                  <a:cubicBezTo>
                    <a:pt x="6823" y="6400"/>
                    <a:pt x="8366" y="4000"/>
                    <a:pt x="8880" y="3200"/>
                  </a:cubicBezTo>
                  <a:cubicBezTo>
                    <a:pt x="11452" y="800"/>
                    <a:pt x="14023" y="0"/>
                    <a:pt x="17109" y="0"/>
                  </a:cubicBezTo>
                  <a:cubicBezTo>
                    <a:pt x="17623" y="0"/>
                    <a:pt x="20194" y="0"/>
                    <a:pt x="20709" y="1600"/>
                  </a:cubicBezTo>
                  <a:cubicBezTo>
                    <a:pt x="21223" y="3200"/>
                    <a:pt x="19680" y="4000"/>
                    <a:pt x="18652" y="4800"/>
                  </a:cubicBezTo>
                  <a:cubicBezTo>
                    <a:pt x="17109" y="6400"/>
                    <a:pt x="15052" y="7200"/>
                    <a:pt x="12994" y="960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5" name="Shape 219"/>
            <p:cNvSpPr/>
            <p:nvPr/>
          </p:nvSpPr>
          <p:spPr>
            <a:xfrm>
              <a:off x="2057341" y="894861"/>
              <a:ext cx="153907" cy="10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0235" extrusionOk="0">
                  <a:moveTo>
                    <a:pt x="19270" y="9257"/>
                  </a:moveTo>
                  <a:cubicBezTo>
                    <a:pt x="20620" y="11314"/>
                    <a:pt x="20620" y="17486"/>
                    <a:pt x="19270" y="19543"/>
                  </a:cubicBezTo>
                  <a:cubicBezTo>
                    <a:pt x="17245" y="21600"/>
                    <a:pt x="14545" y="18514"/>
                    <a:pt x="13195" y="17486"/>
                  </a:cubicBezTo>
                  <a:cubicBezTo>
                    <a:pt x="10495" y="15429"/>
                    <a:pt x="9820" y="15429"/>
                    <a:pt x="9820" y="19543"/>
                  </a:cubicBezTo>
                  <a:cubicBezTo>
                    <a:pt x="8470" y="19543"/>
                    <a:pt x="7795" y="16457"/>
                    <a:pt x="6445" y="16457"/>
                  </a:cubicBezTo>
                  <a:cubicBezTo>
                    <a:pt x="5095" y="16457"/>
                    <a:pt x="4420" y="19543"/>
                    <a:pt x="3070" y="19543"/>
                  </a:cubicBezTo>
                  <a:cubicBezTo>
                    <a:pt x="-980" y="21600"/>
                    <a:pt x="-305" y="15429"/>
                    <a:pt x="1045" y="12343"/>
                  </a:cubicBezTo>
                  <a:cubicBezTo>
                    <a:pt x="3070" y="9257"/>
                    <a:pt x="6445" y="11314"/>
                    <a:pt x="8470" y="8229"/>
                  </a:cubicBezTo>
                  <a:cubicBezTo>
                    <a:pt x="9820" y="7200"/>
                    <a:pt x="11170" y="5143"/>
                    <a:pt x="11845" y="4114"/>
                  </a:cubicBezTo>
                  <a:cubicBezTo>
                    <a:pt x="13195" y="3086"/>
                    <a:pt x="13195" y="1029"/>
                    <a:pt x="13870" y="0"/>
                  </a:cubicBezTo>
                  <a:cubicBezTo>
                    <a:pt x="15220" y="1029"/>
                    <a:pt x="15220" y="3086"/>
                    <a:pt x="16570" y="4114"/>
                  </a:cubicBezTo>
                  <a:cubicBezTo>
                    <a:pt x="17245" y="6171"/>
                    <a:pt x="18595" y="7200"/>
                    <a:pt x="19270" y="925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6" name="Shape 220"/>
            <p:cNvSpPr/>
            <p:nvPr/>
          </p:nvSpPr>
          <p:spPr>
            <a:xfrm>
              <a:off x="10626444" y="6320856"/>
              <a:ext cx="1546524" cy="119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76" extrusionOk="0">
                  <a:moveTo>
                    <a:pt x="15110" y="3033"/>
                  </a:moveTo>
                  <a:cubicBezTo>
                    <a:pt x="15110" y="2666"/>
                    <a:pt x="14969" y="2390"/>
                    <a:pt x="14969" y="1930"/>
                  </a:cubicBezTo>
                  <a:cubicBezTo>
                    <a:pt x="14898" y="1195"/>
                    <a:pt x="15323" y="368"/>
                    <a:pt x="15677" y="0"/>
                  </a:cubicBezTo>
                  <a:cubicBezTo>
                    <a:pt x="15748" y="643"/>
                    <a:pt x="15748" y="1195"/>
                    <a:pt x="16031" y="1838"/>
                  </a:cubicBezTo>
                  <a:cubicBezTo>
                    <a:pt x="16102" y="2114"/>
                    <a:pt x="16173" y="2390"/>
                    <a:pt x="16385" y="2482"/>
                  </a:cubicBezTo>
                  <a:cubicBezTo>
                    <a:pt x="16668" y="2666"/>
                    <a:pt x="16810" y="2574"/>
                    <a:pt x="16952" y="3033"/>
                  </a:cubicBezTo>
                  <a:cubicBezTo>
                    <a:pt x="17164" y="3585"/>
                    <a:pt x="17022" y="4320"/>
                    <a:pt x="17235" y="4871"/>
                  </a:cubicBezTo>
                  <a:cubicBezTo>
                    <a:pt x="17376" y="5239"/>
                    <a:pt x="17447" y="5423"/>
                    <a:pt x="17518" y="5699"/>
                  </a:cubicBezTo>
                  <a:cubicBezTo>
                    <a:pt x="17589" y="6158"/>
                    <a:pt x="17660" y="6250"/>
                    <a:pt x="18014" y="6342"/>
                  </a:cubicBezTo>
                  <a:cubicBezTo>
                    <a:pt x="18439" y="6434"/>
                    <a:pt x="18722" y="6710"/>
                    <a:pt x="18934" y="7169"/>
                  </a:cubicBezTo>
                  <a:cubicBezTo>
                    <a:pt x="19076" y="7629"/>
                    <a:pt x="19005" y="8089"/>
                    <a:pt x="19430" y="8364"/>
                  </a:cubicBezTo>
                  <a:cubicBezTo>
                    <a:pt x="19572" y="8456"/>
                    <a:pt x="19784" y="8548"/>
                    <a:pt x="19926" y="8732"/>
                  </a:cubicBezTo>
                  <a:cubicBezTo>
                    <a:pt x="20068" y="8916"/>
                    <a:pt x="20068" y="9283"/>
                    <a:pt x="20138" y="9467"/>
                  </a:cubicBezTo>
                  <a:cubicBezTo>
                    <a:pt x="20351" y="9927"/>
                    <a:pt x="20917" y="9927"/>
                    <a:pt x="21130" y="10478"/>
                  </a:cubicBezTo>
                  <a:cubicBezTo>
                    <a:pt x="21272" y="10938"/>
                    <a:pt x="21059" y="11397"/>
                    <a:pt x="21059" y="11857"/>
                  </a:cubicBezTo>
                  <a:cubicBezTo>
                    <a:pt x="21130" y="12225"/>
                    <a:pt x="21413" y="12317"/>
                    <a:pt x="21484" y="12684"/>
                  </a:cubicBezTo>
                  <a:cubicBezTo>
                    <a:pt x="21484" y="13052"/>
                    <a:pt x="21413" y="13328"/>
                    <a:pt x="21342" y="13603"/>
                  </a:cubicBezTo>
                  <a:cubicBezTo>
                    <a:pt x="21272" y="14155"/>
                    <a:pt x="21201" y="14890"/>
                    <a:pt x="21059" y="15442"/>
                  </a:cubicBezTo>
                  <a:cubicBezTo>
                    <a:pt x="20847" y="15993"/>
                    <a:pt x="20351" y="16361"/>
                    <a:pt x="20138" y="16912"/>
                  </a:cubicBezTo>
                  <a:cubicBezTo>
                    <a:pt x="20068" y="17188"/>
                    <a:pt x="20068" y="17556"/>
                    <a:pt x="19997" y="17923"/>
                  </a:cubicBezTo>
                  <a:cubicBezTo>
                    <a:pt x="19926" y="18199"/>
                    <a:pt x="19714" y="18567"/>
                    <a:pt x="19643" y="18843"/>
                  </a:cubicBezTo>
                  <a:cubicBezTo>
                    <a:pt x="19572" y="19118"/>
                    <a:pt x="19430" y="19394"/>
                    <a:pt x="19430" y="19670"/>
                  </a:cubicBezTo>
                  <a:cubicBezTo>
                    <a:pt x="19359" y="19946"/>
                    <a:pt x="19501" y="20221"/>
                    <a:pt x="19359" y="20497"/>
                  </a:cubicBezTo>
                  <a:cubicBezTo>
                    <a:pt x="19218" y="20681"/>
                    <a:pt x="18864" y="20589"/>
                    <a:pt x="18651" y="20681"/>
                  </a:cubicBezTo>
                  <a:cubicBezTo>
                    <a:pt x="18439" y="20773"/>
                    <a:pt x="18226" y="20865"/>
                    <a:pt x="18014" y="21049"/>
                  </a:cubicBezTo>
                  <a:cubicBezTo>
                    <a:pt x="17801" y="21324"/>
                    <a:pt x="17660" y="21600"/>
                    <a:pt x="17376" y="21416"/>
                  </a:cubicBezTo>
                  <a:cubicBezTo>
                    <a:pt x="17164" y="21324"/>
                    <a:pt x="17164" y="20957"/>
                    <a:pt x="16952" y="20865"/>
                  </a:cubicBezTo>
                  <a:cubicBezTo>
                    <a:pt x="16597" y="20681"/>
                    <a:pt x="16527" y="20865"/>
                    <a:pt x="16314" y="21140"/>
                  </a:cubicBezTo>
                  <a:cubicBezTo>
                    <a:pt x="16102" y="21416"/>
                    <a:pt x="15960" y="21416"/>
                    <a:pt x="15677" y="21324"/>
                  </a:cubicBezTo>
                  <a:cubicBezTo>
                    <a:pt x="15394" y="21232"/>
                    <a:pt x="15110" y="21140"/>
                    <a:pt x="14898" y="20957"/>
                  </a:cubicBezTo>
                  <a:cubicBezTo>
                    <a:pt x="14756" y="20865"/>
                    <a:pt x="14756" y="20681"/>
                    <a:pt x="14685" y="20589"/>
                  </a:cubicBezTo>
                  <a:cubicBezTo>
                    <a:pt x="14544" y="20497"/>
                    <a:pt x="14402" y="20589"/>
                    <a:pt x="14260" y="20405"/>
                  </a:cubicBezTo>
                  <a:cubicBezTo>
                    <a:pt x="14048" y="20313"/>
                    <a:pt x="14048" y="19854"/>
                    <a:pt x="14048" y="19578"/>
                  </a:cubicBezTo>
                  <a:cubicBezTo>
                    <a:pt x="13977" y="19302"/>
                    <a:pt x="13906" y="18659"/>
                    <a:pt x="13765" y="18567"/>
                  </a:cubicBezTo>
                  <a:cubicBezTo>
                    <a:pt x="13623" y="18383"/>
                    <a:pt x="13623" y="18567"/>
                    <a:pt x="13481" y="18567"/>
                  </a:cubicBezTo>
                  <a:cubicBezTo>
                    <a:pt x="13127" y="18659"/>
                    <a:pt x="13127" y="18475"/>
                    <a:pt x="13269" y="18107"/>
                  </a:cubicBezTo>
                  <a:cubicBezTo>
                    <a:pt x="13269" y="18015"/>
                    <a:pt x="13552" y="17372"/>
                    <a:pt x="13198" y="17556"/>
                  </a:cubicBezTo>
                  <a:cubicBezTo>
                    <a:pt x="13056" y="17556"/>
                    <a:pt x="13127" y="18199"/>
                    <a:pt x="12986" y="18291"/>
                  </a:cubicBezTo>
                  <a:cubicBezTo>
                    <a:pt x="12632" y="18659"/>
                    <a:pt x="12490" y="18291"/>
                    <a:pt x="12632" y="17923"/>
                  </a:cubicBezTo>
                  <a:cubicBezTo>
                    <a:pt x="12773" y="17648"/>
                    <a:pt x="13056" y="17556"/>
                    <a:pt x="13056" y="17188"/>
                  </a:cubicBezTo>
                  <a:cubicBezTo>
                    <a:pt x="13127" y="17004"/>
                    <a:pt x="13056" y="16912"/>
                    <a:pt x="13056" y="16820"/>
                  </a:cubicBezTo>
                  <a:cubicBezTo>
                    <a:pt x="13056" y="16637"/>
                    <a:pt x="13198" y="16545"/>
                    <a:pt x="13198" y="16361"/>
                  </a:cubicBezTo>
                  <a:cubicBezTo>
                    <a:pt x="13127" y="15901"/>
                    <a:pt x="12915" y="16269"/>
                    <a:pt x="12844" y="16453"/>
                  </a:cubicBezTo>
                  <a:cubicBezTo>
                    <a:pt x="12773" y="16820"/>
                    <a:pt x="12561" y="17188"/>
                    <a:pt x="12348" y="17372"/>
                  </a:cubicBezTo>
                  <a:cubicBezTo>
                    <a:pt x="12277" y="17556"/>
                    <a:pt x="12065" y="17556"/>
                    <a:pt x="11994" y="17740"/>
                  </a:cubicBezTo>
                  <a:cubicBezTo>
                    <a:pt x="11923" y="17923"/>
                    <a:pt x="12065" y="18291"/>
                    <a:pt x="11853" y="18291"/>
                  </a:cubicBezTo>
                  <a:cubicBezTo>
                    <a:pt x="11711" y="17923"/>
                    <a:pt x="11782" y="17556"/>
                    <a:pt x="11711" y="17188"/>
                  </a:cubicBezTo>
                  <a:cubicBezTo>
                    <a:pt x="11569" y="16912"/>
                    <a:pt x="11286" y="16729"/>
                    <a:pt x="11144" y="16453"/>
                  </a:cubicBezTo>
                  <a:cubicBezTo>
                    <a:pt x="10932" y="16177"/>
                    <a:pt x="10861" y="15901"/>
                    <a:pt x="10578" y="15717"/>
                  </a:cubicBezTo>
                  <a:cubicBezTo>
                    <a:pt x="10082" y="15442"/>
                    <a:pt x="9515" y="15350"/>
                    <a:pt x="8949" y="15534"/>
                  </a:cubicBezTo>
                  <a:cubicBezTo>
                    <a:pt x="8595" y="15626"/>
                    <a:pt x="8312" y="15809"/>
                    <a:pt x="7957" y="15809"/>
                  </a:cubicBezTo>
                  <a:cubicBezTo>
                    <a:pt x="7674" y="15901"/>
                    <a:pt x="7391" y="15809"/>
                    <a:pt x="7108" y="15901"/>
                  </a:cubicBezTo>
                  <a:cubicBezTo>
                    <a:pt x="6895" y="15901"/>
                    <a:pt x="6541" y="15901"/>
                    <a:pt x="6329" y="16085"/>
                  </a:cubicBezTo>
                  <a:cubicBezTo>
                    <a:pt x="5833" y="16269"/>
                    <a:pt x="5762" y="17096"/>
                    <a:pt x="5195" y="17188"/>
                  </a:cubicBezTo>
                  <a:cubicBezTo>
                    <a:pt x="4700" y="17372"/>
                    <a:pt x="4133" y="16729"/>
                    <a:pt x="3637" y="17280"/>
                  </a:cubicBezTo>
                  <a:cubicBezTo>
                    <a:pt x="3283" y="17648"/>
                    <a:pt x="2858" y="18107"/>
                    <a:pt x="2434" y="18199"/>
                  </a:cubicBezTo>
                  <a:cubicBezTo>
                    <a:pt x="1867" y="18291"/>
                    <a:pt x="875" y="17556"/>
                    <a:pt x="1088" y="16820"/>
                  </a:cubicBezTo>
                  <a:cubicBezTo>
                    <a:pt x="1159" y="16453"/>
                    <a:pt x="1442" y="16177"/>
                    <a:pt x="1442" y="15809"/>
                  </a:cubicBezTo>
                  <a:cubicBezTo>
                    <a:pt x="1513" y="15350"/>
                    <a:pt x="1300" y="15074"/>
                    <a:pt x="1159" y="14614"/>
                  </a:cubicBezTo>
                  <a:cubicBezTo>
                    <a:pt x="1088" y="14247"/>
                    <a:pt x="1017" y="13879"/>
                    <a:pt x="875" y="13511"/>
                  </a:cubicBezTo>
                  <a:cubicBezTo>
                    <a:pt x="734" y="13144"/>
                    <a:pt x="663" y="12776"/>
                    <a:pt x="521" y="12409"/>
                  </a:cubicBezTo>
                  <a:cubicBezTo>
                    <a:pt x="380" y="12041"/>
                    <a:pt x="167" y="11673"/>
                    <a:pt x="26" y="11306"/>
                  </a:cubicBezTo>
                  <a:cubicBezTo>
                    <a:pt x="-116" y="10662"/>
                    <a:pt x="380" y="10570"/>
                    <a:pt x="521" y="11122"/>
                  </a:cubicBezTo>
                  <a:cubicBezTo>
                    <a:pt x="875" y="10938"/>
                    <a:pt x="521" y="10662"/>
                    <a:pt x="380" y="10478"/>
                  </a:cubicBezTo>
                  <a:cubicBezTo>
                    <a:pt x="238" y="10294"/>
                    <a:pt x="96" y="10111"/>
                    <a:pt x="26" y="9743"/>
                  </a:cubicBezTo>
                  <a:cubicBezTo>
                    <a:pt x="26" y="9375"/>
                    <a:pt x="96" y="9283"/>
                    <a:pt x="238" y="9008"/>
                  </a:cubicBezTo>
                  <a:cubicBezTo>
                    <a:pt x="380" y="8640"/>
                    <a:pt x="309" y="8364"/>
                    <a:pt x="451" y="8089"/>
                  </a:cubicBezTo>
                  <a:cubicBezTo>
                    <a:pt x="592" y="7629"/>
                    <a:pt x="1300" y="7537"/>
                    <a:pt x="1654" y="7169"/>
                  </a:cubicBezTo>
                  <a:cubicBezTo>
                    <a:pt x="1867" y="6986"/>
                    <a:pt x="1938" y="6894"/>
                    <a:pt x="2292" y="6802"/>
                  </a:cubicBezTo>
                  <a:cubicBezTo>
                    <a:pt x="2504" y="6710"/>
                    <a:pt x="2858" y="6802"/>
                    <a:pt x="3071" y="6710"/>
                  </a:cubicBezTo>
                  <a:cubicBezTo>
                    <a:pt x="3354" y="6618"/>
                    <a:pt x="3637" y="6526"/>
                    <a:pt x="3921" y="6434"/>
                  </a:cubicBezTo>
                  <a:cubicBezTo>
                    <a:pt x="4275" y="6342"/>
                    <a:pt x="4275" y="6066"/>
                    <a:pt x="4416" y="5699"/>
                  </a:cubicBezTo>
                  <a:cubicBezTo>
                    <a:pt x="4558" y="5055"/>
                    <a:pt x="4771" y="4320"/>
                    <a:pt x="5266" y="4044"/>
                  </a:cubicBezTo>
                  <a:cubicBezTo>
                    <a:pt x="5266" y="4228"/>
                    <a:pt x="5266" y="4596"/>
                    <a:pt x="5408" y="4688"/>
                  </a:cubicBezTo>
                  <a:cubicBezTo>
                    <a:pt x="5620" y="4596"/>
                    <a:pt x="5479" y="4320"/>
                    <a:pt x="5550" y="4136"/>
                  </a:cubicBezTo>
                  <a:cubicBezTo>
                    <a:pt x="5620" y="3677"/>
                    <a:pt x="5620" y="3952"/>
                    <a:pt x="5833" y="3952"/>
                  </a:cubicBezTo>
                  <a:cubicBezTo>
                    <a:pt x="5974" y="3952"/>
                    <a:pt x="6045" y="3860"/>
                    <a:pt x="6116" y="3585"/>
                  </a:cubicBezTo>
                  <a:cubicBezTo>
                    <a:pt x="6187" y="3401"/>
                    <a:pt x="6258" y="3217"/>
                    <a:pt x="6399" y="3033"/>
                  </a:cubicBezTo>
                  <a:cubicBezTo>
                    <a:pt x="6541" y="2941"/>
                    <a:pt x="6683" y="2666"/>
                    <a:pt x="6895" y="2574"/>
                  </a:cubicBezTo>
                  <a:cubicBezTo>
                    <a:pt x="7108" y="2390"/>
                    <a:pt x="7178" y="2482"/>
                    <a:pt x="7320" y="2574"/>
                  </a:cubicBezTo>
                  <a:cubicBezTo>
                    <a:pt x="7533" y="2666"/>
                    <a:pt x="7603" y="2849"/>
                    <a:pt x="7745" y="2941"/>
                  </a:cubicBezTo>
                  <a:cubicBezTo>
                    <a:pt x="8028" y="3125"/>
                    <a:pt x="8595" y="3493"/>
                    <a:pt x="8666" y="2849"/>
                  </a:cubicBezTo>
                  <a:cubicBezTo>
                    <a:pt x="8666" y="2390"/>
                    <a:pt x="8666" y="2298"/>
                    <a:pt x="8878" y="1930"/>
                  </a:cubicBezTo>
                  <a:cubicBezTo>
                    <a:pt x="9020" y="1746"/>
                    <a:pt x="9161" y="1563"/>
                    <a:pt x="9232" y="1379"/>
                  </a:cubicBezTo>
                  <a:cubicBezTo>
                    <a:pt x="9303" y="1195"/>
                    <a:pt x="9232" y="1103"/>
                    <a:pt x="9374" y="1011"/>
                  </a:cubicBezTo>
                  <a:cubicBezTo>
                    <a:pt x="9515" y="919"/>
                    <a:pt x="9586" y="1011"/>
                    <a:pt x="9728" y="1103"/>
                  </a:cubicBezTo>
                  <a:cubicBezTo>
                    <a:pt x="9870" y="1195"/>
                    <a:pt x="10294" y="1287"/>
                    <a:pt x="10224" y="827"/>
                  </a:cubicBezTo>
                  <a:cubicBezTo>
                    <a:pt x="10153" y="460"/>
                    <a:pt x="9728" y="643"/>
                    <a:pt x="9586" y="735"/>
                  </a:cubicBezTo>
                  <a:cubicBezTo>
                    <a:pt x="9374" y="827"/>
                    <a:pt x="9161" y="1011"/>
                    <a:pt x="8949" y="735"/>
                  </a:cubicBezTo>
                  <a:cubicBezTo>
                    <a:pt x="8666" y="551"/>
                    <a:pt x="8807" y="276"/>
                    <a:pt x="9091" y="276"/>
                  </a:cubicBezTo>
                  <a:cubicBezTo>
                    <a:pt x="9374" y="276"/>
                    <a:pt x="9586" y="460"/>
                    <a:pt x="9870" y="460"/>
                  </a:cubicBezTo>
                  <a:cubicBezTo>
                    <a:pt x="9940" y="460"/>
                    <a:pt x="10082" y="368"/>
                    <a:pt x="10153" y="460"/>
                  </a:cubicBezTo>
                  <a:cubicBezTo>
                    <a:pt x="10294" y="460"/>
                    <a:pt x="10224" y="551"/>
                    <a:pt x="10365" y="643"/>
                  </a:cubicBezTo>
                  <a:cubicBezTo>
                    <a:pt x="10649" y="919"/>
                    <a:pt x="11357" y="1011"/>
                    <a:pt x="11782" y="919"/>
                  </a:cubicBezTo>
                  <a:cubicBezTo>
                    <a:pt x="12207" y="827"/>
                    <a:pt x="12915" y="1011"/>
                    <a:pt x="12207" y="1563"/>
                  </a:cubicBezTo>
                  <a:cubicBezTo>
                    <a:pt x="11853" y="1838"/>
                    <a:pt x="11569" y="2390"/>
                    <a:pt x="12065" y="2666"/>
                  </a:cubicBezTo>
                  <a:cubicBezTo>
                    <a:pt x="11994" y="2849"/>
                    <a:pt x="11923" y="2941"/>
                    <a:pt x="11923" y="3217"/>
                  </a:cubicBezTo>
                  <a:cubicBezTo>
                    <a:pt x="12065" y="3309"/>
                    <a:pt x="12277" y="3309"/>
                    <a:pt x="12419" y="3401"/>
                  </a:cubicBezTo>
                  <a:cubicBezTo>
                    <a:pt x="12561" y="3493"/>
                    <a:pt x="12702" y="3677"/>
                    <a:pt x="12844" y="3769"/>
                  </a:cubicBezTo>
                  <a:cubicBezTo>
                    <a:pt x="13056" y="4044"/>
                    <a:pt x="13411" y="4320"/>
                    <a:pt x="13623" y="4596"/>
                  </a:cubicBezTo>
                  <a:cubicBezTo>
                    <a:pt x="13835" y="4780"/>
                    <a:pt x="14190" y="5239"/>
                    <a:pt x="14473" y="4963"/>
                  </a:cubicBezTo>
                  <a:cubicBezTo>
                    <a:pt x="14756" y="4780"/>
                    <a:pt x="14756" y="4412"/>
                    <a:pt x="14827" y="4044"/>
                  </a:cubicBezTo>
                  <a:cubicBezTo>
                    <a:pt x="14898" y="3769"/>
                    <a:pt x="15110" y="3401"/>
                    <a:pt x="15110" y="303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7" name="Shape 221"/>
            <p:cNvSpPr/>
            <p:nvPr/>
          </p:nvSpPr>
          <p:spPr>
            <a:xfrm>
              <a:off x="11816326" y="7565532"/>
              <a:ext cx="151106" cy="17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4" h="20546" extrusionOk="0">
                  <a:moveTo>
                    <a:pt x="19503" y="12746"/>
                  </a:moveTo>
                  <a:cubicBezTo>
                    <a:pt x="19503" y="15146"/>
                    <a:pt x="18153" y="16346"/>
                    <a:pt x="16128" y="17546"/>
                  </a:cubicBezTo>
                  <a:cubicBezTo>
                    <a:pt x="14778" y="18746"/>
                    <a:pt x="12078" y="20546"/>
                    <a:pt x="10728" y="20546"/>
                  </a:cubicBezTo>
                  <a:cubicBezTo>
                    <a:pt x="8703" y="19946"/>
                    <a:pt x="6003" y="17546"/>
                    <a:pt x="5328" y="16346"/>
                  </a:cubicBezTo>
                  <a:cubicBezTo>
                    <a:pt x="4653" y="13946"/>
                    <a:pt x="5328" y="12146"/>
                    <a:pt x="5328" y="10346"/>
                  </a:cubicBezTo>
                  <a:cubicBezTo>
                    <a:pt x="4653" y="7946"/>
                    <a:pt x="2628" y="7946"/>
                    <a:pt x="1278" y="6146"/>
                  </a:cubicBezTo>
                  <a:cubicBezTo>
                    <a:pt x="-72" y="4346"/>
                    <a:pt x="-747" y="1946"/>
                    <a:pt x="1278" y="746"/>
                  </a:cubicBezTo>
                  <a:cubicBezTo>
                    <a:pt x="3978" y="-1054"/>
                    <a:pt x="4653" y="746"/>
                    <a:pt x="6678" y="2546"/>
                  </a:cubicBezTo>
                  <a:cubicBezTo>
                    <a:pt x="8703" y="4346"/>
                    <a:pt x="10728" y="4946"/>
                    <a:pt x="14103" y="4946"/>
                  </a:cubicBezTo>
                  <a:cubicBezTo>
                    <a:pt x="18828" y="4346"/>
                    <a:pt x="20853" y="9146"/>
                    <a:pt x="19503" y="1274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8" name="Shape 222"/>
            <p:cNvSpPr/>
            <p:nvPr/>
          </p:nvSpPr>
          <p:spPr>
            <a:xfrm>
              <a:off x="12641321" y="7592081"/>
              <a:ext cx="303912" cy="31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19331" extrusionOk="0">
                  <a:moveTo>
                    <a:pt x="12424" y="14237"/>
                  </a:moveTo>
                  <a:cubicBezTo>
                    <a:pt x="11361" y="15780"/>
                    <a:pt x="10653" y="17631"/>
                    <a:pt x="8883" y="18866"/>
                  </a:cubicBezTo>
                  <a:cubicBezTo>
                    <a:pt x="7112" y="20100"/>
                    <a:pt x="6404" y="18557"/>
                    <a:pt x="4633" y="17940"/>
                  </a:cubicBezTo>
                  <a:cubicBezTo>
                    <a:pt x="3925" y="17940"/>
                    <a:pt x="30" y="17631"/>
                    <a:pt x="30" y="17631"/>
                  </a:cubicBezTo>
                  <a:cubicBezTo>
                    <a:pt x="-324" y="15163"/>
                    <a:pt x="2509" y="13929"/>
                    <a:pt x="3925" y="12386"/>
                  </a:cubicBezTo>
                  <a:cubicBezTo>
                    <a:pt x="4987" y="11460"/>
                    <a:pt x="5342" y="10226"/>
                    <a:pt x="6050" y="9609"/>
                  </a:cubicBezTo>
                  <a:cubicBezTo>
                    <a:pt x="7466" y="8991"/>
                    <a:pt x="8883" y="9300"/>
                    <a:pt x="9945" y="8683"/>
                  </a:cubicBezTo>
                  <a:cubicBezTo>
                    <a:pt x="11007" y="8374"/>
                    <a:pt x="11361" y="7140"/>
                    <a:pt x="12069" y="6214"/>
                  </a:cubicBezTo>
                  <a:cubicBezTo>
                    <a:pt x="12778" y="5289"/>
                    <a:pt x="13132" y="4363"/>
                    <a:pt x="13486" y="3746"/>
                  </a:cubicBezTo>
                  <a:cubicBezTo>
                    <a:pt x="14548" y="2203"/>
                    <a:pt x="15610" y="-1500"/>
                    <a:pt x="17381" y="660"/>
                  </a:cubicBezTo>
                  <a:cubicBezTo>
                    <a:pt x="17735" y="969"/>
                    <a:pt x="17735" y="1586"/>
                    <a:pt x="18089" y="1894"/>
                  </a:cubicBezTo>
                  <a:cubicBezTo>
                    <a:pt x="19151" y="1894"/>
                    <a:pt x="20568" y="1277"/>
                    <a:pt x="20922" y="2820"/>
                  </a:cubicBezTo>
                  <a:cubicBezTo>
                    <a:pt x="21276" y="3746"/>
                    <a:pt x="20214" y="4363"/>
                    <a:pt x="19506" y="5289"/>
                  </a:cubicBezTo>
                  <a:cubicBezTo>
                    <a:pt x="18443" y="6523"/>
                    <a:pt x="16673" y="8066"/>
                    <a:pt x="15610" y="9609"/>
                  </a:cubicBezTo>
                  <a:cubicBezTo>
                    <a:pt x="15256" y="10226"/>
                    <a:pt x="15256" y="11151"/>
                    <a:pt x="14548" y="12077"/>
                  </a:cubicBezTo>
                  <a:cubicBezTo>
                    <a:pt x="13840" y="13003"/>
                    <a:pt x="12778" y="13311"/>
                    <a:pt x="12424" y="1423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49" name="Shape 223"/>
            <p:cNvSpPr/>
            <p:nvPr/>
          </p:nvSpPr>
          <p:spPr>
            <a:xfrm>
              <a:off x="12886801" y="7299937"/>
              <a:ext cx="216015" cy="33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2" h="21065" extrusionOk="0">
                  <a:moveTo>
                    <a:pt x="18843" y="8626"/>
                  </a:moveTo>
                  <a:cubicBezTo>
                    <a:pt x="21600" y="11485"/>
                    <a:pt x="14706" y="14344"/>
                    <a:pt x="14247" y="16250"/>
                  </a:cubicBezTo>
                  <a:cubicBezTo>
                    <a:pt x="13787" y="17520"/>
                    <a:pt x="13328" y="18156"/>
                    <a:pt x="11949" y="19108"/>
                  </a:cubicBezTo>
                  <a:cubicBezTo>
                    <a:pt x="11030" y="19426"/>
                    <a:pt x="9651" y="20697"/>
                    <a:pt x="8732" y="21014"/>
                  </a:cubicBezTo>
                  <a:cubicBezTo>
                    <a:pt x="6894" y="21332"/>
                    <a:pt x="6894" y="20061"/>
                    <a:pt x="7353" y="19108"/>
                  </a:cubicBezTo>
                  <a:cubicBezTo>
                    <a:pt x="7813" y="18156"/>
                    <a:pt x="8732" y="16885"/>
                    <a:pt x="7353" y="16250"/>
                  </a:cubicBezTo>
                  <a:cubicBezTo>
                    <a:pt x="6434" y="15614"/>
                    <a:pt x="4596" y="15932"/>
                    <a:pt x="4136" y="14661"/>
                  </a:cubicBezTo>
                  <a:cubicBezTo>
                    <a:pt x="3677" y="13073"/>
                    <a:pt x="5515" y="13391"/>
                    <a:pt x="6434" y="12120"/>
                  </a:cubicBezTo>
                  <a:cubicBezTo>
                    <a:pt x="7353" y="11167"/>
                    <a:pt x="5515" y="10214"/>
                    <a:pt x="5515" y="9261"/>
                  </a:cubicBezTo>
                  <a:cubicBezTo>
                    <a:pt x="5515" y="7991"/>
                    <a:pt x="5974" y="7673"/>
                    <a:pt x="4596" y="6720"/>
                  </a:cubicBezTo>
                  <a:cubicBezTo>
                    <a:pt x="3217" y="5767"/>
                    <a:pt x="2298" y="5767"/>
                    <a:pt x="1838" y="4497"/>
                  </a:cubicBezTo>
                  <a:cubicBezTo>
                    <a:pt x="1379" y="3861"/>
                    <a:pt x="1379" y="3544"/>
                    <a:pt x="919" y="2908"/>
                  </a:cubicBezTo>
                  <a:cubicBezTo>
                    <a:pt x="460" y="2591"/>
                    <a:pt x="0" y="2273"/>
                    <a:pt x="0" y="1638"/>
                  </a:cubicBezTo>
                  <a:cubicBezTo>
                    <a:pt x="0" y="1003"/>
                    <a:pt x="1838" y="-268"/>
                    <a:pt x="3217" y="50"/>
                  </a:cubicBezTo>
                  <a:cubicBezTo>
                    <a:pt x="4596" y="367"/>
                    <a:pt x="5055" y="2273"/>
                    <a:pt x="5515" y="2908"/>
                  </a:cubicBezTo>
                  <a:cubicBezTo>
                    <a:pt x="5974" y="4179"/>
                    <a:pt x="7353" y="4814"/>
                    <a:pt x="7813" y="5767"/>
                  </a:cubicBezTo>
                  <a:cubicBezTo>
                    <a:pt x="8272" y="6085"/>
                    <a:pt x="8272" y="6720"/>
                    <a:pt x="8272" y="7038"/>
                  </a:cubicBezTo>
                  <a:cubicBezTo>
                    <a:pt x="9191" y="7673"/>
                    <a:pt x="9191" y="7356"/>
                    <a:pt x="10111" y="7673"/>
                  </a:cubicBezTo>
                  <a:cubicBezTo>
                    <a:pt x="10570" y="7673"/>
                    <a:pt x="11030" y="7356"/>
                    <a:pt x="11489" y="7673"/>
                  </a:cubicBezTo>
                  <a:cubicBezTo>
                    <a:pt x="11489" y="7673"/>
                    <a:pt x="11489" y="8308"/>
                    <a:pt x="11489" y="8308"/>
                  </a:cubicBezTo>
                  <a:cubicBezTo>
                    <a:pt x="11949" y="8944"/>
                    <a:pt x="11489" y="9261"/>
                    <a:pt x="11949" y="9897"/>
                  </a:cubicBezTo>
                  <a:cubicBezTo>
                    <a:pt x="15626" y="12438"/>
                    <a:pt x="16545" y="6720"/>
                    <a:pt x="18843" y="862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0" name="Shape 224"/>
            <p:cNvSpPr/>
            <p:nvPr/>
          </p:nvSpPr>
          <p:spPr>
            <a:xfrm>
              <a:off x="3329827" y="1365000"/>
              <a:ext cx="33514" cy="5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83" h="18381" extrusionOk="0">
                  <a:moveTo>
                    <a:pt x="12866" y="0"/>
                  </a:moveTo>
                  <a:cubicBezTo>
                    <a:pt x="20066" y="1662"/>
                    <a:pt x="12866" y="14954"/>
                    <a:pt x="10466" y="16615"/>
                  </a:cubicBezTo>
                  <a:cubicBezTo>
                    <a:pt x="866" y="21600"/>
                    <a:pt x="-1534" y="14954"/>
                    <a:pt x="866" y="9969"/>
                  </a:cubicBezTo>
                  <a:cubicBezTo>
                    <a:pt x="866" y="6646"/>
                    <a:pt x="5666" y="0"/>
                    <a:pt x="12866" y="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1" name="Shape 225"/>
            <p:cNvSpPr/>
            <p:nvPr/>
          </p:nvSpPr>
          <p:spPr>
            <a:xfrm>
              <a:off x="2709825" y="477818"/>
              <a:ext cx="425735" cy="55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71" extrusionOk="0">
                  <a:moveTo>
                    <a:pt x="21343" y="11655"/>
                  </a:moveTo>
                  <a:cubicBezTo>
                    <a:pt x="21343" y="11071"/>
                    <a:pt x="20314" y="9904"/>
                    <a:pt x="19543" y="9904"/>
                  </a:cubicBezTo>
                  <a:cubicBezTo>
                    <a:pt x="19286" y="10293"/>
                    <a:pt x="19800" y="10682"/>
                    <a:pt x="19286" y="11071"/>
                  </a:cubicBezTo>
                  <a:cubicBezTo>
                    <a:pt x="18514" y="10877"/>
                    <a:pt x="19029" y="9709"/>
                    <a:pt x="18771" y="9320"/>
                  </a:cubicBezTo>
                  <a:cubicBezTo>
                    <a:pt x="18514" y="8931"/>
                    <a:pt x="18000" y="8736"/>
                    <a:pt x="17743" y="8931"/>
                  </a:cubicBezTo>
                  <a:cubicBezTo>
                    <a:pt x="17486" y="8931"/>
                    <a:pt x="17486" y="9126"/>
                    <a:pt x="17229" y="9320"/>
                  </a:cubicBezTo>
                  <a:cubicBezTo>
                    <a:pt x="16971" y="9320"/>
                    <a:pt x="16714" y="9320"/>
                    <a:pt x="16714" y="9320"/>
                  </a:cubicBezTo>
                  <a:cubicBezTo>
                    <a:pt x="16457" y="9515"/>
                    <a:pt x="16200" y="9904"/>
                    <a:pt x="15943" y="9709"/>
                  </a:cubicBezTo>
                  <a:cubicBezTo>
                    <a:pt x="15429" y="9515"/>
                    <a:pt x="16200" y="9126"/>
                    <a:pt x="16457" y="8931"/>
                  </a:cubicBezTo>
                  <a:cubicBezTo>
                    <a:pt x="16714" y="8736"/>
                    <a:pt x="16971" y="8542"/>
                    <a:pt x="17229" y="8153"/>
                  </a:cubicBezTo>
                  <a:cubicBezTo>
                    <a:pt x="17229" y="7958"/>
                    <a:pt x="17486" y="7958"/>
                    <a:pt x="17486" y="7763"/>
                  </a:cubicBezTo>
                  <a:cubicBezTo>
                    <a:pt x="17486" y="7569"/>
                    <a:pt x="17743" y="7374"/>
                    <a:pt x="17743" y="7374"/>
                  </a:cubicBezTo>
                  <a:cubicBezTo>
                    <a:pt x="17743" y="7374"/>
                    <a:pt x="17743" y="7180"/>
                    <a:pt x="17743" y="7180"/>
                  </a:cubicBezTo>
                  <a:cubicBezTo>
                    <a:pt x="17743" y="7180"/>
                    <a:pt x="17743" y="7180"/>
                    <a:pt x="17486" y="7180"/>
                  </a:cubicBezTo>
                  <a:cubicBezTo>
                    <a:pt x="17486" y="6985"/>
                    <a:pt x="17743" y="6790"/>
                    <a:pt x="17743" y="6790"/>
                  </a:cubicBezTo>
                  <a:cubicBezTo>
                    <a:pt x="17743" y="6790"/>
                    <a:pt x="17743" y="6790"/>
                    <a:pt x="17743" y="6596"/>
                  </a:cubicBezTo>
                  <a:cubicBezTo>
                    <a:pt x="17743" y="6596"/>
                    <a:pt x="17743" y="6401"/>
                    <a:pt x="17743" y="6207"/>
                  </a:cubicBezTo>
                  <a:cubicBezTo>
                    <a:pt x="17743" y="6012"/>
                    <a:pt x="17486" y="5817"/>
                    <a:pt x="17486" y="5428"/>
                  </a:cubicBezTo>
                  <a:cubicBezTo>
                    <a:pt x="17229" y="5039"/>
                    <a:pt x="16714" y="4455"/>
                    <a:pt x="17229" y="3871"/>
                  </a:cubicBezTo>
                  <a:cubicBezTo>
                    <a:pt x="17229" y="3871"/>
                    <a:pt x="16971" y="3482"/>
                    <a:pt x="16714" y="3288"/>
                  </a:cubicBezTo>
                  <a:cubicBezTo>
                    <a:pt x="16457" y="3093"/>
                    <a:pt x="15943" y="3288"/>
                    <a:pt x="15686" y="3093"/>
                  </a:cubicBezTo>
                  <a:cubicBezTo>
                    <a:pt x="15171" y="3093"/>
                    <a:pt x="14914" y="2899"/>
                    <a:pt x="14400" y="2899"/>
                  </a:cubicBezTo>
                  <a:cubicBezTo>
                    <a:pt x="13886" y="3093"/>
                    <a:pt x="13629" y="3288"/>
                    <a:pt x="13371" y="2899"/>
                  </a:cubicBezTo>
                  <a:cubicBezTo>
                    <a:pt x="12857" y="2509"/>
                    <a:pt x="13114" y="2120"/>
                    <a:pt x="12600" y="1731"/>
                  </a:cubicBezTo>
                  <a:cubicBezTo>
                    <a:pt x="12086" y="1342"/>
                    <a:pt x="11314" y="953"/>
                    <a:pt x="10800" y="1147"/>
                  </a:cubicBezTo>
                  <a:cubicBezTo>
                    <a:pt x="10286" y="1147"/>
                    <a:pt x="9514" y="1926"/>
                    <a:pt x="9000" y="1536"/>
                  </a:cubicBezTo>
                  <a:cubicBezTo>
                    <a:pt x="8486" y="1342"/>
                    <a:pt x="9000" y="758"/>
                    <a:pt x="8486" y="563"/>
                  </a:cubicBezTo>
                  <a:cubicBezTo>
                    <a:pt x="8229" y="174"/>
                    <a:pt x="7200" y="369"/>
                    <a:pt x="6686" y="174"/>
                  </a:cubicBezTo>
                  <a:cubicBezTo>
                    <a:pt x="5914" y="-20"/>
                    <a:pt x="5657" y="-215"/>
                    <a:pt x="5143" y="563"/>
                  </a:cubicBezTo>
                  <a:cubicBezTo>
                    <a:pt x="4886" y="953"/>
                    <a:pt x="4886" y="1342"/>
                    <a:pt x="4629" y="1731"/>
                  </a:cubicBezTo>
                  <a:cubicBezTo>
                    <a:pt x="4114" y="2120"/>
                    <a:pt x="3086" y="2899"/>
                    <a:pt x="3086" y="1926"/>
                  </a:cubicBezTo>
                  <a:cubicBezTo>
                    <a:pt x="2314" y="1926"/>
                    <a:pt x="1800" y="2704"/>
                    <a:pt x="1800" y="3093"/>
                  </a:cubicBezTo>
                  <a:cubicBezTo>
                    <a:pt x="2057" y="3677"/>
                    <a:pt x="3086" y="3677"/>
                    <a:pt x="3600" y="4261"/>
                  </a:cubicBezTo>
                  <a:cubicBezTo>
                    <a:pt x="4629" y="5817"/>
                    <a:pt x="1543" y="4066"/>
                    <a:pt x="1543" y="4066"/>
                  </a:cubicBezTo>
                  <a:cubicBezTo>
                    <a:pt x="771" y="4844"/>
                    <a:pt x="514" y="5817"/>
                    <a:pt x="0" y="6596"/>
                  </a:cubicBezTo>
                  <a:cubicBezTo>
                    <a:pt x="257" y="6985"/>
                    <a:pt x="514" y="7180"/>
                    <a:pt x="771" y="7763"/>
                  </a:cubicBezTo>
                  <a:cubicBezTo>
                    <a:pt x="1029" y="8153"/>
                    <a:pt x="1029" y="8736"/>
                    <a:pt x="1543" y="9126"/>
                  </a:cubicBezTo>
                  <a:cubicBezTo>
                    <a:pt x="1800" y="9515"/>
                    <a:pt x="2314" y="9709"/>
                    <a:pt x="3086" y="9515"/>
                  </a:cubicBezTo>
                  <a:cubicBezTo>
                    <a:pt x="3600" y="9515"/>
                    <a:pt x="4114" y="8931"/>
                    <a:pt x="4629" y="9320"/>
                  </a:cubicBezTo>
                  <a:cubicBezTo>
                    <a:pt x="4114" y="9904"/>
                    <a:pt x="3343" y="10099"/>
                    <a:pt x="2571" y="10293"/>
                  </a:cubicBezTo>
                  <a:cubicBezTo>
                    <a:pt x="2314" y="10488"/>
                    <a:pt x="1543" y="10488"/>
                    <a:pt x="1543" y="10877"/>
                  </a:cubicBezTo>
                  <a:cubicBezTo>
                    <a:pt x="1286" y="11071"/>
                    <a:pt x="2057" y="11071"/>
                    <a:pt x="2057" y="11266"/>
                  </a:cubicBezTo>
                  <a:cubicBezTo>
                    <a:pt x="2571" y="11850"/>
                    <a:pt x="2314" y="12628"/>
                    <a:pt x="3343" y="12434"/>
                  </a:cubicBezTo>
                  <a:cubicBezTo>
                    <a:pt x="4114" y="12239"/>
                    <a:pt x="4114" y="11266"/>
                    <a:pt x="4886" y="11266"/>
                  </a:cubicBezTo>
                  <a:cubicBezTo>
                    <a:pt x="5143" y="11850"/>
                    <a:pt x="4371" y="12044"/>
                    <a:pt x="4371" y="12628"/>
                  </a:cubicBezTo>
                  <a:cubicBezTo>
                    <a:pt x="5400" y="12628"/>
                    <a:pt x="5914" y="12628"/>
                    <a:pt x="6686" y="12434"/>
                  </a:cubicBezTo>
                  <a:cubicBezTo>
                    <a:pt x="7200" y="12044"/>
                    <a:pt x="7457" y="11850"/>
                    <a:pt x="7971" y="11655"/>
                  </a:cubicBezTo>
                  <a:cubicBezTo>
                    <a:pt x="8229" y="11655"/>
                    <a:pt x="8743" y="11655"/>
                    <a:pt x="8743" y="12044"/>
                  </a:cubicBezTo>
                  <a:cubicBezTo>
                    <a:pt x="8743" y="12434"/>
                    <a:pt x="8743" y="12628"/>
                    <a:pt x="8229" y="12628"/>
                  </a:cubicBezTo>
                  <a:cubicBezTo>
                    <a:pt x="8229" y="12434"/>
                    <a:pt x="7714" y="12434"/>
                    <a:pt x="7457" y="12628"/>
                  </a:cubicBezTo>
                  <a:cubicBezTo>
                    <a:pt x="8486" y="13017"/>
                    <a:pt x="8486" y="13212"/>
                    <a:pt x="9257" y="12823"/>
                  </a:cubicBezTo>
                  <a:cubicBezTo>
                    <a:pt x="9514" y="12628"/>
                    <a:pt x="11057" y="12044"/>
                    <a:pt x="10800" y="12823"/>
                  </a:cubicBezTo>
                  <a:cubicBezTo>
                    <a:pt x="10029" y="12628"/>
                    <a:pt x="9257" y="13601"/>
                    <a:pt x="8229" y="13407"/>
                  </a:cubicBezTo>
                  <a:cubicBezTo>
                    <a:pt x="7971" y="12823"/>
                    <a:pt x="6171" y="13212"/>
                    <a:pt x="5400" y="13407"/>
                  </a:cubicBezTo>
                  <a:cubicBezTo>
                    <a:pt x="4371" y="13601"/>
                    <a:pt x="4371" y="14185"/>
                    <a:pt x="5143" y="14769"/>
                  </a:cubicBezTo>
                  <a:cubicBezTo>
                    <a:pt x="5657" y="15158"/>
                    <a:pt x="6429" y="15547"/>
                    <a:pt x="6429" y="16131"/>
                  </a:cubicBezTo>
                  <a:cubicBezTo>
                    <a:pt x="5914" y="15158"/>
                    <a:pt x="4886" y="16520"/>
                    <a:pt x="6429" y="16715"/>
                  </a:cubicBezTo>
                  <a:cubicBezTo>
                    <a:pt x="6686" y="16909"/>
                    <a:pt x="6686" y="16909"/>
                    <a:pt x="6943" y="17104"/>
                  </a:cubicBezTo>
                  <a:cubicBezTo>
                    <a:pt x="6943" y="17104"/>
                    <a:pt x="7200" y="17493"/>
                    <a:pt x="7457" y="17493"/>
                  </a:cubicBezTo>
                  <a:cubicBezTo>
                    <a:pt x="7457" y="17688"/>
                    <a:pt x="7971" y="17688"/>
                    <a:pt x="8229" y="17882"/>
                  </a:cubicBezTo>
                  <a:cubicBezTo>
                    <a:pt x="8743" y="18077"/>
                    <a:pt x="9257" y="18661"/>
                    <a:pt x="8229" y="18466"/>
                  </a:cubicBezTo>
                  <a:cubicBezTo>
                    <a:pt x="7714" y="18466"/>
                    <a:pt x="7714" y="17882"/>
                    <a:pt x="6943" y="18271"/>
                  </a:cubicBezTo>
                  <a:cubicBezTo>
                    <a:pt x="6429" y="18466"/>
                    <a:pt x="6429" y="18855"/>
                    <a:pt x="6686" y="19244"/>
                  </a:cubicBezTo>
                  <a:cubicBezTo>
                    <a:pt x="6943" y="20217"/>
                    <a:pt x="8743" y="20801"/>
                    <a:pt x="9771" y="20996"/>
                  </a:cubicBezTo>
                  <a:cubicBezTo>
                    <a:pt x="10286" y="21190"/>
                    <a:pt x="11057" y="21385"/>
                    <a:pt x="11571" y="21190"/>
                  </a:cubicBezTo>
                  <a:cubicBezTo>
                    <a:pt x="12343" y="21190"/>
                    <a:pt x="12343" y="20607"/>
                    <a:pt x="11571" y="20412"/>
                  </a:cubicBezTo>
                  <a:cubicBezTo>
                    <a:pt x="11314" y="20217"/>
                    <a:pt x="11314" y="19828"/>
                    <a:pt x="11829" y="20023"/>
                  </a:cubicBezTo>
                  <a:cubicBezTo>
                    <a:pt x="12086" y="20217"/>
                    <a:pt x="12343" y="20412"/>
                    <a:pt x="12600" y="20607"/>
                  </a:cubicBezTo>
                  <a:cubicBezTo>
                    <a:pt x="13114" y="20217"/>
                    <a:pt x="12600" y="19439"/>
                    <a:pt x="12343" y="19050"/>
                  </a:cubicBezTo>
                  <a:cubicBezTo>
                    <a:pt x="11829" y="18661"/>
                    <a:pt x="11057" y="18077"/>
                    <a:pt x="11314" y="17493"/>
                  </a:cubicBezTo>
                  <a:cubicBezTo>
                    <a:pt x="12086" y="17493"/>
                    <a:pt x="12857" y="18661"/>
                    <a:pt x="13114" y="19050"/>
                  </a:cubicBezTo>
                  <a:cubicBezTo>
                    <a:pt x="13114" y="19244"/>
                    <a:pt x="13114" y="20607"/>
                    <a:pt x="13629" y="20801"/>
                  </a:cubicBezTo>
                  <a:cubicBezTo>
                    <a:pt x="14400" y="21190"/>
                    <a:pt x="14657" y="19634"/>
                    <a:pt x="14657" y="19244"/>
                  </a:cubicBezTo>
                  <a:cubicBezTo>
                    <a:pt x="14657" y="18661"/>
                    <a:pt x="13886" y="18271"/>
                    <a:pt x="14143" y="17493"/>
                  </a:cubicBezTo>
                  <a:cubicBezTo>
                    <a:pt x="14400" y="17688"/>
                    <a:pt x="14400" y="18466"/>
                    <a:pt x="14914" y="18661"/>
                  </a:cubicBezTo>
                  <a:cubicBezTo>
                    <a:pt x="15429" y="18855"/>
                    <a:pt x="15686" y="18466"/>
                    <a:pt x="15686" y="18077"/>
                  </a:cubicBezTo>
                  <a:cubicBezTo>
                    <a:pt x="16200" y="17104"/>
                    <a:pt x="15171" y="16715"/>
                    <a:pt x="15171" y="15742"/>
                  </a:cubicBezTo>
                  <a:cubicBezTo>
                    <a:pt x="15171" y="15353"/>
                    <a:pt x="15171" y="14769"/>
                    <a:pt x="15171" y="14380"/>
                  </a:cubicBezTo>
                  <a:cubicBezTo>
                    <a:pt x="15171" y="13990"/>
                    <a:pt x="15686" y="13601"/>
                    <a:pt x="15686" y="14380"/>
                  </a:cubicBezTo>
                  <a:cubicBezTo>
                    <a:pt x="15943" y="14963"/>
                    <a:pt x="15943" y="16131"/>
                    <a:pt x="15943" y="16909"/>
                  </a:cubicBezTo>
                  <a:cubicBezTo>
                    <a:pt x="16457" y="16909"/>
                    <a:pt x="17229" y="15353"/>
                    <a:pt x="17486" y="14963"/>
                  </a:cubicBezTo>
                  <a:cubicBezTo>
                    <a:pt x="18257" y="14185"/>
                    <a:pt x="18771" y="13796"/>
                    <a:pt x="19800" y="13407"/>
                  </a:cubicBezTo>
                  <a:cubicBezTo>
                    <a:pt x="20314" y="13212"/>
                    <a:pt x="21086" y="13017"/>
                    <a:pt x="21343" y="12823"/>
                  </a:cubicBezTo>
                  <a:cubicBezTo>
                    <a:pt x="21600" y="12434"/>
                    <a:pt x="21600" y="12044"/>
                    <a:pt x="21343" y="11655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2" name="Shape 226"/>
            <p:cNvSpPr/>
            <p:nvPr/>
          </p:nvSpPr>
          <p:spPr>
            <a:xfrm>
              <a:off x="2953520" y="433754"/>
              <a:ext cx="718148" cy="92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21600" y="3972"/>
                  </a:moveTo>
                  <a:cubicBezTo>
                    <a:pt x="21600" y="3736"/>
                    <a:pt x="21294" y="3264"/>
                    <a:pt x="21140" y="3146"/>
                  </a:cubicBezTo>
                  <a:cubicBezTo>
                    <a:pt x="20834" y="2792"/>
                    <a:pt x="20221" y="2910"/>
                    <a:pt x="19915" y="2674"/>
                  </a:cubicBezTo>
                  <a:cubicBezTo>
                    <a:pt x="19609" y="2438"/>
                    <a:pt x="19762" y="2084"/>
                    <a:pt x="19609" y="1848"/>
                  </a:cubicBezTo>
                  <a:cubicBezTo>
                    <a:pt x="19455" y="1848"/>
                    <a:pt x="19302" y="1848"/>
                    <a:pt x="19149" y="1730"/>
                  </a:cubicBezTo>
                  <a:cubicBezTo>
                    <a:pt x="18996" y="1493"/>
                    <a:pt x="18689" y="1375"/>
                    <a:pt x="19149" y="1139"/>
                  </a:cubicBezTo>
                  <a:cubicBezTo>
                    <a:pt x="18689" y="903"/>
                    <a:pt x="18689" y="667"/>
                    <a:pt x="18383" y="549"/>
                  </a:cubicBezTo>
                  <a:cubicBezTo>
                    <a:pt x="17770" y="313"/>
                    <a:pt x="17617" y="549"/>
                    <a:pt x="17004" y="785"/>
                  </a:cubicBezTo>
                  <a:cubicBezTo>
                    <a:pt x="16238" y="1021"/>
                    <a:pt x="15166" y="195"/>
                    <a:pt x="14553" y="667"/>
                  </a:cubicBezTo>
                  <a:cubicBezTo>
                    <a:pt x="14094" y="1021"/>
                    <a:pt x="14400" y="1375"/>
                    <a:pt x="14400" y="1611"/>
                  </a:cubicBezTo>
                  <a:cubicBezTo>
                    <a:pt x="14247" y="2084"/>
                    <a:pt x="13787" y="2084"/>
                    <a:pt x="13634" y="1730"/>
                  </a:cubicBezTo>
                  <a:cubicBezTo>
                    <a:pt x="13481" y="1611"/>
                    <a:pt x="13481" y="1021"/>
                    <a:pt x="13481" y="903"/>
                  </a:cubicBezTo>
                  <a:cubicBezTo>
                    <a:pt x="13481" y="785"/>
                    <a:pt x="13481" y="549"/>
                    <a:pt x="13481" y="431"/>
                  </a:cubicBezTo>
                  <a:cubicBezTo>
                    <a:pt x="13481" y="313"/>
                    <a:pt x="13328" y="195"/>
                    <a:pt x="13174" y="77"/>
                  </a:cubicBezTo>
                  <a:cubicBezTo>
                    <a:pt x="12868" y="77"/>
                    <a:pt x="12409" y="-159"/>
                    <a:pt x="12255" y="195"/>
                  </a:cubicBezTo>
                  <a:cubicBezTo>
                    <a:pt x="12102" y="431"/>
                    <a:pt x="12409" y="667"/>
                    <a:pt x="12562" y="903"/>
                  </a:cubicBezTo>
                  <a:cubicBezTo>
                    <a:pt x="12715" y="1139"/>
                    <a:pt x="13174" y="1848"/>
                    <a:pt x="12868" y="2084"/>
                  </a:cubicBezTo>
                  <a:cubicBezTo>
                    <a:pt x="12868" y="2202"/>
                    <a:pt x="12562" y="2084"/>
                    <a:pt x="12409" y="2084"/>
                  </a:cubicBezTo>
                  <a:cubicBezTo>
                    <a:pt x="12409" y="2202"/>
                    <a:pt x="12409" y="2320"/>
                    <a:pt x="12255" y="2438"/>
                  </a:cubicBezTo>
                  <a:cubicBezTo>
                    <a:pt x="11949" y="2556"/>
                    <a:pt x="11643" y="2438"/>
                    <a:pt x="11643" y="2202"/>
                  </a:cubicBezTo>
                  <a:cubicBezTo>
                    <a:pt x="11336" y="1966"/>
                    <a:pt x="11030" y="2084"/>
                    <a:pt x="10723" y="2084"/>
                  </a:cubicBezTo>
                  <a:cubicBezTo>
                    <a:pt x="10877" y="2320"/>
                    <a:pt x="11643" y="2792"/>
                    <a:pt x="11183" y="3028"/>
                  </a:cubicBezTo>
                  <a:cubicBezTo>
                    <a:pt x="10877" y="3146"/>
                    <a:pt x="10877" y="2910"/>
                    <a:pt x="10723" y="2792"/>
                  </a:cubicBezTo>
                  <a:cubicBezTo>
                    <a:pt x="10570" y="2556"/>
                    <a:pt x="10417" y="2438"/>
                    <a:pt x="10111" y="2320"/>
                  </a:cubicBezTo>
                  <a:cubicBezTo>
                    <a:pt x="10111" y="2320"/>
                    <a:pt x="9957" y="2320"/>
                    <a:pt x="9957" y="2320"/>
                  </a:cubicBezTo>
                  <a:cubicBezTo>
                    <a:pt x="9957" y="2674"/>
                    <a:pt x="9498" y="3028"/>
                    <a:pt x="9191" y="3264"/>
                  </a:cubicBezTo>
                  <a:cubicBezTo>
                    <a:pt x="9038" y="3500"/>
                    <a:pt x="8885" y="3736"/>
                    <a:pt x="8885" y="4090"/>
                  </a:cubicBezTo>
                  <a:cubicBezTo>
                    <a:pt x="8885" y="4444"/>
                    <a:pt x="9345" y="4798"/>
                    <a:pt x="9345" y="5034"/>
                  </a:cubicBezTo>
                  <a:cubicBezTo>
                    <a:pt x="9345" y="5389"/>
                    <a:pt x="9038" y="5625"/>
                    <a:pt x="9345" y="5979"/>
                  </a:cubicBezTo>
                  <a:cubicBezTo>
                    <a:pt x="9345" y="5979"/>
                    <a:pt x="9498" y="5979"/>
                    <a:pt x="9651" y="5979"/>
                  </a:cubicBezTo>
                  <a:cubicBezTo>
                    <a:pt x="9804" y="6569"/>
                    <a:pt x="10570" y="6333"/>
                    <a:pt x="11030" y="6569"/>
                  </a:cubicBezTo>
                  <a:cubicBezTo>
                    <a:pt x="11030" y="6687"/>
                    <a:pt x="10723" y="6687"/>
                    <a:pt x="10570" y="6805"/>
                  </a:cubicBezTo>
                  <a:cubicBezTo>
                    <a:pt x="10417" y="6923"/>
                    <a:pt x="10264" y="7041"/>
                    <a:pt x="10111" y="7159"/>
                  </a:cubicBezTo>
                  <a:cubicBezTo>
                    <a:pt x="9651" y="7395"/>
                    <a:pt x="9651" y="7041"/>
                    <a:pt x="9038" y="6923"/>
                  </a:cubicBezTo>
                  <a:cubicBezTo>
                    <a:pt x="8885" y="6687"/>
                    <a:pt x="8732" y="6451"/>
                    <a:pt x="8579" y="6215"/>
                  </a:cubicBezTo>
                  <a:cubicBezTo>
                    <a:pt x="8272" y="5979"/>
                    <a:pt x="8119" y="5861"/>
                    <a:pt x="8119" y="5507"/>
                  </a:cubicBezTo>
                  <a:cubicBezTo>
                    <a:pt x="7813" y="4916"/>
                    <a:pt x="7200" y="4916"/>
                    <a:pt x="6587" y="4562"/>
                  </a:cubicBezTo>
                  <a:cubicBezTo>
                    <a:pt x="6434" y="4326"/>
                    <a:pt x="6281" y="4090"/>
                    <a:pt x="5974" y="3972"/>
                  </a:cubicBezTo>
                  <a:cubicBezTo>
                    <a:pt x="5515" y="3854"/>
                    <a:pt x="5055" y="3972"/>
                    <a:pt x="4902" y="4326"/>
                  </a:cubicBezTo>
                  <a:cubicBezTo>
                    <a:pt x="4596" y="4680"/>
                    <a:pt x="5055" y="4916"/>
                    <a:pt x="4289" y="5034"/>
                  </a:cubicBezTo>
                  <a:cubicBezTo>
                    <a:pt x="4136" y="5034"/>
                    <a:pt x="3983" y="5034"/>
                    <a:pt x="3983" y="5034"/>
                  </a:cubicBezTo>
                  <a:cubicBezTo>
                    <a:pt x="3830" y="5152"/>
                    <a:pt x="3677" y="5152"/>
                    <a:pt x="3677" y="5152"/>
                  </a:cubicBezTo>
                  <a:cubicBezTo>
                    <a:pt x="3677" y="5152"/>
                    <a:pt x="3523" y="5152"/>
                    <a:pt x="3523" y="5152"/>
                  </a:cubicBezTo>
                  <a:cubicBezTo>
                    <a:pt x="3370" y="5271"/>
                    <a:pt x="3523" y="5271"/>
                    <a:pt x="3523" y="5389"/>
                  </a:cubicBezTo>
                  <a:cubicBezTo>
                    <a:pt x="3523" y="5389"/>
                    <a:pt x="3523" y="5389"/>
                    <a:pt x="3523" y="5507"/>
                  </a:cubicBezTo>
                  <a:cubicBezTo>
                    <a:pt x="3523" y="5507"/>
                    <a:pt x="3523" y="5507"/>
                    <a:pt x="3523" y="5507"/>
                  </a:cubicBezTo>
                  <a:cubicBezTo>
                    <a:pt x="3370" y="5625"/>
                    <a:pt x="3523" y="5625"/>
                    <a:pt x="3677" y="5743"/>
                  </a:cubicBezTo>
                  <a:cubicBezTo>
                    <a:pt x="3677" y="5743"/>
                    <a:pt x="3830" y="5861"/>
                    <a:pt x="3830" y="5979"/>
                  </a:cubicBezTo>
                  <a:cubicBezTo>
                    <a:pt x="4289" y="6215"/>
                    <a:pt x="4596" y="6333"/>
                    <a:pt x="5055" y="6569"/>
                  </a:cubicBezTo>
                  <a:cubicBezTo>
                    <a:pt x="5974" y="7277"/>
                    <a:pt x="5974" y="8103"/>
                    <a:pt x="6587" y="8811"/>
                  </a:cubicBezTo>
                  <a:cubicBezTo>
                    <a:pt x="6587" y="8930"/>
                    <a:pt x="7200" y="9638"/>
                    <a:pt x="6587" y="9638"/>
                  </a:cubicBezTo>
                  <a:cubicBezTo>
                    <a:pt x="6281" y="9638"/>
                    <a:pt x="5974" y="9048"/>
                    <a:pt x="5668" y="9048"/>
                  </a:cubicBezTo>
                  <a:cubicBezTo>
                    <a:pt x="5515" y="9284"/>
                    <a:pt x="5974" y="9638"/>
                    <a:pt x="6128" y="9874"/>
                  </a:cubicBezTo>
                  <a:cubicBezTo>
                    <a:pt x="6434" y="10110"/>
                    <a:pt x="6894" y="10110"/>
                    <a:pt x="7200" y="10346"/>
                  </a:cubicBezTo>
                  <a:cubicBezTo>
                    <a:pt x="7660" y="10700"/>
                    <a:pt x="7813" y="10818"/>
                    <a:pt x="8272" y="10464"/>
                  </a:cubicBezTo>
                  <a:cubicBezTo>
                    <a:pt x="8579" y="10228"/>
                    <a:pt x="8732" y="10228"/>
                    <a:pt x="9191" y="9992"/>
                  </a:cubicBezTo>
                  <a:cubicBezTo>
                    <a:pt x="9345" y="10346"/>
                    <a:pt x="8426" y="10582"/>
                    <a:pt x="8272" y="10936"/>
                  </a:cubicBezTo>
                  <a:cubicBezTo>
                    <a:pt x="8426" y="11172"/>
                    <a:pt x="8579" y="11172"/>
                    <a:pt x="8426" y="11408"/>
                  </a:cubicBezTo>
                  <a:cubicBezTo>
                    <a:pt x="8426" y="11644"/>
                    <a:pt x="8272" y="11644"/>
                    <a:pt x="7813" y="11526"/>
                  </a:cubicBezTo>
                  <a:cubicBezTo>
                    <a:pt x="7200" y="11526"/>
                    <a:pt x="6894" y="11054"/>
                    <a:pt x="6281" y="10818"/>
                  </a:cubicBezTo>
                  <a:cubicBezTo>
                    <a:pt x="5515" y="10464"/>
                    <a:pt x="4749" y="9992"/>
                    <a:pt x="3830" y="10582"/>
                  </a:cubicBezTo>
                  <a:cubicBezTo>
                    <a:pt x="3370" y="10936"/>
                    <a:pt x="2911" y="11526"/>
                    <a:pt x="2757" y="12116"/>
                  </a:cubicBezTo>
                  <a:cubicBezTo>
                    <a:pt x="2604" y="12589"/>
                    <a:pt x="1991" y="13297"/>
                    <a:pt x="2757" y="13769"/>
                  </a:cubicBezTo>
                  <a:cubicBezTo>
                    <a:pt x="3830" y="14241"/>
                    <a:pt x="3523" y="13061"/>
                    <a:pt x="4289" y="12825"/>
                  </a:cubicBezTo>
                  <a:cubicBezTo>
                    <a:pt x="4136" y="13061"/>
                    <a:pt x="3677" y="14241"/>
                    <a:pt x="4596" y="13769"/>
                  </a:cubicBezTo>
                  <a:cubicBezTo>
                    <a:pt x="5055" y="13415"/>
                    <a:pt x="5055" y="12825"/>
                    <a:pt x="5362" y="12471"/>
                  </a:cubicBezTo>
                  <a:cubicBezTo>
                    <a:pt x="5668" y="12116"/>
                    <a:pt x="5974" y="11408"/>
                    <a:pt x="5974" y="12352"/>
                  </a:cubicBezTo>
                  <a:cubicBezTo>
                    <a:pt x="6128" y="12589"/>
                    <a:pt x="6128" y="13769"/>
                    <a:pt x="5515" y="13651"/>
                  </a:cubicBezTo>
                  <a:cubicBezTo>
                    <a:pt x="5362" y="14005"/>
                    <a:pt x="4902" y="14359"/>
                    <a:pt x="4749" y="14713"/>
                  </a:cubicBezTo>
                  <a:cubicBezTo>
                    <a:pt x="4596" y="15303"/>
                    <a:pt x="5209" y="15303"/>
                    <a:pt x="5668" y="15539"/>
                  </a:cubicBezTo>
                  <a:cubicBezTo>
                    <a:pt x="5515" y="15893"/>
                    <a:pt x="5209" y="16248"/>
                    <a:pt x="5974" y="16366"/>
                  </a:cubicBezTo>
                  <a:cubicBezTo>
                    <a:pt x="6281" y="16366"/>
                    <a:pt x="6587" y="16130"/>
                    <a:pt x="6740" y="15893"/>
                  </a:cubicBezTo>
                  <a:cubicBezTo>
                    <a:pt x="7200" y="15421"/>
                    <a:pt x="7353" y="14831"/>
                    <a:pt x="7660" y="14359"/>
                  </a:cubicBezTo>
                  <a:cubicBezTo>
                    <a:pt x="7660" y="14359"/>
                    <a:pt x="7813" y="13887"/>
                    <a:pt x="8119" y="14005"/>
                  </a:cubicBezTo>
                  <a:cubicBezTo>
                    <a:pt x="8426" y="14005"/>
                    <a:pt x="8119" y="14477"/>
                    <a:pt x="8119" y="14595"/>
                  </a:cubicBezTo>
                  <a:cubicBezTo>
                    <a:pt x="8119" y="15067"/>
                    <a:pt x="7966" y="15303"/>
                    <a:pt x="7506" y="15657"/>
                  </a:cubicBezTo>
                  <a:cubicBezTo>
                    <a:pt x="7200" y="16130"/>
                    <a:pt x="6894" y="17074"/>
                    <a:pt x="5974" y="16956"/>
                  </a:cubicBezTo>
                  <a:cubicBezTo>
                    <a:pt x="5668" y="16956"/>
                    <a:pt x="5668" y="16838"/>
                    <a:pt x="5362" y="16720"/>
                  </a:cubicBezTo>
                  <a:cubicBezTo>
                    <a:pt x="5362" y="16602"/>
                    <a:pt x="5055" y="16602"/>
                    <a:pt x="4902" y="16484"/>
                  </a:cubicBezTo>
                  <a:cubicBezTo>
                    <a:pt x="4596" y="16366"/>
                    <a:pt x="4443" y="16011"/>
                    <a:pt x="4289" y="15775"/>
                  </a:cubicBezTo>
                  <a:cubicBezTo>
                    <a:pt x="3830" y="15303"/>
                    <a:pt x="3370" y="14477"/>
                    <a:pt x="2451" y="14595"/>
                  </a:cubicBezTo>
                  <a:cubicBezTo>
                    <a:pt x="2145" y="14713"/>
                    <a:pt x="1685" y="15067"/>
                    <a:pt x="1532" y="15185"/>
                  </a:cubicBezTo>
                  <a:cubicBezTo>
                    <a:pt x="1226" y="15539"/>
                    <a:pt x="1685" y="15657"/>
                    <a:pt x="1838" y="16011"/>
                  </a:cubicBezTo>
                  <a:cubicBezTo>
                    <a:pt x="1991" y="16484"/>
                    <a:pt x="1991" y="16366"/>
                    <a:pt x="2451" y="16720"/>
                  </a:cubicBezTo>
                  <a:cubicBezTo>
                    <a:pt x="2604" y="16838"/>
                    <a:pt x="2911" y="17192"/>
                    <a:pt x="2911" y="17428"/>
                  </a:cubicBezTo>
                  <a:cubicBezTo>
                    <a:pt x="3217" y="18136"/>
                    <a:pt x="1685" y="18018"/>
                    <a:pt x="1226" y="18254"/>
                  </a:cubicBezTo>
                  <a:cubicBezTo>
                    <a:pt x="460" y="18608"/>
                    <a:pt x="0" y="18962"/>
                    <a:pt x="0" y="19671"/>
                  </a:cubicBezTo>
                  <a:cubicBezTo>
                    <a:pt x="0" y="19907"/>
                    <a:pt x="306" y="20379"/>
                    <a:pt x="766" y="20261"/>
                  </a:cubicBezTo>
                  <a:cubicBezTo>
                    <a:pt x="1072" y="20025"/>
                    <a:pt x="766" y="19552"/>
                    <a:pt x="1226" y="19434"/>
                  </a:cubicBezTo>
                  <a:cubicBezTo>
                    <a:pt x="1532" y="19789"/>
                    <a:pt x="766" y="20143"/>
                    <a:pt x="1379" y="20497"/>
                  </a:cubicBezTo>
                  <a:cubicBezTo>
                    <a:pt x="2298" y="21087"/>
                    <a:pt x="1991" y="20025"/>
                    <a:pt x="2604" y="20261"/>
                  </a:cubicBezTo>
                  <a:cubicBezTo>
                    <a:pt x="2604" y="20497"/>
                    <a:pt x="2757" y="20851"/>
                    <a:pt x="3217" y="20615"/>
                  </a:cubicBezTo>
                  <a:cubicBezTo>
                    <a:pt x="3523" y="20379"/>
                    <a:pt x="3217" y="20143"/>
                    <a:pt x="3677" y="20025"/>
                  </a:cubicBezTo>
                  <a:cubicBezTo>
                    <a:pt x="3677" y="20143"/>
                    <a:pt x="3830" y="20379"/>
                    <a:pt x="3983" y="20379"/>
                  </a:cubicBezTo>
                  <a:cubicBezTo>
                    <a:pt x="4136" y="20733"/>
                    <a:pt x="4749" y="21087"/>
                    <a:pt x="5209" y="21087"/>
                  </a:cubicBezTo>
                  <a:cubicBezTo>
                    <a:pt x="5821" y="21087"/>
                    <a:pt x="5362" y="20379"/>
                    <a:pt x="5055" y="20261"/>
                  </a:cubicBezTo>
                  <a:cubicBezTo>
                    <a:pt x="5209" y="20261"/>
                    <a:pt x="5515" y="20379"/>
                    <a:pt x="5668" y="20497"/>
                  </a:cubicBezTo>
                  <a:cubicBezTo>
                    <a:pt x="5974" y="20497"/>
                    <a:pt x="5821" y="20143"/>
                    <a:pt x="5974" y="19907"/>
                  </a:cubicBezTo>
                  <a:cubicBezTo>
                    <a:pt x="6434" y="19789"/>
                    <a:pt x="6587" y="20615"/>
                    <a:pt x="7200" y="20615"/>
                  </a:cubicBezTo>
                  <a:cubicBezTo>
                    <a:pt x="7200" y="20261"/>
                    <a:pt x="6894" y="19552"/>
                    <a:pt x="7200" y="19434"/>
                  </a:cubicBezTo>
                  <a:cubicBezTo>
                    <a:pt x="7660" y="19789"/>
                    <a:pt x="7353" y="20379"/>
                    <a:pt x="7966" y="20615"/>
                  </a:cubicBezTo>
                  <a:cubicBezTo>
                    <a:pt x="8732" y="20733"/>
                    <a:pt x="8426" y="19789"/>
                    <a:pt x="8272" y="19552"/>
                  </a:cubicBezTo>
                  <a:cubicBezTo>
                    <a:pt x="8579" y="19316"/>
                    <a:pt x="8579" y="19671"/>
                    <a:pt x="8732" y="19789"/>
                  </a:cubicBezTo>
                  <a:cubicBezTo>
                    <a:pt x="9038" y="20025"/>
                    <a:pt x="9191" y="19907"/>
                    <a:pt x="9498" y="20025"/>
                  </a:cubicBezTo>
                  <a:cubicBezTo>
                    <a:pt x="10111" y="20143"/>
                    <a:pt x="10264" y="20379"/>
                    <a:pt x="10111" y="20733"/>
                  </a:cubicBezTo>
                  <a:cubicBezTo>
                    <a:pt x="9957" y="20851"/>
                    <a:pt x="9651" y="21087"/>
                    <a:pt x="9804" y="21205"/>
                  </a:cubicBezTo>
                  <a:cubicBezTo>
                    <a:pt x="9804" y="21441"/>
                    <a:pt x="10264" y="21323"/>
                    <a:pt x="10417" y="21205"/>
                  </a:cubicBezTo>
                  <a:cubicBezTo>
                    <a:pt x="10877" y="21087"/>
                    <a:pt x="11336" y="20733"/>
                    <a:pt x="11489" y="20497"/>
                  </a:cubicBezTo>
                  <a:cubicBezTo>
                    <a:pt x="11643" y="20379"/>
                    <a:pt x="12255" y="20379"/>
                    <a:pt x="12562" y="20261"/>
                  </a:cubicBezTo>
                  <a:cubicBezTo>
                    <a:pt x="12715" y="20143"/>
                    <a:pt x="12868" y="20143"/>
                    <a:pt x="12868" y="20025"/>
                  </a:cubicBezTo>
                  <a:cubicBezTo>
                    <a:pt x="13021" y="19907"/>
                    <a:pt x="13021" y="19789"/>
                    <a:pt x="13174" y="19671"/>
                  </a:cubicBezTo>
                  <a:cubicBezTo>
                    <a:pt x="13328" y="19316"/>
                    <a:pt x="13940" y="18608"/>
                    <a:pt x="13328" y="18372"/>
                  </a:cubicBezTo>
                  <a:cubicBezTo>
                    <a:pt x="12868" y="18254"/>
                    <a:pt x="12562" y="18844"/>
                    <a:pt x="12102" y="18726"/>
                  </a:cubicBezTo>
                  <a:cubicBezTo>
                    <a:pt x="12102" y="18372"/>
                    <a:pt x="12868" y="17900"/>
                    <a:pt x="12102" y="17546"/>
                  </a:cubicBezTo>
                  <a:cubicBezTo>
                    <a:pt x="11643" y="17428"/>
                    <a:pt x="11489" y="17782"/>
                    <a:pt x="11030" y="17782"/>
                  </a:cubicBezTo>
                  <a:cubicBezTo>
                    <a:pt x="10570" y="17782"/>
                    <a:pt x="10264" y="17428"/>
                    <a:pt x="9957" y="17428"/>
                  </a:cubicBezTo>
                  <a:cubicBezTo>
                    <a:pt x="9651" y="17546"/>
                    <a:pt x="9191" y="17900"/>
                    <a:pt x="8885" y="17782"/>
                  </a:cubicBezTo>
                  <a:cubicBezTo>
                    <a:pt x="8272" y="17664"/>
                    <a:pt x="8885" y="17310"/>
                    <a:pt x="9191" y="17192"/>
                  </a:cubicBezTo>
                  <a:cubicBezTo>
                    <a:pt x="9345" y="17192"/>
                    <a:pt x="9651" y="17428"/>
                    <a:pt x="9498" y="17074"/>
                  </a:cubicBezTo>
                  <a:cubicBezTo>
                    <a:pt x="9498" y="16956"/>
                    <a:pt x="9191" y="16838"/>
                    <a:pt x="9191" y="16720"/>
                  </a:cubicBezTo>
                  <a:cubicBezTo>
                    <a:pt x="9038" y="16248"/>
                    <a:pt x="9651" y="16484"/>
                    <a:pt x="9957" y="16720"/>
                  </a:cubicBezTo>
                  <a:cubicBezTo>
                    <a:pt x="10111" y="16838"/>
                    <a:pt x="10264" y="17074"/>
                    <a:pt x="10723" y="17192"/>
                  </a:cubicBezTo>
                  <a:cubicBezTo>
                    <a:pt x="11030" y="17310"/>
                    <a:pt x="11643" y="17310"/>
                    <a:pt x="12102" y="17192"/>
                  </a:cubicBezTo>
                  <a:cubicBezTo>
                    <a:pt x="12868" y="17074"/>
                    <a:pt x="13174" y="16366"/>
                    <a:pt x="13328" y="15893"/>
                  </a:cubicBezTo>
                  <a:cubicBezTo>
                    <a:pt x="13634" y="15539"/>
                    <a:pt x="13634" y="15421"/>
                    <a:pt x="13481" y="15067"/>
                  </a:cubicBezTo>
                  <a:cubicBezTo>
                    <a:pt x="13174" y="14831"/>
                    <a:pt x="12868" y="14595"/>
                    <a:pt x="13481" y="14477"/>
                  </a:cubicBezTo>
                  <a:cubicBezTo>
                    <a:pt x="14094" y="14359"/>
                    <a:pt x="15779" y="14949"/>
                    <a:pt x="16085" y="14241"/>
                  </a:cubicBezTo>
                  <a:cubicBezTo>
                    <a:pt x="16698" y="13533"/>
                    <a:pt x="14553" y="13887"/>
                    <a:pt x="14706" y="13179"/>
                  </a:cubicBezTo>
                  <a:cubicBezTo>
                    <a:pt x="15472" y="13297"/>
                    <a:pt x="15932" y="13533"/>
                    <a:pt x="16545" y="12943"/>
                  </a:cubicBezTo>
                  <a:cubicBezTo>
                    <a:pt x="16545" y="12943"/>
                    <a:pt x="16545" y="12943"/>
                    <a:pt x="16698" y="12943"/>
                  </a:cubicBezTo>
                  <a:cubicBezTo>
                    <a:pt x="17004" y="12352"/>
                    <a:pt x="15166" y="12471"/>
                    <a:pt x="15166" y="11998"/>
                  </a:cubicBezTo>
                  <a:cubicBezTo>
                    <a:pt x="15166" y="11762"/>
                    <a:pt x="16391" y="11880"/>
                    <a:pt x="16698" y="11880"/>
                  </a:cubicBezTo>
                  <a:cubicBezTo>
                    <a:pt x="17311" y="11762"/>
                    <a:pt x="17311" y="11172"/>
                    <a:pt x="17004" y="10700"/>
                  </a:cubicBezTo>
                  <a:cubicBezTo>
                    <a:pt x="16698" y="10346"/>
                    <a:pt x="16698" y="10228"/>
                    <a:pt x="16085" y="10228"/>
                  </a:cubicBezTo>
                  <a:cubicBezTo>
                    <a:pt x="16085" y="9284"/>
                    <a:pt x="13787" y="10346"/>
                    <a:pt x="13328" y="10110"/>
                  </a:cubicBezTo>
                  <a:cubicBezTo>
                    <a:pt x="13787" y="9756"/>
                    <a:pt x="14706" y="9756"/>
                    <a:pt x="15166" y="9402"/>
                  </a:cubicBezTo>
                  <a:cubicBezTo>
                    <a:pt x="15166" y="9402"/>
                    <a:pt x="15013" y="9166"/>
                    <a:pt x="15013" y="9166"/>
                  </a:cubicBezTo>
                  <a:cubicBezTo>
                    <a:pt x="14553" y="9284"/>
                    <a:pt x="14094" y="9166"/>
                    <a:pt x="13787" y="9284"/>
                  </a:cubicBezTo>
                  <a:cubicBezTo>
                    <a:pt x="13940" y="9048"/>
                    <a:pt x="14400" y="9048"/>
                    <a:pt x="14706" y="9048"/>
                  </a:cubicBezTo>
                  <a:cubicBezTo>
                    <a:pt x="14706" y="8575"/>
                    <a:pt x="13481" y="8811"/>
                    <a:pt x="13787" y="8103"/>
                  </a:cubicBezTo>
                  <a:cubicBezTo>
                    <a:pt x="14094" y="7513"/>
                    <a:pt x="14706" y="7395"/>
                    <a:pt x="15319" y="7631"/>
                  </a:cubicBezTo>
                  <a:cubicBezTo>
                    <a:pt x="16085" y="7749"/>
                    <a:pt x="16698" y="7749"/>
                    <a:pt x="17464" y="7631"/>
                  </a:cubicBezTo>
                  <a:cubicBezTo>
                    <a:pt x="17770" y="7513"/>
                    <a:pt x="18230" y="7513"/>
                    <a:pt x="18536" y="7277"/>
                  </a:cubicBezTo>
                  <a:cubicBezTo>
                    <a:pt x="18689" y="7159"/>
                    <a:pt x="18843" y="6805"/>
                    <a:pt x="18383" y="6805"/>
                  </a:cubicBezTo>
                  <a:cubicBezTo>
                    <a:pt x="18230" y="6569"/>
                    <a:pt x="17617" y="6451"/>
                    <a:pt x="17311" y="6333"/>
                  </a:cubicBezTo>
                  <a:cubicBezTo>
                    <a:pt x="17311" y="6215"/>
                    <a:pt x="17157" y="6097"/>
                    <a:pt x="17157" y="5979"/>
                  </a:cubicBezTo>
                  <a:cubicBezTo>
                    <a:pt x="17923" y="5507"/>
                    <a:pt x="18996" y="6451"/>
                    <a:pt x="19609" y="6569"/>
                  </a:cubicBezTo>
                  <a:cubicBezTo>
                    <a:pt x="19915" y="6687"/>
                    <a:pt x="20528" y="6569"/>
                    <a:pt x="20834" y="6333"/>
                  </a:cubicBezTo>
                  <a:cubicBezTo>
                    <a:pt x="21140" y="6097"/>
                    <a:pt x="20681" y="5861"/>
                    <a:pt x="20374" y="5625"/>
                  </a:cubicBezTo>
                  <a:cubicBezTo>
                    <a:pt x="20681" y="5389"/>
                    <a:pt x="21294" y="5152"/>
                    <a:pt x="21447" y="4916"/>
                  </a:cubicBezTo>
                  <a:cubicBezTo>
                    <a:pt x="20987" y="4562"/>
                    <a:pt x="21600" y="4208"/>
                    <a:pt x="21600" y="3972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3" name="Shape 227"/>
            <p:cNvSpPr/>
            <p:nvPr/>
          </p:nvSpPr>
          <p:spPr>
            <a:xfrm>
              <a:off x="2467462" y="1043666"/>
              <a:ext cx="55499" cy="48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4" h="17339" extrusionOk="0">
                  <a:moveTo>
                    <a:pt x="2027" y="14400"/>
                  </a:moveTo>
                  <a:cubicBezTo>
                    <a:pt x="-1059" y="9000"/>
                    <a:pt x="-1059" y="0"/>
                    <a:pt x="5112" y="0"/>
                  </a:cubicBezTo>
                  <a:cubicBezTo>
                    <a:pt x="8198" y="0"/>
                    <a:pt x="14370" y="0"/>
                    <a:pt x="15912" y="5400"/>
                  </a:cubicBezTo>
                  <a:cubicBezTo>
                    <a:pt x="20541" y="14400"/>
                    <a:pt x="6655" y="21600"/>
                    <a:pt x="2027" y="1440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4" name="Shape 228"/>
            <p:cNvSpPr/>
            <p:nvPr/>
          </p:nvSpPr>
          <p:spPr>
            <a:xfrm>
              <a:off x="2336733" y="764709"/>
              <a:ext cx="276046" cy="30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9" extrusionOk="0">
                  <a:moveTo>
                    <a:pt x="14800" y="16356"/>
                  </a:moveTo>
                  <a:cubicBezTo>
                    <a:pt x="14800" y="16019"/>
                    <a:pt x="14800" y="16019"/>
                    <a:pt x="14400" y="15681"/>
                  </a:cubicBezTo>
                  <a:cubicBezTo>
                    <a:pt x="13600" y="14669"/>
                    <a:pt x="14400" y="14669"/>
                    <a:pt x="12800" y="15006"/>
                  </a:cubicBezTo>
                  <a:cubicBezTo>
                    <a:pt x="11600" y="15344"/>
                    <a:pt x="11600" y="15681"/>
                    <a:pt x="10400" y="15344"/>
                  </a:cubicBezTo>
                  <a:cubicBezTo>
                    <a:pt x="9200" y="14331"/>
                    <a:pt x="10000" y="13994"/>
                    <a:pt x="8000" y="14669"/>
                  </a:cubicBezTo>
                  <a:cubicBezTo>
                    <a:pt x="6800" y="15006"/>
                    <a:pt x="5200" y="16019"/>
                    <a:pt x="4000" y="15006"/>
                  </a:cubicBezTo>
                  <a:cubicBezTo>
                    <a:pt x="3600" y="14669"/>
                    <a:pt x="2800" y="12643"/>
                    <a:pt x="2800" y="12306"/>
                  </a:cubicBezTo>
                  <a:cubicBezTo>
                    <a:pt x="2400" y="10619"/>
                    <a:pt x="4400" y="11968"/>
                    <a:pt x="5200" y="11968"/>
                  </a:cubicBezTo>
                  <a:cubicBezTo>
                    <a:pt x="6000" y="11631"/>
                    <a:pt x="6000" y="11293"/>
                    <a:pt x="6000" y="10619"/>
                  </a:cubicBezTo>
                  <a:cubicBezTo>
                    <a:pt x="6400" y="10619"/>
                    <a:pt x="6800" y="10956"/>
                    <a:pt x="6800" y="11293"/>
                  </a:cubicBezTo>
                  <a:cubicBezTo>
                    <a:pt x="8400" y="10619"/>
                    <a:pt x="6000" y="9268"/>
                    <a:pt x="7200" y="8256"/>
                  </a:cubicBezTo>
                  <a:cubicBezTo>
                    <a:pt x="6400" y="6906"/>
                    <a:pt x="5200" y="7581"/>
                    <a:pt x="6000" y="5894"/>
                  </a:cubicBezTo>
                  <a:cubicBezTo>
                    <a:pt x="4400" y="5894"/>
                    <a:pt x="4800" y="7581"/>
                    <a:pt x="3600" y="7918"/>
                  </a:cubicBezTo>
                  <a:cubicBezTo>
                    <a:pt x="2000" y="8931"/>
                    <a:pt x="2800" y="6906"/>
                    <a:pt x="3200" y="6568"/>
                  </a:cubicBezTo>
                  <a:cubicBezTo>
                    <a:pt x="3600" y="6231"/>
                    <a:pt x="4400" y="5556"/>
                    <a:pt x="4000" y="5556"/>
                  </a:cubicBezTo>
                  <a:cubicBezTo>
                    <a:pt x="3600" y="4881"/>
                    <a:pt x="2800" y="5894"/>
                    <a:pt x="2000" y="5556"/>
                  </a:cubicBezTo>
                  <a:cubicBezTo>
                    <a:pt x="1600" y="5556"/>
                    <a:pt x="0" y="4206"/>
                    <a:pt x="0" y="3868"/>
                  </a:cubicBezTo>
                  <a:cubicBezTo>
                    <a:pt x="0" y="3193"/>
                    <a:pt x="800" y="1506"/>
                    <a:pt x="1600" y="1168"/>
                  </a:cubicBezTo>
                  <a:cubicBezTo>
                    <a:pt x="2800" y="831"/>
                    <a:pt x="3600" y="2518"/>
                    <a:pt x="4400" y="1843"/>
                  </a:cubicBezTo>
                  <a:cubicBezTo>
                    <a:pt x="5600" y="1168"/>
                    <a:pt x="4800" y="-519"/>
                    <a:pt x="6800" y="156"/>
                  </a:cubicBezTo>
                  <a:cubicBezTo>
                    <a:pt x="8000" y="831"/>
                    <a:pt x="8000" y="1843"/>
                    <a:pt x="8000" y="2518"/>
                  </a:cubicBezTo>
                  <a:cubicBezTo>
                    <a:pt x="8000" y="3531"/>
                    <a:pt x="7600" y="4206"/>
                    <a:pt x="7600" y="4881"/>
                  </a:cubicBezTo>
                  <a:cubicBezTo>
                    <a:pt x="8000" y="5218"/>
                    <a:pt x="8400" y="5218"/>
                    <a:pt x="8800" y="4881"/>
                  </a:cubicBezTo>
                  <a:cubicBezTo>
                    <a:pt x="9600" y="3531"/>
                    <a:pt x="10400" y="1843"/>
                    <a:pt x="12000" y="3193"/>
                  </a:cubicBezTo>
                  <a:cubicBezTo>
                    <a:pt x="12800" y="3868"/>
                    <a:pt x="14400" y="5556"/>
                    <a:pt x="14000" y="6568"/>
                  </a:cubicBezTo>
                  <a:cubicBezTo>
                    <a:pt x="15200" y="7244"/>
                    <a:pt x="16000" y="5894"/>
                    <a:pt x="16400" y="4881"/>
                  </a:cubicBezTo>
                  <a:cubicBezTo>
                    <a:pt x="17200" y="5556"/>
                    <a:pt x="17200" y="6231"/>
                    <a:pt x="17600" y="6906"/>
                  </a:cubicBezTo>
                  <a:cubicBezTo>
                    <a:pt x="17600" y="7581"/>
                    <a:pt x="18000" y="8593"/>
                    <a:pt x="18400" y="9606"/>
                  </a:cubicBezTo>
                  <a:cubicBezTo>
                    <a:pt x="18800" y="10956"/>
                    <a:pt x="18000" y="12981"/>
                    <a:pt x="18800" y="14331"/>
                  </a:cubicBezTo>
                  <a:cubicBezTo>
                    <a:pt x="19200" y="15344"/>
                    <a:pt x="20400" y="15681"/>
                    <a:pt x="20800" y="16356"/>
                  </a:cubicBezTo>
                  <a:cubicBezTo>
                    <a:pt x="21600" y="16694"/>
                    <a:pt x="21600" y="17706"/>
                    <a:pt x="21600" y="18718"/>
                  </a:cubicBezTo>
                  <a:cubicBezTo>
                    <a:pt x="21600" y="21081"/>
                    <a:pt x="20800" y="19393"/>
                    <a:pt x="19200" y="19393"/>
                  </a:cubicBezTo>
                  <a:cubicBezTo>
                    <a:pt x="18800" y="19731"/>
                    <a:pt x="18000" y="20069"/>
                    <a:pt x="17600" y="20069"/>
                  </a:cubicBezTo>
                  <a:cubicBezTo>
                    <a:pt x="17600" y="20069"/>
                    <a:pt x="17200" y="20069"/>
                    <a:pt x="17200" y="20069"/>
                  </a:cubicBezTo>
                  <a:cubicBezTo>
                    <a:pt x="17200" y="18718"/>
                    <a:pt x="16000" y="17368"/>
                    <a:pt x="14800" y="1635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6" name="Shape 229"/>
            <p:cNvSpPr/>
            <p:nvPr/>
          </p:nvSpPr>
          <p:spPr>
            <a:xfrm>
              <a:off x="2713834" y="1080222"/>
              <a:ext cx="116533" cy="8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84" h="18418" extrusionOk="0">
                  <a:moveTo>
                    <a:pt x="7012" y="12684"/>
                  </a:moveTo>
                  <a:cubicBezTo>
                    <a:pt x="3926" y="13764"/>
                    <a:pt x="-2245" y="11604"/>
                    <a:pt x="841" y="4044"/>
                  </a:cubicBezTo>
                  <a:cubicBezTo>
                    <a:pt x="2384" y="-276"/>
                    <a:pt x="10098" y="-1356"/>
                    <a:pt x="13184" y="1884"/>
                  </a:cubicBezTo>
                  <a:cubicBezTo>
                    <a:pt x="17812" y="5124"/>
                    <a:pt x="19355" y="9444"/>
                    <a:pt x="15498" y="15924"/>
                  </a:cubicBezTo>
                  <a:cubicBezTo>
                    <a:pt x="14726" y="18084"/>
                    <a:pt x="12412" y="20244"/>
                    <a:pt x="10869" y="15924"/>
                  </a:cubicBezTo>
                  <a:cubicBezTo>
                    <a:pt x="9326" y="12684"/>
                    <a:pt x="10869" y="10524"/>
                    <a:pt x="7012" y="1268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7" name="Shape 230"/>
            <p:cNvSpPr/>
            <p:nvPr/>
          </p:nvSpPr>
          <p:spPr>
            <a:xfrm>
              <a:off x="2633544" y="852088"/>
              <a:ext cx="140675" cy="22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4" h="20616" extrusionOk="0">
                  <a:moveTo>
                    <a:pt x="18640" y="9954"/>
                  </a:moveTo>
                  <a:cubicBezTo>
                    <a:pt x="19360" y="11333"/>
                    <a:pt x="17200" y="13171"/>
                    <a:pt x="17920" y="14550"/>
                  </a:cubicBezTo>
                  <a:cubicBezTo>
                    <a:pt x="18640" y="15469"/>
                    <a:pt x="20800" y="15929"/>
                    <a:pt x="19360" y="17307"/>
                  </a:cubicBezTo>
                  <a:cubicBezTo>
                    <a:pt x="19360" y="18227"/>
                    <a:pt x="16480" y="18227"/>
                    <a:pt x="15040" y="18686"/>
                  </a:cubicBezTo>
                  <a:cubicBezTo>
                    <a:pt x="12160" y="19605"/>
                    <a:pt x="8560" y="20984"/>
                    <a:pt x="4960" y="20524"/>
                  </a:cubicBezTo>
                  <a:cubicBezTo>
                    <a:pt x="4240" y="19605"/>
                    <a:pt x="5680" y="18686"/>
                    <a:pt x="4960" y="17767"/>
                  </a:cubicBezTo>
                  <a:cubicBezTo>
                    <a:pt x="4240" y="16848"/>
                    <a:pt x="2800" y="16848"/>
                    <a:pt x="3520" y="15469"/>
                  </a:cubicBezTo>
                  <a:cubicBezTo>
                    <a:pt x="4240" y="15010"/>
                    <a:pt x="9280" y="15929"/>
                    <a:pt x="7120" y="14550"/>
                  </a:cubicBezTo>
                  <a:cubicBezTo>
                    <a:pt x="7120" y="13631"/>
                    <a:pt x="4960" y="14090"/>
                    <a:pt x="4240" y="13631"/>
                  </a:cubicBezTo>
                  <a:cubicBezTo>
                    <a:pt x="3520" y="13171"/>
                    <a:pt x="2800" y="12252"/>
                    <a:pt x="2080" y="11793"/>
                  </a:cubicBezTo>
                  <a:cubicBezTo>
                    <a:pt x="1360" y="10873"/>
                    <a:pt x="1360" y="9954"/>
                    <a:pt x="640" y="8575"/>
                  </a:cubicBezTo>
                  <a:cubicBezTo>
                    <a:pt x="640" y="7197"/>
                    <a:pt x="640" y="5818"/>
                    <a:pt x="640" y="4439"/>
                  </a:cubicBezTo>
                  <a:cubicBezTo>
                    <a:pt x="640" y="3061"/>
                    <a:pt x="-800" y="1682"/>
                    <a:pt x="640" y="303"/>
                  </a:cubicBezTo>
                  <a:cubicBezTo>
                    <a:pt x="2800" y="-616"/>
                    <a:pt x="4960" y="763"/>
                    <a:pt x="6400" y="1682"/>
                  </a:cubicBezTo>
                  <a:cubicBezTo>
                    <a:pt x="7840" y="2601"/>
                    <a:pt x="9280" y="3520"/>
                    <a:pt x="10720" y="4439"/>
                  </a:cubicBezTo>
                  <a:cubicBezTo>
                    <a:pt x="11440" y="4899"/>
                    <a:pt x="12160" y="4899"/>
                    <a:pt x="12880" y="5818"/>
                  </a:cubicBezTo>
                  <a:cubicBezTo>
                    <a:pt x="13600" y="6278"/>
                    <a:pt x="12880" y="7197"/>
                    <a:pt x="13600" y="7656"/>
                  </a:cubicBezTo>
                  <a:cubicBezTo>
                    <a:pt x="15040" y="8575"/>
                    <a:pt x="17920" y="8116"/>
                    <a:pt x="18640" y="995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8" name="Shape 231"/>
            <p:cNvSpPr/>
            <p:nvPr/>
          </p:nvSpPr>
          <p:spPr>
            <a:xfrm>
              <a:off x="2551574" y="538438"/>
              <a:ext cx="117277" cy="18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0008" extrusionOk="0">
                  <a:moveTo>
                    <a:pt x="12665" y="14874"/>
                  </a:moveTo>
                  <a:cubicBezTo>
                    <a:pt x="14393" y="15428"/>
                    <a:pt x="17849" y="17643"/>
                    <a:pt x="16985" y="19304"/>
                  </a:cubicBezTo>
                  <a:cubicBezTo>
                    <a:pt x="15257" y="20966"/>
                    <a:pt x="10937" y="19304"/>
                    <a:pt x="9209" y="18197"/>
                  </a:cubicBezTo>
                  <a:cubicBezTo>
                    <a:pt x="8345" y="17643"/>
                    <a:pt x="6617" y="17089"/>
                    <a:pt x="6617" y="15981"/>
                  </a:cubicBezTo>
                  <a:cubicBezTo>
                    <a:pt x="6617" y="15981"/>
                    <a:pt x="7481" y="14320"/>
                    <a:pt x="8345" y="14320"/>
                  </a:cubicBezTo>
                  <a:cubicBezTo>
                    <a:pt x="4889" y="12658"/>
                    <a:pt x="-2023" y="11551"/>
                    <a:pt x="569" y="7674"/>
                  </a:cubicBezTo>
                  <a:cubicBezTo>
                    <a:pt x="1433" y="6566"/>
                    <a:pt x="4025" y="6012"/>
                    <a:pt x="5753" y="4351"/>
                  </a:cubicBezTo>
                  <a:cubicBezTo>
                    <a:pt x="7481" y="3243"/>
                    <a:pt x="7481" y="1581"/>
                    <a:pt x="9209" y="474"/>
                  </a:cubicBezTo>
                  <a:cubicBezTo>
                    <a:pt x="11801" y="-634"/>
                    <a:pt x="15257" y="474"/>
                    <a:pt x="16985" y="1028"/>
                  </a:cubicBezTo>
                  <a:cubicBezTo>
                    <a:pt x="18713" y="1581"/>
                    <a:pt x="19577" y="474"/>
                    <a:pt x="19577" y="2135"/>
                  </a:cubicBezTo>
                  <a:cubicBezTo>
                    <a:pt x="19577" y="3243"/>
                    <a:pt x="17849" y="3797"/>
                    <a:pt x="16985" y="4351"/>
                  </a:cubicBezTo>
                  <a:cubicBezTo>
                    <a:pt x="11801" y="6566"/>
                    <a:pt x="10073" y="8228"/>
                    <a:pt x="14393" y="11551"/>
                  </a:cubicBezTo>
                  <a:cubicBezTo>
                    <a:pt x="15257" y="12104"/>
                    <a:pt x="16985" y="12104"/>
                    <a:pt x="16985" y="13212"/>
                  </a:cubicBezTo>
                  <a:cubicBezTo>
                    <a:pt x="16985" y="14320"/>
                    <a:pt x="13529" y="14320"/>
                    <a:pt x="12665" y="1487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59" name="Shape 232"/>
            <p:cNvSpPr/>
            <p:nvPr/>
          </p:nvSpPr>
          <p:spPr>
            <a:xfrm>
              <a:off x="3902422" y="3738733"/>
              <a:ext cx="123803" cy="5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19600" extrusionOk="0">
                  <a:moveTo>
                    <a:pt x="18277" y="12400"/>
                  </a:moveTo>
                  <a:cubicBezTo>
                    <a:pt x="21600" y="17800"/>
                    <a:pt x="20769" y="19600"/>
                    <a:pt x="16615" y="19600"/>
                  </a:cubicBezTo>
                  <a:cubicBezTo>
                    <a:pt x="14123" y="17800"/>
                    <a:pt x="10800" y="17800"/>
                    <a:pt x="8308" y="14200"/>
                  </a:cubicBezTo>
                  <a:cubicBezTo>
                    <a:pt x="5815" y="12400"/>
                    <a:pt x="1662" y="7000"/>
                    <a:pt x="0" y="1600"/>
                  </a:cubicBezTo>
                  <a:cubicBezTo>
                    <a:pt x="1662" y="-2000"/>
                    <a:pt x="831" y="1600"/>
                    <a:pt x="2492" y="1600"/>
                  </a:cubicBezTo>
                  <a:cubicBezTo>
                    <a:pt x="3323" y="3400"/>
                    <a:pt x="4985" y="1600"/>
                    <a:pt x="6646" y="1600"/>
                  </a:cubicBezTo>
                  <a:cubicBezTo>
                    <a:pt x="9138" y="1600"/>
                    <a:pt x="10800" y="1600"/>
                    <a:pt x="13292" y="5200"/>
                  </a:cubicBezTo>
                  <a:cubicBezTo>
                    <a:pt x="14954" y="7000"/>
                    <a:pt x="16615" y="10600"/>
                    <a:pt x="18277" y="1240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0" name="Shape 233"/>
            <p:cNvSpPr/>
            <p:nvPr/>
          </p:nvSpPr>
          <p:spPr>
            <a:xfrm>
              <a:off x="4098910" y="3631325"/>
              <a:ext cx="274964" cy="30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0586" extrusionOk="0">
                  <a:moveTo>
                    <a:pt x="15532" y="18883"/>
                  </a:moveTo>
                  <a:cubicBezTo>
                    <a:pt x="15532" y="17838"/>
                    <a:pt x="16689" y="16096"/>
                    <a:pt x="14761" y="16793"/>
                  </a:cubicBezTo>
                  <a:cubicBezTo>
                    <a:pt x="13989" y="17141"/>
                    <a:pt x="13218" y="18187"/>
                    <a:pt x="12446" y="18883"/>
                  </a:cubicBezTo>
                  <a:cubicBezTo>
                    <a:pt x="11289" y="19580"/>
                    <a:pt x="8975" y="20277"/>
                    <a:pt x="7818" y="18883"/>
                  </a:cubicBezTo>
                  <a:cubicBezTo>
                    <a:pt x="8589" y="17838"/>
                    <a:pt x="9746" y="18883"/>
                    <a:pt x="10518" y="18535"/>
                  </a:cubicBezTo>
                  <a:cubicBezTo>
                    <a:pt x="11289" y="18187"/>
                    <a:pt x="11675" y="17490"/>
                    <a:pt x="12061" y="17141"/>
                  </a:cubicBezTo>
                  <a:cubicBezTo>
                    <a:pt x="10518" y="16096"/>
                    <a:pt x="5889" y="17141"/>
                    <a:pt x="3961" y="17141"/>
                  </a:cubicBezTo>
                  <a:cubicBezTo>
                    <a:pt x="2803" y="17141"/>
                    <a:pt x="1646" y="17490"/>
                    <a:pt x="489" y="16793"/>
                  </a:cubicBezTo>
                  <a:cubicBezTo>
                    <a:pt x="-668" y="15748"/>
                    <a:pt x="489" y="15399"/>
                    <a:pt x="1261" y="14703"/>
                  </a:cubicBezTo>
                  <a:cubicBezTo>
                    <a:pt x="2032" y="14006"/>
                    <a:pt x="2418" y="13309"/>
                    <a:pt x="2418" y="11916"/>
                  </a:cubicBezTo>
                  <a:cubicBezTo>
                    <a:pt x="2418" y="10870"/>
                    <a:pt x="2803" y="10522"/>
                    <a:pt x="3575" y="9477"/>
                  </a:cubicBezTo>
                  <a:cubicBezTo>
                    <a:pt x="4346" y="8432"/>
                    <a:pt x="4732" y="7735"/>
                    <a:pt x="5503" y="6690"/>
                  </a:cubicBezTo>
                  <a:cubicBezTo>
                    <a:pt x="5889" y="5993"/>
                    <a:pt x="7046" y="5296"/>
                    <a:pt x="7432" y="4251"/>
                  </a:cubicBezTo>
                  <a:cubicBezTo>
                    <a:pt x="8203" y="2857"/>
                    <a:pt x="8589" y="2161"/>
                    <a:pt x="10132" y="1116"/>
                  </a:cubicBezTo>
                  <a:cubicBezTo>
                    <a:pt x="10518" y="767"/>
                    <a:pt x="12061" y="-278"/>
                    <a:pt x="12446" y="70"/>
                  </a:cubicBezTo>
                  <a:cubicBezTo>
                    <a:pt x="13603" y="419"/>
                    <a:pt x="12446" y="1464"/>
                    <a:pt x="12061" y="1812"/>
                  </a:cubicBezTo>
                  <a:cubicBezTo>
                    <a:pt x="11289" y="2509"/>
                    <a:pt x="10518" y="2509"/>
                    <a:pt x="10518" y="3206"/>
                  </a:cubicBezTo>
                  <a:cubicBezTo>
                    <a:pt x="10132" y="3903"/>
                    <a:pt x="10518" y="4251"/>
                    <a:pt x="9746" y="5296"/>
                  </a:cubicBezTo>
                  <a:cubicBezTo>
                    <a:pt x="8975" y="6341"/>
                    <a:pt x="6661" y="6690"/>
                    <a:pt x="7818" y="8780"/>
                  </a:cubicBezTo>
                  <a:cubicBezTo>
                    <a:pt x="8589" y="8083"/>
                    <a:pt x="8589" y="7038"/>
                    <a:pt x="9746" y="6341"/>
                  </a:cubicBezTo>
                  <a:cubicBezTo>
                    <a:pt x="10132" y="6341"/>
                    <a:pt x="11289" y="6341"/>
                    <a:pt x="11675" y="6690"/>
                  </a:cubicBezTo>
                  <a:cubicBezTo>
                    <a:pt x="12061" y="7387"/>
                    <a:pt x="11675" y="7387"/>
                    <a:pt x="11289" y="7735"/>
                  </a:cubicBezTo>
                  <a:cubicBezTo>
                    <a:pt x="11289" y="8432"/>
                    <a:pt x="10903" y="8780"/>
                    <a:pt x="11289" y="9128"/>
                  </a:cubicBezTo>
                  <a:cubicBezTo>
                    <a:pt x="11675" y="9825"/>
                    <a:pt x="12061" y="9128"/>
                    <a:pt x="12446" y="9128"/>
                  </a:cubicBezTo>
                  <a:cubicBezTo>
                    <a:pt x="13218" y="9128"/>
                    <a:pt x="13603" y="9477"/>
                    <a:pt x="13989" y="9477"/>
                  </a:cubicBezTo>
                  <a:cubicBezTo>
                    <a:pt x="14375" y="9477"/>
                    <a:pt x="14761" y="8780"/>
                    <a:pt x="15532" y="8780"/>
                  </a:cubicBezTo>
                  <a:cubicBezTo>
                    <a:pt x="16303" y="8432"/>
                    <a:pt x="17846" y="8780"/>
                    <a:pt x="17846" y="9825"/>
                  </a:cubicBezTo>
                  <a:cubicBezTo>
                    <a:pt x="18232" y="10870"/>
                    <a:pt x="15918" y="10870"/>
                    <a:pt x="17461" y="11916"/>
                  </a:cubicBezTo>
                  <a:cubicBezTo>
                    <a:pt x="18232" y="12612"/>
                    <a:pt x="20161" y="11916"/>
                    <a:pt x="18618" y="13309"/>
                  </a:cubicBezTo>
                  <a:cubicBezTo>
                    <a:pt x="17846" y="14006"/>
                    <a:pt x="16689" y="14006"/>
                    <a:pt x="16303" y="14703"/>
                  </a:cubicBezTo>
                  <a:cubicBezTo>
                    <a:pt x="17846" y="15399"/>
                    <a:pt x="19775" y="14354"/>
                    <a:pt x="20546" y="16445"/>
                  </a:cubicBezTo>
                  <a:cubicBezTo>
                    <a:pt x="20932" y="17141"/>
                    <a:pt x="20546" y="17490"/>
                    <a:pt x="20161" y="18187"/>
                  </a:cubicBezTo>
                  <a:cubicBezTo>
                    <a:pt x="19775" y="18535"/>
                    <a:pt x="19775" y="19580"/>
                    <a:pt x="19389" y="19928"/>
                  </a:cubicBezTo>
                  <a:cubicBezTo>
                    <a:pt x="17846" y="21322"/>
                    <a:pt x="15918" y="20277"/>
                    <a:pt x="15532" y="1888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1" name="Shape 234"/>
            <p:cNvSpPr/>
            <p:nvPr/>
          </p:nvSpPr>
          <p:spPr>
            <a:xfrm>
              <a:off x="7971918" y="6331638"/>
              <a:ext cx="291142" cy="59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3" y="10241"/>
                  </a:moveTo>
                  <a:cubicBezTo>
                    <a:pt x="16674" y="11731"/>
                    <a:pt x="16295" y="12848"/>
                    <a:pt x="15537" y="13966"/>
                  </a:cubicBezTo>
                  <a:cubicBezTo>
                    <a:pt x="14400" y="15269"/>
                    <a:pt x="14021" y="16572"/>
                    <a:pt x="13263" y="17690"/>
                  </a:cubicBezTo>
                  <a:cubicBezTo>
                    <a:pt x="12884" y="18248"/>
                    <a:pt x="12505" y="18807"/>
                    <a:pt x="11747" y="19552"/>
                  </a:cubicBezTo>
                  <a:cubicBezTo>
                    <a:pt x="10989" y="20483"/>
                    <a:pt x="10989" y="20297"/>
                    <a:pt x="9095" y="20669"/>
                  </a:cubicBezTo>
                  <a:cubicBezTo>
                    <a:pt x="7958" y="20855"/>
                    <a:pt x="7200" y="21600"/>
                    <a:pt x="6063" y="21600"/>
                  </a:cubicBezTo>
                  <a:cubicBezTo>
                    <a:pt x="4926" y="21600"/>
                    <a:pt x="3789" y="21041"/>
                    <a:pt x="3032" y="20483"/>
                  </a:cubicBezTo>
                  <a:cubicBezTo>
                    <a:pt x="2653" y="19924"/>
                    <a:pt x="2274" y="19179"/>
                    <a:pt x="1516" y="18621"/>
                  </a:cubicBezTo>
                  <a:cubicBezTo>
                    <a:pt x="1137" y="18062"/>
                    <a:pt x="379" y="17690"/>
                    <a:pt x="0" y="16945"/>
                  </a:cubicBezTo>
                  <a:cubicBezTo>
                    <a:pt x="0" y="15641"/>
                    <a:pt x="758" y="14524"/>
                    <a:pt x="2653" y="13593"/>
                  </a:cubicBezTo>
                  <a:cubicBezTo>
                    <a:pt x="3789" y="13221"/>
                    <a:pt x="4547" y="13221"/>
                    <a:pt x="4926" y="12290"/>
                  </a:cubicBezTo>
                  <a:cubicBezTo>
                    <a:pt x="4926" y="11731"/>
                    <a:pt x="3789" y="10800"/>
                    <a:pt x="3789" y="10241"/>
                  </a:cubicBezTo>
                  <a:cubicBezTo>
                    <a:pt x="2653" y="8938"/>
                    <a:pt x="2274" y="7634"/>
                    <a:pt x="5305" y="6703"/>
                  </a:cubicBezTo>
                  <a:cubicBezTo>
                    <a:pt x="7958" y="5959"/>
                    <a:pt x="10989" y="6145"/>
                    <a:pt x="12505" y="4655"/>
                  </a:cubicBezTo>
                  <a:cubicBezTo>
                    <a:pt x="12884" y="4097"/>
                    <a:pt x="13263" y="3724"/>
                    <a:pt x="14400" y="3166"/>
                  </a:cubicBezTo>
                  <a:cubicBezTo>
                    <a:pt x="15916" y="2607"/>
                    <a:pt x="16295" y="2793"/>
                    <a:pt x="16674" y="1862"/>
                  </a:cubicBezTo>
                  <a:cubicBezTo>
                    <a:pt x="16674" y="1303"/>
                    <a:pt x="17432" y="0"/>
                    <a:pt x="19326" y="0"/>
                  </a:cubicBezTo>
                  <a:cubicBezTo>
                    <a:pt x="21221" y="186"/>
                    <a:pt x="20463" y="1117"/>
                    <a:pt x="20463" y="1676"/>
                  </a:cubicBezTo>
                  <a:cubicBezTo>
                    <a:pt x="20084" y="2607"/>
                    <a:pt x="20084" y="3352"/>
                    <a:pt x="20842" y="4097"/>
                  </a:cubicBezTo>
                  <a:cubicBezTo>
                    <a:pt x="21600" y="4841"/>
                    <a:pt x="21600" y="5586"/>
                    <a:pt x="21600" y="6517"/>
                  </a:cubicBezTo>
                  <a:cubicBezTo>
                    <a:pt x="21600" y="6145"/>
                    <a:pt x="19705" y="6890"/>
                    <a:pt x="19705" y="6890"/>
                  </a:cubicBezTo>
                  <a:cubicBezTo>
                    <a:pt x="18947" y="7262"/>
                    <a:pt x="18568" y="7634"/>
                    <a:pt x="18189" y="8007"/>
                  </a:cubicBezTo>
                  <a:cubicBezTo>
                    <a:pt x="17811" y="8752"/>
                    <a:pt x="17432" y="9497"/>
                    <a:pt x="17053" y="1024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2" name="Shape 235"/>
            <p:cNvSpPr/>
            <p:nvPr/>
          </p:nvSpPr>
          <p:spPr>
            <a:xfrm>
              <a:off x="5700214" y="4400364"/>
              <a:ext cx="2607575" cy="293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87" extrusionOk="0">
                  <a:moveTo>
                    <a:pt x="18044" y="15138"/>
                  </a:moveTo>
                  <a:cubicBezTo>
                    <a:pt x="18086" y="15325"/>
                    <a:pt x="18086" y="15325"/>
                    <a:pt x="17918" y="15438"/>
                  </a:cubicBezTo>
                  <a:cubicBezTo>
                    <a:pt x="17792" y="15513"/>
                    <a:pt x="17666" y="15587"/>
                    <a:pt x="17540" y="15662"/>
                  </a:cubicBezTo>
                  <a:cubicBezTo>
                    <a:pt x="17415" y="15737"/>
                    <a:pt x="17415" y="15849"/>
                    <a:pt x="17331" y="15962"/>
                  </a:cubicBezTo>
                  <a:cubicBezTo>
                    <a:pt x="17205" y="16149"/>
                    <a:pt x="16786" y="16224"/>
                    <a:pt x="16576" y="16336"/>
                  </a:cubicBezTo>
                  <a:cubicBezTo>
                    <a:pt x="16324" y="16448"/>
                    <a:pt x="16073" y="16710"/>
                    <a:pt x="16114" y="16972"/>
                  </a:cubicBezTo>
                  <a:cubicBezTo>
                    <a:pt x="16198" y="17235"/>
                    <a:pt x="16408" y="17459"/>
                    <a:pt x="16450" y="17684"/>
                  </a:cubicBezTo>
                  <a:cubicBezTo>
                    <a:pt x="16492" y="18058"/>
                    <a:pt x="16240" y="18208"/>
                    <a:pt x="15947" y="18283"/>
                  </a:cubicBezTo>
                  <a:cubicBezTo>
                    <a:pt x="15779" y="18358"/>
                    <a:pt x="15653" y="18395"/>
                    <a:pt x="15611" y="18545"/>
                  </a:cubicBezTo>
                  <a:cubicBezTo>
                    <a:pt x="15569" y="18695"/>
                    <a:pt x="15569" y="18807"/>
                    <a:pt x="15569" y="18919"/>
                  </a:cubicBezTo>
                  <a:cubicBezTo>
                    <a:pt x="15527" y="19181"/>
                    <a:pt x="15569" y="19443"/>
                    <a:pt x="15276" y="19630"/>
                  </a:cubicBezTo>
                  <a:cubicBezTo>
                    <a:pt x="15024" y="19818"/>
                    <a:pt x="14814" y="19967"/>
                    <a:pt x="14563" y="20192"/>
                  </a:cubicBezTo>
                  <a:cubicBezTo>
                    <a:pt x="14353" y="20417"/>
                    <a:pt x="14185" y="20641"/>
                    <a:pt x="14017" y="20866"/>
                  </a:cubicBezTo>
                  <a:cubicBezTo>
                    <a:pt x="13808" y="21090"/>
                    <a:pt x="13472" y="21203"/>
                    <a:pt x="13137" y="21240"/>
                  </a:cubicBezTo>
                  <a:cubicBezTo>
                    <a:pt x="12801" y="21278"/>
                    <a:pt x="12382" y="21128"/>
                    <a:pt x="12088" y="21315"/>
                  </a:cubicBezTo>
                  <a:cubicBezTo>
                    <a:pt x="11794" y="21465"/>
                    <a:pt x="11501" y="21577"/>
                    <a:pt x="11165" y="21390"/>
                  </a:cubicBezTo>
                  <a:cubicBezTo>
                    <a:pt x="10914" y="21240"/>
                    <a:pt x="10830" y="20941"/>
                    <a:pt x="10788" y="20679"/>
                  </a:cubicBezTo>
                  <a:cubicBezTo>
                    <a:pt x="10788" y="20379"/>
                    <a:pt x="10704" y="20154"/>
                    <a:pt x="10662" y="19855"/>
                  </a:cubicBezTo>
                  <a:cubicBezTo>
                    <a:pt x="10578" y="19630"/>
                    <a:pt x="10494" y="19443"/>
                    <a:pt x="10285" y="19256"/>
                  </a:cubicBezTo>
                  <a:cubicBezTo>
                    <a:pt x="10159" y="19106"/>
                    <a:pt x="10033" y="18882"/>
                    <a:pt x="9949" y="18732"/>
                  </a:cubicBezTo>
                  <a:cubicBezTo>
                    <a:pt x="9865" y="18470"/>
                    <a:pt x="9949" y="18245"/>
                    <a:pt x="9865" y="17983"/>
                  </a:cubicBezTo>
                  <a:cubicBezTo>
                    <a:pt x="9823" y="17759"/>
                    <a:pt x="9739" y="17459"/>
                    <a:pt x="9613" y="17235"/>
                  </a:cubicBezTo>
                  <a:cubicBezTo>
                    <a:pt x="9488" y="16972"/>
                    <a:pt x="9110" y="16823"/>
                    <a:pt x="8984" y="16523"/>
                  </a:cubicBezTo>
                  <a:cubicBezTo>
                    <a:pt x="8942" y="16374"/>
                    <a:pt x="8942" y="16224"/>
                    <a:pt x="8859" y="16074"/>
                  </a:cubicBezTo>
                  <a:cubicBezTo>
                    <a:pt x="8817" y="15962"/>
                    <a:pt x="8733" y="15812"/>
                    <a:pt x="8775" y="15662"/>
                  </a:cubicBezTo>
                  <a:cubicBezTo>
                    <a:pt x="8859" y="15400"/>
                    <a:pt x="9152" y="15138"/>
                    <a:pt x="9320" y="14914"/>
                  </a:cubicBezTo>
                  <a:cubicBezTo>
                    <a:pt x="9446" y="14764"/>
                    <a:pt x="9530" y="14652"/>
                    <a:pt x="9530" y="14464"/>
                  </a:cubicBezTo>
                  <a:cubicBezTo>
                    <a:pt x="9488" y="14352"/>
                    <a:pt x="9446" y="14202"/>
                    <a:pt x="9446" y="14090"/>
                  </a:cubicBezTo>
                  <a:cubicBezTo>
                    <a:pt x="9404" y="13828"/>
                    <a:pt x="9488" y="13528"/>
                    <a:pt x="9404" y="13266"/>
                  </a:cubicBezTo>
                  <a:cubicBezTo>
                    <a:pt x="9362" y="13042"/>
                    <a:pt x="9236" y="12742"/>
                    <a:pt x="9068" y="12555"/>
                  </a:cubicBezTo>
                  <a:cubicBezTo>
                    <a:pt x="8984" y="12480"/>
                    <a:pt x="8942" y="12331"/>
                    <a:pt x="8859" y="12256"/>
                  </a:cubicBezTo>
                  <a:cubicBezTo>
                    <a:pt x="8733" y="12181"/>
                    <a:pt x="8607" y="12143"/>
                    <a:pt x="8523" y="12069"/>
                  </a:cubicBezTo>
                  <a:cubicBezTo>
                    <a:pt x="8439" y="11956"/>
                    <a:pt x="8355" y="11881"/>
                    <a:pt x="8271" y="11769"/>
                  </a:cubicBezTo>
                  <a:cubicBezTo>
                    <a:pt x="8062" y="11544"/>
                    <a:pt x="8146" y="11245"/>
                    <a:pt x="8146" y="10983"/>
                  </a:cubicBezTo>
                  <a:cubicBezTo>
                    <a:pt x="8187" y="10758"/>
                    <a:pt x="8355" y="10421"/>
                    <a:pt x="8271" y="10197"/>
                  </a:cubicBezTo>
                  <a:cubicBezTo>
                    <a:pt x="8229" y="10122"/>
                    <a:pt x="8020" y="9935"/>
                    <a:pt x="7978" y="9897"/>
                  </a:cubicBezTo>
                  <a:cubicBezTo>
                    <a:pt x="7894" y="9860"/>
                    <a:pt x="7936" y="9860"/>
                    <a:pt x="7768" y="9860"/>
                  </a:cubicBezTo>
                  <a:cubicBezTo>
                    <a:pt x="7726" y="9897"/>
                    <a:pt x="7642" y="9935"/>
                    <a:pt x="7600" y="9935"/>
                  </a:cubicBezTo>
                  <a:cubicBezTo>
                    <a:pt x="7391" y="9972"/>
                    <a:pt x="7181" y="9897"/>
                    <a:pt x="7013" y="9860"/>
                  </a:cubicBezTo>
                  <a:cubicBezTo>
                    <a:pt x="6971" y="9748"/>
                    <a:pt x="6929" y="9598"/>
                    <a:pt x="6887" y="9523"/>
                  </a:cubicBezTo>
                  <a:cubicBezTo>
                    <a:pt x="6761" y="9373"/>
                    <a:pt x="6510" y="9336"/>
                    <a:pt x="6342" y="9373"/>
                  </a:cubicBezTo>
                  <a:cubicBezTo>
                    <a:pt x="6174" y="9373"/>
                    <a:pt x="6006" y="9448"/>
                    <a:pt x="5839" y="9485"/>
                  </a:cubicBezTo>
                  <a:cubicBezTo>
                    <a:pt x="5671" y="9523"/>
                    <a:pt x="5503" y="9523"/>
                    <a:pt x="5335" y="9560"/>
                  </a:cubicBezTo>
                  <a:cubicBezTo>
                    <a:pt x="5000" y="9598"/>
                    <a:pt x="4916" y="9860"/>
                    <a:pt x="4539" y="9822"/>
                  </a:cubicBezTo>
                  <a:cubicBezTo>
                    <a:pt x="4371" y="9785"/>
                    <a:pt x="4245" y="9710"/>
                    <a:pt x="4077" y="9710"/>
                  </a:cubicBezTo>
                  <a:cubicBezTo>
                    <a:pt x="3909" y="9673"/>
                    <a:pt x="3784" y="9785"/>
                    <a:pt x="3658" y="9860"/>
                  </a:cubicBezTo>
                  <a:cubicBezTo>
                    <a:pt x="3322" y="10047"/>
                    <a:pt x="3029" y="9972"/>
                    <a:pt x="2693" y="9822"/>
                  </a:cubicBezTo>
                  <a:cubicBezTo>
                    <a:pt x="2525" y="9785"/>
                    <a:pt x="2400" y="9748"/>
                    <a:pt x="2274" y="9673"/>
                  </a:cubicBezTo>
                  <a:cubicBezTo>
                    <a:pt x="2148" y="9635"/>
                    <a:pt x="2106" y="9523"/>
                    <a:pt x="1980" y="9448"/>
                  </a:cubicBezTo>
                  <a:cubicBezTo>
                    <a:pt x="1770" y="9261"/>
                    <a:pt x="1519" y="9111"/>
                    <a:pt x="1309" y="8924"/>
                  </a:cubicBezTo>
                  <a:cubicBezTo>
                    <a:pt x="1099" y="8737"/>
                    <a:pt x="973" y="8512"/>
                    <a:pt x="806" y="8325"/>
                  </a:cubicBezTo>
                  <a:cubicBezTo>
                    <a:pt x="722" y="8250"/>
                    <a:pt x="638" y="8175"/>
                    <a:pt x="554" y="8100"/>
                  </a:cubicBezTo>
                  <a:cubicBezTo>
                    <a:pt x="428" y="8026"/>
                    <a:pt x="219" y="7988"/>
                    <a:pt x="135" y="7876"/>
                  </a:cubicBezTo>
                  <a:cubicBezTo>
                    <a:pt x="51" y="7726"/>
                    <a:pt x="93" y="7389"/>
                    <a:pt x="135" y="7202"/>
                  </a:cubicBezTo>
                  <a:cubicBezTo>
                    <a:pt x="-117" y="7165"/>
                    <a:pt x="93" y="6865"/>
                    <a:pt x="9" y="6753"/>
                  </a:cubicBezTo>
                  <a:cubicBezTo>
                    <a:pt x="135" y="6491"/>
                    <a:pt x="302" y="6304"/>
                    <a:pt x="344" y="6004"/>
                  </a:cubicBezTo>
                  <a:cubicBezTo>
                    <a:pt x="386" y="5742"/>
                    <a:pt x="260" y="5517"/>
                    <a:pt x="177" y="5255"/>
                  </a:cubicBezTo>
                  <a:cubicBezTo>
                    <a:pt x="177" y="5218"/>
                    <a:pt x="219" y="5143"/>
                    <a:pt x="177" y="5068"/>
                  </a:cubicBezTo>
                  <a:cubicBezTo>
                    <a:pt x="135" y="4993"/>
                    <a:pt x="51" y="4993"/>
                    <a:pt x="9" y="4881"/>
                  </a:cubicBezTo>
                  <a:cubicBezTo>
                    <a:pt x="-33" y="4769"/>
                    <a:pt x="93" y="4656"/>
                    <a:pt x="177" y="4582"/>
                  </a:cubicBezTo>
                  <a:cubicBezTo>
                    <a:pt x="344" y="4357"/>
                    <a:pt x="596" y="4132"/>
                    <a:pt x="722" y="3870"/>
                  </a:cubicBezTo>
                  <a:cubicBezTo>
                    <a:pt x="848" y="3646"/>
                    <a:pt x="973" y="3384"/>
                    <a:pt x="1141" y="3196"/>
                  </a:cubicBezTo>
                  <a:cubicBezTo>
                    <a:pt x="1393" y="2934"/>
                    <a:pt x="1686" y="2934"/>
                    <a:pt x="1938" y="2747"/>
                  </a:cubicBezTo>
                  <a:cubicBezTo>
                    <a:pt x="2400" y="2410"/>
                    <a:pt x="2148" y="1662"/>
                    <a:pt x="2651" y="1362"/>
                  </a:cubicBezTo>
                  <a:cubicBezTo>
                    <a:pt x="2861" y="1250"/>
                    <a:pt x="3071" y="1137"/>
                    <a:pt x="3238" y="950"/>
                  </a:cubicBezTo>
                  <a:cubicBezTo>
                    <a:pt x="3364" y="801"/>
                    <a:pt x="3448" y="688"/>
                    <a:pt x="3490" y="539"/>
                  </a:cubicBezTo>
                  <a:cubicBezTo>
                    <a:pt x="3616" y="464"/>
                    <a:pt x="3867" y="576"/>
                    <a:pt x="3951" y="613"/>
                  </a:cubicBezTo>
                  <a:cubicBezTo>
                    <a:pt x="4161" y="688"/>
                    <a:pt x="4245" y="726"/>
                    <a:pt x="4455" y="688"/>
                  </a:cubicBezTo>
                  <a:cubicBezTo>
                    <a:pt x="4748" y="688"/>
                    <a:pt x="5000" y="576"/>
                    <a:pt x="5335" y="464"/>
                  </a:cubicBezTo>
                  <a:cubicBezTo>
                    <a:pt x="5629" y="389"/>
                    <a:pt x="5923" y="202"/>
                    <a:pt x="6258" y="164"/>
                  </a:cubicBezTo>
                  <a:cubicBezTo>
                    <a:pt x="6636" y="127"/>
                    <a:pt x="7013" y="202"/>
                    <a:pt x="7391" y="164"/>
                  </a:cubicBezTo>
                  <a:cubicBezTo>
                    <a:pt x="7558" y="127"/>
                    <a:pt x="7684" y="89"/>
                    <a:pt x="7852" y="89"/>
                  </a:cubicBezTo>
                  <a:cubicBezTo>
                    <a:pt x="8062" y="127"/>
                    <a:pt x="8104" y="89"/>
                    <a:pt x="8313" y="14"/>
                  </a:cubicBezTo>
                  <a:cubicBezTo>
                    <a:pt x="8481" y="-23"/>
                    <a:pt x="8565" y="14"/>
                    <a:pt x="8691" y="127"/>
                  </a:cubicBezTo>
                  <a:cubicBezTo>
                    <a:pt x="8817" y="239"/>
                    <a:pt x="8817" y="276"/>
                    <a:pt x="8691" y="389"/>
                  </a:cubicBezTo>
                  <a:cubicBezTo>
                    <a:pt x="8775" y="464"/>
                    <a:pt x="8942" y="613"/>
                    <a:pt x="8859" y="726"/>
                  </a:cubicBezTo>
                  <a:cubicBezTo>
                    <a:pt x="8775" y="875"/>
                    <a:pt x="8523" y="875"/>
                    <a:pt x="8523" y="1063"/>
                  </a:cubicBezTo>
                  <a:cubicBezTo>
                    <a:pt x="8313" y="1137"/>
                    <a:pt x="8733" y="1287"/>
                    <a:pt x="8775" y="1325"/>
                  </a:cubicBezTo>
                  <a:cubicBezTo>
                    <a:pt x="8817" y="1400"/>
                    <a:pt x="8817" y="1437"/>
                    <a:pt x="8900" y="1474"/>
                  </a:cubicBezTo>
                  <a:cubicBezTo>
                    <a:pt x="8984" y="1512"/>
                    <a:pt x="9110" y="1512"/>
                    <a:pt x="9194" y="1512"/>
                  </a:cubicBezTo>
                  <a:cubicBezTo>
                    <a:pt x="9613" y="1474"/>
                    <a:pt x="9865" y="1736"/>
                    <a:pt x="10243" y="1811"/>
                  </a:cubicBezTo>
                  <a:cubicBezTo>
                    <a:pt x="10243" y="2036"/>
                    <a:pt x="10620" y="2148"/>
                    <a:pt x="10788" y="2261"/>
                  </a:cubicBezTo>
                  <a:cubicBezTo>
                    <a:pt x="10998" y="2373"/>
                    <a:pt x="11459" y="2485"/>
                    <a:pt x="11585" y="2223"/>
                  </a:cubicBezTo>
                  <a:cubicBezTo>
                    <a:pt x="11627" y="2186"/>
                    <a:pt x="11669" y="2148"/>
                    <a:pt x="11627" y="2073"/>
                  </a:cubicBezTo>
                  <a:cubicBezTo>
                    <a:pt x="11627" y="2036"/>
                    <a:pt x="11543" y="1998"/>
                    <a:pt x="11543" y="1924"/>
                  </a:cubicBezTo>
                  <a:cubicBezTo>
                    <a:pt x="11543" y="1811"/>
                    <a:pt x="11711" y="1736"/>
                    <a:pt x="11794" y="1662"/>
                  </a:cubicBezTo>
                  <a:cubicBezTo>
                    <a:pt x="11836" y="1624"/>
                    <a:pt x="11962" y="1474"/>
                    <a:pt x="12088" y="1474"/>
                  </a:cubicBezTo>
                  <a:cubicBezTo>
                    <a:pt x="12172" y="1474"/>
                    <a:pt x="12172" y="1549"/>
                    <a:pt x="12256" y="1549"/>
                  </a:cubicBezTo>
                  <a:cubicBezTo>
                    <a:pt x="12340" y="1624"/>
                    <a:pt x="12382" y="1624"/>
                    <a:pt x="12507" y="1662"/>
                  </a:cubicBezTo>
                  <a:cubicBezTo>
                    <a:pt x="12759" y="1699"/>
                    <a:pt x="13011" y="1736"/>
                    <a:pt x="13262" y="1849"/>
                  </a:cubicBezTo>
                  <a:cubicBezTo>
                    <a:pt x="13514" y="1998"/>
                    <a:pt x="13892" y="2036"/>
                    <a:pt x="14185" y="2073"/>
                  </a:cubicBezTo>
                  <a:cubicBezTo>
                    <a:pt x="14563" y="2148"/>
                    <a:pt x="14814" y="1811"/>
                    <a:pt x="15192" y="1886"/>
                  </a:cubicBezTo>
                  <a:cubicBezTo>
                    <a:pt x="15276" y="1886"/>
                    <a:pt x="15318" y="1924"/>
                    <a:pt x="15443" y="1961"/>
                  </a:cubicBezTo>
                  <a:cubicBezTo>
                    <a:pt x="15527" y="1961"/>
                    <a:pt x="15611" y="1961"/>
                    <a:pt x="15695" y="1961"/>
                  </a:cubicBezTo>
                  <a:cubicBezTo>
                    <a:pt x="15821" y="2036"/>
                    <a:pt x="15947" y="2111"/>
                    <a:pt x="16031" y="2223"/>
                  </a:cubicBezTo>
                  <a:cubicBezTo>
                    <a:pt x="16156" y="2373"/>
                    <a:pt x="16156" y="2822"/>
                    <a:pt x="16073" y="3009"/>
                  </a:cubicBezTo>
                  <a:cubicBezTo>
                    <a:pt x="16073" y="3009"/>
                    <a:pt x="16073" y="3084"/>
                    <a:pt x="16073" y="3084"/>
                  </a:cubicBezTo>
                  <a:cubicBezTo>
                    <a:pt x="16031" y="3122"/>
                    <a:pt x="15947" y="3122"/>
                    <a:pt x="15947" y="3122"/>
                  </a:cubicBezTo>
                  <a:cubicBezTo>
                    <a:pt x="15863" y="3234"/>
                    <a:pt x="15947" y="3196"/>
                    <a:pt x="15947" y="3309"/>
                  </a:cubicBezTo>
                  <a:cubicBezTo>
                    <a:pt x="15989" y="3458"/>
                    <a:pt x="15947" y="3571"/>
                    <a:pt x="16031" y="3683"/>
                  </a:cubicBezTo>
                  <a:cubicBezTo>
                    <a:pt x="16156" y="3908"/>
                    <a:pt x="16324" y="4095"/>
                    <a:pt x="16450" y="4319"/>
                  </a:cubicBezTo>
                  <a:cubicBezTo>
                    <a:pt x="16492" y="4432"/>
                    <a:pt x="16492" y="4544"/>
                    <a:pt x="16576" y="4656"/>
                  </a:cubicBezTo>
                  <a:cubicBezTo>
                    <a:pt x="16702" y="4769"/>
                    <a:pt x="16744" y="4806"/>
                    <a:pt x="16827" y="4918"/>
                  </a:cubicBezTo>
                  <a:cubicBezTo>
                    <a:pt x="16911" y="5031"/>
                    <a:pt x="16953" y="5106"/>
                    <a:pt x="16953" y="5218"/>
                  </a:cubicBezTo>
                  <a:cubicBezTo>
                    <a:pt x="16995" y="5330"/>
                    <a:pt x="16911" y="5555"/>
                    <a:pt x="16953" y="5667"/>
                  </a:cubicBezTo>
                  <a:cubicBezTo>
                    <a:pt x="16995" y="5742"/>
                    <a:pt x="17205" y="5817"/>
                    <a:pt x="17289" y="5892"/>
                  </a:cubicBezTo>
                  <a:cubicBezTo>
                    <a:pt x="17331" y="5967"/>
                    <a:pt x="17415" y="6116"/>
                    <a:pt x="17457" y="6229"/>
                  </a:cubicBezTo>
                  <a:cubicBezTo>
                    <a:pt x="17457" y="6266"/>
                    <a:pt x="17457" y="6341"/>
                    <a:pt x="17499" y="6416"/>
                  </a:cubicBezTo>
                  <a:cubicBezTo>
                    <a:pt x="17499" y="6753"/>
                    <a:pt x="17666" y="6753"/>
                    <a:pt x="17960" y="6828"/>
                  </a:cubicBezTo>
                  <a:cubicBezTo>
                    <a:pt x="18128" y="6902"/>
                    <a:pt x="18212" y="6977"/>
                    <a:pt x="18337" y="7127"/>
                  </a:cubicBezTo>
                  <a:cubicBezTo>
                    <a:pt x="18421" y="7239"/>
                    <a:pt x="18463" y="7314"/>
                    <a:pt x="18589" y="7427"/>
                  </a:cubicBezTo>
                  <a:cubicBezTo>
                    <a:pt x="18715" y="7501"/>
                    <a:pt x="18799" y="7576"/>
                    <a:pt x="18841" y="7689"/>
                  </a:cubicBezTo>
                  <a:cubicBezTo>
                    <a:pt x="18883" y="7838"/>
                    <a:pt x="18883" y="7988"/>
                    <a:pt x="19008" y="8063"/>
                  </a:cubicBezTo>
                  <a:cubicBezTo>
                    <a:pt x="19092" y="8138"/>
                    <a:pt x="19386" y="8138"/>
                    <a:pt x="19512" y="8100"/>
                  </a:cubicBezTo>
                  <a:cubicBezTo>
                    <a:pt x="19680" y="8100"/>
                    <a:pt x="19847" y="8063"/>
                    <a:pt x="20057" y="8026"/>
                  </a:cubicBezTo>
                  <a:cubicBezTo>
                    <a:pt x="20225" y="8026"/>
                    <a:pt x="20434" y="8026"/>
                    <a:pt x="20602" y="7988"/>
                  </a:cubicBezTo>
                  <a:cubicBezTo>
                    <a:pt x="20812" y="7988"/>
                    <a:pt x="21483" y="7651"/>
                    <a:pt x="21441" y="8026"/>
                  </a:cubicBezTo>
                  <a:cubicBezTo>
                    <a:pt x="21399" y="8100"/>
                    <a:pt x="21357" y="8138"/>
                    <a:pt x="21315" y="8213"/>
                  </a:cubicBezTo>
                  <a:cubicBezTo>
                    <a:pt x="21273" y="8288"/>
                    <a:pt x="21273" y="8362"/>
                    <a:pt x="21273" y="8437"/>
                  </a:cubicBezTo>
                  <a:cubicBezTo>
                    <a:pt x="21231" y="8587"/>
                    <a:pt x="21189" y="8662"/>
                    <a:pt x="21106" y="8774"/>
                  </a:cubicBezTo>
                  <a:cubicBezTo>
                    <a:pt x="20938" y="9036"/>
                    <a:pt x="20686" y="9186"/>
                    <a:pt x="20518" y="9448"/>
                  </a:cubicBezTo>
                  <a:cubicBezTo>
                    <a:pt x="20393" y="9673"/>
                    <a:pt x="20183" y="9822"/>
                    <a:pt x="20015" y="10010"/>
                  </a:cubicBezTo>
                  <a:cubicBezTo>
                    <a:pt x="19805" y="10197"/>
                    <a:pt x="19638" y="10421"/>
                    <a:pt x="19428" y="10609"/>
                  </a:cubicBezTo>
                  <a:cubicBezTo>
                    <a:pt x="19218" y="10796"/>
                    <a:pt x="18925" y="10945"/>
                    <a:pt x="18673" y="11133"/>
                  </a:cubicBezTo>
                  <a:cubicBezTo>
                    <a:pt x="18421" y="11320"/>
                    <a:pt x="18253" y="11544"/>
                    <a:pt x="18044" y="11806"/>
                  </a:cubicBezTo>
                  <a:cubicBezTo>
                    <a:pt x="17960" y="11919"/>
                    <a:pt x="17918" y="12069"/>
                    <a:pt x="17792" y="12181"/>
                  </a:cubicBezTo>
                  <a:cubicBezTo>
                    <a:pt x="17708" y="12293"/>
                    <a:pt x="17582" y="12368"/>
                    <a:pt x="17540" y="12518"/>
                  </a:cubicBezTo>
                  <a:cubicBezTo>
                    <a:pt x="17499" y="12593"/>
                    <a:pt x="17457" y="12705"/>
                    <a:pt x="17499" y="12817"/>
                  </a:cubicBezTo>
                  <a:cubicBezTo>
                    <a:pt x="17540" y="12892"/>
                    <a:pt x="17624" y="12930"/>
                    <a:pt x="17708" y="13004"/>
                  </a:cubicBezTo>
                  <a:cubicBezTo>
                    <a:pt x="17792" y="13192"/>
                    <a:pt x="17582" y="13379"/>
                    <a:pt x="17666" y="13566"/>
                  </a:cubicBezTo>
                  <a:cubicBezTo>
                    <a:pt x="17708" y="13678"/>
                    <a:pt x="17834" y="13791"/>
                    <a:pt x="17918" y="13903"/>
                  </a:cubicBezTo>
                  <a:cubicBezTo>
                    <a:pt x="17960" y="14090"/>
                    <a:pt x="17918" y="14277"/>
                    <a:pt x="17876" y="14427"/>
                  </a:cubicBezTo>
                  <a:cubicBezTo>
                    <a:pt x="17708" y="14801"/>
                    <a:pt x="17918" y="14839"/>
                    <a:pt x="18044" y="1513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3" name="Shape 236"/>
            <p:cNvSpPr/>
            <p:nvPr/>
          </p:nvSpPr>
          <p:spPr>
            <a:xfrm>
              <a:off x="5952869" y="3400960"/>
              <a:ext cx="194205" cy="25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0" h="20858" extrusionOk="0">
                  <a:moveTo>
                    <a:pt x="7394" y="5869"/>
                  </a:moveTo>
                  <a:cubicBezTo>
                    <a:pt x="10408" y="4207"/>
                    <a:pt x="6389" y="3792"/>
                    <a:pt x="6389" y="2546"/>
                  </a:cubicBezTo>
                  <a:cubicBezTo>
                    <a:pt x="6389" y="884"/>
                    <a:pt x="9403" y="469"/>
                    <a:pt x="10408" y="53"/>
                  </a:cubicBezTo>
                  <a:cubicBezTo>
                    <a:pt x="13924" y="-362"/>
                    <a:pt x="17943" y="1715"/>
                    <a:pt x="18445" y="4207"/>
                  </a:cubicBezTo>
                  <a:cubicBezTo>
                    <a:pt x="19952" y="7115"/>
                    <a:pt x="18445" y="5869"/>
                    <a:pt x="16938" y="7530"/>
                  </a:cubicBezTo>
                  <a:cubicBezTo>
                    <a:pt x="15431" y="8776"/>
                    <a:pt x="17440" y="9607"/>
                    <a:pt x="17440" y="10853"/>
                  </a:cubicBezTo>
                  <a:cubicBezTo>
                    <a:pt x="17440" y="12100"/>
                    <a:pt x="15933" y="13346"/>
                    <a:pt x="15431" y="14592"/>
                  </a:cubicBezTo>
                  <a:cubicBezTo>
                    <a:pt x="14426" y="16669"/>
                    <a:pt x="14929" y="16669"/>
                    <a:pt x="11915" y="17084"/>
                  </a:cubicBezTo>
                  <a:cubicBezTo>
                    <a:pt x="8901" y="17915"/>
                    <a:pt x="6892" y="20407"/>
                    <a:pt x="4380" y="20823"/>
                  </a:cubicBezTo>
                  <a:cubicBezTo>
                    <a:pt x="1868" y="21238"/>
                    <a:pt x="-1648" y="17915"/>
                    <a:pt x="864" y="16253"/>
                  </a:cubicBezTo>
                  <a:cubicBezTo>
                    <a:pt x="2371" y="15007"/>
                    <a:pt x="3375" y="15838"/>
                    <a:pt x="3878" y="14176"/>
                  </a:cubicBezTo>
                  <a:cubicBezTo>
                    <a:pt x="4380" y="12515"/>
                    <a:pt x="3878" y="12100"/>
                    <a:pt x="2873" y="10853"/>
                  </a:cubicBezTo>
                  <a:cubicBezTo>
                    <a:pt x="1868" y="10023"/>
                    <a:pt x="1366" y="9607"/>
                    <a:pt x="1868" y="7946"/>
                  </a:cubicBezTo>
                  <a:cubicBezTo>
                    <a:pt x="2371" y="5038"/>
                    <a:pt x="4380" y="4207"/>
                    <a:pt x="7394" y="5869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4" name="Shape 237"/>
            <p:cNvSpPr/>
            <p:nvPr/>
          </p:nvSpPr>
          <p:spPr>
            <a:xfrm>
              <a:off x="6095679" y="3157129"/>
              <a:ext cx="335121" cy="58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687" extrusionOk="0">
                  <a:moveTo>
                    <a:pt x="2579" y="7187"/>
                  </a:moveTo>
                  <a:cubicBezTo>
                    <a:pt x="2257" y="7367"/>
                    <a:pt x="3224" y="6287"/>
                    <a:pt x="3224" y="6287"/>
                  </a:cubicBezTo>
                  <a:cubicBezTo>
                    <a:pt x="3546" y="5927"/>
                    <a:pt x="3869" y="5567"/>
                    <a:pt x="3224" y="5207"/>
                  </a:cubicBezTo>
                  <a:cubicBezTo>
                    <a:pt x="2579" y="5027"/>
                    <a:pt x="1934" y="5387"/>
                    <a:pt x="1612" y="5207"/>
                  </a:cubicBezTo>
                  <a:cubicBezTo>
                    <a:pt x="1290" y="5027"/>
                    <a:pt x="1612" y="4487"/>
                    <a:pt x="1612" y="4307"/>
                  </a:cubicBezTo>
                  <a:cubicBezTo>
                    <a:pt x="1290" y="3587"/>
                    <a:pt x="645" y="3587"/>
                    <a:pt x="0" y="3047"/>
                  </a:cubicBezTo>
                  <a:cubicBezTo>
                    <a:pt x="645" y="3047"/>
                    <a:pt x="1290" y="3227"/>
                    <a:pt x="1612" y="3047"/>
                  </a:cubicBezTo>
                  <a:cubicBezTo>
                    <a:pt x="2257" y="2867"/>
                    <a:pt x="1934" y="2687"/>
                    <a:pt x="2257" y="2327"/>
                  </a:cubicBezTo>
                  <a:cubicBezTo>
                    <a:pt x="2901" y="1787"/>
                    <a:pt x="3224" y="1427"/>
                    <a:pt x="4191" y="1067"/>
                  </a:cubicBezTo>
                  <a:cubicBezTo>
                    <a:pt x="4836" y="707"/>
                    <a:pt x="9027" y="-913"/>
                    <a:pt x="9027" y="707"/>
                  </a:cubicBezTo>
                  <a:cubicBezTo>
                    <a:pt x="7737" y="1067"/>
                    <a:pt x="6448" y="2147"/>
                    <a:pt x="6448" y="3047"/>
                  </a:cubicBezTo>
                  <a:cubicBezTo>
                    <a:pt x="8060" y="3227"/>
                    <a:pt x="13540" y="1787"/>
                    <a:pt x="11606" y="3767"/>
                  </a:cubicBezTo>
                  <a:cubicBezTo>
                    <a:pt x="10961" y="4487"/>
                    <a:pt x="8382" y="6287"/>
                    <a:pt x="9672" y="7007"/>
                  </a:cubicBezTo>
                  <a:cubicBezTo>
                    <a:pt x="9994" y="7187"/>
                    <a:pt x="10961" y="7187"/>
                    <a:pt x="11606" y="7367"/>
                  </a:cubicBezTo>
                  <a:cubicBezTo>
                    <a:pt x="12251" y="7547"/>
                    <a:pt x="12251" y="7727"/>
                    <a:pt x="12573" y="8087"/>
                  </a:cubicBezTo>
                  <a:cubicBezTo>
                    <a:pt x="13218" y="8627"/>
                    <a:pt x="12896" y="9347"/>
                    <a:pt x="13863" y="9887"/>
                  </a:cubicBezTo>
                  <a:cubicBezTo>
                    <a:pt x="14507" y="10247"/>
                    <a:pt x="15797" y="10427"/>
                    <a:pt x="16442" y="10967"/>
                  </a:cubicBezTo>
                  <a:cubicBezTo>
                    <a:pt x="17087" y="11507"/>
                    <a:pt x="16764" y="12047"/>
                    <a:pt x="17087" y="12767"/>
                  </a:cubicBezTo>
                  <a:cubicBezTo>
                    <a:pt x="17087" y="13307"/>
                    <a:pt x="17409" y="13667"/>
                    <a:pt x="17409" y="14207"/>
                  </a:cubicBezTo>
                  <a:cubicBezTo>
                    <a:pt x="18699" y="14387"/>
                    <a:pt x="19021" y="13487"/>
                    <a:pt x="20310" y="14027"/>
                  </a:cubicBezTo>
                  <a:cubicBezTo>
                    <a:pt x="21600" y="14207"/>
                    <a:pt x="21278" y="14387"/>
                    <a:pt x="20955" y="14927"/>
                  </a:cubicBezTo>
                  <a:cubicBezTo>
                    <a:pt x="20633" y="15467"/>
                    <a:pt x="16764" y="17267"/>
                    <a:pt x="19343" y="17267"/>
                  </a:cubicBezTo>
                  <a:cubicBezTo>
                    <a:pt x="20310" y="18527"/>
                    <a:pt x="14830" y="18707"/>
                    <a:pt x="13540" y="18887"/>
                  </a:cubicBezTo>
                  <a:cubicBezTo>
                    <a:pt x="12251" y="19067"/>
                    <a:pt x="11606" y="19427"/>
                    <a:pt x="10316" y="19247"/>
                  </a:cubicBezTo>
                  <a:cubicBezTo>
                    <a:pt x="9994" y="19067"/>
                    <a:pt x="9349" y="18707"/>
                    <a:pt x="8704" y="18887"/>
                  </a:cubicBezTo>
                  <a:cubicBezTo>
                    <a:pt x="7737" y="19067"/>
                    <a:pt x="8382" y="19427"/>
                    <a:pt x="8060" y="19787"/>
                  </a:cubicBezTo>
                  <a:cubicBezTo>
                    <a:pt x="7415" y="20147"/>
                    <a:pt x="7093" y="19787"/>
                    <a:pt x="6125" y="19787"/>
                  </a:cubicBezTo>
                  <a:cubicBezTo>
                    <a:pt x="5481" y="19787"/>
                    <a:pt x="5481" y="19967"/>
                    <a:pt x="4836" y="20327"/>
                  </a:cubicBezTo>
                  <a:cubicBezTo>
                    <a:pt x="4191" y="20507"/>
                    <a:pt x="4191" y="20687"/>
                    <a:pt x="3546" y="20687"/>
                  </a:cubicBezTo>
                  <a:cubicBezTo>
                    <a:pt x="2901" y="20687"/>
                    <a:pt x="2257" y="20687"/>
                    <a:pt x="2257" y="20147"/>
                  </a:cubicBezTo>
                  <a:cubicBezTo>
                    <a:pt x="2257" y="19787"/>
                    <a:pt x="4191" y="19427"/>
                    <a:pt x="4836" y="19067"/>
                  </a:cubicBezTo>
                  <a:cubicBezTo>
                    <a:pt x="5481" y="18707"/>
                    <a:pt x="5803" y="18167"/>
                    <a:pt x="6770" y="17807"/>
                  </a:cubicBezTo>
                  <a:cubicBezTo>
                    <a:pt x="7415" y="17447"/>
                    <a:pt x="9672" y="17447"/>
                    <a:pt x="9672" y="16727"/>
                  </a:cubicBezTo>
                  <a:cubicBezTo>
                    <a:pt x="7737" y="16547"/>
                    <a:pt x="5803" y="17267"/>
                    <a:pt x="3869" y="16727"/>
                  </a:cubicBezTo>
                  <a:cubicBezTo>
                    <a:pt x="3869" y="16007"/>
                    <a:pt x="4836" y="16007"/>
                    <a:pt x="5481" y="15827"/>
                  </a:cubicBezTo>
                  <a:cubicBezTo>
                    <a:pt x="6770" y="15287"/>
                    <a:pt x="6125" y="15287"/>
                    <a:pt x="5803" y="14567"/>
                  </a:cubicBezTo>
                  <a:cubicBezTo>
                    <a:pt x="5158" y="13307"/>
                    <a:pt x="7415" y="12947"/>
                    <a:pt x="9349" y="12767"/>
                  </a:cubicBezTo>
                  <a:cubicBezTo>
                    <a:pt x="9994" y="12227"/>
                    <a:pt x="9349" y="10967"/>
                    <a:pt x="8060" y="10967"/>
                  </a:cubicBezTo>
                  <a:cubicBezTo>
                    <a:pt x="7737" y="10247"/>
                    <a:pt x="9027" y="10067"/>
                    <a:pt x="8704" y="9347"/>
                  </a:cubicBezTo>
                  <a:cubicBezTo>
                    <a:pt x="7093" y="9167"/>
                    <a:pt x="5158" y="10607"/>
                    <a:pt x="4513" y="9347"/>
                  </a:cubicBezTo>
                  <a:cubicBezTo>
                    <a:pt x="4191" y="8627"/>
                    <a:pt x="5481" y="8627"/>
                    <a:pt x="5481" y="8087"/>
                  </a:cubicBezTo>
                  <a:cubicBezTo>
                    <a:pt x="5481" y="7727"/>
                    <a:pt x="4191" y="7727"/>
                    <a:pt x="4191" y="7187"/>
                  </a:cubicBezTo>
                  <a:cubicBezTo>
                    <a:pt x="3869" y="7007"/>
                    <a:pt x="3224" y="7187"/>
                    <a:pt x="2579" y="718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5" name="Shape 238"/>
            <p:cNvSpPr/>
            <p:nvPr/>
          </p:nvSpPr>
          <p:spPr>
            <a:xfrm>
              <a:off x="8293250" y="1216193"/>
              <a:ext cx="677890" cy="89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04" extrusionOk="0">
                  <a:moveTo>
                    <a:pt x="16904" y="4173"/>
                  </a:moveTo>
                  <a:cubicBezTo>
                    <a:pt x="16278" y="4418"/>
                    <a:pt x="15809" y="4418"/>
                    <a:pt x="15183" y="4786"/>
                  </a:cubicBezTo>
                  <a:cubicBezTo>
                    <a:pt x="14870" y="5032"/>
                    <a:pt x="14557" y="5400"/>
                    <a:pt x="14243" y="5645"/>
                  </a:cubicBezTo>
                  <a:cubicBezTo>
                    <a:pt x="13774" y="5891"/>
                    <a:pt x="13148" y="5768"/>
                    <a:pt x="12678" y="6136"/>
                  </a:cubicBezTo>
                  <a:cubicBezTo>
                    <a:pt x="12365" y="6382"/>
                    <a:pt x="12209" y="6873"/>
                    <a:pt x="11739" y="7118"/>
                  </a:cubicBezTo>
                  <a:cubicBezTo>
                    <a:pt x="11270" y="7364"/>
                    <a:pt x="10643" y="7486"/>
                    <a:pt x="10330" y="7977"/>
                  </a:cubicBezTo>
                  <a:cubicBezTo>
                    <a:pt x="10017" y="8223"/>
                    <a:pt x="10017" y="8591"/>
                    <a:pt x="9548" y="8959"/>
                  </a:cubicBezTo>
                  <a:cubicBezTo>
                    <a:pt x="9235" y="9082"/>
                    <a:pt x="8922" y="9327"/>
                    <a:pt x="8452" y="9450"/>
                  </a:cubicBezTo>
                  <a:cubicBezTo>
                    <a:pt x="8609" y="10186"/>
                    <a:pt x="7357" y="11045"/>
                    <a:pt x="6887" y="11659"/>
                  </a:cubicBezTo>
                  <a:cubicBezTo>
                    <a:pt x="6417" y="12273"/>
                    <a:pt x="6104" y="13132"/>
                    <a:pt x="5635" y="13868"/>
                  </a:cubicBezTo>
                  <a:cubicBezTo>
                    <a:pt x="5322" y="14605"/>
                    <a:pt x="4696" y="15218"/>
                    <a:pt x="4383" y="16077"/>
                  </a:cubicBezTo>
                  <a:cubicBezTo>
                    <a:pt x="4226" y="16445"/>
                    <a:pt x="4383" y="16814"/>
                    <a:pt x="4539" y="17182"/>
                  </a:cubicBezTo>
                  <a:cubicBezTo>
                    <a:pt x="4852" y="17673"/>
                    <a:pt x="5009" y="17918"/>
                    <a:pt x="5009" y="18409"/>
                  </a:cubicBezTo>
                  <a:cubicBezTo>
                    <a:pt x="5009" y="19023"/>
                    <a:pt x="5322" y="19636"/>
                    <a:pt x="5948" y="20005"/>
                  </a:cubicBezTo>
                  <a:cubicBezTo>
                    <a:pt x="6730" y="20250"/>
                    <a:pt x="7826" y="20495"/>
                    <a:pt x="7357" y="21355"/>
                  </a:cubicBezTo>
                  <a:cubicBezTo>
                    <a:pt x="5948" y="21600"/>
                    <a:pt x="4226" y="20864"/>
                    <a:pt x="2974" y="20495"/>
                  </a:cubicBezTo>
                  <a:cubicBezTo>
                    <a:pt x="2817" y="20005"/>
                    <a:pt x="3443" y="19882"/>
                    <a:pt x="3287" y="19268"/>
                  </a:cubicBezTo>
                  <a:cubicBezTo>
                    <a:pt x="3130" y="19145"/>
                    <a:pt x="2191" y="18532"/>
                    <a:pt x="1878" y="18532"/>
                  </a:cubicBezTo>
                  <a:cubicBezTo>
                    <a:pt x="1096" y="18532"/>
                    <a:pt x="2035" y="19145"/>
                    <a:pt x="2191" y="19268"/>
                  </a:cubicBezTo>
                  <a:cubicBezTo>
                    <a:pt x="2504" y="19636"/>
                    <a:pt x="2348" y="20618"/>
                    <a:pt x="1722" y="20127"/>
                  </a:cubicBezTo>
                  <a:cubicBezTo>
                    <a:pt x="1409" y="20005"/>
                    <a:pt x="1565" y="19636"/>
                    <a:pt x="1565" y="19514"/>
                  </a:cubicBezTo>
                  <a:cubicBezTo>
                    <a:pt x="1409" y="19268"/>
                    <a:pt x="1252" y="19023"/>
                    <a:pt x="939" y="18900"/>
                  </a:cubicBezTo>
                  <a:cubicBezTo>
                    <a:pt x="470" y="18532"/>
                    <a:pt x="157" y="18532"/>
                    <a:pt x="0" y="18041"/>
                  </a:cubicBezTo>
                  <a:cubicBezTo>
                    <a:pt x="0" y="17795"/>
                    <a:pt x="0" y="16936"/>
                    <a:pt x="157" y="16691"/>
                  </a:cubicBezTo>
                  <a:cubicBezTo>
                    <a:pt x="626" y="16323"/>
                    <a:pt x="1252" y="16691"/>
                    <a:pt x="1565" y="16077"/>
                  </a:cubicBezTo>
                  <a:cubicBezTo>
                    <a:pt x="1878" y="15218"/>
                    <a:pt x="470" y="14482"/>
                    <a:pt x="1565" y="14114"/>
                  </a:cubicBezTo>
                  <a:cubicBezTo>
                    <a:pt x="1878" y="13991"/>
                    <a:pt x="2191" y="13991"/>
                    <a:pt x="2348" y="13868"/>
                  </a:cubicBezTo>
                  <a:cubicBezTo>
                    <a:pt x="2661" y="13623"/>
                    <a:pt x="2504" y="13500"/>
                    <a:pt x="2661" y="13255"/>
                  </a:cubicBezTo>
                  <a:cubicBezTo>
                    <a:pt x="2817" y="12764"/>
                    <a:pt x="3130" y="12641"/>
                    <a:pt x="3757" y="12518"/>
                  </a:cubicBezTo>
                  <a:cubicBezTo>
                    <a:pt x="3600" y="12150"/>
                    <a:pt x="2661" y="12027"/>
                    <a:pt x="2661" y="11659"/>
                  </a:cubicBezTo>
                  <a:cubicBezTo>
                    <a:pt x="2661" y="11291"/>
                    <a:pt x="3443" y="11045"/>
                    <a:pt x="3757" y="10923"/>
                  </a:cubicBezTo>
                  <a:cubicBezTo>
                    <a:pt x="4226" y="10555"/>
                    <a:pt x="4383" y="10432"/>
                    <a:pt x="4539" y="9941"/>
                  </a:cubicBezTo>
                  <a:cubicBezTo>
                    <a:pt x="4696" y="9695"/>
                    <a:pt x="4539" y="9573"/>
                    <a:pt x="4696" y="9327"/>
                  </a:cubicBezTo>
                  <a:cubicBezTo>
                    <a:pt x="4852" y="9205"/>
                    <a:pt x="5165" y="9082"/>
                    <a:pt x="5322" y="8959"/>
                  </a:cubicBezTo>
                  <a:cubicBezTo>
                    <a:pt x="5948" y="8223"/>
                    <a:pt x="4696" y="7241"/>
                    <a:pt x="5948" y="6627"/>
                  </a:cubicBezTo>
                  <a:cubicBezTo>
                    <a:pt x="6261" y="6505"/>
                    <a:pt x="6574" y="6627"/>
                    <a:pt x="6730" y="6382"/>
                  </a:cubicBezTo>
                  <a:cubicBezTo>
                    <a:pt x="6887" y="6382"/>
                    <a:pt x="7043" y="6014"/>
                    <a:pt x="7043" y="5891"/>
                  </a:cubicBezTo>
                  <a:cubicBezTo>
                    <a:pt x="7513" y="5523"/>
                    <a:pt x="7670" y="5277"/>
                    <a:pt x="7983" y="4909"/>
                  </a:cubicBezTo>
                  <a:cubicBezTo>
                    <a:pt x="8296" y="4541"/>
                    <a:pt x="8609" y="4295"/>
                    <a:pt x="9078" y="4050"/>
                  </a:cubicBezTo>
                  <a:cubicBezTo>
                    <a:pt x="9548" y="3805"/>
                    <a:pt x="10017" y="3805"/>
                    <a:pt x="10487" y="3559"/>
                  </a:cubicBezTo>
                  <a:cubicBezTo>
                    <a:pt x="11113" y="3191"/>
                    <a:pt x="11896" y="1718"/>
                    <a:pt x="12678" y="2945"/>
                  </a:cubicBezTo>
                  <a:cubicBezTo>
                    <a:pt x="13774" y="3068"/>
                    <a:pt x="15026" y="2823"/>
                    <a:pt x="15965" y="2209"/>
                  </a:cubicBezTo>
                  <a:cubicBezTo>
                    <a:pt x="16278" y="1964"/>
                    <a:pt x="16748" y="1718"/>
                    <a:pt x="16904" y="1473"/>
                  </a:cubicBezTo>
                  <a:cubicBezTo>
                    <a:pt x="17061" y="1105"/>
                    <a:pt x="16904" y="1105"/>
                    <a:pt x="17217" y="859"/>
                  </a:cubicBezTo>
                  <a:cubicBezTo>
                    <a:pt x="17374" y="736"/>
                    <a:pt x="17687" y="614"/>
                    <a:pt x="18000" y="614"/>
                  </a:cubicBezTo>
                  <a:cubicBezTo>
                    <a:pt x="18470" y="368"/>
                    <a:pt x="18783" y="0"/>
                    <a:pt x="19565" y="0"/>
                  </a:cubicBezTo>
                  <a:cubicBezTo>
                    <a:pt x="20035" y="123"/>
                    <a:pt x="20504" y="491"/>
                    <a:pt x="20661" y="736"/>
                  </a:cubicBezTo>
                  <a:cubicBezTo>
                    <a:pt x="21600" y="2577"/>
                    <a:pt x="18313" y="3559"/>
                    <a:pt x="16904" y="417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6" name="Shape 239"/>
            <p:cNvSpPr/>
            <p:nvPr/>
          </p:nvSpPr>
          <p:spPr>
            <a:xfrm>
              <a:off x="8166010" y="2209543"/>
              <a:ext cx="89224" cy="9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9" h="19171" extrusionOk="0">
                  <a:moveTo>
                    <a:pt x="14779" y="17984"/>
                  </a:moveTo>
                  <a:cubicBezTo>
                    <a:pt x="10232" y="20041"/>
                    <a:pt x="4547" y="19012"/>
                    <a:pt x="0" y="17984"/>
                  </a:cubicBezTo>
                  <a:cubicBezTo>
                    <a:pt x="0" y="14898"/>
                    <a:pt x="1137" y="11812"/>
                    <a:pt x="2274" y="9755"/>
                  </a:cubicBezTo>
                  <a:cubicBezTo>
                    <a:pt x="3411" y="7698"/>
                    <a:pt x="4547" y="2555"/>
                    <a:pt x="6821" y="1527"/>
                  </a:cubicBezTo>
                  <a:cubicBezTo>
                    <a:pt x="10232" y="-1559"/>
                    <a:pt x="13642" y="498"/>
                    <a:pt x="17053" y="3584"/>
                  </a:cubicBezTo>
                  <a:cubicBezTo>
                    <a:pt x="21600" y="7698"/>
                    <a:pt x="20463" y="13870"/>
                    <a:pt x="14779" y="1798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7" name="Shape 240"/>
            <p:cNvSpPr/>
            <p:nvPr/>
          </p:nvSpPr>
          <p:spPr>
            <a:xfrm>
              <a:off x="10101908" y="752526"/>
              <a:ext cx="247082" cy="30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4" h="21268" extrusionOk="0">
                  <a:moveTo>
                    <a:pt x="8832" y="18000"/>
                  </a:moveTo>
                  <a:cubicBezTo>
                    <a:pt x="6032" y="18360"/>
                    <a:pt x="3632" y="21600"/>
                    <a:pt x="1232" y="21240"/>
                  </a:cubicBezTo>
                  <a:cubicBezTo>
                    <a:pt x="-1968" y="20880"/>
                    <a:pt x="2032" y="17280"/>
                    <a:pt x="2432" y="15840"/>
                  </a:cubicBezTo>
                  <a:cubicBezTo>
                    <a:pt x="3632" y="13680"/>
                    <a:pt x="3632" y="11160"/>
                    <a:pt x="4432" y="8640"/>
                  </a:cubicBezTo>
                  <a:cubicBezTo>
                    <a:pt x="5232" y="5760"/>
                    <a:pt x="6432" y="2880"/>
                    <a:pt x="8832" y="1080"/>
                  </a:cubicBezTo>
                  <a:cubicBezTo>
                    <a:pt x="9232" y="360"/>
                    <a:pt x="9232" y="0"/>
                    <a:pt x="10432" y="0"/>
                  </a:cubicBezTo>
                  <a:cubicBezTo>
                    <a:pt x="10832" y="360"/>
                    <a:pt x="12032" y="1080"/>
                    <a:pt x="12032" y="1800"/>
                  </a:cubicBezTo>
                  <a:cubicBezTo>
                    <a:pt x="12432" y="3240"/>
                    <a:pt x="10832" y="4320"/>
                    <a:pt x="11232" y="6120"/>
                  </a:cubicBezTo>
                  <a:cubicBezTo>
                    <a:pt x="12432" y="5400"/>
                    <a:pt x="12832" y="2880"/>
                    <a:pt x="14832" y="4320"/>
                  </a:cubicBezTo>
                  <a:cubicBezTo>
                    <a:pt x="15632" y="4680"/>
                    <a:pt x="15232" y="5400"/>
                    <a:pt x="15632" y="6480"/>
                  </a:cubicBezTo>
                  <a:cubicBezTo>
                    <a:pt x="16032" y="7200"/>
                    <a:pt x="16832" y="7560"/>
                    <a:pt x="17232" y="8280"/>
                  </a:cubicBezTo>
                  <a:cubicBezTo>
                    <a:pt x="18832" y="9360"/>
                    <a:pt x="19632" y="10440"/>
                    <a:pt x="19232" y="12240"/>
                  </a:cubicBezTo>
                  <a:cubicBezTo>
                    <a:pt x="19232" y="17640"/>
                    <a:pt x="12832" y="17280"/>
                    <a:pt x="8832" y="1800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8" name="Shape 241"/>
            <p:cNvSpPr/>
            <p:nvPr/>
          </p:nvSpPr>
          <p:spPr>
            <a:xfrm>
              <a:off x="9796167" y="487246"/>
              <a:ext cx="347443" cy="4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134" extrusionOk="0">
                  <a:moveTo>
                    <a:pt x="19784" y="14175"/>
                  </a:moveTo>
                  <a:cubicBezTo>
                    <a:pt x="19784" y="14442"/>
                    <a:pt x="19784" y="14975"/>
                    <a:pt x="19471" y="15242"/>
                  </a:cubicBezTo>
                  <a:cubicBezTo>
                    <a:pt x="19471" y="15508"/>
                    <a:pt x="19471" y="15775"/>
                    <a:pt x="19471" y="15775"/>
                  </a:cubicBezTo>
                  <a:cubicBezTo>
                    <a:pt x="19158" y="16042"/>
                    <a:pt x="18532" y="15775"/>
                    <a:pt x="18532" y="16042"/>
                  </a:cubicBezTo>
                  <a:cubicBezTo>
                    <a:pt x="17906" y="16842"/>
                    <a:pt x="19158" y="16842"/>
                    <a:pt x="19784" y="17908"/>
                  </a:cubicBezTo>
                  <a:cubicBezTo>
                    <a:pt x="20723" y="19508"/>
                    <a:pt x="18845" y="21108"/>
                    <a:pt x="16966" y="21108"/>
                  </a:cubicBezTo>
                  <a:cubicBezTo>
                    <a:pt x="14149" y="21375"/>
                    <a:pt x="13836" y="19508"/>
                    <a:pt x="11332" y="18975"/>
                  </a:cubicBezTo>
                  <a:cubicBezTo>
                    <a:pt x="11019" y="18442"/>
                    <a:pt x="11019" y="17642"/>
                    <a:pt x="11019" y="16842"/>
                  </a:cubicBezTo>
                  <a:cubicBezTo>
                    <a:pt x="9453" y="17108"/>
                    <a:pt x="10706" y="18708"/>
                    <a:pt x="10079" y="19242"/>
                  </a:cubicBezTo>
                  <a:cubicBezTo>
                    <a:pt x="9140" y="19508"/>
                    <a:pt x="8201" y="17908"/>
                    <a:pt x="8201" y="17375"/>
                  </a:cubicBezTo>
                  <a:cubicBezTo>
                    <a:pt x="6949" y="16575"/>
                    <a:pt x="6949" y="16575"/>
                    <a:pt x="7262" y="15242"/>
                  </a:cubicBezTo>
                  <a:cubicBezTo>
                    <a:pt x="7888" y="13642"/>
                    <a:pt x="6949" y="14175"/>
                    <a:pt x="5697" y="13642"/>
                  </a:cubicBezTo>
                  <a:cubicBezTo>
                    <a:pt x="3192" y="12308"/>
                    <a:pt x="7888" y="10975"/>
                    <a:pt x="7888" y="9642"/>
                  </a:cubicBezTo>
                  <a:cubicBezTo>
                    <a:pt x="8201" y="8308"/>
                    <a:pt x="6636" y="8042"/>
                    <a:pt x="6010" y="9108"/>
                  </a:cubicBezTo>
                  <a:cubicBezTo>
                    <a:pt x="6010" y="9375"/>
                    <a:pt x="6636" y="9642"/>
                    <a:pt x="6323" y="10175"/>
                  </a:cubicBezTo>
                  <a:cubicBezTo>
                    <a:pt x="6010" y="10708"/>
                    <a:pt x="5384" y="10708"/>
                    <a:pt x="5071" y="10975"/>
                  </a:cubicBezTo>
                  <a:cubicBezTo>
                    <a:pt x="3192" y="12308"/>
                    <a:pt x="2566" y="11508"/>
                    <a:pt x="1314" y="10175"/>
                  </a:cubicBezTo>
                  <a:cubicBezTo>
                    <a:pt x="688" y="9108"/>
                    <a:pt x="-251" y="7508"/>
                    <a:pt x="62" y="6442"/>
                  </a:cubicBezTo>
                  <a:cubicBezTo>
                    <a:pt x="688" y="5108"/>
                    <a:pt x="2879" y="5108"/>
                    <a:pt x="2566" y="3508"/>
                  </a:cubicBezTo>
                  <a:cubicBezTo>
                    <a:pt x="2253" y="2442"/>
                    <a:pt x="375" y="308"/>
                    <a:pt x="3192" y="842"/>
                  </a:cubicBezTo>
                  <a:cubicBezTo>
                    <a:pt x="3819" y="1375"/>
                    <a:pt x="3506" y="2442"/>
                    <a:pt x="4445" y="2975"/>
                  </a:cubicBezTo>
                  <a:cubicBezTo>
                    <a:pt x="5697" y="3775"/>
                    <a:pt x="6636" y="2975"/>
                    <a:pt x="6949" y="1908"/>
                  </a:cubicBezTo>
                  <a:cubicBezTo>
                    <a:pt x="7262" y="842"/>
                    <a:pt x="6949" y="-225"/>
                    <a:pt x="8827" y="42"/>
                  </a:cubicBezTo>
                  <a:cubicBezTo>
                    <a:pt x="9766" y="308"/>
                    <a:pt x="11019" y="1108"/>
                    <a:pt x="11958" y="1375"/>
                  </a:cubicBezTo>
                  <a:cubicBezTo>
                    <a:pt x="13210" y="1642"/>
                    <a:pt x="18845" y="1642"/>
                    <a:pt x="17906" y="3775"/>
                  </a:cubicBezTo>
                  <a:cubicBezTo>
                    <a:pt x="17279" y="4842"/>
                    <a:pt x="16340" y="4308"/>
                    <a:pt x="16653" y="5642"/>
                  </a:cubicBezTo>
                  <a:cubicBezTo>
                    <a:pt x="16966" y="6708"/>
                    <a:pt x="17279" y="7242"/>
                    <a:pt x="16653" y="8308"/>
                  </a:cubicBezTo>
                  <a:cubicBezTo>
                    <a:pt x="15714" y="9642"/>
                    <a:pt x="13836" y="10175"/>
                    <a:pt x="13210" y="11508"/>
                  </a:cubicBezTo>
                  <a:cubicBezTo>
                    <a:pt x="14775" y="12042"/>
                    <a:pt x="15714" y="10442"/>
                    <a:pt x="16653" y="9642"/>
                  </a:cubicBezTo>
                  <a:cubicBezTo>
                    <a:pt x="16966" y="9375"/>
                    <a:pt x="17592" y="9108"/>
                    <a:pt x="17592" y="8575"/>
                  </a:cubicBezTo>
                  <a:cubicBezTo>
                    <a:pt x="17906" y="8042"/>
                    <a:pt x="17906" y="7242"/>
                    <a:pt x="18532" y="6708"/>
                  </a:cubicBezTo>
                  <a:cubicBezTo>
                    <a:pt x="19471" y="6708"/>
                    <a:pt x="19471" y="7242"/>
                    <a:pt x="19784" y="8042"/>
                  </a:cubicBezTo>
                  <a:cubicBezTo>
                    <a:pt x="20410" y="8842"/>
                    <a:pt x="21349" y="10175"/>
                    <a:pt x="21349" y="11242"/>
                  </a:cubicBezTo>
                  <a:cubicBezTo>
                    <a:pt x="21349" y="12308"/>
                    <a:pt x="20410" y="13375"/>
                    <a:pt x="19784" y="14175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69" name="Shape 242"/>
            <p:cNvSpPr/>
            <p:nvPr/>
          </p:nvSpPr>
          <p:spPr>
            <a:xfrm>
              <a:off x="5992137" y="1090290"/>
              <a:ext cx="7554106" cy="477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74" extrusionOk="0">
                  <a:moveTo>
                    <a:pt x="11862" y="966"/>
                  </a:moveTo>
                  <a:cubicBezTo>
                    <a:pt x="11906" y="943"/>
                    <a:pt x="11935" y="874"/>
                    <a:pt x="11920" y="782"/>
                  </a:cubicBezTo>
                  <a:cubicBezTo>
                    <a:pt x="11906" y="712"/>
                    <a:pt x="11862" y="689"/>
                    <a:pt x="11906" y="574"/>
                  </a:cubicBezTo>
                  <a:cubicBezTo>
                    <a:pt x="11920" y="528"/>
                    <a:pt x="11964" y="459"/>
                    <a:pt x="11993" y="389"/>
                  </a:cubicBezTo>
                  <a:cubicBezTo>
                    <a:pt x="12051" y="228"/>
                    <a:pt x="12094" y="136"/>
                    <a:pt x="12196" y="43"/>
                  </a:cubicBezTo>
                  <a:cubicBezTo>
                    <a:pt x="12254" y="-3"/>
                    <a:pt x="12269" y="-26"/>
                    <a:pt x="12327" y="43"/>
                  </a:cubicBezTo>
                  <a:cubicBezTo>
                    <a:pt x="12356" y="66"/>
                    <a:pt x="12414" y="112"/>
                    <a:pt x="12428" y="159"/>
                  </a:cubicBezTo>
                  <a:cubicBezTo>
                    <a:pt x="12515" y="320"/>
                    <a:pt x="12298" y="366"/>
                    <a:pt x="12283" y="482"/>
                  </a:cubicBezTo>
                  <a:cubicBezTo>
                    <a:pt x="12254" y="643"/>
                    <a:pt x="12356" y="482"/>
                    <a:pt x="12385" y="459"/>
                  </a:cubicBezTo>
                  <a:cubicBezTo>
                    <a:pt x="12443" y="412"/>
                    <a:pt x="12486" y="459"/>
                    <a:pt x="12530" y="528"/>
                  </a:cubicBezTo>
                  <a:cubicBezTo>
                    <a:pt x="12573" y="574"/>
                    <a:pt x="12617" y="620"/>
                    <a:pt x="12588" y="689"/>
                  </a:cubicBezTo>
                  <a:cubicBezTo>
                    <a:pt x="12573" y="759"/>
                    <a:pt x="12472" y="805"/>
                    <a:pt x="12457" y="874"/>
                  </a:cubicBezTo>
                  <a:cubicBezTo>
                    <a:pt x="12414" y="989"/>
                    <a:pt x="12515" y="943"/>
                    <a:pt x="12559" y="920"/>
                  </a:cubicBezTo>
                  <a:cubicBezTo>
                    <a:pt x="12617" y="874"/>
                    <a:pt x="12632" y="782"/>
                    <a:pt x="12690" y="759"/>
                  </a:cubicBezTo>
                  <a:cubicBezTo>
                    <a:pt x="12791" y="736"/>
                    <a:pt x="12980" y="759"/>
                    <a:pt x="13053" y="851"/>
                  </a:cubicBezTo>
                  <a:cubicBezTo>
                    <a:pt x="13125" y="966"/>
                    <a:pt x="13183" y="1105"/>
                    <a:pt x="13256" y="1243"/>
                  </a:cubicBezTo>
                  <a:cubicBezTo>
                    <a:pt x="13285" y="1312"/>
                    <a:pt x="13314" y="1336"/>
                    <a:pt x="13299" y="1428"/>
                  </a:cubicBezTo>
                  <a:cubicBezTo>
                    <a:pt x="13299" y="1474"/>
                    <a:pt x="13314" y="1520"/>
                    <a:pt x="13285" y="1543"/>
                  </a:cubicBezTo>
                  <a:cubicBezTo>
                    <a:pt x="13241" y="1566"/>
                    <a:pt x="13241" y="1497"/>
                    <a:pt x="13212" y="1474"/>
                  </a:cubicBezTo>
                  <a:cubicBezTo>
                    <a:pt x="13154" y="1428"/>
                    <a:pt x="13111" y="1451"/>
                    <a:pt x="13169" y="1543"/>
                  </a:cubicBezTo>
                  <a:cubicBezTo>
                    <a:pt x="13198" y="1612"/>
                    <a:pt x="13227" y="1636"/>
                    <a:pt x="13256" y="1705"/>
                  </a:cubicBezTo>
                  <a:cubicBezTo>
                    <a:pt x="13270" y="1728"/>
                    <a:pt x="13270" y="1728"/>
                    <a:pt x="13285" y="1728"/>
                  </a:cubicBezTo>
                  <a:cubicBezTo>
                    <a:pt x="13299" y="1912"/>
                    <a:pt x="13183" y="1959"/>
                    <a:pt x="13096" y="2074"/>
                  </a:cubicBezTo>
                  <a:cubicBezTo>
                    <a:pt x="13053" y="2120"/>
                    <a:pt x="13053" y="2166"/>
                    <a:pt x="13023" y="2236"/>
                  </a:cubicBezTo>
                  <a:cubicBezTo>
                    <a:pt x="12994" y="2305"/>
                    <a:pt x="12965" y="2328"/>
                    <a:pt x="12922" y="2374"/>
                  </a:cubicBezTo>
                  <a:cubicBezTo>
                    <a:pt x="12835" y="2443"/>
                    <a:pt x="12777" y="2536"/>
                    <a:pt x="12704" y="2651"/>
                  </a:cubicBezTo>
                  <a:cubicBezTo>
                    <a:pt x="12675" y="2720"/>
                    <a:pt x="12675" y="2789"/>
                    <a:pt x="12646" y="2836"/>
                  </a:cubicBezTo>
                  <a:cubicBezTo>
                    <a:pt x="12617" y="2882"/>
                    <a:pt x="12559" y="2928"/>
                    <a:pt x="12530" y="2951"/>
                  </a:cubicBezTo>
                  <a:cubicBezTo>
                    <a:pt x="12472" y="3043"/>
                    <a:pt x="12428" y="3112"/>
                    <a:pt x="12370" y="3182"/>
                  </a:cubicBezTo>
                  <a:cubicBezTo>
                    <a:pt x="12341" y="3228"/>
                    <a:pt x="12240" y="3366"/>
                    <a:pt x="12240" y="3436"/>
                  </a:cubicBezTo>
                  <a:cubicBezTo>
                    <a:pt x="12254" y="3597"/>
                    <a:pt x="12385" y="3389"/>
                    <a:pt x="12414" y="3366"/>
                  </a:cubicBezTo>
                  <a:cubicBezTo>
                    <a:pt x="12472" y="3274"/>
                    <a:pt x="12486" y="3228"/>
                    <a:pt x="12501" y="3089"/>
                  </a:cubicBezTo>
                  <a:cubicBezTo>
                    <a:pt x="12559" y="3066"/>
                    <a:pt x="12617" y="3089"/>
                    <a:pt x="12675" y="3089"/>
                  </a:cubicBezTo>
                  <a:cubicBezTo>
                    <a:pt x="12748" y="3066"/>
                    <a:pt x="12777" y="3020"/>
                    <a:pt x="12820" y="2974"/>
                  </a:cubicBezTo>
                  <a:cubicBezTo>
                    <a:pt x="12864" y="2951"/>
                    <a:pt x="12951" y="2905"/>
                    <a:pt x="12893" y="2836"/>
                  </a:cubicBezTo>
                  <a:cubicBezTo>
                    <a:pt x="12878" y="2812"/>
                    <a:pt x="12835" y="2859"/>
                    <a:pt x="12820" y="2812"/>
                  </a:cubicBezTo>
                  <a:cubicBezTo>
                    <a:pt x="12806" y="2789"/>
                    <a:pt x="12849" y="2720"/>
                    <a:pt x="12864" y="2697"/>
                  </a:cubicBezTo>
                  <a:cubicBezTo>
                    <a:pt x="12936" y="2512"/>
                    <a:pt x="12980" y="2651"/>
                    <a:pt x="13067" y="2743"/>
                  </a:cubicBezTo>
                  <a:cubicBezTo>
                    <a:pt x="13096" y="2789"/>
                    <a:pt x="13154" y="2836"/>
                    <a:pt x="13183" y="2766"/>
                  </a:cubicBezTo>
                  <a:cubicBezTo>
                    <a:pt x="13212" y="2651"/>
                    <a:pt x="13140" y="2605"/>
                    <a:pt x="13125" y="2559"/>
                  </a:cubicBezTo>
                  <a:cubicBezTo>
                    <a:pt x="13082" y="2466"/>
                    <a:pt x="13082" y="2328"/>
                    <a:pt x="13140" y="2282"/>
                  </a:cubicBezTo>
                  <a:cubicBezTo>
                    <a:pt x="13198" y="2236"/>
                    <a:pt x="13285" y="2305"/>
                    <a:pt x="13256" y="2397"/>
                  </a:cubicBezTo>
                  <a:cubicBezTo>
                    <a:pt x="13256" y="2443"/>
                    <a:pt x="13212" y="2466"/>
                    <a:pt x="13212" y="2512"/>
                  </a:cubicBezTo>
                  <a:cubicBezTo>
                    <a:pt x="13198" y="2559"/>
                    <a:pt x="13212" y="2582"/>
                    <a:pt x="13227" y="2651"/>
                  </a:cubicBezTo>
                  <a:cubicBezTo>
                    <a:pt x="13241" y="2720"/>
                    <a:pt x="13241" y="2836"/>
                    <a:pt x="13270" y="2905"/>
                  </a:cubicBezTo>
                  <a:cubicBezTo>
                    <a:pt x="13256" y="2951"/>
                    <a:pt x="13212" y="3020"/>
                    <a:pt x="13227" y="3066"/>
                  </a:cubicBezTo>
                  <a:cubicBezTo>
                    <a:pt x="13299" y="3112"/>
                    <a:pt x="13314" y="2905"/>
                    <a:pt x="13372" y="2882"/>
                  </a:cubicBezTo>
                  <a:cubicBezTo>
                    <a:pt x="13444" y="2859"/>
                    <a:pt x="13546" y="2789"/>
                    <a:pt x="13619" y="2836"/>
                  </a:cubicBezTo>
                  <a:cubicBezTo>
                    <a:pt x="13648" y="2859"/>
                    <a:pt x="13677" y="2905"/>
                    <a:pt x="13706" y="2905"/>
                  </a:cubicBezTo>
                  <a:cubicBezTo>
                    <a:pt x="13764" y="2928"/>
                    <a:pt x="13807" y="2882"/>
                    <a:pt x="13836" y="2974"/>
                  </a:cubicBezTo>
                  <a:cubicBezTo>
                    <a:pt x="13865" y="3020"/>
                    <a:pt x="13822" y="3089"/>
                    <a:pt x="13851" y="3159"/>
                  </a:cubicBezTo>
                  <a:cubicBezTo>
                    <a:pt x="13865" y="3228"/>
                    <a:pt x="13909" y="3205"/>
                    <a:pt x="13953" y="3228"/>
                  </a:cubicBezTo>
                  <a:cubicBezTo>
                    <a:pt x="14040" y="3228"/>
                    <a:pt x="14156" y="3251"/>
                    <a:pt x="14243" y="3205"/>
                  </a:cubicBezTo>
                  <a:cubicBezTo>
                    <a:pt x="14286" y="3159"/>
                    <a:pt x="14301" y="3089"/>
                    <a:pt x="14301" y="3020"/>
                  </a:cubicBezTo>
                  <a:cubicBezTo>
                    <a:pt x="14301" y="2974"/>
                    <a:pt x="14286" y="2928"/>
                    <a:pt x="14301" y="2905"/>
                  </a:cubicBezTo>
                  <a:cubicBezTo>
                    <a:pt x="14301" y="2836"/>
                    <a:pt x="14315" y="2859"/>
                    <a:pt x="14344" y="2789"/>
                  </a:cubicBezTo>
                  <a:cubicBezTo>
                    <a:pt x="14388" y="2743"/>
                    <a:pt x="14417" y="2697"/>
                    <a:pt x="14461" y="2743"/>
                  </a:cubicBezTo>
                  <a:cubicBezTo>
                    <a:pt x="14490" y="2766"/>
                    <a:pt x="14504" y="2789"/>
                    <a:pt x="14533" y="2812"/>
                  </a:cubicBezTo>
                  <a:cubicBezTo>
                    <a:pt x="14562" y="2836"/>
                    <a:pt x="14606" y="2812"/>
                    <a:pt x="14635" y="2836"/>
                  </a:cubicBezTo>
                  <a:cubicBezTo>
                    <a:pt x="14664" y="2836"/>
                    <a:pt x="14678" y="2859"/>
                    <a:pt x="14707" y="2882"/>
                  </a:cubicBezTo>
                  <a:cubicBezTo>
                    <a:pt x="14736" y="2882"/>
                    <a:pt x="14780" y="2882"/>
                    <a:pt x="14809" y="2882"/>
                  </a:cubicBezTo>
                  <a:cubicBezTo>
                    <a:pt x="14853" y="2905"/>
                    <a:pt x="14882" y="2974"/>
                    <a:pt x="14911" y="3020"/>
                  </a:cubicBezTo>
                  <a:cubicBezTo>
                    <a:pt x="14983" y="3182"/>
                    <a:pt x="14954" y="3297"/>
                    <a:pt x="14954" y="3459"/>
                  </a:cubicBezTo>
                  <a:cubicBezTo>
                    <a:pt x="14954" y="3551"/>
                    <a:pt x="14954" y="3643"/>
                    <a:pt x="14940" y="3712"/>
                  </a:cubicBezTo>
                  <a:cubicBezTo>
                    <a:pt x="14911" y="3805"/>
                    <a:pt x="14882" y="3851"/>
                    <a:pt x="14882" y="3943"/>
                  </a:cubicBezTo>
                  <a:cubicBezTo>
                    <a:pt x="14882" y="4151"/>
                    <a:pt x="14983" y="4243"/>
                    <a:pt x="15070" y="4336"/>
                  </a:cubicBezTo>
                  <a:cubicBezTo>
                    <a:pt x="15114" y="4382"/>
                    <a:pt x="15157" y="4451"/>
                    <a:pt x="15215" y="4405"/>
                  </a:cubicBezTo>
                  <a:cubicBezTo>
                    <a:pt x="15259" y="4359"/>
                    <a:pt x="15259" y="4266"/>
                    <a:pt x="15273" y="4197"/>
                  </a:cubicBezTo>
                  <a:cubicBezTo>
                    <a:pt x="15288" y="4151"/>
                    <a:pt x="15288" y="4128"/>
                    <a:pt x="15288" y="4059"/>
                  </a:cubicBezTo>
                  <a:cubicBezTo>
                    <a:pt x="15303" y="4012"/>
                    <a:pt x="15288" y="3920"/>
                    <a:pt x="15303" y="3897"/>
                  </a:cubicBezTo>
                  <a:cubicBezTo>
                    <a:pt x="15361" y="3759"/>
                    <a:pt x="15375" y="3989"/>
                    <a:pt x="15390" y="4012"/>
                  </a:cubicBezTo>
                  <a:cubicBezTo>
                    <a:pt x="15433" y="4082"/>
                    <a:pt x="15520" y="4082"/>
                    <a:pt x="15520" y="3966"/>
                  </a:cubicBezTo>
                  <a:cubicBezTo>
                    <a:pt x="15607" y="3897"/>
                    <a:pt x="15651" y="3966"/>
                    <a:pt x="15753" y="4036"/>
                  </a:cubicBezTo>
                  <a:cubicBezTo>
                    <a:pt x="15796" y="4059"/>
                    <a:pt x="15811" y="4082"/>
                    <a:pt x="15840" y="4151"/>
                  </a:cubicBezTo>
                  <a:cubicBezTo>
                    <a:pt x="15854" y="4197"/>
                    <a:pt x="15869" y="4266"/>
                    <a:pt x="15898" y="4266"/>
                  </a:cubicBezTo>
                  <a:cubicBezTo>
                    <a:pt x="15941" y="4174"/>
                    <a:pt x="15811" y="4105"/>
                    <a:pt x="15811" y="3989"/>
                  </a:cubicBezTo>
                  <a:cubicBezTo>
                    <a:pt x="15883" y="3966"/>
                    <a:pt x="16072" y="4151"/>
                    <a:pt x="16101" y="4012"/>
                  </a:cubicBezTo>
                  <a:cubicBezTo>
                    <a:pt x="16115" y="3943"/>
                    <a:pt x="16043" y="3897"/>
                    <a:pt x="16043" y="3851"/>
                  </a:cubicBezTo>
                  <a:cubicBezTo>
                    <a:pt x="16014" y="3759"/>
                    <a:pt x="16057" y="3736"/>
                    <a:pt x="16072" y="3666"/>
                  </a:cubicBezTo>
                  <a:cubicBezTo>
                    <a:pt x="16028" y="3620"/>
                    <a:pt x="15970" y="3551"/>
                    <a:pt x="16028" y="3482"/>
                  </a:cubicBezTo>
                  <a:cubicBezTo>
                    <a:pt x="16072" y="3436"/>
                    <a:pt x="16144" y="3528"/>
                    <a:pt x="16173" y="3482"/>
                  </a:cubicBezTo>
                  <a:cubicBezTo>
                    <a:pt x="16203" y="3412"/>
                    <a:pt x="16101" y="3343"/>
                    <a:pt x="16173" y="3274"/>
                  </a:cubicBezTo>
                  <a:cubicBezTo>
                    <a:pt x="16188" y="3251"/>
                    <a:pt x="16217" y="3274"/>
                    <a:pt x="16246" y="3274"/>
                  </a:cubicBezTo>
                  <a:cubicBezTo>
                    <a:pt x="16275" y="3297"/>
                    <a:pt x="16304" y="3297"/>
                    <a:pt x="16348" y="3297"/>
                  </a:cubicBezTo>
                  <a:cubicBezTo>
                    <a:pt x="16406" y="3297"/>
                    <a:pt x="16464" y="3343"/>
                    <a:pt x="16522" y="3366"/>
                  </a:cubicBezTo>
                  <a:cubicBezTo>
                    <a:pt x="16594" y="3389"/>
                    <a:pt x="16653" y="3412"/>
                    <a:pt x="16711" y="3436"/>
                  </a:cubicBezTo>
                  <a:cubicBezTo>
                    <a:pt x="16841" y="3459"/>
                    <a:pt x="16972" y="3528"/>
                    <a:pt x="17103" y="3597"/>
                  </a:cubicBezTo>
                  <a:cubicBezTo>
                    <a:pt x="17146" y="3597"/>
                    <a:pt x="17175" y="3597"/>
                    <a:pt x="17190" y="3666"/>
                  </a:cubicBezTo>
                  <a:cubicBezTo>
                    <a:pt x="17219" y="3712"/>
                    <a:pt x="17204" y="3782"/>
                    <a:pt x="17233" y="3805"/>
                  </a:cubicBezTo>
                  <a:cubicBezTo>
                    <a:pt x="17219" y="3897"/>
                    <a:pt x="17175" y="3897"/>
                    <a:pt x="17132" y="3920"/>
                  </a:cubicBezTo>
                  <a:cubicBezTo>
                    <a:pt x="17132" y="3943"/>
                    <a:pt x="17117" y="3966"/>
                    <a:pt x="17117" y="3989"/>
                  </a:cubicBezTo>
                  <a:cubicBezTo>
                    <a:pt x="17146" y="4128"/>
                    <a:pt x="17335" y="3966"/>
                    <a:pt x="17364" y="4151"/>
                  </a:cubicBezTo>
                  <a:cubicBezTo>
                    <a:pt x="17378" y="4151"/>
                    <a:pt x="17407" y="4151"/>
                    <a:pt x="17422" y="4174"/>
                  </a:cubicBezTo>
                  <a:cubicBezTo>
                    <a:pt x="17436" y="4197"/>
                    <a:pt x="17451" y="4220"/>
                    <a:pt x="17451" y="4266"/>
                  </a:cubicBezTo>
                  <a:cubicBezTo>
                    <a:pt x="17451" y="4312"/>
                    <a:pt x="17436" y="4336"/>
                    <a:pt x="17436" y="4359"/>
                  </a:cubicBezTo>
                  <a:cubicBezTo>
                    <a:pt x="17436" y="4451"/>
                    <a:pt x="17494" y="4474"/>
                    <a:pt x="17567" y="4428"/>
                  </a:cubicBezTo>
                  <a:cubicBezTo>
                    <a:pt x="17625" y="4382"/>
                    <a:pt x="17654" y="4336"/>
                    <a:pt x="17741" y="4336"/>
                  </a:cubicBezTo>
                  <a:cubicBezTo>
                    <a:pt x="17799" y="4336"/>
                    <a:pt x="17872" y="4359"/>
                    <a:pt x="17944" y="4359"/>
                  </a:cubicBezTo>
                  <a:cubicBezTo>
                    <a:pt x="18046" y="4359"/>
                    <a:pt x="18177" y="4428"/>
                    <a:pt x="18249" y="4589"/>
                  </a:cubicBezTo>
                  <a:cubicBezTo>
                    <a:pt x="18278" y="4682"/>
                    <a:pt x="18249" y="4728"/>
                    <a:pt x="18235" y="4797"/>
                  </a:cubicBezTo>
                  <a:cubicBezTo>
                    <a:pt x="18220" y="4843"/>
                    <a:pt x="18220" y="4912"/>
                    <a:pt x="18235" y="4959"/>
                  </a:cubicBezTo>
                  <a:cubicBezTo>
                    <a:pt x="18264" y="5005"/>
                    <a:pt x="18307" y="4936"/>
                    <a:pt x="18336" y="4982"/>
                  </a:cubicBezTo>
                  <a:cubicBezTo>
                    <a:pt x="18365" y="5005"/>
                    <a:pt x="18351" y="5074"/>
                    <a:pt x="18365" y="5097"/>
                  </a:cubicBezTo>
                  <a:cubicBezTo>
                    <a:pt x="18423" y="5166"/>
                    <a:pt x="18438" y="5028"/>
                    <a:pt x="18482" y="4982"/>
                  </a:cubicBezTo>
                  <a:cubicBezTo>
                    <a:pt x="18583" y="4843"/>
                    <a:pt x="18714" y="5005"/>
                    <a:pt x="18815" y="5028"/>
                  </a:cubicBezTo>
                  <a:cubicBezTo>
                    <a:pt x="18844" y="5028"/>
                    <a:pt x="18873" y="5028"/>
                    <a:pt x="18903" y="5028"/>
                  </a:cubicBezTo>
                  <a:cubicBezTo>
                    <a:pt x="18932" y="5028"/>
                    <a:pt x="18946" y="5028"/>
                    <a:pt x="18975" y="5028"/>
                  </a:cubicBezTo>
                  <a:cubicBezTo>
                    <a:pt x="19033" y="5028"/>
                    <a:pt x="19048" y="5005"/>
                    <a:pt x="19077" y="4912"/>
                  </a:cubicBezTo>
                  <a:cubicBezTo>
                    <a:pt x="19106" y="4843"/>
                    <a:pt x="19091" y="4774"/>
                    <a:pt x="19178" y="4797"/>
                  </a:cubicBezTo>
                  <a:cubicBezTo>
                    <a:pt x="19222" y="4797"/>
                    <a:pt x="19323" y="4889"/>
                    <a:pt x="19309" y="4959"/>
                  </a:cubicBezTo>
                  <a:cubicBezTo>
                    <a:pt x="19294" y="5028"/>
                    <a:pt x="19236" y="5005"/>
                    <a:pt x="19222" y="5028"/>
                  </a:cubicBezTo>
                  <a:cubicBezTo>
                    <a:pt x="19193" y="5074"/>
                    <a:pt x="19193" y="5097"/>
                    <a:pt x="19193" y="5143"/>
                  </a:cubicBezTo>
                  <a:cubicBezTo>
                    <a:pt x="19164" y="5305"/>
                    <a:pt x="19222" y="5259"/>
                    <a:pt x="19294" y="5328"/>
                  </a:cubicBezTo>
                  <a:cubicBezTo>
                    <a:pt x="19323" y="5351"/>
                    <a:pt x="19323" y="5420"/>
                    <a:pt x="19367" y="5397"/>
                  </a:cubicBezTo>
                  <a:cubicBezTo>
                    <a:pt x="19396" y="5397"/>
                    <a:pt x="19440" y="5328"/>
                    <a:pt x="19440" y="5282"/>
                  </a:cubicBezTo>
                  <a:cubicBezTo>
                    <a:pt x="19440" y="5212"/>
                    <a:pt x="19382" y="5051"/>
                    <a:pt x="19338" y="5005"/>
                  </a:cubicBezTo>
                  <a:cubicBezTo>
                    <a:pt x="19353" y="4982"/>
                    <a:pt x="19367" y="4936"/>
                    <a:pt x="19382" y="4912"/>
                  </a:cubicBezTo>
                  <a:cubicBezTo>
                    <a:pt x="19382" y="4889"/>
                    <a:pt x="19396" y="4797"/>
                    <a:pt x="19396" y="4797"/>
                  </a:cubicBezTo>
                  <a:cubicBezTo>
                    <a:pt x="19425" y="4728"/>
                    <a:pt x="19483" y="4751"/>
                    <a:pt x="19541" y="4797"/>
                  </a:cubicBezTo>
                  <a:cubicBezTo>
                    <a:pt x="19599" y="4843"/>
                    <a:pt x="19614" y="4889"/>
                    <a:pt x="19686" y="4889"/>
                  </a:cubicBezTo>
                  <a:cubicBezTo>
                    <a:pt x="19744" y="4912"/>
                    <a:pt x="19803" y="4912"/>
                    <a:pt x="19861" y="4912"/>
                  </a:cubicBezTo>
                  <a:cubicBezTo>
                    <a:pt x="19977" y="4936"/>
                    <a:pt x="20107" y="5028"/>
                    <a:pt x="20209" y="5097"/>
                  </a:cubicBezTo>
                  <a:cubicBezTo>
                    <a:pt x="20311" y="5166"/>
                    <a:pt x="20369" y="5328"/>
                    <a:pt x="20441" y="5443"/>
                  </a:cubicBezTo>
                  <a:cubicBezTo>
                    <a:pt x="20543" y="5582"/>
                    <a:pt x="20615" y="5697"/>
                    <a:pt x="20732" y="5789"/>
                  </a:cubicBezTo>
                  <a:cubicBezTo>
                    <a:pt x="20790" y="5812"/>
                    <a:pt x="20819" y="5859"/>
                    <a:pt x="20862" y="5928"/>
                  </a:cubicBezTo>
                  <a:cubicBezTo>
                    <a:pt x="20920" y="5997"/>
                    <a:pt x="20920" y="6066"/>
                    <a:pt x="20964" y="6159"/>
                  </a:cubicBezTo>
                  <a:cubicBezTo>
                    <a:pt x="20906" y="6182"/>
                    <a:pt x="20949" y="6274"/>
                    <a:pt x="20964" y="6320"/>
                  </a:cubicBezTo>
                  <a:cubicBezTo>
                    <a:pt x="20964" y="6343"/>
                    <a:pt x="21007" y="6459"/>
                    <a:pt x="21022" y="6459"/>
                  </a:cubicBezTo>
                  <a:cubicBezTo>
                    <a:pt x="21094" y="6505"/>
                    <a:pt x="21022" y="6228"/>
                    <a:pt x="21094" y="6182"/>
                  </a:cubicBezTo>
                  <a:cubicBezTo>
                    <a:pt x="21094" y="6182"/>
                    <a:pt x="21182" y="6274"/>
                    <a:pt x="21196" y="6297"/>
                  </a:cubicBezTo>
                  <a:cubicBezTo>
                    <a:pt x="21254" y="6320"/>
                    <a:pt x="21312" y="6297"/>
                    <a:pt x="21356" y="6343"/>
                  </a:cubicBezTo>
                  <a:cubicBezTo>
                    <a:pt x="21385" y="6389"/>
                    <a:pt x="21428" y="6459"/>
                    <a:pt x="21457" y="6505"/>
                  </a:cubicBezTo>
                  <a:cubicBezTo>
                    <a:pt x="21588" y="6712"/>
                    <a:pt x="21428" y="6759"/>
                    <a:pt x="21341" y="6874"/>
                  </a:cubicBezTo>
                  <a:cubicBezTo>
                    <a:pt x="21298" y="6920"/>
                    <a:pt x="21240" y="6989"/>
                    <a:pt x="21225" y="7059"/>
                  </a:cubicBezTo>
                  <a:cubicBezTo>
                    <a:pt x="21211" y="7128"/>
                    <a:pt x="21225" y="7243"/>
                    <a:pt x="21196" y="7312"/>
                  </a:cubicBezTo>
                  <a:cubicBezTo>
                    <a:pt x="21138" y="7520"/>
                    <a:pt x="21022" y="7266"/>
                    <a:pt x="20964" y="7174"/>
                  </a:cubicBezTo>
                  <a:cubicBezTo>
                    <a:pt x="20920" y="7128"/>
                    <a:pt x="20877" y="7105"/>
                    <a:pt x="20833" y="7036"/>
                  </a:cubicBezTo>
                  <a:cubicBezTo>
                    <a:pt x="20804" y="6989"/>
                    <a:pt x="20833" y="6874"/>
                    <a:pt x="20790" y="6828"/>
                  </a:cubicBezTo>
                  <a:cubicBezTo>
                    <a:pt x="20761" y="6759"/>
                    <a:pt x="20673" y="6874"/>
                    <a:pt x="20630" y="6851"/>
                  </a:cubicBezTo>
                  <a:cubicBezTo>
                    <a:pt x="20586" y="6805"/>
                    <a:pt x="20572" y="6689"/>
                    <a:pt x="20572" y="6620"/>
                  </a:cubicBezTo>
                  <a:cubicBezTo>
                    <a:pt x="20543" y="6389"/>
                    <a:pt x="20383" y="6597"/>
                    <a:pt x="20456" y="6759"/>
                  </a:cubicBezTo>
                  <a:cubicBezTo>
                    <a:pt x="20499" y="6828"/>
                    <a:pt x="20572" y="6851"/>
                    <a:pt x="20514" y="6943"/>
                  </a:cubicBezTo>
                  <a:cubicBezTo>
                    <a:pt x="20485" y="7036"/>
                    <a:pt x="20427" y="7036"/>
                    <a:pt x="20383" y="7105"/>
                  </a:cubicBezTo>
                  <a:cubicBezTo>
                    <a:pt x="20340" y="7174"/>
                    <a:pt x="20354" y="7243"/>
                    <a:pt x="20282" y="7220"/>
                  </a:cubicBezTo>
                  <a:cubicBezTo>
                    <a:pt x="20223" y="7197"/>
                    <a:pt x="20194" y="7082"/>
                    <a:pt x="20136" y="7174"/>
                  </a:cubicBezTo>
                  <a:cubicBezTo>
                    <a:pt x="20064" y="7266"/>
                    <a:pt x="20122" y="7312"/>
                    <a:pt x="20165" y="7359"/>
                  </a:cubicBezTo>
                  <a:cubicBezTo>
                    <a:pt x="20223" y="7405"/>
                    <a:pt x="20253" y="7428"/>
                    <a:pt x="20253" y="7543"/>
                  </a:cubicBezTo>
                  <a:cubicBezTo>
                    <a:pt x="20267" y="7612"/>
                    <a:pt x="20238" y="7728"/>
                    <a:pt x="20253" y="7797"/>
                  </a:cubicBezTo>
                  <a:cubicBezTo>
                    <a:pt x="20253" y="7866"/>
                    <a:pt x="20325" y="7912"/>
                    <a:pt x="20325" y="8005"/>
                  </a:cubicBezTo>
                  <a:cubicBezTo>
                    <a:pt x="20340" y="8189"/>
                    <a:pt x="20238" y="8074"/>
                    <a:pt x="20180" y="8028"/>
                  </a:cubicBezTo>
                  <a:cubicBezTo>
                    <a:pt x="20064" y="7936"/>
                    <a:pt x="20064" y="8097"/>
                    <a:pt x="19962" y="8166"/>
                  </a:cubicBezTo>
                  <a:cubicBezTo>
                    <a:pt x="19919" y="8189"/>
                    <a:pt x="19861" y="8212"/>
                    <a:pt x="19817" y="8259"/>
                  </a:cubicBezTo>
                  <a:cubicBezTo>
                    <a:pt x="19730" y="8305"/>
                    <a:pt x="19628" y="8443"/>
                    <a:pt x="19556" y="8536"/>
                  </a:cubicBezTo>
                  <a:cubicBezTo>
                    <a:pt x="19483" y="8651"/>
                    <a:pt x="19411" y="8789"/>
                    <a:pt x="19382" y="8905"/>
                  </a:cubicBezTo>
                  <a:cubicBezTo>
                    <a:pt x="19367" y="8974"/>
                    <a:pt x="19323" y="9066"/>
                    <a:pt x="19280" y="9020"/>
                  </a:cubicBezTo>
                  <a:cubicBezTo>
                    <a:pt x="19236" y="8974"/>
                    <a:pt x="19236" y="8859"/>
                    <a:pt x="19207" y="8812"/>
                  </a:cubicBezTo>
                  <a:cubicBezTo>
                    <a:pt x="19062" y="8651"/>
                    <a:pt x="18975" y="9020"/>
                    <a:pt x="18873" y="9089"/>
                  </a:cubicBezTo>
                  <a:cubicBezTo>
                    <a:pt x="18830" y="9020"/>
                    <a:pt x="18873" y="8905"/>
                    <a:pt x="18888" y="8859"/>
                  </a:cubicBezTo>
                  <a:cubicBezTo>
                    <a:pt x="18830" y="8836"/>
                    <a:pt x="18830" y="8997"/>
                    <a:pt x="18757" y="8997"/>
                  </a:cubicBezTo>
                  <a:cubicBezTo>
                    <a:pt x="18670" y="8997"/>
                    <a:pt x="18641" y="8951"/>
                    <a:pt x="18627" y="9136"/>
                  </a:cubicBezTo>
                  <a:cubicBezTo>
                    <a:pt x="18598" y="9251"/>
                    <a:pt x="18554" y="9297"/>
                    <a:pt x="18511" y="9389"/>
                  </a:cubicBezTo>
                  <a:cubicBezTo>
                    <a:pt x="18467" y="9459"/>
                    <a:pt x="18467" y="9574"/>
                    <a:pt x="18467" y="9666"/>
                  </a:cubicBezTo>
                  <a:cubicBezTo>
                    <a:pt x="18525" y="9666"/>
                    <a:pt x="18554" y="9551"/>
                    <a:pt x="18583" y="9643"/>
                  </a:cubicBezTo>
                  <a:cubicBezTo>
                    <a:pt x="18627" y="9736"/>
                    <a:pt x="18540" y="9782"/>
                    <a:pt x="18540" y="9851"/>
                  </a:cubicBezTo>
                  <a:cubicBezTo>
                    <a:pt x="18525" y="9989"/>
                    <a:pt x="18699" y="10128"/>
                    <a:pt x="18583" y="10243"/>
                  </a:cubicBezTo>
                  <a:cubicBezTo>
                    <a:pt x="18540" y="10289"/>
                    <a:pt x="18496" y="10266"/>
                    <a:pt x="18453" y="10359"/>
                  </a:cubicBezTo>
                  <a:cubicBezTo>
                    <a:pt x="18423" y="10428"/>
                    <a:pt x="18467" y="10474"/>
                    <a:pt x="18496" y="10543"/>
                  </a:cubicBezTo>
                  <a:cubicBezTo>
                    <a:pt x="18525" y="10589"/>
                    <a:pt x="18540" y="10705"/>
                    <a:pt x="18496" y="10728"/>
                  </a:cubicBezTo>
                  <a:cubicBezTo>
                    <a:pt x="18438" y="10774"/>
                    <a:pt x="18394" y="10682"/>
                    <a:pt x="18336" y="10774"/>
                  </a:cubicBezTo>
                  <a:cubicBezTo>
                    <a:pt x="18264" y="10889"/>
                    <a:pt x="18322" y="11120"/>
                    <a:pt x="18191" y="11143"/>
                  </a:cubicBezTo>
                  <a:cubicBezTo>
                    <a:pt x="18119" y="11166"/>
                    <a:pt x="18104" y="11143"/>
                    <a:pt x="18104" y="11282"/>
                  </a:cubicBezTo>
                  <a:cubicBezTo>
                    <a:pt x="18104" y="11397"/>
                    <a:pt x="18104" y="11443"/>
                    <a:pt x="18061" y="11512"/>
                  </a:cubicBezTo>
                  <a:cubicBezTo>
                    <a:pt x="18003" y="11628"/>
                    <a:pt x="17915" y="11812"/>
                    <a:pt x="17886" y="11582"/>
                  </a:cubicBezTo>
                  <a:cubicBezTo>
                    <a:pt x="17857" y="11420"/>
                    <a:pt x="17814" y="11259"/>
                    <a:pt x="17785" y="11097"/>
                  </a:cubicBezTo>
                  <a:cubicBezTo>
                    <a:pt x="17770" y="10912"/>
                    <a:pt x="17785" y="10728"/>
                    <a:pt x="17785" y="10566"/>
                  </a:cubicBezTo>
                  <a:cubicBezTo>
                    <a:pt x="17770" y="10382"/>
                    <a:pt x="17770" y="10197"/>
                    <a:pt x="17799" y="10036"/>
                  </a:cubicBezTo>
                  <a:cubicBezTo>
                    <a:pt x="17814" y="9966"/>
                    <a:pt x="17857" y="9920"/>
                    <a:pt x="17857" y="9851"/>
                  </a:cubicBezTo>
                  <a:cubicBezTo>
                    <a:pt x="17872" y="9782"/>
                    <a:pt x="17857" y="9666"/>
                    <a:pt x="17886" y="9620"/>
                  </a:cubicBezTo>
                  <a:cubicBezTo>
                    <a:pt x="17901" y="9551"/>
                    <a:pt x="17973" y="9528"/>
                    <a:pt x="18017" y="9505"/>
                  </a:cubicBezTo>
                  <a:cubicBezTo>
                    <a:pt x="18046" y="9459"/>
                    <a:pt x="18090" y="9412"/>
                    <a:pt x="18119" y="9366"/>
                  </a:cubicBezTo>
                  <a:cubicBezTo>
                    <a:pt x="18206" y="9251"/>
                    <a:pt x="18264" y="9112"/>
                    <a:pt x="18351" y="8997"/>
                  </a:cubicBezTo>
                  <a:cubicBezTo>
                    <a:pt x="18423" y="8905"/>
                    <a:pt x="18496" y="8812"/>
                    <a:pt x="18554" y="8720"/>
                  </a:cubicBezTo>
                  <a:cubicBezTo>
                    <a:pt x="18583" y="8674"/>
                    <a:pt x="18627" y="8605"/>
                    <a:pt x="18656" y="8536"/>
                  </a:cubicBezTo>
                  <a:cubicBezTo>
                    <a:pt x="18685" y="8466"/>
                    <a:pt x="18685" y="8374"/>
                    <a:pt x="18714" y="8305"/>
                  </a:cubicBezTo>
                  <a:cubicBezTo>
                    <a:pt x="18728" y="8212"/>
                    <a:pt x="18859" y="7912"/>
                    <a:pt x="18714" y="7982"/>
                  </a:cubicBezTo>
                  <a:cubicBezTo>
                    <a:pt x="18670" y="8028"/>
                    <a:pt x="18612" y="8074"/>
                    <a:pt x="18583" y="8143"/>
                  </a:cubicBezTo>
                  <a:cubicBezTo>
                    <a:pt x="18569" y="8212"/>
                    <a:pt x="18569" y="8328"/>
                    <a:pt x="18540" y="8397"/>
                  </a:cubicBezTo>
                  <a:cubicBezTo>
                    <a:pt x="18511" y="8512"/>
                    <a:pt x="18467" y="8536"/>
                    <a:pt x="18394" y="8582"/>
                  </a:cubicBezTo>
                  <a:cubicBezTo>
                    <a:pt x="18365" y="8605"/>
                    <a:pt x="18336" y="8628"/>
                    <a:pt x="18322" y="8674"/>
                  </a:cubicBezTo>
                  <a:cubicBezTo>
                    <a:pt x="18307" y="8697"/>
                    <a:pt x="18307" y="8766"/>
                    <a:pt x="18278" y="8766"/>
                  </a:cubicBezTo>
                  <a:cubicBezTo>
                    <a:pt x="18206" y="8605"/>
                    <a:pt x="18293" y="8536"/>
                    <a:pt x="18336" y="8397"/>
                  </a:cubicBezTo>
                  <a:cubicBezTo>
                    <a:pt x="18380" y="8189"/>
                    <a:pt x="18177" y="8282"/>
                    <a:pt x="18162" y="8397"/>
                  </a:cubicBezTo>
                  <a:cubicBezTo>
                    <a:pt x="18119" y="8374"/>
                    <a:pt x="18119" y="8305"/>
                    <a:pt x="18061" y="8328"/>
                  </a:cubicBezTo>
                  <a:cubicBezTo>
                    <a:pt x="18017" y="8328"/>
                    <a:pt x="17973" y="8374"/>
                    <a:pt x="17959" y="8420"/>
                  </a:cubicBezTo>
                  <a:cubicBezTo>
                    <a:pt x="17901" y="8489"/>
                    <a:pt x="17857" y="8582"/>
                    <a:pt x="17814" y="8674"/>
                  </a:cubicBezTo>
                  <a:cubicBezTo>
                    <a:pt x="17770" y="8766"/>
                    <a:pt x="17712" y="8836"/>
                    <a:pt x="17683" y="8928"/>
                  </a:cubicBezTo>
                  <a:cubicBezTo>
                    <a:pt x="17640" y="9089"/>
                    <a:pt x="17683" y="9112"/>
                    <a:pt x="17770" y="9159"/>
                  </a:cubicBezTo>
                  <a:cubicBezTo>
                    <a:pt x="17799" y="9274"/>
                    <a:pt x="17712" y="9274"/>
                    <a:pt x="17669" y="9274"/>
                  </a:cubicBezTo>
                  <a:cubicBezTo>
                    <a:pt x="17596" y="9274"/>
                    <a:pt x="17582" y="9297"/>
                    <a:pt x="17523" y="9343"/>
                  </a:cubicBezTo>
                  <a:cubicBezTo>
                    <a:pt x="17465" y="9436"/>
                    <a:pt x="17436" y="9389"/>
                    <a:pt x="17378" y="9320"/>
                  </a:cubicBezTo>
                  <a:cubicBezTo>
                    <a:pt x="17349" y="9297"/>
                    <a:pt x="17335" y="9320"/>
                    <a:pt x="17320" y="9251"/>
                  </a:cubicBezTo>
                  <a:cubicBezTo>
                    <a:pt x="17320" y="9228"/>
                    <a:pt x="17349" y="9159"/>
                    <a:pt x="17364" y="9136"/>
                  </a:cubicBezTo>
                  <a:cubicBezTo>
                    <a:pt x="17306" y="9089"/>
                    <a:pt x="17219" y="9043"/>
                    <a:pt x="17146" y="9112"/>
                  </a:cubicBezTo>
                  <a:cubicBezTo>
                    <a:pt x="17132" y="9136"/>
                    <a:pt x="17117" y="9205"/>
                    <a:pt x="17088" y="9228"/>
                  </a:cubicBezTo>
                  <a:cubicBezTo>
                    <a:pt x="17059" y="9251"/>
                    <a:pt x="17015" y="9228"/>
                    <a:pt x="16972" y="9228"/>
                  </a:cubicBezTo>
                  <a:cubicBezTo>
                    <a:pt x="16899" y="9205"/>
                    <a:pt x="16812" y="9136"/>
                    <a:pt x="16725" y="9136"/>
                  </a:cubicBezTo>
                  <a:cubicBezTo>
                    <a:pt x="16609" y="9159"/>
                    <a:pt x="16464" y="9136"/>
                    <a:pt x="16377" y="9205"/>
                  </a:cubicBezTo>
                  <a:cubicBezTo>
                    <a:pt x="16275" y="9274"/>
                    <a:pt x="16203" y="9482"/>
                    <a:pt x="16130" y="9620"/>
                  </a:cubicBezTo>
                  <a:cubicBezTo>
                    <a:pt x="16057" y="9759"/>
                    <a:pt x="15956" y="9851"/>
                    <a:pt x="15898" y="10012"/>
                  </a:cubicBezTo>
                  <a:cubicBezTo>
                    <a:pt x="15854" y="10151"/>
                    <a:pt x="15825" y="10336"/>
                    <a:pt x="15753" y="10428"/>
                  </a:cubicBezTo>
                  <a:cubicBezTo>
                    <a:pt x="15694" y="10474"/>
                    <a:pt x="15462" y="10659"/>
                    <a:pt x="15665" y="10636"/>
                  </a:cubicBezTo>
                  <a:cubicBezTo>
                    <a:pt x="15796" y="10636"/>
                    <a:pt x="15709" y="10959"/>
                    <a:pt x="15854" y="10959"/>
                  </a:cubicBezTo>
                  <a:cubicBezTo>
                    <a:pt x="16028" y="10982"/>
                    <a:pt x="15883" y="10612"/>
                    <a:pt x="16057" y="10659"/>
                  </a:cubicBezTo>
                  <a:cubicBezTo>
                    <a:pt x="16159" y="10705"/>
                    <a:pt x="16188" y="10843"/>
                    <a:pt x="16217" y="10959"/>
                  </a:cubicBezTo>
                  <a:cubicBezTo>
                    <a:pt x="16217" y="10982"/>
                    <a:pt x="16217" y="11005"/>
                    <a:pt x="16217" y="11028"/>
                  </a:cubicBezTo>
                  <a:cubicBezTo>
                    <a:pt x="16232" y="11051"/>
                    <a:pt x="16261" y="11051"/>
                    <a:pt x="16261" y="11097"/>
                  </a:cubicBezTo>
                  <a:cubicBezTo>
                    <a:pt x="16261" y="11166"/>
                    <a:pt x="16217" y="11189"/>
                    <a:pt x="16188" y="11212"/>
                  </a:cubicBezTo>
                  <a:cubicBezTo>
                    <a:pt x="16188" y="11305"/>
                    <a:pt x="16246" y="11351"/>
                    <a:pt x="16246" y="11443"/>
                  </a:cubicBezTo>
                  <a:cubicBezTo>
                    <a:pt x="16246" y="11536"/>
                    <a:pt x="16203" y="11605"/>
                    <a:pt x="16173" y="11674"/>
                  </a:cubicBezTo>
                  <a:cubicBezTo>
                    <a:pt x="16159" y="11743"/>
                    <a:pt x="16101" y="11836"/>
                    <a:pt x="16101" y="11905"/>
                  </a:cubicBezTo>
                  <a:cubicBezTo>
                    <a:pt x="16101" y="11997"/>
                    <a:pt x="16144" y="12089"/>
                    <a:pt x="16144" y="12182"/>
                  </a:cubicBezTo>
                  <a:cubicBezTo>
                    <a:pt x="16144" y="12343"/>
                    <a:pt x="16043" y="12459"/>
                    <a:pt x="15985" y="12597"/>
                  </a:cubicBezTo>
                  <a:cubicBezTo>
                    <a:pt x="15956" y="12689"/>
                    <a:pt x="15912" y="12759"/>
                    <a:pt x="15883" y="12851"/>
                  </a:cubicBezTo>
                  <a:cubicBezTo>
                    <a:pt x="15854" y="12943"/>
                    <a:pt x="15840" y="13012"/>
                    <a:pt x="15811" y="13082"/>
                  </a:cubicBezTo>
                  <a:cubicBezTo>
                    <a:pt x="15753" y="13243"/>
                    <a:pt x="15665" y="13428"/>
                    <a:pt x="15578" y="13543"/>
                  </a:cubicBezTo>
                  <a:cubicBezTo>
                    <a:pt x="15535" y="13612"/>
                    <a:pt x="15506" y="13682"/>
                    <a:pt x="15433" y="13705"/>
                  </a:cubicBezTo>
                  <a:cubicBezTo>
                    <a:pt x="15375" y="13705"/>
                    <a:pt x="15273" y="13751"/>
                    <a:pt x="15215" y="13682"/>
                  </a:cubicBezTo>
                  <a:cubicBezTo>
                    <a:pt x="15186" y="13728"/>
                    <a:pt x="15172" y="13820"/>
                    <a:pt x="15128" y="13866"/>
                  </a:cubicBezTo>
                  <a:cubicBezTo>
                    <a:pt x="15099" y="13912"/>
                    <a:pt x="15056" y="13912"/>
                    <a:pt x="15027" y="13982"/>
                  </a:cubicBezTo>
                  <a:cubicBezTo>
                    <a:pt x="14998" y="14028"/>
                    <a:pt x="15012" y="14120"/>
                    <a:pt x="14983" y="14189"/>
                  </a:cubicBezTo>
                  <a:cubicBezTo>
                    <a:pt x="14940" y="14305"/>
                    <a:pt x="14809" y="14328"/>
                    <a:pt x="14780" y="14466"/>
                  </a:cubicBezTo>
                  <a:cubicBezTo>
                    <a:pt x="14751" y="14628"/>
                    <a:pt x="14925" y="14697"/>
                    <a:pt x="14940" y="14836"/>
                  </a:cubicBezTo>
                  <a:cubicBezTo>
                    <a:pt x="14954" y="14928"/>
                    <a:pt x="14954" y="15020"/>
                    <a:pt x="14969" y="15089"/>
                  </a:cubicBezTo>
                  <a:cubicBezTo>
                    <a:pt x="14969" y="15136"/>
                    <a:pt x="14954" y="15159"/>
                    <a:pt x="14969" y="15205"/>
                  </a:cubicBezTo>
                  <a:cubicBezTo>
                    <a:pt x="14969" y="15251"/>
                    <a:pt x="14983" y="15297"/>
                    <a:pt x="14983" y="15320"/>
                  </a:cubicBezTo>
                  <a:cubicBezTo>
                    <a:pt x="14969" y="15459"/>
                    <a:pt x="14853" y="15482"/>
                    <a:pt x="14794" y="15528"/>
                  </a:cubicBezTo>
                  <a:cubicBezTo>
                    <a:pt x="14736" y="15574"/>
                    <a:pt x="14649" y="15712"/>
                    <a:pt x="14620" y="15551"/>
                  </a:cubicBezTo>
                  <a:cubicBezTo>
                    <a:pt x="14591" y="15436"/>
                    <a:pt x="14678" y="15366"/>
                    <a:pt x="14649" y="15251"/>
                  </a:cubicBezTo>
                  <a:cubicBezTo>
                    <a:pt x="14635" y="15159"/>
                    <a:pt x="14562" y="15066"/>
                    <a:pt x="14664" y="15020"/>
                  </a:cubicBezTo>
                  <a:cubicBezTo>
                    <a:pt x="14664" y="14997"/>
                    <a:pt x="14664" y="14974"/>
                    <a:pt x="14664" y="14951"/>
                  </a:cubicBezTo>
                  <a:cubicBezTo>
                    <a:pt x="14649" y="14928"/>
                    <a:pt x="14635" y="14905"/>
                    <a:pt x="14620" y="14882"/>
                  </a:cubicBezTo>
                  <a:cubicBezTo>
                    <a:pt x="14577" y="14859"/>
                    <a:pt x="14548" y="14905"/>
                    <a:pt x="14519" y="14882"/>
                  </a:cubicBezTo>
                  <a:cubicBezTo>
                    <a:pt x="14461" y="14836"/>
                    <a:pt x="14475" y="14743"/>
                    <a:pt x="14490" y="14674"/>
                  </a:cubicBezTo>
                  <a:cubicBezTo>
                    <a:pt x="14519" y="14582"/>
                    <a:pt x="14548" y="14536"/>
                    <a:pt x="14490" y="14489"/>
                  </a:cubicBezTo>
                  <a:cubicBezTo>
                    <a:pt x="14432" y="14420"/>
                    <a:pt x="14359" y="14443"/>
                    <a:pt x="14301" y="14489"/>
                  </a:cubicBezTo>
                  <a:cubicBezTo>
                    <a:pt x="14243" y="14512"/>
                    <a:pt x="14083" y="14743"/>
                    <a:pt x="14069" y="14559"/>
                  </a:cubicBezTo>
                  <a:cubicBezTo>
                    <a:pt x="14054" y="14443"/>
                    <a:pt x="14228" y="14236"/>
                    <a:pt x="14141" y="14166"/>
                  </a:cubicBezTo>
                  <a:cubicBezTo>
                    <a:pt x="14054" y="14120"/>
                    <a:pt x="13982" y="14443"/>
                    <a:pt x="13938" y="14489"/>
                  </a:cubicBezTo>
                  <a:cubicBezTo>
                    <a:pt x="13880" y="14582"/>
                    <a:pt x="13633" y="14559"/>
                    <a:pt x="13720" y="14766"/>
                  </a:cubicBezTo>
                  <a:cubicBezTo>
                    <a:pt x="13749" y="14812"/>
                    <a:pt x="13807" y="14905"/>
                    <a:pt x="13836" y="14928"/>
                  </a:cubicBezTo>
                  <a:cubicBezTo>
                    <a:pt x="13894" y="14997"/>
                    <a:pt x="13894" y="14905"/>
                    <a:pt x="13938" y="14836"/>
                  </a:cubicBezTo>
                  <a:cubicBezTo>
                    <a:pt x="13982" y="14766"/>
                    <a:pt x="14054" y="14743"/>
                    <a:pt x="14098" y="14836"/>
                  </a:cubicBezTo>
                  <a:cubicBezTo>
                    <a:pt x="14112" y="14859"/>
                    <a:pt x="14098" y="14905"/>
                    <a:pt x="14127" y="14951"/>
                  </a:cubicBezTo>
                  <a:cubicBezTo>
                    <a:pt x="14156" y="14974"/>
                    <a:pt x="14199" y="14928"/>
                    <a:pt x="14214" y="14928"/>
                  </a:cubicBezTo>
                  <a:cubicBezTo>
                    <a:pt x="14286" y="14951"/>
                    <a:pt x="14272" y="15043"/>
                    <a:pt x="14214" y="15089"/>
                  </a:cubicBezTo>
                  <a:cubicBezTo>
                    <a:pt x="14170" y="15136"/>
                    <a:pt x="14127" y="15112"/>
                    <a:pt x="14083" y="15182"/>
                  </a:cubicBezTo>
                  <a:cubicBezTo>
                    <a:pt x="14054" y="15228"/>
                    <a:pt x="14025" y="15320"/>
                    <a:pt x="13996" y="15343"/>
                  </a:cubicBezTo>
                  <a:cubicBezTo>
                    <a:pt x="13967" y="15412"/>
                    <a:pt x="13923" y="15436"/>
                    <a:pt x="13894" y="15505"/>
                  </a:cubicBezTo>
                  <a:cubicBezTo>
                    <a:pt x="13923" y="15551"/>
                    <a:pt x="13982" y="15528"/>
                    <a:pt x="14011" y="15620"/>
                  </a:cubicBezTo>
                  <a:cubicBezTo>
                    <a:pt x="14025" y="15689"/>
                    <a:pt x="14025" y="15759"/>
                    <a:pt x="14040" y="15828"/>
                  </a:cubicBezTo>
                  <a:cubicBezTo>
                    <a:pt x="14040" y="15897"/>
                    <a:pt x="14054" y="16012"/>
                    <a:pt x="14083" y="16059"/>
                  </a:cubicBezTo>
                  <a:cubicBezTo>
                    <a:pt x="14098" y="16082"/>
                    <a:pt x="14127" y="16059"/>
                    <a:pt x="14141" y="16082"/>
                  </a:cubicBezTo>
                  <a:cubicBezTo>
                    <a:pt x="14141" y="16128"/>
                    <a:pt x="14127" y="16151"/>
                    <a:pt x="14098" y="16174"/>
                  </a:cubicBezTo>
                  <a:cubicBezTo>
                    <a:pt x="14112" y="16220"/>
                    <a:pt x="14185" y="16243"/>
                    <a:pt x="14170" y="16312"/>
                  </a:cubicBezTo>
                  <a:cubicBezTo>
                    <a:pt x="14141" y="16382"/>
                    <a:pt x="14069" y="16336"/>
                    <a:pt x="14054" y="16405"/>
                  </a:cubicBezTo>
                  <a:cubicBezTo>
                    <a:pt x="14286" y="16474"/>
                    <a:pt x="14069" y="16797"/>
                    <a:pt x="13996" y="16959"/>
                  </a:cubicBezTo>
                  <a:cubicBezTo>
                    <a:pt x="13967" y="17028"/>
                    <a:pt x="13967" y="17097"/>
                    <a:pt x="13953" y="17166"/>
                  </a:cubicBezTo>
                  <a:cubicBezTo>
                    <a:pt x="13923" y="17328"/>
                    <a:pt x="13836" y="17443"/>
                    <a:pt x="13764" y="17559"/>
                  </a:cubicBezTo>
                  <a:cubicBezTo>
                    <a:pt x="13691" y="17674"/>
                    <a:pt x="13604" y="17743"/>
                    <a:pt x="13517" y="17812"/>
                  </a:cubicBezTo>
                  <a:cubicBezTo>
                    <a:pt x="13473" y="17836"/>
                    <a:pt x="13415" y="17905"/>
                    <a:pt x="13372" y="17905"/>
                  </a:cubicBezTo>
                  <a:cubicBezTo>
                    <a:pt x="13299" y="17905"/>
                    <a:pt x="13256" y="17905"/>
                    <a:pt x="13183" y="17928"/>
                  </a:cubicBezTo>
                  <a:cubicBezTo>
                    <a:pt x="13140" y="17951"/>
                    <a:pt x="13111" y="17974"/>
                    <a:pt x="13067" y="18020"/>
                  </a:cubicBezTo>
                  <a:cubicBezTo>
                    <a:pt x="13053" y="18020"/>
                    <a:pt x="13038" y="18043"/>
                    <a:pt x="13023" y="18066"/>
                  </a:cubicBezTo>
                  <a:cubicBezTo>
                    <a:pt x="12994" y="18089"/>
                    <a:pt x="12951" y="18089"/>
                    <a:pt x="12936" y="18112"/>
                  </a:cubicBezTo>
                  <a:cubicBezTo>
                    <a:pt x="12864" y="18182"/>
                    <a:pt x="12936" y="18205"/>
                    <a:pt x="12922" y="18274"/>
                  </a:cubicBezTo>
                  <a:cubicBezTo>
                    <a:pt x="12922" y="18343"/>
                    <a:pt x="12864" y="18274"/>
                    <a:pt x="12820" y="18251"/>
                  </a:cubicBezTo>
                  <a:cubicBezTo>
                    <a:pt x="12849" y="17997"/>
                    <a:pt x="12719" y="18089"/>
                    <a:pt x="12617" y="18136"/>
                  </a:cubicBezTo>
                  <a:cubicBezTo>
                    <a:pt x="12515" y="18205"/>
                    <a:pt x="12428" y="18320"/>
                    <a:pt x="12428" y="18505"/>
                  </a:cubicBezTo>
                  <a:cubicBezTo>
                    <a:pt x="12428" y="18666"/>
                    <a:pt x="12530" y="18759"/>
                    <a:pt x="12588" y="18897"/>
                  </a:cubicBezTo>
                  <a:cubicBezTo>
                    <a:pt x="12617" y="18966"/>
                    <a:pt x="12646" y="19012"/>
                    <a:pt x="12675" y="19059"/>
                  </a:cubicBezTo>
                  <a:cubicBezTo>
                    <a:pt x="12719" y="19128"/>
                    <a:pt x="12719" y="19174"/>
                    <a:pt x="12733" y="19289"/>
                  </a:cubicBezTo>
                  <a:cubicBezTo>
                    <a:pt x="12733" y="19451"/>
                    <a:pt x="12791" y="19589"/>
                    <a:pt x="12777" y="19774"/>
                  </a:cubicBezTo>
                  <a:cubicBezTo>
                    <a:pt x="12762" y="19866"/>
                    <a:pt x="12777" y="19912"/>
                    <a:pt x="12704" y="19982"/>
                  </a:cubicBezTo>
                  <a:cubicBezTo>
                    <a:pt x="12646" y="20028"/>
                    <a:pt x="12617" y="20074"/>
                    <a:pt x="12573" y="20143"/>
                  </a:cubicBezTo>
                  <a:cubicBezTo>
                    <a:pt x="12530" y="20189"/>
                    <a:pt x="12486" y="20236"/>
                    <a:pt x="12443" y="20259"/>
                  </a:cubicBezTo>
                  <a:cubicBezTo>
                    <a:pt x="12399" y="20282"/>
                    <a:pt x="12341" y="20397"/>
                    <a:pt x="12298" y="20351"/>
                  </a:cubicBezTo>
                  <a:cubicBezTo>
                    <a:pt x="12240" y="20282"/>
                    <a:pt x="12327" y="19889"/>
                    <a:pt x="12167" y="20005"/>
                  </a:cubicBezTo>
                  <a:cubicBezTo>
                    <a:pt x="12153" y="20028"/>
                    <a:pt x="12153" y="20051"/>
                    <a:pt x="12138" y="20074"/>
                  </a:cubicBezTo>
                  <a:cubicBezTo>
                    <a:pt x="12065" y="20097"/>
                    <a:pt x="12123" y="19912"/>
                    <a:pt x="12109" y="19889"/>
                  </a:cubicBezTo>
                  <a:cubicBezTo>
                    <a:pt x="12109" y="19843"/>
                    <a:pt x="12051" y="19705"/>
                    <a:pt x="12036" y="19705"/>
                  </a:cubicBezTo>
                  <a:cubicBezTo>
                    <a:pt x="11993" y="19636"/>
                    <a:pt x="11935" y="19659"/>
                    <a:pt x="11906" y="19589"/>
                  </a:cubicBezTo>
                  <a:cubicBezTo>
                    <a:pt x="11877" y="19520"/>
                    <a:pt x="11862" y="19382"/>
                    <a:pt x="11804" y="19520"/>
                  </a:cubicBezTo>
                  <a:cubicBezTo>
                    <a:pt x="11790" y="19589"/>
                    <a:pt x="11804" y="19705"/>
                    <a:pt x="11819" y="19774"/>
                  </a:cubicBezTo>
                  <a:cubicBezTo>
                    <a:pt x="11775" y="19843"/>
                    <a:pt x="11732" y="19959"/>
                    <a:pt x="11732" y="20074"/>
                  </a:cubicBezTo>
                  <a:cubicBezTo>
                    <a:pt x="11746" y="20212"/>
                    <a:pt x="11804" y="20212"/>
                    <a:pt x="11848" y="20305"/>
                  </a:cubicBezTo>
                  <a:cubicBezTo>
                    <a:pt x="11862" y="20351"/>
                    <a:pt x="11848" y="20420"/>
                    <a:pt x="11862" y="20466"/>
                  </a:cubicBezTo>
                  <a:cubicBezTo>
                    <a:pt x="11877" y="20512"/>
                    <a:pt x="11906" y="20559"/>
                    <a:pt x="11935" y="20582"/>
                  </a:cubicBezTo>
                  <a:cubicBezTo>
                    <a:pt x="11978" y="20651"/>
                    <a:pt x="12036" y="20674"/>
                    <a:pt x="12094" y="20743"/>
                  </a:cubicBezTo>
                  <a:cubicBezTo>
                    <a:pt x="12138" y="20836"/>
                    <a:pt x="12167" y="20974"/>
                    <a:pt x="12196" y="21066"/>
                  </a:cubicBezTo>
                  <a:cubicBezTo>
                    <a:pt x="12153" y="21136"/>
                    <a:pt x="12211" y="21251"/>
                    <a:pt x="12240" y="21320"/>
                  </a:cubicBezTo>
                  <a:cubicBezTo>
                    <a:pt x="12283" y="21412"/>
                    <a:pt x="12298" y="21459"/>
                    <a:pt x="12254" y="21574"/>
                  </a:cubicBezTo>
                  <a:cubicBezTo>
                    <a:pt x="12211" y="21574"/>
                    <a:pt x="12123" y="21528"/>
                    <a:pt x="12080" y="21482"/>
                  </a:cubicBezTo>
                  <a:cubicBezTo>
                    <a:pt x="12051" y="21459"/>
                    <a:pt x="12007" y="21412"/>
                    <a:pt x="11978" y="21366"/>
                  </a:cubicBezTo>
                  <a:cubicBezTo>
                    <a:pt x="11891" y="21274"/>
                    <a:pt x="11833" y="21159"/>
                    <a:pt x="11804" y="21020"/>
                  </a:cubicBezTo>
                  <a:cubicBezTo>
                    <a:pt x="11775" y="20859"/>
                    <a:pt x="11819" y="20674"/>
                    <a:pt x="11746" y="20536"/>
                  </a:cubicBezTo>
                  <a:cubicBezTo>
                    <a:pt x="11673" y="20397"/>
                    <a:pt x="11586" y="20351"/>
                    <a:pt x="11586" y="20143"/>
                  </a:cubicBezTo>
                  <a:cubicBezTo>
                    <a:pt x="11586" y="20028"/>
                    <a:pt x="11630" y="19959"/>
                    <a:pt x="11644" y="19866"/>
                  </a:cubicBezTo>
                  <a:cubicBezTo>
                    <a:pt x="11659" y="19774"/>
                    <a:pt x="11644" y="19612"/>
                    <a:pt x="11644" y="19543"/>
                  </a:cubicBezTo>
                  <a:cubicBezTo>
                    <a:pt x="11630" y="19428"/>
                    <a:pt x="11572" y="19382"/>
                    <a:pt x="11557" y="19312"/>
                  </a:cubicBezTo>
                  <a:cubicBezTo>
                    <a:pt x="11528" y="19220"/>
                    <a:pt x="11543" y="19128"/>
                    <a:pt x="11543" y="19059"/>
                  </a:cubicBezTo>
                  <a:cubicBezTo>
                    <a:pt x="11528" y="18989"/>
                    <a:pt x="11557" y="19012"/>
                    <a:pt x="11514" y="18966"/>
                  </a:cubicBezTo>
                  <a:cubicBezTo>
                    <a:pt x="11485" y="18943"/>
                    <a:pt x="11456" y="18920"/>
                    <a:pt x="11427" y="18943"/>
                  </a:cubicBezTo>
                  <a:cubicBezTo>
                    <a:pt x="11398" y="19036"/>
                    <a:pt x="11238" y="19128"/>
                    <a:pt x="11180" y="19059"/>
                  </a:cubicBezTo>
                  <a:cubicBezTo>
                    <a:pt x="11136" y="18989"/>
                    <a:pt x="11180" y="18943"/>
                    <a:pt x="11194" y="18874"/>
                  </a:cubicBezTo>
                  <a:cubicBezTo>
                    <a:pt x="11209" y="18782"/>
                    <a:pt x="11209" y="18736"/>
                    <a:pt x="11180" y="18666"/>
                  </a:cubicBezTo>
                  <a:cubicBezTo>
                    <a:pt x="11165" y="18597"/>
                    <a:pt x="11136" y="18551"/>
                    <a:pt x="11107" y="18482"/>
                  </a:cubicBezTo>
                  <a:cubicBezTo>
                    <a:pt x="11078" y="18412"/>
                    <a:pt x="11093" y="18366"/>
                    <a:pt x="11064" y="18297"/>
                  </a:cubicBezTo>
                  <a:cubicBezTo>
                    <a:pt x="11020" y="18136"/>
                    <a:pt x="10861" y="18182"/>
                    <a:pt x="10977" y="17974"/>
                  </a:cubicBezTo>
                  <a:cubicBezTo>
                    <a:pt x="10948" y="17928"/>
                    <a:pt x="10861" y="17812"/>
                    <a:pt x="10846" y="17812"/>
                  </a:cubicBezTo>
                  <a:cubicBezTo>
                    <a:pt x="10817" y="17789"/>
                    <a:pt x="10730" y="17928"/>
                    <a:pt x="10701" y="17951"/>
                  </a:cubicBezTo>
                  <a:cubicBezTo>
                    <a:pt x="10628" y="17997"/>
                    <a:pt x="10599" y="17997"/>
                    <a:pt x="10527" y="17974"/>
                  </a:cubicBezTo>
                  <a:cubicBezTo>
                    <a:pt x="10469" y="17974"/>
                    <a:pt x="10396" y="17997"/>
                    <a:pt x="10367" y="18089"/>
                  </a:cubicBezTo>
                  <a:cubicBezTo>
                    <a:pt x="10483" y="18228"/>
                    <a:pt x="10193" y="18412"/>
                    <a:pt x="10135" y="18482"/>
                  </a:cubicBezTo>
                  <a:cubicBezTo>
                    <a:pt x="10062" y="18597"/>
                    <a:pt x="10033" y="18736"/>
                    <a:pt x="9932" y="18851"/>
                  </a:cubicBezTo>
                  <a:cubicBezTo>
                    <a:pt x="9859" y="18943"/>
                    <a:pt x="9670" y="19012"/>
                    <a:pt x="9656" y="19174"/>
                  </a:cubicBezTo>
                  <a:cubicBezTo>
                    <a:pt x="9641" y="19220"/>
                    <a:pt x="9656" y="19266"/>
                    <a:pt x="9656" y="19289"/>
                  </a:cubicBezTo>
                  <a:cubicBezTo>
                    <a:pt x="9670" y="19336"/>
                    <a:pt x="9656" y="19359"/>
                    <a:pt x="9656" y="19405"/>
                  </a:cubicBezTo>
                  <a:cubicBezTo>
                    <a:pt x="9656" y="19520"/>
                    <a:pt x="9685" y="19566"/>
                    <a:pt x="9656" y="19682"/>
                  </a:cubicBezTo>
                  <a:cubicBezTo>
                    <a:pt x="9641" y="19751"/>
                    <a:pt x="9598" y="19820"/>
                    <a:pt x="9583" y="19912"/>
                  </a:cubicBezTo>
                  <a:cubicBezTo>
                    <a:pt x="9569" y="20005"/>
                    <a:pt x="9583" y="20051"/>
                    <a:pt x="9554" y="20120"/>
                  </a:cubicBezTo>
                  <a:cubicBezTo>
                    <a:pt x="9511" y="20212"/>
                    <a:pt x="9423" y="20489"/>
                    <a:pt x="9365" y="20512"/>
                  </a:cubicBezTo>
                  <a:cubicBezTo>
                    <a:pt x="9249" y="20536"/>
                    <a:pt x="9206" y="20212"/>
                    <a:pt x="9191" y="20120"/>
                  </a:cubicBezTo>
                  <a:cubicBezTo>
                    <a:pt x="9162" y="19959"/>
                    <a:pt x="9104" y="19820"/>
                    <a:pt x="9075" y="19682"/>
                  </a:cubicBezTo>
                  <a:cubicBezTo>
                    <a:pt x="9061" y="19589"/>
                    <a:pt x="9061" y="19520"/>
                    <a:pt x="9032" y="19451"/>
                  </a:cubicBezTo>
                  <a:cubicBezTo>
                    <a:pt x="9017" y="19382"/>
                    <a:pt x="9003" y="19312"/>
                    <a:pt x="8988" y="19243"/>
                  </a:cubicBezTo>
                  <a:cubicBezTo>
                    <a:pt x="8944" y="19082"/>
                    <a:pt x="8915" y="18943"/>
                    <a:pt x="8872" y="18782"/>
                  </a:cubicBezTo>
                  <a:cubicBezTo>
                    <a:pt x="8843" y="18620"/>
                    <a:pt x="8814" y="18505"/>
                    <a:pt x="8843" y="18297"/>
                  </a:cubicBezTo>
                  <a:cubicBezTo>
                    <a:pt x="8857" y="18228"/>
                    <a:pt x="8872" y="18136"/>
                    <a:pt x="8872" y="18043"/>
                  </a:cubicBezTo>
                  <a:cubicBezTo>
                    <a:pt x="8857" y="17951"/>
                    <a:pt x="8814" y="17882"/>
                    <a:pt x="8785" y="17997"/>
                  </a:cubicBezTo>
                  <a:cubicBezTo>
                    <a:pt x="8756" y="18112"/>
                    <a:pt x="8814" y="18182"/>
                    <a:pt x="8712" y="18205"/>
                  </a:cubicBezTo>
                  <a:cubicBezTo>
                    <a:pt x="8625" y="18205"/>
                    <a:pt x="8582" y="18159"/>
                    <a:pt x="8523" y="18089"/>
                  </a:cubicBezTo>
                  <a:cubicBezTo>
                    <a:pt x="8494" y="18043"/>
                    <a:pt x="8407" y="17928"/>
                    <a:pt x="8465" y="17859"/>
                  </a:cubicBezTo>
                  <a:cubicBezTo>
                    <a:pt x="8494" y="17836"/>
                    <a:pt x="8523" y="17882"/>
                    <a:pt x="8553" y="17859"/>
                  </a:cubicBezTo>
                  <a:cubicBezTo>
                    <a:pt x="8567" y="17836"/>
                    <a:pt x="8582" y="17766"/>
                    <a:pt x="8582" y="17743"/>
                  </a:cubicBezTo>
                  <a:cubicBezTo>
                    <a:pt x="8553" y="17743"/>
                    <a:pt x="8509" y="17789"/>
                    <a:pt x="8480" y="17812"/>
                  </a:cubicBezTo>
                  <a:cubicBezTo>
                    <a:pt x="8436" y="17812"/>
                    <a:pt x="8335" y="17697"/>
                    <a:pt x="8291" y="17651"/>
                  </a:cubicBezTo>
                  <a:cubicBezTo>
                    <a:pt x="8262" y="17605"/>
                    <a:pt x="8262" y="17489"/>
                    <a:pt x="8219" y="17443"/>
                  </a:cubicBezTo>
                  <a:cubicBezTo>
                    <a:pt x="8146" y="17328"/>
                    <a:pt x="7972" y="17374"/>
                    <a:pt x="7870" y="17374"/>
                  </a:cubicBezTo>
                  <a:cubicBezTo>
                    <a:pt x="7740" y="17351"/>
                    <a:pt x="7609" y="17305"/>
                    <a:pt x="7493" y="17259"/>
                  </a:cubicBezTo>
                  <a:cubicBezTo>
                    <a:pt x="7377" y="17236"/>
                    <a:pt x="7246" y="17351"/>
                    <a:pt x="7159" y="17143"/>
                  </a:cubicBezTo>
                  <a:cubicBezTo>
                    <a:pt x="7144" y="17097"/>
                    <a:pt x="7159" y="17051"/>
                    <a:pt x="7144" y="17005"/>
                  </a:cubicBezTo>
                  <a:cubicBezTo>
                    <a:pt x="7115" y="16982"/>
                    <a:pt x="7072" y="17028"/>
                    <a:pt x="7043" y="17028"/>
                  </a:cubicBezTo>
                  <a:cubicBezTo>
                    <a:pt x="6970" y="17074"/>
                    <a:pt x="6927" y="17143"/>
                    <a:pt x="6840" y="17097"/>
                  </a:cubicBezTo>
                  <a:cubicBezTo>
                    <a:pt x="6811" y="17074"/>
                    <a:pt x="6796" y="17028"/>
                    <a:pt x="6782" y="17005"/>
                  </a:cubicBezTo>
                  <a:cubicBezTo>
                    <a:pt x="6738" y="16959"/>
                    <a:pt x="6709" y="16959"/>
                    <a:pt x="6680" y="16936"/>
                  </a:cubicBezTo>
                  <a:cubicBezTo>
                    <a:pt x="6607" y="16889"/>
                    <a:pt x="6607" y="16820"/>
                    <a:pt x="6535" y="16774"/>
                  </a:cubicBezTo>
                  <a:cubicBezTo>
                    <a:pt x="6506" y="16705"/>
                    <a:pt x="6506" y="16612"/>
                    <a:pt x="6491" y="16566"/>
                  </a:cubicBezTo>
                  <a:cubicBezTo>
                    <a:pt x="6448" y="16474"/>
                    <a:pt x="6390" y="16451"/>
                    <a:pt x="6332" y="16428"/>
                  </a:cubicBezTo>
                  <a:cubicBezTo>
                    <a:pt x="6273" y="16405"/>
                    <a:pt x="6230" y="16382"/>
                    <a:pt x="6186" y="16497"/>
                  </a:cubicBezTo>
                  <a:cubicBezTo>
                    <a:pt x="6172" y="16566"/>
                    <a:pt x="6172" y="16659"/>
                    <a:pt x="6186" y="16728"/>
                  </a:cubicBezTo>
                  <a:cubicBezTo>
                    <a:pt x="6201" y="16820"/>
                    <a:pt x="6244" y="16820"/>
                    <a:pt x="6303" y="16866"/>
                  </a:cubicBezTo>
                  <a:cubicBezTo>
                    <a:pt x="6346" y="16889"/>
                    <a:pt x="6390" y="16959"/>
                    <a:pt x="6404" y="17028"/>
                  </a:cubicBezTo>
                  <a:cubicBezTo>
                    <a:pt x="6419" y="17120"/>
                    <a:pt x="6390" y="17189"/>
                    <a:pt x="6433" y="17259"/>
                  </a:cubicBezTo>
                  <a:cubicBezTo>
                    <a:pt x="6491" y="17328"/>
                    <a:pt x="6506" y="17212"/>
                    <a:pt x="6506" y="17143"/>
                  </a:cubicBezTo>
                  <a:cubicBezTo>
                    <a:pt x="6607" y="17097"/>
                    <a:pt x="6607" y="17259"/>
                    <a:pt x="6593" y="17397"/>
                  </a:cubicBezTo>
                  <a:cubicBezTo>
                    <a:pt x="6593" y="17443"/>
                    <a:pt x="6564" y="17489"/>
                    <a:pt x="6593" y="17559"/>
                  </a:cubicBezTo>
                  <a:cubicBezTo>
                    <a:pt x="6622" y="17582"/>
                    <a:pt x="6680" y="17582"/>
                    <a:pt x="6709" y="17582"/>
                  </a:cubicBezTo>
                  <a:cubicBezTo>
                    <a:pt x="6796" y="17559"/>
                    <a:pt x="6869" y="17489"/>
                    <a:pt x="6912" y="17397"/>
                  </a:cubicBezTo>
                  <a:cubicBezTo>
                    <a:pt x="6970" y="17282"/>
                    <a:pt x="7028" y="17259"/>
                    <a:pt x="7115" y="17259"/>
                  </a:cubicBezTo>
                  <a:cubicBezTo>
                    <a:pt x="7115" y="17351"/>
                    <a:pt x="7115" y="17466"/>
                    <a:pt x="7144" y="17512"/>
                  </a:cubicBezTo>
                  <a:cubicBezTo>
                    <a:pt x="7188" y="17605"/>
                    <a:pt x="7246" y="17559"/>
                    <a:pt x="7304" y="17605"/>
                  </a:cubicBezTo>
                  <a:cubicBezTo>
                    <a:pt x="7348" y="17628"/>
                    <a:pt x="7406" y="17697"/>
                    <a:pt x="7449" y="17743"/>
                  </a:cubicBezTo>
                  <a:cubicBezTo>
                    <a:pt x="7493" y="17812"/>
                    <a:pt x="7522" y="17859"/>
                    <a:pt x="7464" y="17951"/>
                  </a:cubicBezTo>
                  <a:cubicBezTo>
                    <a:pt x="7420" y="18043"/>
                    <a:pt x="7377" y="18089"/>
                    <a:pt x="7348" y="18182"/>
                  </a:cubicBezTo>
                  <a:cubicBezTo>
                    <a:pt x="7319" y="18251"/>
                    <a:pt x="7304" y="18320"/>
                    <a:pt x="7275" y="18389"/>
                  </a:cubicBezTo>
                  <a:cubicBezTo>
                    <a:pt x="7217" y="18528"/>
                    <a:pt x="7159" y="18620"/>
                    <a:pt x="7072" y="18736"/>
                  </a:cubicBezTo>
                  <a:cubicBezTo>
                    <a:pt x="7028" y="18759"/>
                    <a:pt x="6999" y="18828"/>
                    <a:pt x="6956" y="18874"/>
                  </a:cubicBezTo>
                  <a:cubicBezTo>
                    <a:pt x="6898" y="18920"/>
                    <a:pt x="6840" y="18920"/>
                    <a:pt x="6796" y="18966"/>
                  </a:cubicBezTo>
                  <a:cubicBezTo>
                    <a:pt x="6694" y="19036"/>
                    <a:pt x="6651" y="19174"/>
                    <a:pt x="6535" y="19243"/>
                  </a:cubicBezTo>
                  <a:cubicBezTo>
                    <a:pt x="6433" y="19312"/>
                    <a:pt x="6317" y="19336"/>
                    <a:pt x="6201" y="19428"/>
                  </a:cubicBezTo>
                  <a:cubicBezTo>
                    <a:pt x="6085" y="19497"/>
                    <a:pt x="6012" y="19589"/>
                    <a:pt x="5867" y="19589"/>
                  </a:cubicBezTo>
                  <a:cubicBezTo>
                    <a:pt x="5780" y="19566"/>
                    <a:pt x="5693" y="19543"/>
                    <a:pt x="5664" y="19405"/>
                  </a:cubicBezTo>
                  <a:cubicBezTo>
                    <a:pt x="5649" y="19266"/>
                    <a:pt x="5635" y="19174"/>
                    <a:pt x="5620" y="19036"/>
                  </a:cubicBezTo>
                  <a:cubicBezTo>
                    <a:pt x="5620" y="18920"/>
                    <a:pt x="5577" y="18782"/>
                    <a:pt x="5533" y="18689"/>
                  </a:cubicBezTo>
                  <a:cubicBezTo>
                    <a:pt x="5475" y="18528"/>
                    <a:pt x="5373" y="18389"/>
                    <a:pt x="5286" y="18274"/>
                  </a:cubicBezTo>
                  <a:cubicBezTo>
                    <a:pt x="5243" y="18228"/>
                    <a:pt x="5243" y="18159"/>
                    <a:pt x="5228" y="18089"/>
                  </a:cubicBezTo>
                  <a:cubicBezTo>
                    <a:pt x="5199" y="17905"/>
                    <a:pt x="5228" y="17720"/>
                    <a:pt x="5141" y="17605"/>
                  </a:cubicBezTo>
                  <a:cubicBezTo>
                    <a:pt x="5069" y="17489"/>
                    <a:pt x="4996" y="17374"/>
                    <a:pt x="4938" y="17236"/>
                  </a:cubicBezTo>
                  <a:cubicBezTo>
                    <a:pt x="4894" y="17097"/>
                    <a:pt x="4865" y="16959"/>
                    <a:pt x="4822" y="16820"/>
                  </a:cubicBezTo>
                  <a:cubicBezTo>
                    <a:pt x="4778" y="16682"/>
                    <a:pt x="4793" y="16543"/>
                    <a:pt x="4778" y="16382"/>
                  </a:cubicBezTo>
                  <a:cubicBezTo>
                    <a:pt x="4749" y="16289"/>
                    <a:pt x="4691" y="16105"/>
                    <a:pt x="4633" y="16036"/>
                  </a:cubicBezTo>
                  <a:cubicBezTo>
                    <a:pt x="4662" y="15943"/>
                    <a:pt x="4648" y="15966"/>
                    <a:pt x="4720" y="15966"/>
                  </a:cubicBezTo>
                  <a:cubicBezTo>
                    <a:pt x="4807" y="15966"/>
                    <a:pt x="4793" y="15782"/>
                    <a:pt x="4836" y="15666"/>
                  </a:cubicBezTo>
                  <a:cubicBezTo>
                    <a:pt x="4865" y="15597"/>
                    <a:pt x="4894" y="15551"/>
                    <a:pt x="4909" y="15459"/>
                  </a:cubicBezTo>
                  <a:cubicBezTo>
                    <a:pt x="4909" y="15343"/>
                    <a:pt x="4923" y="15020"/>
                    <a:pt x="4807" y="15043"/>
                  </a:cubicBezTo>
                  <a:cubicBezTo>
                    <a:pt x="4749" y="15066"/>
                    <a:pt x="4720" y="15182"/>
                    <a:pt x="4662" y="15228"/>
                  </a:cubicBezTo>
                  <a:cubicBezTo>
                    <a:pt x="4619" y="15228"/>
                    <a:pt x="4561" y="15182"/>
                    <a:pt x="4517" y="15136"/>
                  </a:cubicBezTo>
                  <a:cubicBezTo>
                    <a:pt x="4473" y="15112"/>
                    <a:pt x="4430" y="15043"/>
                    <a:pt x="4372" y="15020"/>
                  </a:cubicBezTo>
                  <a:cubicBezTo>
                    <a:pt x="4285" y="15020"/>
                    <a:pt x="4314" y="15112"/>
                    <a:pt x="4285" y="15182"/>
                  </a:cubicBezTo>
                  <a:cubicBezTo>
                    <a:pt x="4227" y="15297"/>
                    <a:pt x="4096" y="15089"/>
                    <a:pt x="4053" y="15020"/>
                  </a:cubicBezTo>
                  <a:cubicBezTo>
                    <a:pt x="3965" y="14928"/>
                    <a:pt x="3951" y="14859"/>
                    <a:pt x="3922" y="14720"/>
                  </a:cubicBezTo>
                  <a:cubicBezTo>
                    <a:pt x="3893" y="14582"/>
                    <a:pt x="3864" y="14489"/>
                    <a:pt x="3849" y="14328"/>
                  </a:cubicBezTo>
                  <a:cubicBezTo>
                    <a:pt x="3820" y="14166"/>
                    <a:pt x="3704" y="14143"/>
                    <a:pt x="3646" y="14282"/>
                  </a:cubicBezTo>
                  <a:cubicBezTo>
                    <a:pt x="3646" y="14282"/>
                    <a:pt x="3646" y="14305"/>
                    <a:pt x="3661" y="14305"/>
                  </a:cubicBezTo>
                  <a:cubicBezTo>
                    <a:pt x="3588" y="14374"/>
                    <a:pt x="3530" y="14305"/>
                    <a:pt x="3443" y="14328"/>
                  </a:cubicBezTo>
                  <a:cubicBezTo>
                    <a:pt x="3457" y="14489"/>
                    <a:pt x="3544" y="14536"/>
                    <a:pt x="3603" y="14628"/>
                  </a:cubicBezTo>
                  <a:cubicBezTo>
                    <a:pt x="3661" y="14720"/>
                    <a:pt x="3762" y="14766"/>
                    <a:pt x="3762" y="14905"/>
                  </a:cubicBezTo>
                  <a:cubicBezTo>
                    <a:pt x="3704" y="14928"/>
                    <a:pt x="3661" y="14859"/>
                    <a:pt x="3617" y="14882"/>
                  </a:cubicBezTo>
                  <a:cubicBezTo>
                    <a:pt x="3588" y="14882"/>
                    <a:pt x="3573" y="14974"/>
                    <a:pt x="3544" y="15020"/>
                  </a:cubicBezTo>
                  <a:cubicBezTo>
                    <a:pt x="3486" y="15112"/>
                    <a:pt x="3414" y="15182"/>
                    <a:pt x="3341" y="15089"/>
                  </a:cubicBezTo>
                  <a:cubicBezTo>
                    <a:pt x="3327" y="15043"/>
                    <a:pt x="3298" y="14951"/>
                    <a:pt x="3298" y="14905"/>
                  </a:cubicBezTo>
                  <a:cubicBezTo>
                    <a:pt x="3283" y="14836"/>
                    <a:pt x="3327" y="14766"/>
                    <a:pt x="3312" y="14697"/>
                  </a:cubicBezTo>
                  <a:cubicBezTo>
                    <a:pt x="3298" y="14651"/>
                    <a:pt x="3240" y="14628"/>
                    <a:pt x="3211" y="14582"/>
                  </a:cubicBezTo>
                  <a:cubicBezTo>
                    <a:pt x="3196" y="14536"/>
                    <a:pt x="3196" y="14443"/>
                    <a:pt x="3167" y="14397"/>
                  </a:cubicBezTo>
                  <a:cubicBezTo>
                    <a:pt x="3094" y="14397"/>
                    <a:pt x="3094" y="14259"/>
                    <a:pt x="3080" y="14166"/>
                  </a:cubicBezTo>
                  <a:cubicBezTo>
                    <a:pt x="3065" y="14028"/>
                    <a:pt x="3094" y="13889"/>
                    <a:pt x="3007" y="13820"/>
                  </a:cubicBezTo>
                  <a:cubicBezTo>
                    <a:pt x="2964" y="13797"/>
                    <a:pt x="2949" y="13751"/>
                    <a:pt x="2935" y="13705"/>
                  </a:cubicBezTo>
                  <a:cubicBezTo>
                    <a:pt x="2862" y="13612"/>
                    <a:pt x="2833" y="13520"/>
                    <a:pt x="2732" y="13589"/>
                  </a:cubicBezTo>
                  <a:cubicBezTo>
                    <a:pt x="2717" y="13543"/>
                    <a:pt x="2688" y="13497"/>
                    <a:pt x="2688" y="13451"/>
                  </a:cubicBezTo>
                  <a:cubicBezTo>
                    <a:pt x="2630" y="13451"/>
                    <a:pt x="2644" y="13266"/>
                    <a:pt x="2644" y="13220"/>
                  </a:cubicBezTo>
                  <a:cubicBezTo>
                    <a:pt x="2615" y="13105"/>
                    <a:pt x="2572" y="13128"/>
                    <a:pt x="2557" y="13243"/>
                  </a:cubicBezTo>
                  <a:cubicBezTo>
                    <a:pt x="2499" y="13266"/>
                    <a:pt x="2427" y="13151"/>
                    <a:pt x="2485" y="13105"/>
                  </a:cubicBezTo>
                  <a:cubicBezTo>
                    <a:pt x="2441" y="13059"/>
                    <a:pt x="2441" y="13036"/>
                    <a:pt x="2369" y="13059"/>
                  </a:cubicBezTo>
                  <a:cubicBezTo>
                    <a:pt x="2398" y="13151"/>
                    <a:pt x="2340" y="13151"/>
                    <a:pt x="2340" y="13220"/>
                  </a:cubicBezTo>
                  <a:cubicBezTo>
                    <a:pt x="2325" y="13289"/>
                    <a:pt x="2369" y="13289"/>
                    <a:pt x="2398" y="13336"/>
                  </a:cubicBezTo>
                  <a:cubicBezTo>
                    <a:pt x="2441" y="13428"/>
                    <a:pt x="2427" y="13612"/>
                    <a:pt x="2485" y="13682"/>
                  </a:cubicBezTo>
                  <a:cubicBezTo>
                    <a:pt x="2499" y="13705"/>
                    <a:pt x="2528" y="13705"/>
                    <a:pt x="2543" y="13705"/>
                  </a:cubicBezTo>
                  <a:cubicBezTo>
                    <a:pt x="2557" y="13728"/>
                    <a:pt x="2557" y="13751"/>
                    <a:pt x="2572" y="13774"/>
                  </a:cubicBezTo>
                  <a:cubicBezTo>
                    <a:pt x="2601" y="13820"/>
                    <a:pt x="2615" y="13866"/>
                    <a:pt x="2659" y="13889"/>
                  </a:cubicBezTo>
                  <a:cubicBezTo>
                    <a:pt x="2673" y="13889"/>
                    <a:pt x="2688" y="13843"/>
                    <a:pt x="2717" y="13866"/>
                  </a:cubicBezTo>
                  <a:cubicBezTo>
                    <a:pt x="2732" y="13866"/>
                    <a:pt x="2746" y="13912"/>
                    <a:pt x="2746" y="13912"/>
                  </a:cubicBezTo>
                  <a:cubicBezTo>
                    <a:pt x="2775" y="13959"/>
                    <a:pt x="2804" y="13982"/>
                    <a:pt x="2775" y="14074"/>
                  </a:cubicBezTo>
                  <a:cubicBezTo>
                    <a:pt x="2862" y="14120"/>
                    <a:pt x="3065" y="14212"/>
                    <a:pt x="3051" y="14397"/>
                  </a:cubicBezTo>
                  <a:cubicBezTo>
                    <a:pt x="3036" y="14466"/>
                    <a:pt x="3022" y="14466"/>
                    <a:pt x="2978" y="14420"/>
                  </a:cubicBezTo>
                  <a:cubicBezTo>
                    <a:pt x="2949" y="14397"/>
                    <a:pt x="2964" y="14328"/>
                    <a:pt x="2949" y="14305"/>
                  </a:cubicBezTo>
                  <a:cubicBezTo>
                    <a:pt x="2920" y="14212"/>
                    <a:pt x="2804" y="14212"/>
                    <a:pt x="2819" y="14351"/>
                  </a:cubicBezTo>
                  <a:cubicBezTo>
                    <a:pt x="2848" y="14374"/>
                    <a:pt x="2819" y="14420"/>
                    <a:pt x="2833" y="14489"/>
                  </a:cubicBezTo>
                  <a:cubicBezTo>
                    <a:pt x="2848" y="14559"/>
                    <a:pt x="2891" y="14536"/>
                    <a:pt x="2862" y="14628"/>
                  </a:cubicBezTo>
                  <a:cubicBezTo>
                    <a:pt x="2819" y="14720"/>
                    <a:pt x="2703" y="14720"/>
                    <a:pt x="2717" y="14882"/>
                  </a:cubicBezTo>
                  <a:cubicBezTo>
                    <a:pt x="2630" y="14859"/>
                    <a:pt x="2703" y="15020"/>
                    <a:pt x="2673" y="15066"/>
                  </a:cubicBezTo>
                  <a:cubicBezTo>
                    <a:pt x="2630" y="15136"/>
                    <a:pt x="2572" y="15043"/>
                    <a:pt x="2543" y="15020"/>
                  </a:cubicBezTo>
                  <a:cubicBezTo>
                    <a:pt x="2514" y="14997"/>
                    <a:pt x="2514" y="14974"/>
                    <a:pt x="2485" y="14951"/>
                  </a:cubicBezTo>
                  <a:cubicBezTo>
                    <a:pt x="2456" y="14928"/>
                    <a:pt x="2427" y="14928"/>
                    <a:pt x="2398" y="14905"/>
                  </a:cubicBezTo>
                  <a:cubicBezTo>
                    <a:pt x="2383" y="14882"/>
                    <a:pt x="2311" y="14789"/>
                    <a:pt x="2340" y="14743"/>
                  </a:cubicBezTo>
                  <a:cubicBezTo>
                    <a:pt x="2354" y="14697"/>
                    <a:pt x="2470" y="14766"/>
                    <a:pt x="2499" y="14766"/>
                  </a:cubicBezTo>
                  <a:cubicBezTo>
                    <a:pt x="2557" y="14789"/>
                    <a:pt x="2601" y="14766"/>
                    <a:pt x="2659" y="14743"/>
                  </a:cubicBezTo>
                  <a:cubicBezTo>
                    <a:pt x="2761" y="14651"/>
                    <a:pt x="2775" y="14536"/>
                    <a:pt x="2688" y="14420"/>
                  </a:cubicBezTo>
                  <a:cubicBezTo>
                    <a:pt x="2644" y="14351"/>
                    <a:pt x="2615" y="14282"/>
                    <a:pt x="2586" y="14212"/>
                  </a:cubicBezTo>
                  <a:cubicBezTo>
                    <a:pt x="2543" y="14166"/>
                    <a:pt x="2485" y="14166"/>
                    <a:pt x="2441" y="14120"/>
                  </a:cubicBezTo>
                  <a:cubicBezTo>
                    <a:pt x="2398" y="14074"/>
                    <a:pt x="2369" y="14005"/>
                    <a:pt x="2340" y="13959"/>
                  </a:cubicBezTo>
                  <a:cubicBezTo>
                    <a:pt x="2282" y="13843"/>
                    <a:pt x="2180" y="13751"/>
                    <a:pt x="2151" y="13612"/>
                  </a:cubicBezTo>
                  <a:cubicBezTo>
                    <a:pt x="2107" y="13451"/>
                    <a:pt x="2064" y="13312"/>
                    <a:pt x="1933" y="13405"/>
                  </a:cubicBezTo>
                  <a:cubicBezTo>
                    <a:pt x="1832" y="13474"/>
                    <a:pt x="1788" y="13612"/>
                    <a:pt x="1657" y="13636"/>
                  </a:cubicBezTo>
                  <a:cubicBezTo>
                    <a:pt x="1541" y="13636"/>
                    <a:pt x="1454" y="13497"/>
                    <a:pt x="1382" y="13705"/>
                  </a:cubicBezTo>
                  <a:cubicBezTo>
                    <a:pt x="1338" y="13797"/>
                    <a:pt x="1353" y="13797"/>
                    <a:pt x="1353" y="13912"/>
                  </a:cubicBezTo>
                  <a:cubicBezTo>
                    <a:pt x="1367" y="14005"/>
                    <a:pt x="1338" y="14028"/>
                    <a:pt x="1294" y="14074"/>
                  </a:cubicBezTo>
                  <a:cubicBezTo>
                    <a:pt x="1193" y="14189"/>
                    <a:pt x="1106" y="14259"/>
                    <a:pt x="1048" y="14397"/>
                  </a:cubicBezTo>
                  <a:cubicBezTo>
                    <a:pt x="1033" y="14466"/>
                    <a:pt x="1004" y="14536"/>
                    <a:pt x="1019" y="14605"/>
                  </a:cubicBezTo>
                  <a:cubicBezTo>
                    <a:pt x="1033" y="14697"/>
                    <a:pt x="1048" y="14720"/>
                    <a:pt x="990" y="14789"/>
                  </a:cubicBezTo>
                  <a:cubicBezTo>
                    <a:pt x="961" y="14859"/>
                    <a:pt x="903" y="14974"/>
                    <a:pt x="859" y="15020"/>
                  </a:cubicBezTo>
                  <a:cubicBezTo>
                    <a:pt x="830" y="15020"/>
                    <a:pt x="801" y="15020"/>
                    <a:pt x="772" y="15043"/>
                  </a:cubicBezTo>
                  <a:cubicBezTo>
                    <a:pt x="699" y="15089"/>
                    <a:pt x="612" y="15043"/>
                    <a:pt x="525" y="15089"/>
                  </a:cubicBezTo>
                  <a:cubicBezTo>
                    <a:pt x="482" y="15112"/>
                    <a:pt x="438" y="15205"/>
                    <a:pt x="380" y="15159"/>
                  </a:cubicBezTo>
                  <a:cubicBezTo>
                    <a:pt x="336" y="15112"/>
                    <a:pt x="351" y="15043"/>
                    <a:pt x="278" y="15020"/>
                  </a:cubicBezTo>
                  <a:cubicBezTo>
                    <a:pt x="220" y="15020"/>
                    <a:pt x="162" y="15089"/>
                    <a:pt x="104" y="14997"/>
                  </a:cubicBezTo>
                  <a:cubicBezTo>
                    <a:pt x="46" y="14928"/>
                    <a:pt x="90" y="14859"/>
                    <a:pt x="90" y="14789"/>
                  </a:cubicBezTo>
                  <a:cubicBezTo>
                    <a:pt x="90" y="14651"/>
                    <a:pt x="46" y="14720"/>
                    <a:pt x="3" y="14628"/>
                  </a:cubicBezTo>
                  <a:cubicBezTo>
                    <a:pt x="-12" y="14536"/>
                    <a:pt x="46" y="14443"/>
                    <a:pt x="61" y="14397"/>
                  </a:cubicBezTo>
                  <a:cubicBezTo>
                    <a:pt x="90" y="14305"/>
                    <a:pt x="119" y="14212"/>
                    <a:pt x="119" y="14120"/>
                  </a:cubicBezTo>
                  <a:cubicBezTo>
                    <a:pt x="133" y="14028"/>
                    <a:pt x="119" y="14005"/>
                    <a:pt x="75" y="13936"/>
                  </a:cubicBezTo>
                  <a:cubicBezTo>
                    <a:pt x="17" y="13843"/>
                    <a:pt x="17" y="13705"/>
                    <a:pt x="90" y="13589"/>
                  </a:cubicBezTo>
                  <a:cubicBezTo>
                    <a:pt x="148" y="13497"/>
                    <a:pt x="206" y="13497"/>
                    <a:pt x="293" y="13520"/>
                  </a:cubicBezTo>
                  <a:cubicBezTo>
                    <a:pt x="351" y="13520"/>
                    <a:pt x="409" y="13497"/>
                    <a:pt x="467" y="13520"/>
                  </a:cubicBezTo>
                  <a:cubicBezTo>
                    <a:pt x="525" y="13520"/>
                    <a:pt x="583" y="13566"/>
                    <a:pt x="641" y="13589"/>
                  </a:cubicBezTo>
                  <a:cubicBezTo>
                    <a:pt x="757" y="13612"/>
                    <a:pt x="873" y="13612"/>
                    <a:pt x="917" y="13428"/>
                  </a:cubicBezTo>
                  <a:cubicBezTo>
                    <a:pt x="946" y="13336"/>
                    <a:pt x="961" y="13059"/>
                    <a:pt x="932" y="12943"/>
                  </a:cubicBezTo>
                  <a:cubicBezTo>
                    <a:pt x="917" y="12874"/>
                    <a:pt x="873" y="12828"/>
                    <a:pt x="830" y="12805"/>
                  </a:cubicBezTo>
                  <a:cubicBezTo>
                    <a:pt x="830" y="12689"/>
                    <a:pt x="830" y="12666"/>
                    <a:pt x="772" y="12620"/>
                  </a:cubicBezTo>
                  <a:cubicBezTo>
                    <a:pt x="728" y="12574"/>
                    <a:pt x="699" y="12551"/>
                    <a:pt x="656" y="12505"/>
                  </a:cubicBezTo>
                  <a:cubicBezTo>
                    <a:pt x="627" y="12482"/>
                    <a:pt x="540" y="12459"/>
                    <a:pt x="511" y="12412"/>
                  </a:cubicBezTo>
                  <a:cubicBezTo>
                    <a:pt x="482" y="12297"/>
                    <a:pt x="569" y="12297"/>
                    <a:pt x="612" y="12274"/>
                  </a:cubicBezTo>
                  <a:cubicBezTo>
                    <a:pt x="641" y="12274"/>
                    <a:pt x="670" y="12274"/>
                    <a:pt x="699" y="12274"/>
                  </a:cubicBezTo>
                  <a:cubicBezTo>
                    <a:pt x="728" y="12274"/>
                    <a:pt x="743" y="12297"/>
                    <a:pt x="772" y="12320"/>
                  </a:cubicBezTo>
                  <a:cubicBezTo>
                    <a:pt x="844" y="12343"/>
                    <a:pt x="888" y="12320"/>
                    <a:pt x="873" y="12205"/>
                  </a:cubicBezTo>
                  <a:cubicBezTo>
                    <a:pt x="859" y="12159"/>
                    <a:pt x="786" y="12066"/>
                    <a:pt x="844" y="12020"/>
                  </a:cubicBezTo>
                  <a:cubicBezTo>
                    <a:pt x="903" y="11997"/>
                    <a:pt x="946" y="12089"/>
                    <a:pt x="990" y="12089"/>
                  </a:cubicBezTo>
                  <a:cubicBezTo>
                    <a:pt x="1062" y="12112"/>
                    <a:pt x="1077" y="12066"/>
                    <a:pt x="1106" y="11997"/>
                  </a:cubicBezTo>
                  <a:cubicBezTo>
                    <a:pt x="1135" y="11928"/>
                    <a:pt x="1164" y="11928"/>
                    <a:pt x="1222" y="11928"/>
                  </a:cubicBezTo>
                  <a:cubicBezTo>
                    <a:pt x="1265" y="11812"/>
                    <a:pt x="1207" y="11697"/>
                    <a:pt x="1309" y="11628"/>
                  </a:cubicBezTo>
                  <a:cubicBezTo>
                    <a:pt x="1353" y="11605"/>
                    <a:pt x="1382" y="11628"/>
                    <a:pt x="1425" y="11582"/>
                  </a:cubicBezTo>
                  <a:cubicBezTo>
                    <a:pt x="1498" y="11536"/>
                    <a:pt x="1512" y="11351"/>
                    <a:pt x="1527" y="11259"/>
                  </a:cubicBezTo>
                  <a:cubicBezTo>
                    <a:pt x="1541" y="11259"/>
                    <a:pt x="1541" y="11259"/>
                    <a:pt x="1556" y="11259"/>
                  </a:cubicBezTo>
                  <a:cubicBezTo>
                    <a:pt x="1628" y="11212"/>
                    <a:pt x="1599" y="11074"/>
                    <a:pt x="1628" y="10982"/>
                  </a:cubicBezTo>
                  <a:cubicBezTo>
                    <a:pt x="1686" y="10982"/>
                    <a:pt x="1744" y="11005"/>
                    <a:pt x="1788" y="10982"/>
                  </a:cubicBezTo>
                  <a:cubicBezTo>
                    <a:pt x="1803" y="10959"/>
                    <a:pt x="1817" y="10912"/>
                    <a:pt x="1846" y="10912"/>
                  </a:cubicBezTo>
                  <a:cubicBezTo>
                    <a:pt x="1875" y="10912"/>
                    <a:pt x="1890" y="10959"/>
                    <a:pt x="1904" y="10959"/>
                  </a:cubicBezTo>
                  <a:cubicBezTo>
                    <a:pt x="1977" y="10936"/>
                    <a:pt x="1962" y="10866"/>
                    <a:pt x="1962" y="10774"/>
                  </a:cubicBezTo>
                  <a:cubicBezTo>
                    <a:pt x="1977" y="10682"/>
                    <a:pt x="1977" y="10659"/>
                    <a:pt x="1962" y="10543"/>
                  </a:cubicBezTo>
                  <a:cubicBezTo>
                    <a:pt x="1933" y="10382"/>
                    <a:pt x="1875" y="10243"/>
                    <a:pt x="1890" y="10059"/>
                  </a:cubicBezTo>
                  <a:cubicBezTo>
                    <a:pt x="1904" y="9874"/>
                    <a:pt x="1991" y="9943"/>
                    <a:pt x="2049" y="9828"/>
                  </a:cubicBezTo>
                  <a:cubicBezTo>
                    <a:pt x="2064" y="9805"/>
                    <a:pt x="2122" y="9620"/>
                    <a:pt x="2165" y="9712"/>
                  </a:cubicBezTo>
                  <a:cubicBezTo>
                    <a:pt x="2180" y="9782"/>
                    <a:pt x="2093" y="9920"/>
                    <a:pt x="2151" y="9989"/>
                  </a:cubicBezTo>
                  <a:cubicBezTo>
                    <a:pt x="2136" y="10012"/>
                    <a:pt x="2122" y="10059"/>
                    <a:pt x="2122" y="10082"/>
                  </a:cubicBezTo>
                  <a:cubicBezTo>
                    <a:pt x="2238" y="10082"/>
                    <a:pt x="2180" y="10174"/>
                    <a:pt x="2122" y="10243"/>
                  </a:cubicBezTo>
                  <a:cubicBezTo>
                    <a:pt x="2064" y="10336"/>
                    <a:pt x="2151" y="10336"/>
                    <a:pt x="2180" y="10382"/>
                  </a:cubicBezTo>
                  <a:cubicBezTo>
                    <a:pt x="2209" y="10428"/>
                    <a:pt x="2238" y="10566"/>
                    <a:pt x="2165" y="10566"/>
                  </a:cubicBezTo>
                  <a:cubicBezTo>
                    <a:pt x="2136" y="10566"/>
                    <a:pt x="2049" y="10428"/>
                    <a:pt x="2049" y="10520"/>
                  </a:cubicBezTo>
                  <a:cubicBezTo>
                    <a:pt x="2049" y="10543"/>
                    <a:pt x="2122" y="10659"/>
                    <a:pt x="2136" y="10682"/>
                  </a:cubicBezTo>
                  <a:cubicBezTo>
                    <a:pt x="2180" y="10751"/>
                    <a:pt x="2223" y="10774"/>
                    <a:pt x="2267" y="10751"/>
                  </a:cubicBezTo>
                  <a:cubicBezTo>
                    <a:pt x="2340" y="10728"/>
                    <a:pt x="2340" y="10682"/>
                    <a:pt x="2412" y="10728"/>
                  </a:cubicBezTo>
                  <a:cubicBezTo>
                    <a:pt x="2456" y="10774"/>
                    <a:pt x="2499" y="10843"/>
                    <a:pt x="2557" y="10843"/>
                  </a:cubicBezTo>
                  <a:cubicBezTo>
                    <a:pt x="2615" y="10843"/>
                    <a:pt x="2644" y="10797"/>
                    <a:pt x="2703" y="10751"/>
                  </a:cubicBezTo>
                  <a:cubicBezTo>
                    <a:pt x="2790" y="10682"/>
                    <a:pt x="2920" y="10543"/>
                    <a:pt x="3022" y="10612"/>
                  </a:cubicBezTo>
                  <a:cubicBezTo>
                    <a:pt x="3080" y="10659"/>
                    <a:pt x="3065" y="10705"/>
                    <a:pt x="3138" y="10636"/>
                  </a:cubicBezTo>
                  <a:cubicBezTo>
                    <a:pt x="3182" y="10612"/>
                    <a:pt x="3211" y="10543"/>
                    <a:pt x="3254" y="10497"/>
                  </a:cubicBezTo>
                  <a:cubicBezTo>
                    <a:pt x="3283" y="10474"/>
                    <a:pt x="3283" y="10497"/>
                    <a:pt x="3312" y="10451"/>
                  </a:cubicBezTo>
                  <a:cubicBezTo>
                    <a:pt x="3327" y="10405"/>
                    <a:pt x="3327" y="10382"/>
                    <a:pt x="3327" y="10336"/>
                  </a:cubicBezTo>
                  <a:cubicBezTo>
                    <a:pt x="3327" y="10243"/>
                    <a:pt x="3298" y="10174"/>
                    <a:pt x="3298" y="10105"/>
                  </a:cubicBezTo>
                  <a:cubicBezTo>
                    <a:pt x="3298" y="10036"/>
                    <a:pt x="3327" y="9943"/>
                    <a:pt x="3356" y="9874"/>
                  </a:cubicBezTo>
                  <a:cubicBezTo>
                    <a:pt x="3370" y="9782"/>
                    <a:pt x="3385" y="9759"/>
                    <a:pt x="3443" y="9736"/>
                  </a:cubicBezTo>
                  <a:cubicBezTo>
                    <a:pt x="3501" y="9805"/>
                    <a:pt x="3632" y="10059"/>
                    <a:pt x="3675" y="9828"/>
                  </a:cubicBezTo>
                  <a:cubicBezTo>
                    <a:pt x="3675" y="9782"/>
                    <a:pt x="3690" y="9620"/>
                    <a:pt x="3675" y="9574"/>
                  </a:cubicBezTo>
                  <a:cubicBezTo>
                    <a:pt x="3661" y="9505"/>
                    <a:pt x="3603" y="9459"/>
                    <a:pt x="3573" y="9389"/>
                  </a:cubicBezTo>
                  <a:cubicBezTo>
                    <a:pt x="3515" y="9228"/>
                    <a:pt x="3603" y="9112"/>
                    <a:pt x="3719" y="9089"/>
                  </a:cubicBezTo>
                  <a:cubicBezTo>
                    <a:pt x="3820" y="9089"/>
                    <a:pt x="3936" y="9228"/>
                    <a:pt x="4038" y="9136"/>
                  </a:cubicBezTo>
                  <a:cubicBezTo>
                    <a:pt x="4067" y="9089"/>
                    <a:pt x="4096" y="9066"/>
                    <a:pt x="4125" y="9020"/>
                  </a:cubicBezTo>
                  <a:cubicBezTo>
                    <a:pt x="4154" y="8997"/>
                    <a:pt x="4198" y="8997"/>
                    <a:pt x="4227" y="8974"/>
                  </a:cubicBezTo>
                  <a:cubicBezTo>
                    <a:pt x="4270" y="8951"/>
                    <a:pt x="4256" y="8928"/>
                    <a:pt x="4212" y="8882"/>
                  </a:cubicBezTo>
                  <a:cubicBezTo>
                    <a:pt x="4183" y="8836"/>
                    <a:pt x="4169" y="8859"/>
                    <a:pt x="4125" y="8859"/>
                  </a:cubicBezTo>
                  <a:cubicBezTo>
                    <a:pt x="4096" y="8789"/>
                    <a:pt x="4125" y="8697"/>
                    <a:pt x="4082" y="8651"/>
                  </a:cubicBezTo>
                  <a:cubicBezTo>
                    <a:pt x="4023" y="8605"/>
                    <a:pt x="3936" y="8697"/>
                    <a:pt x="3893" y="8720"/>
                  </a:cubicBezTo>
                  <a:cubicBezTo>
                    <a:pt x="3835" y="8743"/>
                    <a:pt x="3791" y="8766"/>
                    <a:pt x="3748" y="8812"/>
                  </a:cubicBezTo>
                  <a:cubicBezTo>
                    <a:pt x="3719" y="8859"/>
                    <a:pt x="3719" y="8859"/>
                    <a:pt x="3690" y="8882"/>
                  </a:cubicBezTo>
                  <a:cubicBezTo>
                    <a:pt x="3661" y="8905"/>
                    <a:pt x="3632" y="8905"/>
                    <a:pt x="3603" y="8905"/>
                  </a:cubicBezTo>
                  <a:cubicBezTo>
                    <a:pt x="3501" y="8905"/>
                    <a:pt x="3414" y="8766"/>
                    <a:pt x="3356" y="8651"/>
                  </a:cubicBezTo>
                  <a:cubicBezTo>
                    <a:pt x="3312" y="8582"/>
                    <a:pt x="3312" y="8582"/>
                    <a:pt x="3327" y="8466"/>
                  </a:cubicBezTo>
                  <a:cubicBezTo>
                    <a:pt x="3341" y="8374"/>
                    <a:pt x="3341" y="8351"/>
                    <a:pt x="3312" y="8259"/>
                  </a:cubicBezTo>
                  <a:cubicBezTo>
                    <a:pt x="3269" y="8074"/>
                    <a:pt x="3298" y="7889"/>
                    <a:pt x="3385" y="7751"/>
                  </a:cubicBezTo>
                  <a:cubicBezTo>
                    <a:pt x="3472" y="7636"/>
                    <a:pt x="3544" y="7543"/>
                    <a:pt x="3603" y="7382"/>
                  </a:cubicBezTo>
                  <a:cubicBezTo>
                    <a:pt x="3632" y="7312"/>
                    <a:pt x="3646" y="7243"/>
                    <a:pt x="3675" y="7197"/>
                  </a:cubicBezTo>
                  <a:cubicBezTo>
                    <a:pt x="3704" y="7128"/>
                    <a:pt x="3762" y="7082"/>
                    <a:pt x="3791" y="7012"/>
                  </a:cubicBezTo>
                  <a:cubicBezTo>
                    <a:pt x="3820" y="6828"/>
                    <a:pt x="3675" y="6689"/>
                    <a:pt x="3588" y="6736"/>
                  </a:cubicBezTo>
                  <a:cubicBezTo>
                    <a:pt x="3486" y="6759"/>
                    <a:pt x="3370" y="6874"/>
                    <a:pt x="3327" y="7012"/>
                  </a:cubicBezTo>
                  <a:cubicBezTo>
                    <a:pt x="3312" y="7082"/>
                    <a:pt x="3298" y="7174"/>
                    <a:pt x="3298" y="7243"/>
                  </a:cubicBezTo>
                  <a:cubicBezTo>
                    <a:pt x="3298" y="7336"/>
                    <a:pt x="3327" y="7382"/>
                    <a:pt x="3283" y="7451"/>
                  </a:cubicBezTo>
                  <a:cubicBezTo>
                    <a:pt x="3138" y="7682"/>
                    <a:pt x="2906" y="7866"/>
                    <a:pt x="2891" y="8212"/>
                  </a:cubicBezTo>
                  <a:cubicBezTo>
                    <a:pt x="2891" y="8397"/>
                    <a:pt x="2906" y="8559"/>
                    <a:pt x="2862" y="8743"/>
                  </a:cubicBezTo>
                  <a:cubicBezTo>
                    <a:pt x="2819" y="8766"/>
                    <a:pt x="2804" y="8836"/>
                    <a:pt x="2775" y="8882"/>
                  </a:cubicBezTo>
                  <a:cubicBezTo>
                    <a:pt x="2833" y="8905"/>
                    <a:pt x="2862" y="8743"/>
                    <a:pt x="2906" y="8720"/>
                  </a:cubicBezTo>
                  <a:cubicBezTo>
                    <a:pt x="2964" y="8720"/>
                    <a:pt x="3007" y="8812"/>
                    <a:pt x="3036" y="8882"/>
                  </a:cubicBezTo>
                  <a:cubicBezTo>
                    <a:pt x="3065" y="8974"/>
                    <a:pt x="3065" y="9089"/>
                    <a:pt x="2993" y="9089"/>
                  </a:cubicBezTo>
                  <a:cubicBezTo>
                    <a:pt x="2935" y="9112"/>
                    <a:pt x="2833" y="9020"/>
                    <a:pt x="2790" y="9136"/>
                  </a:cubicBezTo>
                  <a:cubicBezTo>
                    <a:pt x="2862" y="9159"/>
                    <a:pt x="2920" y="9136"/>
                    <a:pt x="2978" y="9136"/>
                  </a:cubicBezTo>
                  <a:cubicBezTo>
                    <a:pt x="3007" y="9274"/>
                    <a:pt x="2862" y="9297"/>
                    <a:pt x="2819" y="9320"/>
                  </a:cubicBezTo>
                  <a:cubicBezTo>
                    <a:pt x="2717" y="9389"/>
                    <a:pt x="2790" y="9459"/>
                    <a:pt x="2833" y="9551"/>
                  </a:cubicBezTo>
                  <a:cubicBezTo>
                    <a:pt x="2775" y="9643"/>
                    <a:pt x="2819" y="9805"/>
                    <a:pt x="2833" y="9897"/>
                  </a:cubicBezTo>
                  <a:cubicBezTo>
                    <a:pt x="2833" y="10059"/>
                    <a:pt x="2732" y="10174"/>
                    <a:pt x="2644" y="10174"/>
                  </a:cubicBezTo>
                  <a:cubicBezTo>
                    <a:pt x="2586" y="10197"/>
                    <a:pt x="2572" y="10197"/>
                    <a:pt x="2543" y="10266"/>
                  </a:cubicBezTo>
                  <a:cubicBezTo>
                    <a:pt x="2514" y="10336"/>
                    <a:pt x="2528" y="10405"/>
                    <a:pt x="2470" y="10428"/>
                  </a:cubicBezTo>
                  <a:cubicBezTo>
                    <a:pt x="2412" y="10451"/>
                    <a:pt x="2383" y="10382"/>
                    <a:pt x="2369" y="10312"/>
                  </a:cubicBezTo>
                  <a:cubicBezTo>
                    <a:pt x="2325" y="10359"/>
                    <a:pt x="2340" y="10474"/>
                    <a:pt x="2340" y="10543"/>
                  </a:cubicBezTo>
                  <a:cubicBezTo>
                    <a:pt x="2267" y="10566"/>
                    <a:pt x="2296" y="10405"/>
                    <a:pt x="2223" y="10405"/>
                  </a:cubicBezTo>
                  <a:cubicBezTo>
                    <a:pt x="2194" y="10289"/>
                    <a:pt x="2369" y="10174"/>
                    <a:pt x="2369" y="10059"/>
                  </a:cubicBezTo>
                  <a:cubicBezTo>
                    <a:pt x="2383" y="9920"/>
                    <a:pt x="2282" y="9759"/>
                    <a:pt x="2238" y="9666"/>
                  </a:cubicBezTo>
                  <a:cubicBezTo>
                    <a:pt x="2194" y="9551"/>
                    <a:pt x="2253" y="9343"/>
                    <a:pt x="2194" y="9205"/>
                  </a:cubicBezTo>
                  <a:cubicBezTo>
                    <a:pt x="2180" y="9182"/>
                    <a:pt x="2151" y="9159"/>
                    <a:pt x="2151" y="9112"/>
                  </a:cubicBezTo>
                  <a:cubicBezTo>
                    <a:pt x="2136" y="9089"/>
                    <a:pt x="2165" y="9020"/>
                    <a:pt x="2151" y="8997"/>
                  </a:cubicBezTo>
                  <a:cubicBezTo>
                    <a:pt x="2093" y="8905"/>
                    <a:pt x="2078" y="9136"/>
                    <a:pt x="2078" y="9159"/>
                  </a:cubicBezTo>
                  <a:cubicBezTo>
                    <a:pt x="2078" y="9320"/>
                    <a:pt x="2078" y="9274"/>
                    <a:pt x="1991" y="9366"/>
                  </a:cubicBezTo>
                  <a:cubicBezTo>
                    <a:pt x="1948" y="9412"/>
                    <a:pt x="1933" y="9482"/>
                    <a:pt x="1875" y="9528"/>
                  </a:cubicBezTo>
                  <a:cubicBezTo>
                    <a:pt x="1817" y="9574"/>
                    <a:pt x="1744" y="9574"/>
                    <a:pt x="1701" y="9528"/>
                  </a:cubicBezTo>
                  <a:cubicBezTo>
                    <a:pt x="1672" y="9482"/>
                    <a:pt x="1672" y="9459"/>
                    <a:pt x="1657" y="9412"/>
                  </a:cubicBezTo>
                  <a:cubicBezTo>
                    <a:pt x="1643" y="9389"/>
                    <a:pt x="1614" y="9366"/>
                    <a:pt x="1599" y="9343"/>
                  </a:cubicBezTo>
                  <a:cubicBezTo>
                    <a:pt x="1628" y="9274"/>
                    <a:pt x="1686" y="9251"/>
                    <a:pt x="1701" y="9182"/>
                  </a:cubicBezTo>
                  <a:cubicBezTo>
                    <a:pt x="1657" y="9159"/>
                    <a:pt x="1614" y="9182"/>
                    <a:pt x="1585" y="9136"/>
                  </a:cubicBezTo>
                  <a:cubicBezTo>
                    <a:pt x="1585" y="9043"/>
                    <a:pt x="1672" y="9066"/>
                    <a:pt x="1701" y="8974"/>
                  </a:cubicBezTo>
                  <a:cubicBezTo>
                    <a:pt x="1701" y="8951"/>
                    <a:pt x="1686" y="8882"/>
                    <a:pt x="1701" y="8859"/>
                  </a:cubicBezTo>
                  <a:cubicBezTo>
                    <a:pt x="1701" y="8836"/>
                    <a:pt x="1730" y="8812"/>
                    <a:pt x="1744" y="8789"/>
                  </a:cubicBezTo>
                  <a:cubicBezTo>
                    <a:pt x="1686" y="8766"/>
                    <a:pt x="1657" y="8928"/>
                    <a:pt x="1614" y="8951"/>
                  </a:cubicBezTo>
                  <a:cubicBezTo>
                    <a:pt x="1570" y="8974"/>
                    <a:pt x="1541" y="8882"/>
                    <a:pt x="1541" y="8789"/>
                  </a:cubicBezTo>
                  <a:cubicBezTo>
                    <a:pt x="1556" y="8720"/>
                    <a:pt x="1556" y="8628"/>
                    <a:pt x="1599" y="8582"/>
                  </a:cubicBezTo>
                  <a:cubicBezTo>
                    <a:pt x="1657" y="8536"/>
                    <a:pt x="1730" y="8582"/>
                    <a:pt x="1788" y="8536"/>
                  </a:cubicBezTo>
                  <a:cubicBezTo>
                    <a:pt x="1846" y="8489"/>
                    <a:pt x="1846" y="8351"/>
                    <a:pt x="1773" y="8420"/>
                  </a:cubicBezTo>
                  <a:cubicBezTo>
                    <a:pt x="1759" y="8536"/>
                    <a:pt x="1686" y="8512"/>
                    <a:pt x="1628" y="8512"/>
                  </a:cubicBezTo>
                  <a:cubicBezTo>
                    <a:pt x="1570" y="8512"/>
                    <a:pt x="1556" y="8512"/>
                    <a:pt x="1556" y="8374"/>
                  </a:cubicBezTo>
                  <a:cubicBezTo>
                    <a:pt x="1556" y="8282"/>
                    <a:pt x="1556" y="8236"/>
                    <a:pt x="1614" y="8189"/>
                  </a:cubicBezTo>
                  <a:cubicBezTo>
                    <a:pt x="1701" y="8166"/>
                    <a:pt x="1672" y="8166"/>
                    <a:pt x="1701" y="8051"/>
                  </a:cubicBezTo>
                  <a:cubicBezTo>
                    <a:pt x="1715" y="7959"/>
                    <a:pt x="1759" y="7959"/>
                    <a:pt x="1803" y="7912"/>
                  </a:cubicBezTo>
                  <a:cubicBezTo>
                    <a:pt x="1832" y="7843"/>
                    <a:pt x="1846" y="7751"/>
                    <a:pt x="1890" y="7705"/>
                  </a:cubicBezTo>
                  <a:cubicBezTo>
                    <a:pt x="1962" y="7612"/>
                    <a:pt x="1977" y="7682"/>
                    <a:pt x="2035" y="7705"/>
                  </a:cubicBezTo>
                  <a:cubicBezTo>
                    <a:pt x="2093" y="7728"/>
                    <a:pt x="2165" y="7682"/>
                    <a:pt x="2194" y="7636"/>
                  </a:cubicBezTo>
                  <a:cubicBezTo>
                    <a:pt x="2223" y="7589"/>
                    <a:pt x="2238" y="7543"/>
                    <a:pt x="2238" y="7520"/>
                  </a:cubicBezTo>
                  <a:cubicBezTo>
                    <a:pt x="2194" y="7497"/>
                    <a:pt x="2078" y="7728"/>
                    <a:pt x="2049" y="7589"/>
                  </a:cubicBezTo>
                  <a:cubicBezTo>
                    <a:pt x="2049" y="7474"/>
                    <a:pt x="2194" y="7312"/>
                    <a:pt x="2238" y="7243"/>
                  </a:cubicBezTo>
                  <a:cubicBezTo>
                    <a:pt x="2267" y="7151"/>
                    <a:pt x="2282" y="7105"/>
                    <a:pt x="2296" y="7036"/>
                  </a:cubicBezTo>
                  <a:cubicBezTo>
                    <a:pt x="2325" y="6897"/>
                    <a:pt x="2398" y="6805"/>
                    <a:pt x="2427" y="6666"/>
                  </a:cubicBezTo>
                  <a:cubicBezTo>
                    <a:pt x="2441" y="6528"/>
                    <a:pt x="2470" y="6366"/>
                    <a:pt x="2499" y="6251"/>
                  </a:cubicBezTo>
                  <a:cubicBezTo>
                    <a:pt x="2528" y="6205"/>
                    <a:pt x="2557" y="6159"/>
                    <a:pt x="2586" y="6112"/>
                  </a:cubicBezTo>
                  <a:cubicBezTo>
                    <a:pt x="2615" y="6066"/>
                    <a:pt x="2630" y="5951"/>
                    <a:pt x="2688" y="5997"/>
                  </a:cubicBezTo>
                  <a:cubicBezTo>
                    <a:pt x="2703" y="5928"/>
                    <a:pt x="2673" y="5882"/>
                    <a:pt x="2688" y="5812"/>
                  </a:cubicBezTo>
                  <a:cubicBezTo>
                    <a:pt x="2703" y="5766"/>
                    <a:pt x="2703" y="5789"/>
                    <a:pt x="2717" y="5766"/>
                  </a:cubicBezTo>
                  <a:cubicBezTo>
                    <a:pt x="2732" y="5720"/>
                    <a:pt x="2761" y="5766"/>
                    <a:pt x="2761" y="5697"/>
                  </a:cubicBezTo>
                  <a:cubicBezTo>
                    <a:pt x="2775" y="5720"/>
                    <a:pt x="2790" y="5720"/>
                    <a:pt x="2819" y="5720"/>
                  </a:cubicBezTo>
                  <a:cubicBezTo>
                    <a:pt x="2848" y="5628"/>
                    <a:pt x="2746" y="5536"/>
                    <a:pt x="2703" y="5605"/>
                  </a:cubicBezTo>
                  <a:cubicBezTo>
                    <a:pt x="2630" y="5674"/>
                    <a:pt x="2601" y="5836"/>
                    <a:pt x="2514" y="5674"/>
                  </a:cubicBezTo>
                  <a:cubicBezTo>
                    <a:pt x="2528" y="5605"/>
                    <a:pt x="2601" y="5559"/>
                    <a:pt x="2630" y="5512"/>
                  </a:cubicBezTo>
                  <a:cubicBezTo>
                    <a:pt x="2630" y="5512"/>
                    <a:pt x="2630" y="5489"/>
                    <a:pt x="2630" y="5489"/>
                  </a:cubicBezTo>
                  <a:cubicBezTo>
                    <a:pt x="2470" y="5466"/>
                    <a:pt x="2615" y="5305"/>
                    <a:pt x="2659" y="5397"/>
                  </a:cubicBezTo>
                  <a:cubicBezTo>
                    <a:pt x="2659" y="5374"/>
                    <a:pt x="2746" y="5028"/>
                    <a:pt x="2775" y="5236"/>
                  </a:cubicBezTo>
                  <a:cubicBezTo>
                    <a:pt x="2790" y="5305"/>
                    <a:pt x="2732" y="5328"/>
                    <a:pt x="2761" y="5397"/>
                  </a:cubicBezTo>
                  <a:cubicBezTo>
                    <a:pt x="2761" y="5397"/>
                    <a:pt x="2833" y="5512"/>
                    <a:pt x="2848" y="5512"/>
                  </a:cubicBezTo>
                  <a:cubicBezTo>
                    <a:pt x="2891" y="5512"/>
                    <a:pt x="2920" y="5420"/>
                    <a:pt x="2906" y="5374"/>
                  </a:cubicBezTo>
                  <a:cubicBezTo>
                    <a:pt x="2906" y="5305"/>
                    <a:pt x="2862" y="5328"/>
                    <a:pt x="2833" y="5282"/>
                  </a:cubicBezTo>
                  <a:cubicBezTo>
                    <a:pt x="2775" y="5120"/>
                    <a:pt x="2920" y="5097"/>
                    <a:pt x="2978" y="5051"/>
                  </a:cubicBezTo>
                  <a:cubicBezTo>
                    <a:pt x="2993" y="5120"/>
                    <a:pt x="2949" y="5189"/>
                    <a:pt x="2935" y="5259"/>
                  </a:cubicBezTo>
                  <a:cubicBezTo>
                    <a:pt x="3007" y="5282"/>
                    <a:pt x="2993" y="5189"/>
                    <a:pt x="3036" y="5166"/>
                  </a:cubicBezTo>
                  <a:cubicBezTo>
                    <a:pt x="3051" y="5212"/>
                    <a:pt x="3109" y="5282"/>
                    <a:pt x="3138" y="5236"/>
                  </a:cubicBezTo>
                  <a:cubicBezTo>
                    <a:pt x="3196" y="5143"/>
                    <a:pt x="3094" y="5120"/>
                    <a:pt x="3065" y="5097"/>
                  </a:cubicBezTo>
                  <a:cubicBezTo>
                    <a:pt x="3036" y="5074"/>
                    <a:pt x="3022" y="4982"/>
                    <a:pt x="3036" y="4936"/>
                  </a:cubicBezTo>
                  <a:cubicBezTo>
                    <a:pt x="3051" y="4866"/>
                    <a:pt x="3080" y="4820"/>
                    <a:pt x="3123" y="4820"/>
                  </a:cubicBezTo>
                  <a:cubicBezTo>
                    <a:pt x="3153" y="4866"/>
                    <a:pt x="3153" y="4936"/>
                    <a:pt x="3167" y="4982"/>
                  </a:cubicBezTo>
                  <a:cubicBezTo>
                    <a:pt x="3182" y="5051"/>
                    <a:pt x="3196" y="5074"/>
                    <a:pt x="3240" y="5120"/>
                  </a:cubicBezTo>
                  <a:cubicBezTo>
                    <a:pt x="3269" y="5051"/>
                    <a:pt x="3254" y="4982"/>
                    <a:pt x="3283" y="4936"/>
                  </a:cubicBezTo>
                  <a:cubicBezTo>
                    <a:pt x="3283" y="4912"/>
                    <a:pt x="3312" y="4866"/>
                    <a:pt x="3341" y="4866"/>
                  </a:cubicBezTo>
                  <a:cubicBezTo>
                    <a:pt x="3370" y="4889"/>
                    <a:pt x="3356" y="4936"/>
                    <a:pt x="3370" y="4959"/>
                  </a:cubicBezTo>
                  <a:cubicBezTo>
                    <a:pt x="3443" y="5005"/>
                    <a:pt x="3428" y="4936"/>
                    <a:pt x="3428" y="4843"/>
                  </a:cubicBezTo>
                  <a:cubicBezTo>
                    <a:pt x="3428" y="4774"/>
                    <a:pt x="3443" y="4728"/>
                    <a:pt x="3443" y="4659"/>
                  </a:cubicBezTo>
                  <a:cubicBezTo>
                    <a:pt x="3428" y="4659"/>
                    <a:pt x="3414" y="4636"/>
                    <a:pt x="3399" y="4636"/>
                  </a:cubicBezTo>
                  <a:cubicBezTo>
                    <a:pt x="3414" y="4566"/>
                    <a:pt x="3457" y="4451"/>
                    <a:pt x="3515" y="4474"/>
                  </a:cubicBezTo>
                  <a:cubicBezTo>
                    <a:pt x="3501" y="4612"/>
                    <a:pt x="3573" y="4566"/>
                    <a:pt x="3603" y="4497"/>
                  </a:cubicBezTo>
                  <a:cubicBezTo>
                    <a:pt x="3646" y="4405"/>
                    <a:pt x="3675" y="4359"/>
                    <a:pt x="3748" y="4359"/>
                  </a:cubicBezTo>
                  <a:cubicBezTo>
                    <a:pt x="3849" y="4336"/>
                    <a:pt x="3791" y="4451"/>
                    <a:pt x="3748" y="4520"/>
                  </a:cubicBezTo>
                  <a:cubicBezTo>
                    <a:pt x="3704" y="4612"/>
                    <a:pt x="3704" y="4682"/>
                    <a:pt x="3719" y="4797"/>
                  </a:cubicBezTo>
                  <a:cubicBezTo>
                    <a:pt x="3777" y="4774"/>
                    <a:pt x="3835" y="4589"/>
                    <a:pt x="3864" y="4497"/>
                  </a:cubicBezTo>
                  <a:cubicBezTo>
                    <a:pt x="3878" y="4451"/>
                    <a:pt x="3878" y="4312"/>
                    <a:pt x="3907" y="4405"/>
                  </a:cubicBezTo>
                  <a:cubicBezTo>
                    <a:pt x="3936" y="4474"/>
                    <a:pt x="3907" y="4543"/>
                    <a:pt x="3907" y="4612"/>
                  </a:cubicBezTo>
                  <a:cubicBezTo>
                    <a:pt x="4023" y="4589"/>
                    <a:pt x="3922" y="4312"/>
                    <a:pt x="4038" y="4312"/>
                  </a:cubicBezTo>
                  <a:cubicBezTo>
                    <a:pt x="4183" y="4289"/>
                    <a:pt x="4038" y="4520"/>
                    <a:pt x="4053" y="4589"/>
                  </a:cubicBezTo>
                  <a:cubicBezTo>
                    <a:pt x="4111" y="4543"/>
                    <a:pt x="4125" y="4428"/>
                    <a:pt x="4198" y="4474"/>
                  </a:cubicBezTo>
                  <a:cubicBezTo>
                    <a:pt x="4241" y="4497"/>
                    <a:pt x="4314" y="4589"/>
                    <a:pt x="4343" y="4636"/>
                  </a:cubicBezTo>
                  <a:cubicBezTo>
                    <a:pt x="4401" y="4751"/>
                    <a:pt x="4285" y="4705"/>
                    <a:pt x="4241" y="4751"/>
                  </a:cubicBezTo>
                  <a:cubicBezTo>
                    <a:pt x="4169" y="4820"/>
                    <a:pt x="4212" y="4912"/>
                    <a:pt x="4270" y="4936"/>
                  </a:cubicBezTo>
                  <a:cubicBezTo>
                    <a:pt x="4270" y="5005"/>
                    <a:pt x="4328" y="5005"/>
                    <a:pt x="4357" y="4982"/>
                  </a:cubicBezTo>
                  <a:cubicBezTo>
                    <a:pt x="4372" y="4982"/>
                    <a:pt x="4386" y="4959"/>
                    <a:pt x="4401" y="4936"/>
                  </a:cubicBezTo>
                  <a:cubicBezTo>
                    <a:pt x="4430" y="4936"/>
                    <a:pt x="4444" y="4959"/>
                    <a:pt x="4473" y="4959"/>
                  </a:cubicBezTo>
                  <a:cubicBezTo>
                    <a:pt x="4517" y="4936"/>
                    <a:pt x="4532" y="4889"/>
                    <a:pt x="4561" y="4936"/>
                  </a:cubicBezTo>
                  <a:cubicBezTo>
                    <a:pt x="4619" y="5005"/>
                    <a:pt x="4590" y="5005"/>
                    <a:pt x="4561" y="5051"/>
                  </a:cubicBezTo>
                  <a:cubicBezTo>
                    <a:pt x="4532" y="5120"/>
                    <a:pt x="4517" y="5074"/>
                    <a:pt x="4575" y="5143"/>
                  </a:cubicBezTo>
                  <a:cubicBezTo>
                    <a:pt x="4590" y="5143"/>
                    <a:pt x="4633" y="5212"/>
                    <a:pt x="4662" y="5212"/>
                  </a:cubicBezTo>
                  <a:cubicBezTo>
                    <a:pt x="4691" y="5236"/>
                    <a:pt x="4749" y="5236"/>
                    <a:pt x="4793" y="5236"/>
                  </a:cubicBezTo>
                  <a:cubicBezTo>
                    <a:pt x="4836" y="5259"/>
                    <a:pt x="4909" y="5259"/>
                    <a:pt x="4938" y="5305"/>
                  </a:cubicBezTo>
                  <a:cubicBezTo>
                    <a:pt x="4967" y="5328"/>
                    <a:pt x="4967" y="5351"/>
                    <a:pt x="4982" y="5374"/>
                  </a:cubicBezTo>
                  <a:cubicBezTo>
                    <a:pt x="5011" y="5443"/>
                    <a:pt x="5054" y="5512"/>
                    <a:pt x="5083" y="5536"/>
                  </a:cubicBezTo>
                  <a:cubicBezTo>
                    <a:pt x="5127" y="5605"/>
                    <a:pt x="5185" y="5605"/>
                    <a:pt x="5243" y="5651"/>
                  </a:cubicBezTo>
                  <a:cubicBezTo>
                    <a:pt x="5286" y="5674"/>
                    <a:pt x="5330" y="5743"/>
                    <a:pt x="5373" y="5812"/>
                  </a:cubicBezTo>
                  <a:cubicBezTo>
                    <a:pt x="5403" y="5836"/>
                    <a:pt x="5461" y="5905"/>
                    <a:pt x="5475" y="5951"/>
                  </a:cubicBezTo>
                  <a:cubicBezTo>
                    <a:pt x="5504" y="6043"/>
                    <a:pt x="5432" y="6112"/>
                    <a:pt x="5446" y="6182"/>
                  </a:cubicBezTo>
                  <a:cubicBezTo>
                    <a:pt x="5446" y="6297"/>
                    <a:pt x="5504" y="6297"/>
                    <a:pt x="5446" y="6389"/>
                  </a:cubicBezTo>
                  <a:cubicBezTo>
                    <a:pt x="5417" y="6436"/>
                    <a:pt x="5359" y="6482"/>
                    <a:pt x="5330" y="6528"/>
                  </a:cubicBezTo>
                  <a:cubicBezTo>
                    <a:pt x="5257" y="6620"/>
                    <a:pt x="5228" y="6643"/>
                    <a:pt x="5141" y="6597"/>
                  </a:cubicBezTo>
                  <a:cubicBezTo>
                    <a:pt x="5069" y="6574"/>
                    <a:pt x="4967" y="6597"/>
                    <a:pt x="4894" y="6574"/>
                  </a:cubicBezTo>
                  <a:cubicBezTo>
                    <a:pt x="4807" y="6528"/>
                    <a:pt x="4749" y="6482"/>
                    <a:pt x="4677" y="6389"/>
                  </a:cubicBezTo>
                  <a:cubicBezTo>
                    <a:pt x="4633" y="6320"/>
                    <a:pt x="4532" y="6182"/>
                    <a:pt x="4473" y="6251"/>
                  </a:cubicBezTo>
                  <a:cubicBezTo>
                    <a:pt x="4503" y="6343"/>
                    <a:pt x="4546" y="6412"/>
                    <a:pt x="4590" y="6459"/>
                  </a:cubicBezTo>
                  <a:cubicBezTo>
                    <a:pt x="4633" y="6528"/>
                    <a:pt x="4735" y="6597"/>
                    <a:pt x="4749" y="6666"/>
                  </a:cubicBezTo>
                  <a:cubicBezTo>
                    <a:pt x="4778" y="6759"/>
                    <a:pt x="4735" y="6874"/>
                    <a:pt x="4749" y="6966"/>
                  </a:cubicBezTo>
                  <a:cubicBezTo>
                    <a:pt x="4764" y="7082"/>
                    <a:pt x="4807" y="7174"/>
                    <a:pt x="4764" y="7289"/>
                  </a:cubicBezTo>
                  <a:cubicBezTo>
                    <a:pt x="4822" y="7382"/>
                    <a:pt x="4953" y="7497"/>
                    <a:pt x="5040" y="7497"/>
                  </a:cubicBezTo>
                  <a:cubicBezTo>
                    <a:pt x="5083" y="7497"/>
                    <a:pt x="5127" y="7497"/>
                    <a:pt x="5141" y="7428"/>
                  </a:cubicBezTo>
                  <a:cubicBezTo>
                    <a:pt x="5156" y="7312"/>
                    <a:pt x="5083" y="7312"/>
                    <a:pt x="5040" y="7266"/>
                  </a:cubicBezTo>
                  <a:cubicBezTo>
                    <a:pt x="4996" y="7243"/>
                    <a:pt x="4967" y="7197"/>
                    <a:pt x="4982" y="7105"/>
                  </a:cubicBezTo>
                  <a:cubicBezTo>
                    <a:pt x="4996" y="6989"/>
                    <a:pt x="5025" y="6989"/>
                    <a:pt x="5083" y="7036"/>
                  </a:cubicBezTo>
                  <a:cubicBezTo>
                    <a:pt x="5127" y="7082"/>
                    <a:pt x="5141" y="7128"/>
                    <a:pt x="5185" y="7151"/>
                  </a:cubicBezTo>
                  <a:cubicBezTo>
                    <a:pt x="5243" y="7151"/>
                    <a:pt x="5301" y="7105"/>
                    <a:pt x="5315" y="7220"/>
                  </a:cubicBezTo>
                  <a:cubicBezTo>
                    <a:pt x="5359" y="7243"/>
                    <a:pt x="5490" y="7312"/>
                    <a:pt x="5461" y="7174"/>
                  </a:cubicBezTo>
                  <a:cubicBezTo>
                    <a:pt x="5432" y="7082"/>
                    <a:pt x="5344" y="7105"/>
                    <a:pt x="5330" y="7012"/>
                  </a:cubicBezTo>
                  <a:cubicBezTo>
                    <a:pt x="5315" y="6874"/>
                    <a:pt x="5432" y="6689"/>
                    <a:pt x="5490" y="6620"/>
                  </a:cubicBezTo>
                  <a:cubicBezTo>
                    <a:pt x="5504" y="6597"/>
                    <a:pt x="5533" y="6574"/>
                    <a:pt x="5548" y="6551"/>
                  </a:cubicBezTo>
                  <a:cubicBezTo>
                    <a:pt x="5562" y="6528"/>
                    <a:pt x="5591" y="6482"/>
                    <a:pt x="5606" y="6459"/>
                  </a:cubicBezTo>
                  <a:cubicBezTo>
                    <a:pt x="5664" y="6436"/>
                    <a:pt x="5678" y="6528"/>
                    <a:pt x="5707" y="6597"/>
                  </a:cubicBezTo>
                  <a:cubicBezTo>
                    <a:pt x="5736" y="6643"/>
                    <a:pt x="5780" y="6759"/>
                    <a:pt x="5823" y="6666"/>
                  </a:cubicBezTo>
                  <a:cubicBezTo>
                    <a:pt x="5853" y="6620"/>
                    <a:pt x="5823" y="6505"/>
                    <a:pt x="5823" y="6436"/>
                  </a:cubicBezTo>
                  <a:cubicBezTo>
                    <a:pt x="5809" y="6412"/>
                    <a:pt x="5823" y="6343"/>
                    <a:pt x="5823" y="6320"/>
                  </a:cubicBezTo>
                  <a:cubicBezTo>
                    <a:pt x="5809" y="6251"/>
                    <a:pt x="5809" y="6274"/>
                    <a:pt x="5780" y="6228"/>
                  </a:cubicBezTo>
                  <a:cubicBezTo>
                    <a:pt x="5751" y="6136"/>
                    <a:pt x="5751" y="6066"/>
                    <a:pt x="5765" y="5974"/>
                  </a:cubicBezTo>
                  <a:cubicBezTo>
                    <a:pt x="5780" y="5905"/>
                    <a:pt x="5809" y="5812"/>
                    <a:pt x="5794" y="5743"/>
                  </a:cubicBezTo>
                  <a:cubicBezTo>
                    <a:pt x="5780" y="5651"/>
                    <a:pt x="5736" y="5605"/>
                    <a:pt x="5722" y="5536"/>
                  </a:cubicBezTo>
                  <a:cubicBezTo>
                    <a:pt x="5678" y="5282"/>
                    <a:pt x="5896" y="5328"/>
                    <a:pt x="5954" y="5466"/>
                  </a:cubicBezTo>
                  <a:cubicBezTo>
                    <a:pt x="5983" y="5536"/>
                    <a:pt x="5998" y="5628"/>
                    <a:pt x="6027" y="5697"/>
                  </a:cubicBezTo>
                  <a:cubicBezTo>
                    <a:pt x="6056" y="5766"/>
                    <a:pt x="6070" y="5836"/>
                    <a:pt x="6027" y="5905"/>
                  </a:cubicBezTo>
                  <a:cubicBezTo>
                    <a:pt x="5983" y="5974"/>
                    <a:pt x="5896" y="5951"/>
                    <a:pt x="5896" y="6089"/>
                  </a:cubicBezTo>
                  <a:cubicBezTo>
                    <a:pt x="5896" y="6159"/>
                    <a:pt x="5969" y="6297"/>
                    <a:pt x="6012" y="6320"/>
                  </a:cubicBezTo>
                  <a:cubicBezTo>
                    <a:pt x="6085" y="6366"/>
                    <a:pt x="6114" y="6228"/>
                    <a:pt x="6143" y="6159"/>
                  </a:cubicBezTo>
                  <a:cubicBezTo>
                    <a:pt x="6186" y="6020"/>
                    <a:pt x="6244" y="5951"/>
                    <a:pt x="6332" y="5859"/>
                  </a:cubicBezTo>
                  <a:cubicBezTo>
                    <a:pt x="6404" y="5789"/>
                    <a:pt x="6477" y="5697"/>
                    <a:pt x="6549" y="5628"/>
                  </a:cubicBezTo>
                  <a:cubicBezTo>
                    <a:pt x="6622" y="5536"/>
                    <a:pt x="6753" y="5466"/>
                    <a:pt x="6782" y="5351"/>
                  </a:cubicBezTo>
                  <a:cubicBezTo>
                    <a:pt x="6840" y="5305"/>
                    <a:pt x="6898" y="5259"/>
                    <a:pt x="6941" y="5259"/>
                  </a:cubicBezTo>
                  <a:cubicBezTo>
                    <a:pt x="6970" y="5328"/>
                    <a:pt x="6883" y="5443"/>
                    <a:pt x="6869" y="5512"/>
                  </a:cubicBezTo>
                  <a:cubicBezTo>
                    <a:pt x="6898" y="5536"/>
                    <a:pt x="6883" y="5628"/>
                    <a:pt x="6883" y="5697"/>
                  </a:cubicBezTo>
                  <a:cubicBezTo>
                    <a:pt x="6956" y="5720"/>
                    <a:pt x="7028" y="5605"/>
                    <a:pt x="7028" y="5512"/>
                  </a:cubicBezTo>
                  <a:cubicBezTo>
                    <a:pt x="7086" y="5420"/>
                    <a:pt x="7086" y="5489"/>
                    <a:pt x="7144" y="5536"/>
                  </a:cubicBezTo>
                  <a:cubicBezTo>
                    <a:pt x="7217" y="5559"/>
                    <a:pt x="7261" y="5489"/>
                    <a:pt x="7290" y="5420"/>
                  </a:cubicBezTo>
                  <a:cubicBezTo>
                    <a:pt x="7319" y="5374"/>
                    <a:pt x="7377" y="5282"/>
                    <a:pt x="7406" y="5351"/>
                  </a:cubicBezTo>
                  <a:cubicBezTo>
                    <a:pt x="7449" y="5420"/>
                    <a:pt x="7377" y="5512"/>
                    <a:pt x="7377" y="5582"/>
                  </a:cubicBezTo>
                  <a:cubicBezTo>
                    <a:pt x="7391" y="5697"/>
                    <a:pt x="7464" y="5674"/>
                    <a:pt x="7493" y="5582"/>
                  </a:cubicBezTo>
                  <a:cubicBezTo>
                    <a:pt x="7493" y="5582"/>
                    <a:pt x="7493" y="5489"/>
                    <a:pt x="7507" y="5489"/>
                  </a:cubicBezTo>
                  <a:cubicBezTo>
                    <a:pt x="7522" y="5443"/>
                    <a:pt x="7551" y="5466"/>
                    <a:pt x="7565" y="5443"/>
                  </a:cubicBezTo>
                  <a:cubicBezTo>
                    <a:pt x="7609" y="5397"/>
                    <a:pt x="7594" y="5305"/>
                    <a:pt x="7580" y="5212"/>
                  </a:cubicBezTo>
                  <a:cubicBezTo>
                    <a:pt x="7580" y="5189"/>
                    <a:pt x="7565" y="5120"/>
                    <a:pt x="7565" y="5120"/>
                  </a:cubicBezTo>
                  <a:cubicBezTo>
                    <a:pt x="7536" y="5074"/>
                    <a:pt x="7507" y="5120"/>
                    <a:pt x="7478" y="5097"/>
                  </a:cubicBezTo>
                  <a:cubicBezTo>
                    <a:pt x="7391" y="5051"/>
                    <a:pt x="7333" y="4843"/>
                    <a:pt x="7319" y="4705"/>
                  </a:cubicBezTo>
                  <a:cubicBezTo>
                    <a:pt x="7319" y="4659"/>
                    <a:pt x="7333" y="4474"/>
                    <a:pt x="7391" y="4497"/>
                  </a:cubicBezTo>
                  <a:cubicBezTo>
                    <a:pt x="7420" y="4497"/>
                    <a:pt x="7449" y="4682"/>
                    <a:pt x="7464" y="4728"/>
                  </a:cubicBezTo>
                  <a:cubicBezTo>
                    <a:pt x="7493" y="4797"/>
                    <a:pt x="7507" y="4866"/>
                    <a:pt x="7551" y="4912"/>
                  </a:cubicBezTo>
                  <a:cubicBezTo>
                    <a:pt x="7580" y="4936"/>
                    <a:pt x="7565" y="4936"/>
                    <a:pt x="7609" y="4959"/>
                  </a:cubicBezTo>
                  <a:cubicBezTo>
                    <a:pt x="7638" y="4959"/>
                    <a:pt x="7682" y="4936"/>
                    <a:pt x="7711" y="4936"/>
                  </a:cubicBezTo>
                  <a:cubicBezTo>
                    <a:pt x="7769" y="4936"/>
                    <a:pt x="7827" y="5005"/>
                    <a:pt x="7885" y="5051"/>
                  </a:cubicBezTo>
                  <a:cubicBezTo>
                    <a:pt x="7943" y="5097"/>
                    <a:pt x="8001" y="5120"/>
                    <a:pt x="8044" y="5189"/>
                  </a:cubicBezTo>
                  <a:cubicBezTo>
                    <a:pt x="8088" y="5236"/>
                    <a:pt x="8117" y="5305"/>
                    <a:pt x="8161" y="5351"/>
                  </a:cubicBezTo>
                  <a:cubicBezTo>
                    <a:pt x="8204" y="5397"/>
                    <a:pt x="8262" y="5420"/>
                    <a:pt x="8291" y="5489"/>
                  </a:cubicBezTo>
                  <a:cubicBezTo>
                    <a:pt x="8320" y="5559"/>
                    <a:pt x="8320" y="5674"/>
                    <a:pt x="8378" y="5674"/>
                  </a:cubicBezTo>
                  <a:cubicBezTo>
                    <a:pt x="8465" y="5651"/>
                    <a:pt x="8393" y="5559"/>
                    <a:pt x="8407" y="5489"/>
                  </a:cubicBezTo>
                  <a:cubicBezTo>
                    <a:pt x="8422" y="5466"/>
                    <a:pt x="8465" y="5489"/>
                    <a:pt x="8480" y="5443"/>
                  </a:cubicBezTo>
                  <a:cubicBezTo>
                    <a:pt x="8480" y="5420"/>
                    <a:pt x="8451" y="5374"/>
                    <a:pt x="8451" y="5328"/>
                  </a:cubicBezTo>
                  <a:cubicBezTo>
                    <a:pt x="8422" y="5259"/>
                    <a:pt x="8407" y="5212"/>
                    <a:pt x="8364" y="5166"/>
                  </a:cubicBezTo>
                  <a:cubicBezTo>
                    <a:pt x="8320" y="5120"/>
                    <a:pt x="8277" y="5097"/>
                    <a:pt x="8248" y="5051"/>
                  </a:cubicBezTo>
                  <a:cubicBezTo>
                    <a:pt x="8204" y="4982"/>
                    <a:pt x="8233" y="4936"/>
                    <a:pt x="8262" y="4866"/>
                  </a:cubicBezTo>
                  <a:cubicBezTo>
                    <a:pt x="8306" y="4751"/>
                    <a:pt x="8277" y="4566"/>
                    <a:pt x="8277" y="4405"/>
                  </a:cubicBezTo>
                  <a:cubicBezTo>
                    <a:pt x="8248" y="4405"/>
                    <a:pt x="8204" y="4405"/>
                    <a:pt x="8175" y="4382"/>
                  </a:cubicBezTo>
                  <a:cubicBezTo>
                    <a:pt x="8190" y="4243"/>
                    <a:pt x="8306" y="4128"/>
                    <a:pt x="8349" y="4012"/>
                  </a:cubicBezTo>
                  <a:cubicBezTo>
                    <a:pt x="8378" y="3920"/>
                    <a:pt x="8407" y="3851"/>
                    <a:pt x="8422" y="3759"/>
                  </a:cubicBezTo>
                  <a:cubicBezTo>
                    <a:pt x="8436" y="3597"/>
                    <a:pt x="8480" y="3436"/>
                    <a:pt x="8480" y="3274"/>
                  </a:cubicBezTo>
                  <a:cubicBezTo>
                    <a:pt x="8582" y="3228"/>
                    <a:pt x="8756" y="3205"/>
                    <a:pt x="8814" y="3366"/>
                  </a:cubicBezTo>
                  <a:cubicBezTo>
                    <a:pt x="8857" y="3459"/>
                    <a:pt x="8828" y="3736"/>
                    <a:pt x="8814" y="3851"/>
                  </a:cubicBezTo>
                  <a:cubicBezTo>
                    <a:pt x="8814" y="3920"/>
                    <a:pt x="8756" y="4012"/>
                    <a:pt x="8756" y="4082"/>
                  </a:cubicBezTo>
                  <a:cubicBezTo>
                    <a:pt x="8756" y="4151"/>
                    <a:pt x="8799" y="4243"/>
                    <a:pt x="8828" y="4289"/>
                  </a:cubicBezTo>
                  <a:cubicBezTo>
                    <a:pt x="8872" y="4428"/>
                    <a:pt x="8857" y="4636"/>
                    <a:pt x="8857" y="4797"/>
                  </a:cubicBezTo>
                  <a:cubicBezTo>
                    <a:pt x="8843" y="4866"/>
                    <a:pt x="8828" y="4959"/>
                    <a:pt x="8828" y="5051"/>
                  </a:cubicBezTo>
                  <a:cubicBezTo>
                    <a:pt x="8828" y="5097"/>
                    <a:pt x="8828" y="5143"/>
                    <a:pt x="8828" y="5189"/>
                  </a:cubicBezTo>
                  <a:cubicBezTo>
                    <a:pt x="8843" y="5259"/>
                    <a:pt x="8843" y="5236"/>
                    <a:pt x="8872" y="5282"/>
                  </a:cubicBezTo>
                  <a:cubicBezTo>
                    <a:pt x="8988" y="5536"/>
                    <a:pt x="8901" y="5720"/>
                    <a:pt x="8872" y="5997"/>
                  </a:cubicBezTo>
                  <a:cubicBezTo>
                    <a:pt x="8843" y="6112"/>
                    <a:pt x="8828" y="6274"/>
                    <a:pt x="8727" y="6297"/>
                  </a:cubicBezTo>
                  <a:cubicBezTo>
                    <a:pt x="8712" y="6436"/>
                    <a:pt x="8712" y="6459"/>
                    <a:pt x="8625" y="6412"/>
                  </a:cubicBezTo>
                  <a:cubicBezTo>
                    <a:pt x="8567" y="6389"/>
                    <a:pt x="8451" y="6412"/>
                    <a:pt x="8538" y="6505"/>
                  </a:cubicBezTo>
                  <a:cubicBezTo>
                    <a:pt x="8567" y="6551"/>
                    <a:pt x="8611" y="6528"/>
                    <a:pt x="8640" y="6551"/>
                  </a:cubicBezTo>
                  <a:cubicBezTo>
                    <a:pt x="8669" y="6551"/>
                    <a:pt x="8712" y="6597"/>
                    <a:pt x="8741" y="6597"/>
                  </a:cubicBezTo>
                  <a:cubicBezTo>
                    <a:pt x="8843" y="6620"/>
                    <a:pt x="8814" y="6528"/>
                    <a:pt x="8828" y="6389"/>
                  </a:cubicBezTo>
                  <a:cubicBezTo>
                    <a:pt x="8930" y="6320"/>
                    <a:pt x="9003" y="6205"/>
                    <a:pt x="9046" y="6020"/>
                  </a:cubicBezTo>
                  <a:cubicBezTo>
                    <a:pt x="9061" y="5974"/>
                    <a:pt x="9090" y="5882"/>
                    <a:pt x="9090" y="5812"/>
                  </a:cubicBezTo>
                  <a:cubicBezTo>
                    <a:pt x="9104" y="5720"/>
                    <a:pt x="9046" y="5674"/>
                    <a:pt x="9046" y="5582"/>
                  </a:cubicBezTo>
                  <a:cubicBezTo>
                    <a:pt x="9046" y="5374"/>
                    <a:pt x="9235" y="5328"/>
                    <a:pt x="9278" y="5489"/>
                  </a:cubicBezTo>
                  <a:cubicBezTo>
                    <a:pt x="9307" y="5559"/>
                    <a:pt x="9293" y="5651"/>
                    <a:pt x="9307" y="5720"/>
                  </a:cubicBezTo>
                  <a:cubicBezTo>
                    <a:pt x="9322" y="5812"/>
                    <a:pt x="9336" y="5882"/>
                    <a:pt x="9365" y="5951"/>
                  </a:cubicBezTo>
                  <a:cubicBezTo>
                    <a:pt x="9380" y="6020"/>
                    <a:pt x="9380" y="6043"/>
                    <a:pt x="9438" y="6066"/>
                  </a:cubicBezTo>
                  <a:cubicBezTo>
                    <a:pt x="9482" y="6066"/>
                    <a:pt x="9540" y="6043"/>
                    <a:pt x="9569" y="6020"/>
                  </a:cubicBezTo>
                  <a:cubicBezTo>
                    <a:pt x="9540" y="5951"/>
                    <a:pt x="9249" y="5882"/>
                    <a:pt x="9394" y="5720"/>
                  </a:cubicBezTo>
                  <a:cubicBezTo>
                    <a:pt x="9423" y="5674"/>
                    <a:pt x="9467" y="5697"/>
                    <a:pt x="9482" y="5674"/>
                  </a:cubicBezTo>
                  <a:cubicBezTo>
                    <a:pt x="9496" y="5628"/>
                    <a:pt x="9453" y="5582"/>
                    <a:pt x="9453" y="5559"/>
                  </a:cubicBezTo>
                  <a:cubicBezTo>
                    <a:pt x="9423" y="5489"/>
                    <a:pt x="9409" y="5374"/>
                    <a:pt x="9380" y="5328"/>
                  </a:cubicBezTo>
                  <a:cubicBezTo>
                    <a:pt x="9336" y="5259"/>
                    <a:pt x="9278" y="5189"/>
                    <a:pt x="9220" y="5212"/>
                  </a:cubicBezTo>
                  <a:cubicBezTo>
                    <a:pt x="9162" y="5212"/>
                    <a:pt x="9148" y="5282"/>
                    <a:pt x="9090" y="5305"/>
                  </a:cubicBezTo>
                  <a:cubicBezTo>
                    <a:pt x="8988" y="5305"/>
                    <a:pt x="8930" y="5051"/>
                    <a:pt x="8930" y="4936"/>
                  </a:cubicBezTo>
                  <a:cubicBezTo>
                    <a:pt x="8944" y="4774"/>
                    <a:pt x="9046" y="4659"/>
                    <a:pt x="9032" y="4474"/>
                  </a:cubicBezTo>
                  <a:cubicBezTo>
                    <a:pt x="9017" y="4336"/>
                    <a:pt x="8915" y="4197"/>
                    <a:pt x="8872" y="4082"/>
                  </a:cubicBezTo>
                  <a:cubicBezTo>
                    <a:pt x="8901" y="4036"/>
                    <a:pt x="8872" y="3966"/>
                    <a:pt x="8901" y="3920"/>
                  </a:cubicBezTo>
                  <a:cubicBezTo>
                    <a:pt x="8959" y="3782"/>
                    <a:pt x="9119" y="3736"/>
                    <a:pt x="9104" y="3528"/>
                  </a:cubicBezTo>
                  <a:cubicBezTo>
                    <a:pt x="9104" y="3389"/>
                    <a:pt x="9003" y="3274"/>
                    <a:pt x="9017" y="3136"/>
                  </a:cubicBezTo>
                  <a:cubicBezTo>
                    <a:pt x="9090" y="3066"/>
                    <a:pt x="9206" y="3482"/>
                    <a:pt x="9191" y="3597"/>
                  </a:cubicBezTo>
                  <a:cubicBezTo>
                    <a:pt x="9191" y="3712"/>
                    <a:pt x="9148" y="3759"/>
                    <a:pt x="9148" y="3874"/>
                  </a:cubicBezTo>
                  <a:cubicBezTo>
                    <a:pt x="9148" y="3943"/>
                    <a:pt x="9119" y="4128"/>
                    <a:pt x="9148" y="4174"/>
                  </a:cubicBezTo>
                  <a:cubicBezTo>
                    <a:pt x="9191" y="4151"/>
                    <a:pt x="9336" y="4197"/>
                    <a:pt x="9365" y="4243"/>
                  </a:cubicBezTo>
                  <a:cubicBezTo>
                    <a:pt x="9394" y="4266"/>
                    <a:pt x="9409" y="4359"/>
                    <a:pt x="9438" y="4359"/>
                  </a:cubicBezTo>
                  <a:cubicBezTo>
                    <a:pt x="9467" y="4382"/>
                    <a:pt x="9525" y="4312"/>
                    <a:pt x="9540" y="4266"/>
                  </a:cubicBezTo>
                  <a:cubicBezTo>
                    <a:pt x="9540" y="4174"/>
                    <a:pt x="9409" y="4082"/>
                    <a:pt x="9365" y="4059"/>
                  </a:cubicBezTo>
                  <a:cubicBezTo>
                    <a:pt x="9322" y="4036"/>
                    <a:pt x="9307" y="4059"/>
                    <a:pt x="9278" y="3989"/>
                  </a:cubicBezTo>
                  <a:cubicBezTo>
                    <a:pt x="9264" y="3943"/>
                    <a:pt x="9249" y="3874"/>
                    <a:pt x="9278" y="3851"/>
                  </a:cubicBezTo>
                  <a:cubicBezTo>
                    <a:pt x="9336" y="3920"/>
                    <a:pt x="9394" y="3851"/>
                    <a:pt x="9380" y="3759"/>
                  </a:cubicBezTo>
                  <a:cubicBezTo>
                    <a:pt x="9365" y="3666"/>
                    <a:pt x="9307" y="3574"/>
                    <a:pt x="9336" y="3482"/>
                  </a:cubicBezTo>
                  <a:cubicBezTo>
                    <a:pt x="9351" y="3482"/>
                    <a:pt x="9394" y="3436"/>
                    <a:pt x="9409" y="3436"/>
                  </a:cubicBezTo>
                  <a:cubicBezTo>
                    <a:pt x="9453" y="3436"/>
                    <a:pt x="9438" y="3505"/>
                    <a:pt x="9453" y="3528"/>
                  </a:cubicBezTo>
                  <a:cubicBezTo>
                    <a:pt x="9482" y="3551"/>
                    <a:pt x="9511" y="3574"/>
                    <a:pt x="9540" y="3574"/>
                  </a:cubicBezTo>
                  <a:cubicBezTo>
                    <a:pt x="9583" y="3574"/>
                    <a:pt x="9583" y="3574"/>
                    <a:pt x="9612" y="3620"/>
                  </a:cubicBezTo>
                  <a:cubicBezTo>
                    <a:pt x="9656" y="3666"/>
                    <a:pt x="9699" y="3712"/>
                    <a:pt x="9743" y="3782"/>
                  </a:cubicBezTo>
                  <a:cubicBezTo>
                    <a:pt x="9786" y="3851"/>
                    <a:pt x="9844" y="3851"/>
                    <a:pt x="9917" y="3851"/>
                  </a:cubicBezTo>
                  <a:cubicBezTo>
                    <a:pt x="9917" y="3874"/>
                    <a:pt x="9917" y="3874"/>
                    <a:pt x="9917" y="3897"/>
                  </a:cubicBezTo>
                  <a:cubicBezTo>
                    <a:pt x="9946" y="3897"/>
                    <a:pt x="9961" y="3920"/>
                    <a:pt x="9990" y="3943"/>
                  </a:cubicBezTo>
                  <a:cubicBezTo>
                    <a:pt x="10019" y="4012"/>
                    <a:pt x="10004" y="4082"/>
                    <a:pt x="9961" y="4151"/>
                  </a:cubicBezTo>
                  <a:cubicBezTo>
                    <a:pt x="9903" y="4220"/>
                    <a:pt x="9903" y="4220"/>
                    <a:pt x="9888" y="4336"/>
                  </a:cubicBezTo>
                  <a:cubicBezTo>
                    <a:pt x="9888" y="4451"/>
                    <a:pt x="9830" y="4774"/>
                    <a:pt x="9932" y="4751"/>
                  </a:cubicBezTo>
                  <a:cubicBezTo>
                    <a:pt x="10048" y="4728"/>
                    <a:pt x="10120" y="4474"/>
                    <a:pt x="10077" y="4312"/>
                  </a:cubicBezTo>
                  <a:cubicBezTo>
                    <a:pt x="10077" y="4266"/>
                    <a:pt x="10048" y="4266"/>
                    <a:pt x="10048" y="4197"/>
                  </a:cubicBezTo>
                  <a:cubicBezTo>
                    <a:pt x="10048" y="4151"/>
                    <a:pt x="10077" y="4128"/>
                    <a:pt x="10077" y="4082"/>
                  </a:cubicBezTo>
                  <a:cubicBezTo>
                    <a:pt x="10091" y="3989"/>
                    <a:pt x="10077" y="3920"/>
                    <a:pt x="10048" y="3851"/>
                  </a:cubicBezTo>
                  <a:cubicBezTo>
                    <a:pt x="10033" y="3828"/>
                    <a:pt x="10019" y="3828"/>
                    <a:pt x="10019" y="3782"/>
                  </a:cubicBezTo>
                  <a:cubicBezTo>
                    <a:pt x="9961" y="3759"/>
                    <a:pt x="9859" y="3689"/>
                    <a:pt x="9815" y="3643"/>
                  </a:cubicBezTo>
                  <a:cubicBezTo>
                    <a:pt x="9728" y="3551"/>
                    <a:pt x="9757" y="3459"/>
                    <a:pt x="9757" y="3343"/>
                  </a:cubicBezTo>
                  <a:cubicBezTo>
                    <a:pt x="9757" y="3228"/>
                    <a:pt x="9699" y="3159"/>
                    <a:pt x="9699" y="3043"/>
                  </a:cubicBezTo>
                  <a:cubicBezTo>
                    <a:pt x="9685" y="2789"/>
                    <a:pt x="9830" y="2859"/>
                    <a:pt x="9932" y="2836"/>
                  </a:cubicBezTo>
                  <a:cubicBezTo>
                    <a:pt x="9990" y="2836"/>
                    <a:pt x="10048" y="2789"/>
                    <a:pt x="10091" y="2766"/>
                  </a:cubicBezTo>
                  <a:cubicBezTo>
                    <a:pt x="10149" y="2743"/>
                    <a:pt x="10193" y="2766"/>
                    <a:pt x="10251" y="2743"/>
                  </a:cubicBezTo>
                  <a:cubicBezTo>
                    <a:pt x="10309" y="2720"/>
                    <a:pt x="10309" y="2697"/>
                    <a:pt x="10353" y="2628"/>
                  </a:cubicBezTo>
                  <a:cubicBezTo>
                    <a:pt x="10338" y="2582"/>
                    <a:pt x="10265" y="2443"/>
                    <a:pt x="10265" y="2397"/>
                  </a:cubicBezTo>
                  <a:cubicBezTo>
                    <a:pt x="10251" y="2282"/>
                    <a:pt x="10353" y="2282"/>
                    <a:pt x="10353" y="2189"/>
                  </a:cubicBezTo>
                  <a:cubicBezTo>
                    <a:pt x="10280" y="2189"/>
                    <a:pt x="10236" y="2051"/>
                    <a:pt x="10323" y="2028"/>
                  </a:cubicBezTo>
                  <a:cubicBezTo>
                    <a:pt x="10382" y="2005"/>
                    <a:pt x="10396" y="2120"/>
                    <a:pt x="10425" y="1959"/>
                  </a:cubicBezTo>
                  <a:cubicBezTo>
                    <a:pt x="10440" y="1889"/>
                    <a:pt x="10440" y="1820"/>
                    <a:pt x="10483" y="1751"/>
                  </a:cubicBezTo>
                  <a:cubicBezTo>
                    <a:pt x="10512" y="1705"/>
                    <a:pt x="10512" y="1728"/>
                    <a:pt x="10556" y="1705"/>
                  </a:cubicBezTo>
                  <a:cubicBezTo>
                    <a:pt x="10585" y="1705"/>
                    <a:pt x="10585" y="1705"/>
                    <a:pt x="10614" y="1659"/>
                  </a:cubicBezTo>
                  <a:cubicBezTo>
                    <a:pt x="10672" y="1612"/>
                    <a:pt x="10715" y="1566"/>
                    <a:pt x="10773" y="1520"/>
                  </a:cubicBezTo>
                  <a:cubicBezTo>
                    <a:pt x="10832" y="1474"/>
                    <a:pt x="10875" y="1497"/>
                    <a:pt x="10948" y="1474"/>
                  </a:cubicBezTo>
                  <a:cubicBezTo>
                    <a:pt x="10977" y="1474"/>
                    <a:pt x="11006" y="1451"/>
                    <a:pt x="11020" y="1428"/>
                  </a:cubicBezTo>
                  <a:cubicBezTo>
                    <a:pt x="11049" y="1382"/>
                    <a:pt x="11020" y="1359"/>
                    <a:pt x="11035" y="1312"/>
                  </a:cubicBezTo>
                  <a:cubicBezTo>
                    <a:pt x="11064" y="1243"/>
                    <a:pt x="11122" y="1220"/>
                    <a:pt x="11165" y="1197"/>
                  </a:cubicBezTo>
                  <a:cubicBezTo>
                    <a:pt x="11209" y="1174"/>
                    <a:pt x="11354" y="1059"/>
                    <a:pt x="11398" y="1105"/>
                  </a:cubicBezTo>
                  <a:cubicBezTo>
                    <a:pt x="11456" y="1174"/>
                    <a:pt x="11282" y="1312"/>
                    <a:pt x="11398" y="1382"/>
                  </a:cubicBezTo>
                  <a:cubicBezTo>
                    <a:pt x="11499" y="1428"/>
                    <a:pt x="11499" y="1220"/>
                    <a:pt x="11572" y="1174"/>
                  </a:cubicBezTo>
                  <a:cubicBezTo>
                    <a:pt x="11659" y="1082"/>
                    <a:pt x="11688" y="1382"/>
                    <a:pt x="11761" y="1266"/>
                  </a:cubicBezTo>
                  <a:cubicBezTo>
                    <a:pt x="11790" y="1220"/>
                    <a:pt x="11761" y="1174"/>
                    <a:pt x="11746" y="1128"/>
                  </a:cubicBezTo>
                  <a:cubicBezTo>
                    <a:pt x="11732" y="1105"/>
                    <a:pt x="11717" y="1082"/>
                    <a:pt x="11703" y="1059"/>
                  </a:cubicBezTo>
                  <a:cubicBezTo>
                    <a:pt x="11688" y="1059"/>
                    <a:pt x="11673" y="1036"/>
                    <a:pt x="11673" y="989"/>
                  </a:cubicBezTo>
                  <a:cubicBezTo>
                    <a:pt x="11673" y="989"/>
                    <a:pt x="11673" y="966"/>
                    <a:pt x="11688" y="966"/>
                  </a:cubicBezTo>
                  <a:cubicBezTo>
                    <a:pt x="11703" y="943"/>
                    <a:pt x="11717" y="943"/>
                    <a:pt x="11732" y="966"/>
                  </a:cubicBezTo>
                  <a:cubicBezTo>
                    <a:pt x="11746" y="966"/>
                    <a:pt x="11761" y="966"/>
                    <a:pt x="11775" y="966"/>
                  </a:cubicBezTo>
                  <a:cubicBezTo>
                    <a:pt x="11804" y="989"/>
                    <a:pt x="11833" y="989"/>
                    <a:pt x="11862" y="96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0" name="Shape 243"/>
            <p:cNvSpPr/>
            <p:nvPr/>
          </p:nvSpPr>
          <p:spPr>
            <a:xfrm>
              <a:off x="13102911" y="1972971"/>
              <a:ext cx="147705" cy="9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47" h="16953" extrusionOk="0">
                  <a:moveTo>
                    <a:pt x="3909" y="16477"/>
                  </a:moveTo>
                  <a:cubicBezTo>
                    <a:pt x="-612" y="19069"/>
                    <a:pt x="-1114" y="10429"/>
                    <a:pt x="1900" y="6109"/>
                  </a:cubicBezTo>
                  <a:cubicBezTo>
                    <a:pt x="4914" y="1789"/>
                    <a:pt x="6923" y="-2531"/>
                    <a:pt x="11444" y="1789"/>
                  </a:cubicBezTo>
                  <a:cubicBezTo>
                    <a:pt x="20486" y="9565"/>
                    <a:pt x="7928" y="14749"/>
                    <a:pt x="3909" y="1647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1" name="Shape 244"/>
            <p:cNvSpPr/>
            <p:nvPr/>
          </p:nvSpPr>
          <p:spPr>
            <a:xfrm>
              <a:off x="13438460" y="2764021"/>
              <a:ext cx="130115" cy="7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5" h="18822" extrusionOk="0">
                  <a:moveTo>
                    <a:pt x="8340" y="9255"/>
                  </a:moveTo>
                  <a:cubicBezTo>
                    <a:pt x="6026" y="7905"/>
                    <a:pt x="3712" y="13305"/>
                    <a:pt x="1397" y="10605"/>
                  </a:cubicBezTo>
                  <a:cubicBezTo>
                    <a:pt x="-917" y="7905"/>
                    <a:pt x="-146" y="3855"/>
                    <a:pt x="2169" y="1155"/>
                  </a:cubicBezTo>
                  <a:cubicBezTo>
                    <a:pt x="4483" y="-1545"/>
                    <a:pt x="7569" y="1155"/>
                    <a:pt x="9883" y="2505"/>
                  </a:cubicBezTo>
                  <a:cubicBezTo>
                    <a:pt x="11426" y="2505"/>
                    <a:pt x="14512" y="2505"/>
                    <a:pt x="16054" y="3855"/>
                  </a:cubicBezTo>
                  <a:cubicBezTo>
                    <a:pt x="19140" y="5205"/>
                    <a:pt x="20683" y="14655"/>
                    <a:pt x="19140" y="18705"/>
                  </a:cubicBezTo>
                  <a:cubicBezTo>
                    <a:pt x="18369" y="20055"/>
                    <a:pt x="9883" y="9255"/>
                    <a:pt x="8340" y="9255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2" name="Shape 245"/>
            <p:cNvSpPr/>
            <p:nvPr/>
          </p:nvSpPr>
          <p:spPr>
            <a:xfrm>
              <a:off x="11618014" y="1673253"/>
              <a:ext cx="170258" cy="10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18" h="18928" extrusionOk="0">
                  <a:moveTo>
                    <a:pt x="10431" y="1643"/>
                  </a:moveTo>
                  <a:cubicBezTo>
                    <a:pt x="12942" y="3522"/>
                    <a:pt x="19975" y="14791"/>
                    <a:pt x="14952" y="18548"/>
                  </a:cubicBezTo>
                  <a:cubicBezTo>
                    <a:pt x="12440" y="20426"/>
                    <a:pt x="8924" y="14791"/>
                    <a:pt x="6412" y="13852"/>
                  </a:cubicBezTo>
                  <a:cubicBezTo>
                    <a:pt x="4403" y="12913"/>
                    <a:pt x="2896" y="17609"/>
                    <a:pt x="887" y="14791"/>
                  </a:cubicBezTo>
                  <a:cubicBezTo>
                    <a:pt x="-1625" y="11035"/>
                    <a:pt x="1891" y="10096"/>
                    <a:pt x="2896" y="9156"/>
                  </a:cubicBezTo>
                  <a:cubicBezTo>
                    <a:pt x="4403" y="8217"/>
                    <a:pt x="4403" y="9156"/>
                    <a:pt x="5408" y="7278"/>
                  </a:cubicBezTo>
                  <a:cubicBezTo>
                    <a:pt x="6412" y="5400"/>
                    <a:pt x="5910" y="4461"/>
                    <a:pt x="6412" y="2583"/>
                  </a:cubicBezTo>
                  <a:cubicBezTo>
                    <a:pt x="7417" y="-1174"/>
                    <a:pt x="8422" y="-235"/>
                    <a:pt x="10431" y="164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3" name="Shape 246"/>
            <p:cNvSpPr/>
            <p:nvPr/>
          </p:nvSpPr>
          <p:spPr>
            <a:xfrm>
              <a:off x="11642442" y="1628030"/>
              <a:ext cx="43632" cy="5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9" h="13532" extrusionOk="0">
                  <a:moveTo>
                    <a:pt x="0" y="10322"/>
                  </a:moveTo>
                  <a:cubicBezTo>
                    <a:pt x="1800" y="7622"/>
                    <a:pt x="5400" y="2222"/>
                    <a:pt x="9000" y="872"/>
                  </a:cubicBezTo>
                  <a:cubicBezTo>
                    <a:pt x="21600" y="-4528"/>
                    <a:pt x="12600" y="17072"/>
                    <a:pt x="0" y="13022"/>
                  </a:cubicBezTo>
                  <a:cubicBezTo>
                    <a:pt x="0" y="11672"/>
                    <a:pt x="0" y="11672"/>
                    <a:pt x="0" y="10322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4" name="Shape 247"/>
            <p:cNvSpPr/>
            <p:nvPr/>
          </p:nvSpPr>
          <p:spPr>
            <a:xfrm>
              <a:off x="11896376" y="1442637"/>
              <a:ext cx="165169" cy="12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2" h="20371" extrusionOk="0">
                  <a:moveTo>
                    <a:pt x="13356" y="19938"/>
                  </a:moveTo>
                  <a:cubicBezTo>
                    <a:pt x="11556" y="19108"/>
                    <a:pt x="9156" y="17446"/>
                    <a:pt x="6756" y="15785"/>
                  </a:cubicBezTo>
                  <a:cubicBezTo>
                    <a:pt x="4356" y="13292"/>
                    <a:pt x="4956" y="11631"/>
                    <a:pt x="2556" y="8308"/>
                  </a:cubicBezTo>
                  <a:cubicBezTo>
                    <a:pt x="756" y="4985"/>
                    <a:pt x="-444" y="5815"/>
                    <a:pt x="156" y="0"/>
                  </a:cubicBezTo>
                  <a:cubicBezTo>
                    <a:pt x="1956" y="0"/>
                    <a:pt x="4356" y="2492"/>
                    <a:pt x="6156" y="4154"/>
                  </a:cubicBezTo>
                  <a:cubicBezTo>
                    <a:pt x="7956" y="4985"/>
                    <a:pt x="9756" y="5815"/>
                    <a:pt x="11556" y="6646"/>
                  </a:cubicBezTo>
                  <a:cubicBezTo>
                    <a:pt x="13956" y="7477"/>
                    <a:pt x="17556" y="9969"/>
                    <a:pt x="18756" y="13292"/>
                  </a:cubicBezTo>
                  <a:cubicBezTo>
                    <a:pt x="21156" y="18277"/>
                    <a:pt x="16956" y="21600"/>
                    <a:pt x="13356" y="1993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5" name="Shape 248"/>
            <p:cNvSpPr/>
            <p:nvPr/>
          </p:nvSpPr>
          <p:spPr>
            <a:xfrm>
              <a:off x="11508716" y="1336969"/>
              <a:ext cx="321435" cy="24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0855" extrusionOk="0">
                  <a:moveTo>
                    <a:pt x="19992" y="16447"/>
                  </a:moveTo>
                  <a:cubicBezTo>
                    <a:pt x="18330" y="17769"/>
                    <a:pt x="17333" y="14243"/>
                    <a:pt x="16336" y="13802"/>
                  </a:cubicBezTo>
                  <a:cubicBezTo>
                    <a:pt x="16336" y="12039"/>
                    <a:pt x="16004" y="10275"/>
                    <a:pt x="15339" y="8512"/>
                  </a:cubicBezTo>
                  <a:cubicBezTo>
                    <a:pt x="12681" y="10716"/>
                    <a:pt x="15339" y="12479"/>
                    <a:pt x="14343" y="14684"/>
                  </a:cubicBezTo>
                  <a:cubicBezTo>
                    <a:pt x="14343" y="15565"/>
                    <a:pt x="17998" y="17328"/>
                    <a:pt x="16004" y="18210"/>
                  </a:cubicBezTo>
                  <a:cubicBezTo>
                    <a:pt x="15672" y="18651"/>
                    <a:pt x="14010" y="17328"/>
                    <a:pt x="13346" y="17328"/>
                  </a:cubicBezTo>
                  <a:cubicBezTo>
                    <a:pt x="13346" y="17328"/>
                    <a:pt x="13013" y="16447"/>
                    <a:pt x="12681" y="16447"/>
                  </a:cubicBezTo>
                  <a:cubicBezTo>
                    <a:pt x="12349" y="16447"/>
                    <a:pt x="12681" y="17328"/>
                    <a:pt x="12016" y="17769"/>
                  </a:cubicBezTo>
                  <a:cubicBezTo>
                    <a:pt x="11352" y="18210"/>
                    <a:pt x="11019" y="19092"/>
                    <a:pt x="9690" y="19092"/>
                  </a:cubicBezTo>
                  <a:cubicBezTo>
                    <a:pt x="8361" y="18651"/>
                    <a:pt x="9026" y="18210"/>
                    <a:pt x="8361" y="16888"/>
                  </a:cubicBezTo>
                  <a:cubicBezTo>
                    <a:pt x="6699" y="15124"/>
                    <a:pt x="7032" y="19092"/>
                    <a:pt x="7364" y="20855"/>
                  </a:cubicBezTo>
                  <a:cubicBezTo>
                    <a:pt x="5703" y="20855"/>
                    <a:pt x="4041" y="18651"/>
                    <a:pt x="2712" y="17328"/>
                  </a:cubicBezTo>
                  <a:cubicBezTo>
                    <a:pt x="2047" y="16006"/>
                    <a:pt x="2047" y="15124"/>
                    <a:pt x="1383" y="14243"/>
                  </a:cubicBezTo>
                  <a:cubicBezTo>
                    <a:pt x="1050" y="13361"/>
                    <a:pt x="-279" y="12479"/>
                    <a:pt x="53" y="11157"/>
                  </a:cubicBezTo>
                  <a:cubicBezTo>
                    <a:pt x="386" y="9835"/>
                    <a:pt x="2047" y="10275"/>
                    <a:pt x="2379" y="8953"/>
                  </a:cubicBezTo>
                  <a:cubicBezTo>
                    <a:pt x="2712" y="8071"/>
                    <a:pt x="1715" y="5867"/>
                    <a:pt x="2047" y="4545"/>
                  </a:cubicBezTo>
                  <a:cubicBezTo>
                    <a:pt x="2047" y="3222"/>
                    <a:pt x="2047" y="1900"/>
                    <a:pt x="3044" y="1018"/>
                  </a:cubicBezTo>
                  <a:cubicBezTo>
                    <a:pt x="3709" y="137"/>
                    <a:pt x="5370" y="-745"/>
                    <a:pt x="5703" y="1018"/>
                  </a:cubicBezTo>
                  <a:cubicBezTo>
                    <a:pt x="7032" y="2341"/>
                    <a:pt x="9690" y="5426"/>
                    <a:pt x="9690" y="8071"/>
                  </a:cubicBezTo>
                  <a:cubicBezTo>
                    <a:pt x="12349" y="8071"/>
                    <a:pt x="10687" y="3663"/>
                    <a:pt x="10687" y="2341"/>
                  </a:cubicBezTo>
                  <a:cubicBezTo>
                    <a:pt x="11352" y="-745"/>
                    <a:pt x="13346" y="1459"/>
                    <a:pt x="14010" y="2782"/>
                  </a:cubicBezTo>
                  <a:cubicBezTo>
                    <a:pt x="14010" y="3222"/>
                    <a:pt x="14675" y="4986"/>
                    <a:pt x="15007" y="5426"/>
                  </a:cubicBezTo>
                  <a:cubicBezTo>
                    <a:pt x="16004" y="5867"/>
                    <a:pt x="16669" y="4545"/>
                    <a:pt x="17333" y="4104"/>
                  </a:cubicBezTo>
                  <a:cubicBezTo>
                    <a:pt x="18995" y="3663"/>
                    <a:pt x="19327" y="5867"/>
                    <a:pt x="20324" y="7190"/>
                  </a:cubicBezTo>
                  <a:cubicBezTo>
                    <a:pt x="20989" y="8512"/>
                    <a:pt x="21321" y="15124"/>
                    <a:pt x="19992" y="1644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6" name="Shape 249"/>
            <p:cNvSpPr/>
            <p:nvPr/>
          </p:nvSpPr>
          <p:spPr>
            <a:xfrm>
              <a:off x="5418084" y="2477803"/>
              <a:ext cx="425509" cy="34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20153" extrusionOk="0">
                  <a:moveTo>
                    <a:pt x="17738" y="12132"/>
                  </a:moveTo>
                  <a:cubicBezTo>
                    <a:pt x="17268" y="13611"/>
                    <a:pt x="17738" y="14203"/>
                    <a:pt x="16799" y="14795"/>
                  </a:cubicBezTo>
                  <a:cubicBezTo>
                    <a:pt x="15155" y="16570"/>
                    <a:pt x="13277" y="16570"/>
                    <a:pt x="11868" y="18937"/>
                  </a:cubicBezTo>
                  <a:cubicBezTo>
                    <a:pt x="10460" y="21600"/>
                    <a:pt x="9051" y="19233"/>
                    <a:pt x="7408" y="18049"/>
                  </a:cubicBezTo>
                  <a:cubicBezTo>
                    <a:pt x="5529" y="16570"/>
                    <a:pt x="3182" y="17753"/>
                    <a:pt x="2242" y="15090"/>
                  </a:cubicBezTo>
                  <a:cubicBezTo>
                    <a:pt x="2477" y="13907"/>
                    <a:pt x="3886" y="13907"/>
                    <a:pt x="4825" y="13907"/>
                  </a:cubicBezTo>
                  <a:cubicBezTo>
                    <a:pt x="5060" y="11540"/>
                    <a:pt x="1303" y="13611"/>
                    <a:pt x="1303" y="11540"/>
                  </a:cubicBezTo>
                  <a:cubicBezTo>
                    <a:pt x="1303" y="10356"/>
                    <a:pt x="5295" y="10948"/>
                    <a:pt x="4121" y="8581"/>
                  </a:cubicBezTo>
                  <a:cubicBezTo>
                    <a:pt x="2947" y="6510"/>
                    <a:pt x="834" y="10060"/>
                    <a:pt x="129" y="7397"/>
                  </a:cubicBezTo>
                  <a:cubicBezTo>
                    <a:pt x="-575" y="4734"/>
                    <a:pt x="1773" y="5622"/>
                    <a:pt x="2947" y="6214"/>
                  </a:cubicBezTo>
                  <a:cubicBezTo>
                    <a:pt x="3416" y="5030"/>
                    <a:pt x="1303" y="296"/>
                    <a:pt x="2947" y="0"/>
                  </a:cubicBezTo>
                  <a:cubicBezTo>
                    <a:pt x="3886" y="1775"/>
                    <a:pt x="5060" y="3255"/>
                    <a:pt x="5764" y="5326"/>
                  </a:cubicBezTo>
                  <a:cubicBezTo>
                    <a:pt x="5295" y="5918"/>
                    <a:pt x="5060" y="9173"/>
                    <a:pt x="6234" y="7989"/>
                  </a:cubicBezTo>
                  <a:cubicBezTo>
                    <a:pt x="6468" y="7989"/>
                    <a:pt x="7173" y="4438"/>
                    <a:pt x="6938" y="4142"/>
                  </a:cubicBezTo>
                  <a:cubicBezTo>
                    <a:pt x="7877" y="4142"/>
                    <a:pt x="7173" y="4734"/>
                    <a:pt x="7642" y="5030"/>
                  </a:cubicBezTo>
                  <a:cubicBezTo>
                    <a:pt x="7877" y="5326"/>
                    <a:pt x="8112" y="5622"/>
                    <a:pt x="8816" y="5918"/>
                  </a:cubicBezTo>
                  <a:cubicBezTo>
                    <a:pt x="9051" y="4734"/>
                    <a:pt x="9521" y="4734"/>
                    <a:pt x="10225" y="4734"/>
                  </a:cubicBezTo>
                  <a:cubicBezTo>
                    <a:pt x="10695" y="4734"/>
                    <a:pt x="11164" y="4438"/>
                    <a:pt x="11634" y="4734"/>
                  </a:cubicBezTo>
                  <a:cubicBezTo>
                    <a:pt x="11868" y="4734"/>
                    <a:pt x="11634" y="5622"/>
                    <a:pt x="12103" y="5622"/>
                  </a:cubicBezTo>
                  <a:cubicBezTo>
                    <a:pt x="13042" y="5622"/>
                    <a:pt x="15155" y="2071"/>
                    <a:pt x="15155" y="1184"/>
                  </a:cubicBezTo>
                  <a:cubicBezTo>
                    <a:pt x="17034" y="1479"/>
                    <a:pt x="16799" y="4438"/>
                    <a:pt x="18208" y="5622"/>
                  </a:cubicBezTo>
                  <a:cubicBezTo>
                    <a:pt x="21025" y="7693"/>
                    <a:pt x="18677" y="9764"/>
                    <a:pt x="17738" y="12132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7" name="Shape 250"/>
            <p:cNvSpPr/>
            <p:nvPr/>
          </p:nvSpPr>
          <p:spPr>
            <a:xfrm>
              <a:off x="11339314" y="5973148"/>
              <a:ext cx="727980" cy="35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084" extrusionOk="0">
                  <a:moveTo>
                    <a:pt x="18336" y="18504"/>
                  </a:moveTo>
                  <a:cubicBezTo>
                    <a:pt x="17883" y="18216"/>
                    <a:pt x="17279" y="17928"/>
                    <a:pt x="16977" y="17640"/>
                  </a:cubicBezTo>
                  <a:cubicBezTo>
                    <a:pt x="16372" y="17064"/>
                    <a:pt x="16372" y="16488"/>
                    <a:pt x="16221" y="15624"/>
                  </a:cubicBezTo>
                  <a:cubicBezTo>
                    <a:pt x="15919" y="14472"/>
                    <a:pt x="14711" y="11592"/>
                    <a:pt x="13956" y="12168"/>
                  </a:cubicBezTo>
                  <a:cubicBezTo>
                    <a:pt x="12898" y="12456"/>
                    <a:pt x="13351" y="15624"/>
                    <a:pt x="13049" y="16776"/>
                  </a:cubicBezTo>
                  <a:cubicBezTo>
                    <a:pt x="12143" y="17064"/>
                    <a:pt x="11539" y="16776"/>
                    <a:pt x="10935" y="15912"/>
                  </a:cubicBezTo>
                  <a:cubicBezTo>
                    <a:pt x="10179" y="14760"/>
                    <a:pt x="9877" y="13896"/>
                    <a:pt x="8820" y="14184"/>
                  </a:cubicBezTo>
                  <a:cubicBezTo>
                    <a:pt x="8216" y="14472"/>
                    <a:pt x="7460" y="15624"/>
                    <a:pt x="6705" y="14760"/>
                  </a:cubicBezTo>
                  <a:cubicBezTo>
                    <a:pt x="5950" y="13608"/>
                    <a:pt x="7007" y="12744"/>
                    <a:pt x="7158" y="11592"/>
                  </a:cubicBezTo>
                  <a:cubicBezTo>
                    <a:pt x="7611" y="9000"/>
                    <a:pt x="5044" y="6696"/>
                    <a:pt x="4288" y="6120"/>
                  </a:cubicBezTo>
                  <a:cubicBezTo>
                    <a:pt x="3533" y="5544"/>
                    <a:pt x="2778" y="4392"/>
                    <a:pt x="2174" y="4392"/>
                  </a:cubicBezTo>
                  <a:cubicBezTo>
                    <a:pt x="1418" y="4104"/>
                    <a:pt x="361" y="5256"/>
                    <a:pt x="59" y="3528"/>
                  </a:cubicBezTo>
                  <a:cubicBezTo>
                    <a:pt x="-92" y="2952"/>
                    <a:pt x="59" y="2376"/>
                    <a:pt x="361" y="1800"/>
                  </a:cubicBezTo>
                  <a:cubicBezTo>
                    <a:pt x="663" y="1800"/>
                    <a:pt x="1116" y="2376"/>
                    <a:pt x="1418" y="2376"/>
                  </a:cubicBezTo>
                  <a:cubicBezTo>
                    <a:pt x="2174" y="2664"/>
                    <a:pt x="2023" y="2088"/>
                    <a:pt x="2476" y="1800"/>
                  </a:cubicBezTo>
                  <a:cubicBezTo>
                    <a:pt x="3080" y="1800"/>
                    <a:pt x="3382" y="3240"/>
                    <a:pt x="4137" y="3240"/>
                  </a:cubicBezTo>
                  <a:cubicBezTo>
                    <a:pt x="5044" y="3528"/>
                    <a:pt x="5497" y="1512"/>
                    <a:pt x="6101" y="648"/>
                  </a:cubicBezTo>
                  <a:cubicBezTo>
                    <a:pt x="6856" y="-216"/>
                    <a:pt x="7611" y="-216"/>
                    <a:pt x="8518" y="648"/>
                  </a:cubicBezTo>
                  <a:cubicBezTo>
                    <a:pt x="10028" y="2088"/>
                    <a:pt x="11690" y="3240"/>
                    <a:pt x="13200" y="4680"/>
                  </a:cubicBezTo>
                  <a:cubicBezTo>
                    <a:pt x="14107" y="5256"/>
                    <a:pt x="14560" y="6408"/>
                    <a:pt x="15164" y="7560"/>
                  </a:cubicBezTo>
                  <a:cubicBezTo>
                    <a:pt x="15768" y="8424"/>
                    <a:pt x="16372" y="8712"/>
                    <a:pt x="16977" y="9576"/>
                  </a:cubicBezTo>
                  <a:cubicBezTo>
                    <a:pt x="17279" y="9864"/>
                    <a:pt x="17732" y="10728"/>
                    <a:pt x="18034" y="11304"/>
                  </a:cubicBezTo>
                  <a:cubicBezTo>
                    <a:pt x="17279" y="13320"/>
                    <a:pt x="19091" y="14472"/>
                    <a:pt x="19695" y="15912"/>
                  </a:cubicBezTo>
                  <a:cubicBezTo>
                    <a:pt x="20149" y="16776"/>
                    <a:pt x="21357" y="17928"/>
                    <a:pt x="21508" y="19080"/>
                  </a:cubicBezTo>
                  <a:cubicBezTo>
                    <a:pt x="21508" y="21384"/>
                    <a:pt x="18789" y="19080"/>
                    <a:pt x="18336" y="1850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8" name="Shape 251"/>
            <p:cNvSpPr/>
            <p:nvPr/>
          </p:nvSpPr>
          <p:spPr>
            <a:xfrm>
              <a:off x="11975993" y="5987556"/>
              <a:ext cx="179257" cy="17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3" h="20153" extrusionOk="0">
                  <a:moveTo>
                    <a:pt x="16572" y="6923"/>
                  </a:moveTo>
                  <a:cubicBezTo>
                    <a:pt x="20008" y="11723"/>
                    <a:pt x="9699" y="20123"/>
                    <a:pt x="6263" y="20123"/>
                  </a:cubicBezTo>
                  <a:cubicBezTo>
                    <a:pt x="4790" y="20123"/>
                    <a:pt x="-1592" y="20723"/>
                    <a:pt x="372" y="16523"/>
                  </a:cubicBezTo>
                  <a:cubicBezTo>
                    <a:pt x="1353" y="14123"/>
                    <a:pt x="6753" y="15923"/>
                    <a:pt x="8717" y="14123"/>
                  </a:cubicBezTo>
                  <a:cubicBezTo>
                    <a:pt x="10681" y="12323"/>
                    <a:pt x="9208" y="7523"/>
                    <a:pt x="11663" y="6923"/>
                  </a:cubicBezTo>
                  <a:cubicBezTo>
                    <a:pt x="11663" y="4523"/>
                    <a:pt x="9208" y="3323"/>
                    <a:pt x="9699" y="323"/>
                  </a:cubicBezTo>
                  <a:cubicBezTo>
                    <a:pt x="11663" y="-877"/>
                    <a:pt x="12153" y="1523"/>
                    <a:pt x="13135" y="3323"/>
                  </a:cubicBezTo>
                  <a:cubicBezTo>
                    <a:pt x="14117" y="4523"/>
                    <a:pt x="15590" y="5723"/>
                    <a:pt x="16572" y="692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79" name="Shape 252"/>
            <p:cNvSpPr/>
            <p:nvPr/>
          </p:nvSpPr>
          <p:spPr>
            <a:xfrm>
              <a:off x="11304909" y="5928356"/>
              <a:ext cx="122732" cy="6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7" h="18233" extrusionOk="0">
                  <a:moveTo>
                    <a:pt x="2411" y="16971"/>
                  </a:moveTo>
                  <a:cubicBezTo>
                    <a:pt x="-1446" y="10800"/>
                    <a:pt x="-675" y="3086"/>
                    <a:pt x="4725" y="3086"/>
                  </a:cubicBezTo>
                  <a:cubicBezTo>
                    <a:pt x="6268" y="3086"/>
                    <a:pt x="7811" y="3086"/>
                    <a:pt x="9354" y="1543"/>
                  </a:cubicBezTo>
                  <a:cubicBezTo>
                    <a:pt x="9354" y="1543"/>
                    <a:pt x="10125" y="0"/>
                    <a:pt x="10897" y="0"/>
                  </a:cubicBezTo>
                  <a:cubicBezTo>
                    <a:pt x="13983" y="0"/>
                    <a:pt x="20154" y="9257"/>
                    <a:pt x="17840" y="15429"/>
                  </a:cubicBezTo>
                  <a:cubicBezTo>
                    <a:pt x="15525" y="21600"/>
                    <a:pt x="5497" y="15429"/>
                    <a:pt x="2411" y="1697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0" name="Shape 253"/>
            <p:cNvSpPr/>
            <p:nvPr/>
          </p:nvSpPr>
          <p:spPr>
            <a:xfrm>
              <a:off x="11105239" y="6024725"/>
              <a:ext cx="64505" cy="4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52" h="12697" extrusionOk="0">
                  <a:moveTo>
                    <a:pt x="16062" y="8708"/>
                  </a:moveTo>
                  <a:cubicBezTo>
                    <a:pt x="16062" y="18788"/>
                    <a:pt x="-4267" y="7268"/>
                    <a:pt x="815" y="1508"/>
                  </a:cubicBezTo>
                  <a:cubicBezTo>
                    <a:pt x="4627" y="-2812"/>
                    <a:pt x="17333" y="2948"/>
                    <a:pt x="16062" y="870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1" name="Shape 254"/>
            <p:cNvSpPr/>
            <p:nvPr/>
          </p:nvSpPr>
          <p:spPr>
            <a:xfrm>
              <a:off x="11187707" y="6012667"/>
              <a:ext cx="129176" cy="5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87" h="15389" extrusionOk="0">
                  <a:moveTo>
                    <a:pt x="9904" y="5268"/>
                  </a:moveTo>
                  <a:cubicBezTo>
                    <a:pt x="11213" y="5268"/>
                    <a:pt x="19068" y="8354"/>
                    <a:pt x="15795" y="14525"/>
                  </a:cubicBezTo>
                  <a:cubicBezTo>
                    <a:pt x="13832" y="17611"/>
                    <a:pt x="9904" y="11440"/>
                    <a:pt x="7941" y="11440"/>
                  </a:cubicBezTo>
                  <a:cubicBezTo>
                    <a:pt x="5977" y="11440"/>
                    <a:pt x="-2532" y="14525"/>
                    <a:pt x="741" y="3725"/>
                  </a:cubicBezTo>
                  <a:cubicBezTo>
                    <a:pt x="3359" y="-3989"/>
                    <a:pt x="7286" y="2182"/>
                    <a:pt x="9904" y="526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2" name="Shape 255"/>
            <p:cNvSpPr/>
            <p:nvPr/>
          </p:nvSpPr>
          <p:spPr>
            <a:xfrm>
              <a:off x="11159760" y="5811901"/>
              <a:ext cx="69109" cy="10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4" h="20284" extrusionOk="0">
                  <a:moveTo>
                    <a:pt x="13529" y="19636"/>
                  </a:moveTo>
                  <a:cubicBezTo>
                    <a:pt x="8447" y="21600"/>
                    <a:pt x="2094" y="18655"/>
                    <a:pt x="823" y="16691"/>
                  </a:cubicBezTo>
                  <a:cubicBezTo>
                    <a:pt x="-1718" y="10800"/>
                    <a:pt x="2094" y="10800"/>
                    <a:pt x="5906" y="6873"/>
                  </a:cubicBezTo>
                  <a:cubicBezTo>
                    <a:pt x="7176" y="4909"/>
                    <a:pt x="5906" y="3927"/>
                    <a:pt x="8447" y="1964"/>
                  </a:cubicBezTo>
                  <a:cubicBezTo>
                    <a:pt x="9717" y="982"/>
                    <a:pt x="12258" y="0"/>
                    <a:pt x="14800" y="0"/>
                  </a:cubicBezTo>
                  <a:cubicBezTo>
                    <a:pt x="19882" y="1964"/>
                    <a:pt x="16070" y="17673"/>
                    <a:pt x="13529" y="1963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3" name="Shape 256"/>
            <p:cNvSpPr/>
            <p:nvPr/>
          </p:nvSpPr>
          <p:spPr>
            <a:xfrm>
              <a:off x="10840808" y="5831270"/>
              <a:ext cx="275832" cy="31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0949" extrusionOk="0">
                  <a:moveTo>
                    <a:pt x="15668" y="7479"/>
                  </a:moveTo>
                  <a:cubicBezTo>
                    <a:pt x="14910" y="8492"/>
                    <a:pt x="13394" y="8154"/>
                    <a:pt x="12257" y="8492"/>
                  </a:cubicBezTo>
                  <a:cubicBezTo>
                    <a:pt x="10741" y="8829"/>
                    <a:pt x="8847" y="9167"/>
                    <a:pt x="9226" y="11192"/>
                  </a:cubicBezTo>
                  <a:cubicBezTo>
                    <a:pt x="9605" y="11867"/>
                    <a:pt x="11878" y="12205"/>
                    <a:pt x="12257" y="13217"/>
                  </a:cubicBezTo>
                  <a:cubicBezTo>
                    <a:pt x="13015" y="13892"/>
                    <a:pt x="13394" y="16255"/>
                    <a:pt x="13394" y="17267"/>
                  </a:cubicBezTo>
                  <a:cubicBezTo>
                    <a:pt x="14152" y="20979"/>
                    <a:pt x="11499" y="20979"/>
                    <a:pt x="9226" y="18617"/>
                  </a:cubicBezTo>
                  <a:cubicBezTo>
                    <a:pt x="6952" y="16592"/>
                    <a:pt x="9226" y="14229"/>
                    <a:pt x="6194" y="12879"/>
                  </a:cubicBezTo>
                  <a:cubicBezTo>
                    <a:pt x="3541" y="14229"/>
                    <a:pt x="9226" y="18954"/>
                    <a:pt x="4299" y="20642"/>
                  </a:cubicBezTo>
                  <a:cubicBezTo>
                    <a:pt x="2026" y="21317"/>
                    <a:pt x="1647" y="20979"/>
                    <a:pt x="2026" y="18617"/>
                  </a:cubicBezTo>
                  <a:cubicBezTo>
                    <a:pt x="2026" y="16929"/>
                    <a:pt x="3541" y="16255"/>
                    <a:pt x="2026" y="14904"/>
                  </a:cubicBezTo>
                  <a:cubicBezTo>
                    <a:pt x="1268" y="13555"/>
                    <a:pt x="-1006" y="13555"/>
                    <a:pt x="510" y="11529"/>
                  </a:cubicBezTo>
                  <a:cubicBezTo>
                    <a:pt x="1268" y="10180"/>
                    <a:pt x="2783" y="10517"/>
                    <a:pt x="2405" y="8492"/>
                  </a:cubicBezTo>
                  <a:cubicBezTo>
                    <a:pt x="2405" y="6467"/>
                    <a:pt x="1268" y="5792"/>
                    <a:pt x="3162" y="4104"/>
                  </a:cubicBezTo>
                  <a:cubicBezTo>
                    <a:pt x="3541" y="3429"/>
                    <a:pt x="4299" y="2417"/>
                    <a:pt x="5436" y="2417"/>
                  </a:cubicBezTo>
                  <a:cubicBezTo>
                    <a:pt x="6952" y="1742"/>
                    <a:pt x="6573" y="2417"/>
                    <a:pt x="7331" y="2417"/>
                  </a:cubicBezTo>
                  <a:cubicBezTo>
                    <a:pt x="8847" y="2754"/>
                    <a:pt x="11120" y="2417"/>
                    <a:pt x="13015" y="2417"/>
                  </a:cubicBezTo>
                  <a:cubicBezTo>
                    <a:pt x="15289" y="2079"/>
                    <a:pt x="16426" y="392"/>
                    <a:pt x="18320" y="54"/>
                  </a:cubicBezTo>
                  <a:cubicBezTo>
                    <a:pt x="19457" y="54"/>
                    <a:pt x="19078" y="-283"/>
                    <a:pt x="19836" y="729"/>
                  </a:cubicBezTo>
                  <a:cubicBezTo>
                    <a:pt x="20594" y="1404"/>
                    <a:pt x="20594" y="1404"/>
                    <a:pt x="20215" y="2417"/>
                  </a:cubicBezTo>
                  <a:cubicBezTo>
                    <a:pt x="19457" y="3429"/>
                    <a:pt x="16805" y="4442"/>
                    <a:pt x="16047" y="4442"/>
                  </a:cubicBezTo>
                  <a:cubicBezTo>
                    <a:pt x="14152" y="4779"/>
                    <a:pt x="5057" y="3092"/>
                    <a:pt x="6194" y="6804"/>
                  </a:cubicBezTo>
                  <a:cubicBezTo>
                    <a:pt x="6573" y="8829"/>
                    <a:pt x="10362" y="8154"/>
                    <a:pt x="11499" y="7817"/>
                  </a:cubicBezTo>
                  <a:cubicBezTo>
                    <a:pt x="13015" y="7479"/>
                    <a:pt x="14531" y="6804"/>
                    <a:pt x="15668" y="7479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4" name="Shape 257"/>
            <p:cNvSpPr/>
            <p:nvPr/>
          </p:nvSpPr>
          <p:spPr>
            <a:xfrm>
              <a:off x="10464193" y="5654296"/>
              <a:ext cx="412540" cy="41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8" h="19761" extrusionOk="0">
                  <a:moveTo>
                    <a:pt x="15911" y="5279"/>
                  </a:moveTo>
                  <a:cubicBezTo>
                    <a:pt x="15436" y="6261"/>
                    <a:pt x="15911" y="6997"/>
                    <a:pt x="16148" y="7733"/>
                  </a:cubicBezTo>
                  <a:cubicBezTo>
                    <a:pt x="16623" y="8715"/>
                    <a:pt x="17098" y="9452"/>
                    <a:pt x="17573" y="10188"/>
                  </a:cubicBezTo>
                  <a:cubicBezTo>
                    <a:pt x="18047" y="10679"/>
                    <a:pt x="18522" y="10433"/>
                    <a:pt x="18047" y="11170"/>
                  </a:cubicBezTo>
                  <a:cubicBezTo>
                    <a:pt x="17810" y="11415"/>
                    <a:pt x="17098" y="11661"/>
                    <a:pt x="16623" y="11661"/>
                  </a:cubicBezTo>
                  <a:cubicBezTo>
                    <a:pt x="15199" y="12152"/>
                    <a:pt x="15436" y="11906"/>
                    <a:pt x="15436" y="13379"/>
                  </a:cubicBezTo>
                  <a:cubicBezTo>
                    <a:pt x="15199" y="14852"/>
                    <a:pt x="14724" y="14852"/>
                    <a:pt x="13775" y="16079"/>
                  </a:cubicBezTo>
                  <a:cubicBezTo>
                    <a:pt x="13537" y="16570"/>
                    <a:pt x="13537" y="16570"/>
                    <a:pt x="13300" y="17306"/>
                  </a:cubicBezTo>
                  <a:cubicBezTo>
                    <a:pt x="13063" y="17797"/>
                    <a:pt x="13537" y="18288"/>
                    <a:pt x="13300" y="18779"/>
                  </a:cubicBezTo>
                  <a:cubicBezTo>
                    <a:pt x="12825" y="19761"/>
                    <a:pt x="11401" y="19761"/>
                    <a:pt x="10689" y="19761"/>
                  </a:cubicBezTo>
                  <a:cubicBezTo>
                    <a:pt x="10452" y="17061"/>
                    <a:pt x="4992" y="20988"/>
                    <a:pt x="4280" y="18043"/>
                  </a:cubicBezTo>
                  <a:cubicBezTo>
                    <a:pt x="3093" y="17552"/>
                    <a:pt x="1907" y="18779"/>
                    <a:pt x="1669" y="16815"/>
                  </a:cubicBezTo>
                  <a:cubicBezTo>
                    <a:pt x="1669" y="15588"/>
                    <a:pt x="2144" y="15343"/>
                    <a:pt x="1195" y="13870"/>
                  </a:cubicBezTo>
                  <a:cubicBezTo>
                    <a:pt x="-230" y="11906"/>
                    <a:pt x="-467" y="10188"/>
                    <a:pt x="957" y="8224"/>
                  </a:cubicBezTo>
                  <a:cubicBezTo>
                    <a:pt x="1432" y="8715"/>
                    <a:pt x="2144" y="9943"/>
                    <a:pt x="3093" y="9697"/>
                  </a:cubicBezTo>
                  <a:cubicBezTo>
                    <a:pt x="4280" y="9697"/>
                    <a:pt x="4280" y="8224"/>
                    <a:pt x="5230" y="7488"/>
                  </a:cubicBezTo>
                  <a:cubicBezTo>
                    <a:pt x="6654" y="6015"/>
                    <a:pt x="8790" y="5033"/>
                    <a:pt x="10214" y="3806"/>
                  </a:cubicBezTo>
                  <a:cubicBezTo>
                    <a:pt x="11638" y="2088"/>
                    <a:pt x="12113" y="-612"/>
                    <a:pt x="14724" y="124"/>
                  </a:cubicBezTo>
                  <a:cubicBezTo>
                    <a:pt x="15911" y="615"/>
                    <a:pt x="17335" y="615"/>
                    <a:pt x="18285" y="1352"/>
                  </a:cubicBezTo>
                  <a:cubicBezTo>
                    <a:pt x="21133" y="3315"/>
                    <a:pt x="16623" y="4297"/>
                    <a:pt x="15911" y="5279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5" name="Shape 258"/>
            <p:cNvSpPr/>
            <p:nvPr/>
          </p:nvSpPr>
          <p:spPr>
            <a:xfrm>
              <a:off x="9948236" y="5696972"/>
              <a:ext cx="428723" cy="41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2" h="21186" extrusionOk="0">
                  <a:moveTo>
                    <a:pt x="4211" y="5799"/>
                  </a:moveTo>
                  <a:cubicBezTo>
                    <a:pt x="5590" y="7620"/>
                    <a:pt x="6968" y="9182"/>
                    <a:pt x="7887" y="11524"/>
                  </a:cubicBezTo>
                  <a:cubicBezTo>
                    <a:pt x="8347" y="12565"/>
                    <a:pt x="8577" y="13606"/>
                    <a:pt x="9036" y="14647"/>
                  </a:cubicBezTo>
                  <a:cubicBezTo>
                    <a:pt x="9726" y="15688"/>
                    <a:pt x="10185" y="17249"/>
                    <a:pt x="10645" y="18290"/>
                  </a:cubicBezTo>
                  <a:cubicBezTo>
                    <a:pt x="11794" y="20112"/>
                    <a:pt x="14551" y="21413"/>
                    <a:pt x="16619" y="21153"/>
                  </a:cubicBezTo>
                  <a:cubicBezTo>
                    <a:pt x="18687" y="21153"/>
                    <a:pt x="20296" y="18290"/>
                    <a:pt x="18687" y="16468"/>
                  </a:cubicBezTo>
                  <a:cubicBezTo>
                    <a:pt x="17998" y="15427"/>
                    <a:pt x="17079" y="15167"/>
                    <a:pt x="16390" y="14386"/>
                  </a:cubicBezTo>
                  <a:cubicBezTo>
                    <a:pt x="15700" y="13346"/>
                    <a:pt x="15700" y="12305"/>
                    <a:pt x="15241" y="11264"/>
                  </a:cubicBezTo>
                  <a:cubicBezTo>
                    <a:pt x="14322" y="9182"/>
                    <a:pt x="12253" y="8921"/>
                    <a:pt x="11105" y="7360"/>
                  </a:cubicBezTo>
                  <a:cubicBezTo>
                    <a:pt x="9726" y="5799"/>
                    <a:pt x="8347" y="3977"/>
                    <a:pt x="6968" y="2415"/>
                  </a:cubicBezTo>
                  <a:cubicBezTo>
                    <a:pt x="6279" y="1635"/>
                    <a:pt x="5590" y="594"/>
                    <a:pt x="4441" y="333"/>
                  </a:cubicBezTo>
                  <a:cubicBezTo>
                    <a:pt x="3751" y="333"/>
                    <a:pt x="3062" y="333"/>
                    <a:pt x="2373" y="333"/>
                  </a:cubicBezTo>
                  <a:cubicBezTo>
                    <a:pt x="1683" y="333"/>
                    <a:pt x="994" y="-187"/>
                    <a:pt x="305" y="73"/>
                  </a:cubicBezTo>
                  <a:cubicBezTo>
                    <a:pt x="-1304" y="333"/>
                    <a:pt x="3981" y="5538"/>
                    <a:pt x="4211" y="5799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6" name="Shape 259"/>
            <p:cNvSpPr/>
            <p:nvPr/>
          </p:nvSpPr>
          <p:spPr>
            <a:xfrm>
              <a:off x="10352064" y="6126764"/>
              <a:ext cx="524235" cy="13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1" h="21113" extrusionOk="0">
                  <a:moveTo>
                    <a:pt x="7735" y="16615"/>
                  </a:moveTo>
                  <a:cubicBezTo>
                    <a:pt x="7140" y="15785"/>
                    <a:pt x="6546" y="13292"/>
                    <a:pt x="5951" y="12462"/>
                  </a:cubicBezTo>
                  <a:cubicBezTo>
                    <a:pt x="4960" y="11631"/>
                    <a:pt x="3970" y="12462"/>
                    <a:pt x="2979" y="11631"/>
                  </a:cubicBezTo>
                  <a:cubicBezTo>
                    <a:pt x="2186" y="9969"/>
                    <a:pt x="1195" y="8308"/>
                    <a:pt x="601" y="5815"/>
                  </a:cubicBezTo>
                  <a:cubicBezTo>
                    <a:pt x="-192" y="3323"/>
                    <a:pt x="-390" y="0"/>
                    <a:pt x="1195" y="0"/>
                  </a:cubicBezTo>
                  <a:cubicBezTo>
                    <a:pt x="1790" y="0"/>
                    <a:pt x="2979" y="2492"/>
                    <a:pt x="3573" y="4154"/>
                  </a:cubicBezTo>
                  <a:cubicBezTo>
                    <a:pt x="4564" y="5815"/>
                    <a:pt x="5159" y="8308"/>
                    <a:pt x="6348" y="7477"/>
                  </a:cubicBezTo>
                  <a:cubicBezTo>
                    <a:pt x="7140" y="6646"/>
                    <a:pt x="8131" y="2492"/>
                    <a:pt x="9122" y="3323"/>
                  </a:cubicBezTo>
                  <a:cubicBezTo>
                    <a:pt x="9716" y="4154"/>
                    <a:pt x="9716" y="6646"/>
                    <a:pt x="10113" y="7477"/>
                  </a:cubicBezTo>
                  <a:cubicBezTo>
                    <a:pt x="10707" y="8308"/>
                    <a:pt x="11104" y="8308"/>
                    <a:pt x="11698" y="8308"/>
                  </a:cubicBezTo>
                  <a:cubicBezTo>
                    <a:pt x="12491" y="8308"/>
                    <a:pt x="14671" y="8308"/>
                    <a:pt x="13283" y="13292"/>
                  </a:cubicBezTo>
                  <a:cubicBezTo>
                    <a:pt x="14076" y="14123"/>
                    <a:pt x="15067" y="14954"/>
                    <a:pt x="15860" y="15785"/>
                  </a:cubicBezTo>
                  <a:cubicBezTo>
                    <a:pt x="17049" y="17446"/>
                    <a:pt x="17841" y="15785"/>
                    <a:pt x="19030" y="15785"/>
                  </a:cubicBezTo>
                  <a:cubicBezTo>
                    <a:pt x="19823" y="15785"/>
                    <a:pt x="21210" y="18277"/>
                    <a:pt x="19625" y="19938"/>
                  </a:cubicBezTo>
                  <a:cubicBezTo>
                    <a:pt x="19228" y="20769"/>
                    <a:pt x="18634" y="19108"/>
                    <a:pt x="18238" y="19108"/>
                  </a:cubicBezTo>
                  <a:cubicBezTo>
                    <a:pt x="17643" y="19108"/>
                    <a:pt x="17049" y="19938"/>
                    <a:pt x="16652" y="19938"/>
                  </a:cubicBezTo>
                  <a:cubicBezTo>
                    <a:pt x="15661" y="20769"/>
                    <a:pt x="14472" y="21600"/>
                    <a:pt x="13680" y="20769"/>
                  </a:cubicBezTo>
                  <a:cubicBezTo>
                    <a:pt x="12491" y="19938"/>
                    <a:pt x="12094" y="17446"/>
                    <a:pt x="10905" y="17446"/>
                  </a:cubicBezTo>
                  <a:cubicBezTo>
                    <a:pt x="9915" y="17446"/>
                    <a:pt x="8924" y="17446"/>
                    <a:pt x="7735" y="16615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7" name="Shape 260"/>
            <p:cNvSpPr/>
            <p:nvPr/>
          </p:nvSpPr>
          <p:spPr>
            <a:xfrm>
              <a:off x="10881899" y="6212065"/>
              <a:ext cx="223370" cy="4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8" h="17400" extrusionOk="0">
                  <a:moveTo>
                    <a:pt x="6486" y="17059"/>
                  </a:moveTo>
                  <a:cubicBezTo>
                    <a:pt x="5286" y="18859"/>
                    <a:pt x="-1914" y="13459"/>
                    <a:pt x="486" y="2659"/>
                  </a:cubicBezTo>
                  <a:cubicBezTo>
                    <a:pt x="2086" y="-2741"/>
                    <a:pt x="7286" y="2659"/>
                    <a:pt x="8886" y="4459"/>
                  </a:cubicBezTo>
                  <a:cubicBezTo>
                    <a:pt x="10486" y="6259"/>
                    <a:pt x="15686" y="-2741"/>
                    <a:pt x="16886" y="859"/>
                  </a:cubicBezTo>
                  <a:cubicBezTo>
                    <a:pt x="19686" y="11659"/>
                    <a:pt x="11686" y="11659"/>
                    <a:pt x="10886" y="13459"/>
                  </a:cubicBezTo>
                  <a:cubicBezTo>
                    <a:pt x="9286" y="13459"/>
                    <a:pt x="8086" y="17059"/>
                    <a:pt x="6486" y="17059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8" name="Shape 261"/>
            <p:cNvSpPr/>
            <p:nvPr/>
          </p:nvSpPr>
          <p:spPr>
            <a:xfrm>
              <a:off x="10851770" y="6266329"/>
              <a:ext cx="82516" cy="5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84" h="12060" extrusionOk="0">
                  <a:moveTo>
                    <a:pt x="152" y="3117"/>
                  </a:moveTo>
                  <a:cubicBezTo>
                    <a:pt x="2312" y="-3704"/>
                    <a:pt x="15272" y="1980"/>
                    <a:pt x="17432" y="7664"/>
                  </a:cubicBezTo>
                  <a:cubicBezTo>
                    <a:pt x="19592" y="17896"/>
                    <a:pt x="-2008" y="7664"/>
                    <a:pt x="152" y="311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89" name="Shape 262"/>
            <p:cNvSpPr/>
            <p:nvPr/>
          </p:nvSpPr>
          <p:spPr>
            <a:xfrm>
              <a:off x="11011066" y="6223566"/>
              <a:ext cx="154318" cy="10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5" h="19734" extrusionOk="0">
                  <a:moveTo>
                    <a:pt x="10508" y="12393"/>
                  </a:moveTo>
                  <a:cubicBezTo>
                    <a:pt x="9199" y="15210"/>
                    <a:pt x="8545" y="18028"/>
                    <a:pt x="5272" y="18967"/>
                  </a:cubicBezTo>
                  <a:cubicBezTo>
                    <a:pt x="3308" y="19906"/>
                    <a:pt x="36" y="20845"/>
                    <a:pt x="36" y="16149"/>
                  </a:cubicBezTo>
                  <a:cubicBezTo>
                    <a:pt x="-619" y="11454"/>
                    <a:pt x="7890" y="7697"/>
                    <a:pt x="9854" y="5819"/>
                  </a:cubicBezTo>
                  <a:cubicBezTo>
                    <a:pt x="11817" y="3941"/>
                    <a:pt x="14436" y="184"/>
                    <a:pt x="16399" y="184"/>
                  </a:cubicBezTo>
                  <a:cubicBezTo>
                    <a:pt x="19017" y="-755"/>
                    <a:pt x="20981" y="2062"/>
                    <a:pt x="19017" y="4880"/>
                  </a:cubicBezTo>
                  <a:cubicBezTo>
                    <a:pt x="19017" y="5819"/>
                    <a:pt x="15745" y="6758"/>
                    <a:pt x="15090" y="6758"/>
                  </a:cubicBezTo>
                  <a:cubicBezTo>
                    <a:pt x="13126" y="8636"/>
                    <a:pt x="11817" y="10515"/>
                    <a:pt x="10508" y="1239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0" name="Shape 263"/>
            <p:cNvSpPr/>
            <p:nvPr/>
          </p:nvSpPr>
          <p:spPr>
            <a:xfrm>
              <a:off x="10454161" y="5141202"/>
              <a:ext cx="127825" cy="9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18301" extrusionOk="0">
                  <a:moveTo>
                    <a:pt x="10800" y="15592"/>
                  </a:moveTo>
                  <a:cubicBezTo>
                    <a:pt x="5815" y="18678"/>
                    <a:pt x="0" y="20735"/>
                    <a:pt x="0" y="12506"/>
                  </a:cubicBezTo>
                  <a:cubicBezTo>
                    <a:pt x="0" y="6335"/>
                    <a:pt x="4985" y="5306"/>
                    <a:pt x="9138" y="4278"/>
                  </a:cubicBezTo>
                  <a:cubicBezTo>
                    <a:pt x="10800" y="3249"/>
                    <a:pt x="18277" y="-865"/>
                    <a:pt x="19938" y="164"/>
                  </a:cubicBezTo>
                  <a:cubicBezTo>
                    <a:pt x="21600" y="2221"/>
                    <a:pt x="19938" y="5306"/>
                    <a:pt x="19108" y="7364"/>
                  </a:cubicBezTo>
                  <a:cubicBezTo>
                    <a:pt x="18277" y="9421"/>
                    <a:pt x="14954" y="12506"/>
                    <a:pt x="10800" y="15592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1" name="Shape 264"/>
            <p:cNvSpPr/>
            <p:nvPr/>
          </p:nvSpPr>
          <p:spPr>
            <a:xfrm>
              <a:off x="10888737" y="4925411"/>
              <a:ext cx="93398" cy="15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55" h="18867" extrusionOk="0">
                  <a:moveTo>
                    <a:pt x="12041" y="9196"/>
                  </a:moveTo>
                  <a:cubicBezTo>
                    <a:pt x="9449" y="12372"/>
                    <a:pt x="13769" y="19996"/>
                    <a:pt x="5129" y="18725"/>
                  </a:cubicBezTo>
                  <a:cubicBezTo>
                    <a:pt x="-55" y="18090"/>
                    <a:pt x="-919" y="14278"/>
                    <a:pt x="809" y="10467"/>
                  </a:cubicBezTo>
                  <a:cubicBezTo>
                    <a:pt x="1673" y="6655"/>
                    <a:pt x="5129" y="1572"/>
                    <a:pt x="11177" y="302"/>
                  </a:cubicBezTo>
                  <a:cubicBezTo>
                    <a:pt x="20681" y="-1604"/>
                    <a:pt x="12905" y="6020"/>
                    <a:pt x="12041" y="919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2" name="Shape 265"/>
            <p:cNvSpPr/>
            <p:nvPr/>
          </p:nvSpPr>
          <p:spPr>
            <a:xfrm>
              <a:off x="10866137" y="5177587"/>
              <a:ext cx="125016" cy="23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19160" extrusionOk="0">
                  <a:moveTo>
                    <a:pt x="18534" y="16175"/>
                  </a:moveTo>
                  <a:cubicBezTo>
                    <a:pt x="16042" y="18252"/>
                    <a:pt x="11888" y="20744"/>
                    <a:pt x="7734" y="17836"/>
                  </a:cubicBezTo>
                  <a:cubicBezTo>
                    <a:pt x="6073" y="16590"/>
                    <a:pt x="8565" y="15344"/>
                    <a:pt x="7734" y="14513"/>
                  </a:cubicBezTo>
                  <a:cubicBezTo>
                    <a:pt x="6904" y="12436"/>
                    <a:pt x="5242" y="14098"/>
                    <a:pt x="1919" y="13682"/>
                  </a:cubicBezTo>
                  <a:cubicBezTo>
                    <a:pt x="-1404" y="12436"/>
                    <a:pt x="258" y="12021"/>
                    <a:pt x="1919" y="10775"/>
                  </a:cubicBezTo>
                  <a:cubicBezTo>
                    <a:pt x="3581" y="9944"/>
                    <a:pt x="7734" y="9944"/>
                    <a:pt x="8565" y="9113"/>
                  </a:cubicBezTo>
                  <a:cubicBezTo>
                    <a:pt x="9396" y="8698"/>
                    <a:pt x="6904" y="2882"/>
                    <a:pt x="5242" y="2467"/>
                  </a:cubicBezTo>
                  <a:cubicBezTo>
                    <a:pt x="6904" y="-441"/>
                    <a:pt x="15211" y="-856"/>
                    <a:pt x="18534" y="1636"/>
                  </a:cubicBezTo>
                  <a:cubicBezTo>
                    <a:pt x="19365" y="2882"/>
                    <a:pt x="20196" y="4544"/>
                    <a:pt x="20196" y="5790"/>
                  </a:cubicBezTo>
                  <a:cubicBezTo>
                    <a:pt x="20196" y="6206"/>
                    <a:pt x="20196" y="7452"/>
                    <a:pt x="19365" y="7867"/>
                  </a:cubicBezTo>
                  <a:cubicBezTo>
                    <a:pt x="18534" y="9113"/>
                    <a:pt x="17704" y="8698"/>
                    <a:pt x="16873" y="9113"/>
                  </a:cubicBezTo>
                  <a:cubicBezTo>
                    <a:pt x="15211" y="10359"/>
                    <a:pt x="14381" y="10359"/>
                    <a:pt x="15211" y="12436"/>
                  </a:cubicBezTo>
                  <a:cubicBezTo>
                    <a:pt x="15211" y="12852"/>
                    <a:pt x="18534" y="15759"/>
                    <a:pt x="18534" y="16175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3" name="Shape 266"/>
            <p:cNvSpPr/>
            <p:nvPr/>
          </p:nvSpPr>
          <p:spPr>
            <a:xfrm>
              <a:off x="10950563" y="5535856"/>
              <a:ext cx="203476" cy="17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0" h="20557" extrusionOk="0">
                  <a:moveTo>
                    <a:pt x="7364" y="6171"/>
                  </a:moveTo>
                  <a:cubicBezTo>
                    <a:pt x="8871" y="6171"/>
                    <a:pt x="11885" y="4937"/>
                    <a:pt x="12890" y="4320"/>
                  </a:cubicBezTo>
                  <a:cubicBezTo>
                    <a:pt x="13392" y="3703"/>
                    <a:pt x="15904" y="0"/>
                    <a:pt x="15401" y="0"/>
                  </a:cubicBezTo>
                  <a:cubicBezTo>
                    <a:pt x="17913" y="0"/>
                    <a:pt x="17913" y="7406"/>
                    <a:pt x="18918" y="9874"/>
                  </a:cubicBezTo>
                  <a:cubicBezTo>
                    <a:pt x="18918" y="11109"/>
                    <a:pt x="20927" y="14194"/>
                    <a:pt x="19420" y="15429"/>
                  </a:cubicBezTo>
                  <a:cubicBezTo>
                    <a:pt x="17913" y="17280"/>
                    <a:pt x="15904" y="13577"/>
                    <a:pt x="14899" y="12343"/>
                  </a:cubicBezTo>
                  <a:cubicBezTo>
                    <a:pt x="12890" y="16663"/>
                    <a:pt x="17913" y="16046"/>
                    <a:pt x="16908" y="19131"/>
                  </a:cubicBezTo>
                  <a:cubicBezTo>
                    <a:pt x="15904" y="21600"/>
                    <a:pt x="12890" y="20366"/>
                    <a:pt x="11383" y="19131"/>
                  </a:cubicBezTo>
                  <a:cubicBezTo>
                    <a:pt x="10880" y="18514"/>
                    <a:pt x="9876" y="16663"/>
                    <a:pt x="9374" y="16046"/>
                  </a:cubicBezTo>
                  <a:cubicBezTo>
                    <a:pt x="9374" y="14811"/>
                    <a:pt x="9876" y="12960"/>
                    <a:pt x="9374" y="11726"/>
                  </a:cubicBezTo>
                  <a:cubicBezTo>
                    <a:pt x="6862" y="8640"/>
                    <a:pt x="5355" y="14811"/>
                    <a:pt x="4853" y="15429"/>
                  </a:cubicBezTo>
                  <a:cubicBezTo>
                    <a:pt x="3346" y="17897"/>
                    <a:pt x="834" y="18514"/>
                    <a:pt x="332" y="15429"/>
                  </a:cubicBezTo>
                  <a:cubicBezTo>
                    <a:pt x="-673" y="12960"/>
                    <a:pt x="834" y="9874"/>
                    <a:pt x="1839" y="8640"/>
                  </a:cubicBezTo>
                  <a:cubicBezTo>
                    <a:pt x="3848" y="5554"/>
                    <a:pt x="4853" y="6789"/>
                    <a:pt x="7364" y="6171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4" name="Shape 267"/>
            <p:cNvSpPr/>
            <p:nvPr/>
          </p:nvSpPr>
          <p:spPr>
            <a:xfrm>
              <a:off x="10943706" y="5432749"/>
              <a:ext cx="139380" cy="12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17452" extrusionOk="0">
                  <a:moveTo>
                    <a:pt x="5214" y="15378"/>
                  </a:moveTo>
                  <a:cubicBezTo>
                    <a:pt x="4469" y="13984"/>
                    <a:pt x="5959" y="13287"/>
                    <a:pt x="5214" y="11197"/>
                  </a:cubicBezTo>
                  <a:cubicBezTo>
                    <a:pt x="5214" y="11197"/>
                    <a:pt x="2979" y="9107"/>
                    <a:pt x="2979" y="8410"/>
                  </a:cubicBezTo>
                  <a:cubicBezTo>
                    <a:pt x="1490" y="5623"/>
                    <a:pt x="1490" y="2139"/>
                    <a:pt x="0" y="49"/>
                  </a:cubicBezTo>
                  <a:cubicBezTo>
                    <a:pt x="4469" y="-648"/>
                    <a:pt x="6703" y="6320"/>
                    <a:pt x="9683" y="7017"/>
                  </a:cubicBezTo>
                  <a:cubicBezTo>
                    <a:pt x="11917" y="7713"/>
                    <a:pt x="18621" y="7017"/>
                    <a:pt x="20110" y="9804"/>
                  </a:cubicBezTo>
                  <a:cubicBezTo>
                    <a:pt x="21600" y="13984"/>
                    <a:pt x="8938" y="20952"/>
                    <a:pt x="5214" y="1537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5" name="Shape 268"/>
            <p:cNvSpPr/>
            <p:nvPr/>
          </p:nvSpPr>
          <p:spPr>
            <a:xfrm>
              <a:off x="11006247" y="5361170"/>
              <a:ext cx="140888" cy="11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20782" extrusionOk="0">
                  <a:moveTo>
                    <a:pt x="17419" y="13148"/>
                  </a:moveTo>
                  <a:cubicBezTo>
                    <a:pt x="21600" y="16904"/>
                    <a:pt x="18116" y="21600"/>
                    <a:pt x="14632" y="20661"/>
                  </a:cubicBezTo>
                  <a:cubicBezTo>
                    <a:pt x="11845" y="19722"/>
                    <a:pt x="7665" y="17843"/>
                    <a:pt x="5574" y="15026"/>
                  </a:cubicBezTo>
                  <a:cubicBezTo>
                    <a:pt x="1394" y="11270"/>
                    <a:pt x="0" y="6574"/>
                    <a:pt x="0" y="0"/>
                  </a:cubicBezTo>
                  <a:cubicBezTo>
                    <a:pt x="5574" y="0"/>
                    <a:pt x="6968" y="8452"/>
                    <a:pt x="10452" y="11270"/>
                  </a:cubicBezTo>
                  <a:cubicBezTo>
                    <a:pt x="12542" y="13148"/>
                    <a:pt x="15329" y="11270"/>
                    <a:pt x="17419" y="1314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6" name="Shape 269"/>
            <p:cNvSpPr/>
            <p:nvPr/>
          </p:nvSpPr>
          <p:spPr>
            <a:xfrm>
              <a:off x="10776019" y="5453839"/>
              <a:ext cx="124093" cy="14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4" h="16103" extrusionOk="0">
                  <a:moveTo>
                    <a:pt x="10162" y="12698"/>
                  </a:moveTo>
                  <a:cubicBezTo>
                    <a:pt x="8137" y="14359"/>
                    <a:pt x="-638" y="18790"/>
                    <a:pt x="37" y="13805"/>
                  </a:cubicBezTo>
                  <a:cubicBezTo>
                    <a:pt x="712" y="12144"/>
                    <a:pt x="4087" y="11036"/>
                    <a:pt x="6112" y="9928"/>
                  </a:cubicBezTo>
                  <a:cubicBezTo>
                    <a:pt x="8812" y="8267"/>
                    <a:pt x="8812" y="7713"/>
                    <a:pt x="10162" y="5498"/>
                  </a:cubicBezTo>
                  <a:cubicBezTo>
                    <a:pt x="10837" y="3836"/>
                    <a:pt x="10837" y="1621"/>
                    <a:pt x="13537" y="513"/>
                  </a:cubicBezTo>
                  <a:cubicBezTo>
                    <a:pt x="20962" y="-2810"/>
                    <a:pt x="11512" y="11036"/>
                    <a:pt x="10162" y="1269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7" name="Shape 270"/>
            <p:cNvSpPr/>
            <p:nvPr/>
          </p:nvSpPr>
          <p:spPr>
            <a:xfrm>
              <a:off x="11245995" y="4565944"/>
              <a:ext cx="103527" cy="13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74" h="16747" extrusionOk="0">
                  <a:moveTo>
                    <a:pt x="3423" y="7014"/>
                  </a:moveTo>
                  <a:cubicBezTo>
                    <a:pt x="-2625" y="8919"/>
                    <a:pt x="831" y="3202"/>
                    <a:pt x="2559" y="1931"/>
                  </a:cubicBezTo>
                  <a:cubicBezTo>
                    <a:pt x="5151" y="25"/>
                    <a:pt x="8607" y="-610"/>
                    <a:pt x="12063" y="661"/>
                  </a:cubicBezTo>
                  <a:cubicBezTo>
                    <a:pt x="17247" y="1931"/>
                    <a:pt x="18975" y="5743"/>
                    <a:pt x="16383" y="10190"/>
                  </a:cubicBezTo>
                  <a:cubicBezTo>
                    <a:pt x="15519" y="12731"/>
                    <a:pt x="6879" y="20990"/>
                    <a:pt x="5151" y="14002"/>
                  </a:cubicBezTo>
                  <a:cubicBezTo>
                    <a:pt x="4287" y="11461"/>
                    <a:pt x="7743" y="10190"/>
                    <a:pt x="7743" y="8284"/>
                  </a:cubicBezTo>
                  <a:cubicBezTo>
                    <a:pt x="6879" y="5743"/>
                    <a:pt x="3423" y="3837"/>
                    <a:pt x="3423" y="701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8" name="Shape 271"/>
            <p:cNvSpPr/>
            <p:nvPr/>
          </p:nvSpPr>
          <p:spPr>
            <a:xfrm>
              <a:off x="11368557" y="4543321"/>
              <a:ext cx="67070" cy="6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0443" extrusionOk="0">
                  <a:moveTo>
                    <a:pt x="1543" y="20443"/>
                  </a:moveTo>
                  <a:cubicBezTo>
                    <a:pt x="1543" y="18900"/>
                    <a:pt x="0" y="17357"/>
                    <a:pt x="0" y="17357"/>
                  </a:cubicBezTo>
                  <a:cubicBezTo>
                    <a:pt x="4629" y="9643"/>
                    <a:pt x="0" y="5014"/>
                    <a:pt x="10800" y="386"/>
                  </a:cubicBezTo>
                  <a:cubicBezTo>
                    <a:pt x="16971" y="-1157"/>
                    <a:pt x="21600" y="1929"/>
                    <a:pt x="20057" y="9643"/>
                  </a:cubicBezTo>
                  <a:cubicBezTo>
                    <a:pt x="16971" y="15814"/>
                    <a:pt x="7714" y="18900"/>
                    <a:pt x="1543" y="2044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99" name="Shape 272"/>
            <p:cNvSpPr/>
            <p:nvPr/>
          </p:nvSpPr>
          <p:spPr>
            <a:xfrm>
              <a:off x="11319904" y="4204951"/>
              <a:ext cx="422344" cy="36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8" h="20776" extrusionOk="0">
                  <a:moveTo>
                    <a:pt x="8007" y="20674"/>
                  </a:moveTo>
                  <a:cubicBezTo>
                    <a:pt x="6381" y="20386"/>
                    <a:pt x="7774" y="17794"/>
                    <a:pt x="5916" y="17506"/>
                  </a:cubicBezTo>
                  <a:cubicBezTo>
                    <a:pt x="5219" y="17218"/>
                    <a:pt x="4058" y="17794"/>
                    <a:pt x="3361" y="18082"/>
                  </a:cubicBezTo>
                  <a:cubicBezTo>
                    <a:pt x="2665" y="18658"/>
                    <a:pt x="1039" y="19810"/>
                    <a:pt x="342" y="18658"/>
                  </a:cubicBezTo>
                  <a:cubicBezTo>
                    <a:pt x="-1516" y="16354"/>
                    <a:pt x="4755" y="15778"/>
                    <a:pt x="5684" y="15778"/>
                  </a:cubicBezTo>
                  <a:cubicBezTo>
                    <a:pt x="6613" y="15490"/>
                    <a:pt x="7774" y="15202"/>
                    <a:pt x="8703" y="14626"/>
                  </a:cubicBezTo>
                  <a:cubicBezTo>
                    <a:pt x="9632" y="13762"/>
                    <a:pt x="9400" y="12610"/>
                    <a:pt x="10097" y="11746"/>
                  </a:cubicBezTo>
                  <a:cubicBezTo>
                    <a:pt x="11026" y="9730"/>
                    <a:pt x="13581" y="9730"/>
                    <a:pt x="14742" y="7714"/>
                  </a:cubicBezTo>
                  <a:cubicBezTo>
                    <a:pt x="15207" y="6562"/>
                    <a:pt x="14742" y="5122"/>
                    <a:pt x="14742" y="3970"/>
                  </a:cubicBezTo>
                  <a:cubicBezTo>
                    <a:pt x="14742" y="2818"/>
                    <a:pt x="15671" y="802"/>
                    <a:pt x="16368" y="226"/>
                  </a:cubicBezTo>
                  <a:cubicBezTo>
                    <a:pt x="17297" y="-350"/>
                    <a:pt x="17994" y="226"/>
                    <a:pt x="18690" y="1378"/>
                  </a:cubicBezTo>
                  <a:cubicBezTo>
                    <a:pt x="20084" y="3682"/>
                    <a:pt x="18458" y="7138"/>
                    <a:pt x="17297" y="9154"/>
                  </a:cubicBezTo>
                  <a:cubicBezTo>
                    <a:pt x="16832" y="10306"/>
                    <a:pt x="16368" y="10882"/>
                    <a:pt x="16368" y="12322"/>
                  </a:cubicBezTo>
                  <a:cubicBezTo>
                    <a:pt x="16368" y="13474"/>
                    <a:pt x="17065" y="14626"/>
                    <a:pt x="16600" y="16066"/>
                  </a:cubicBezTo>
                  <a:cubicBezTo>
                    <a:pt x="15671" y="18946"/>
                    <a:pt x="12419" y="17218"/>
                    <a:pt x="10794" y="18658"/>
                  </a:cubicBezTo>
                  <a:cubicBezTo>
                    <a:pt x="9865" y="19234"/>
                    <a:pt x="9400" y="21250"/>
                    <a:pt x="8007" y="20674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0" name="Shape 273"/>
            <p:cNvSpPr/>
            <p:nvPr/>
          </p:nvSpPr>
          <p:spPr>
            <a:xfrm>
              <a:off x="11653227" y="3994221"/>
              <a:ext cx="230854" cy="18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18652" extrusionOk="0">
                  <a:moveTo>
                    <a:pt x="13500" y="12207"/>
                  </a:moveTo>
                  <a:cubicBezTo>
                    <a:pt x="12150" y="14264"/>
                    <a:pt x="16200" y="16836"/>
                    <a:pt x="11700" y="17350"/>
                  </a:cubicBezTo>
                  <a:cubicBezTo>
                    <a:pt x="9900" y="17864"/>
                    <a:pt x="8100" y="16321"/>
                    <a:pt x="5850" y="15807"/>
                  </a:cubicBezTo>
                  <a:cubicBezTo>
                    <a:pt x="1800" y="15807"/>
                    <a:pt x="4500" y="17864"/>
                    <a:pt x="4050" y="18378"/>
                  </a:cubicBezTo>
                  <a:cubicBezTo>
                    <a:pt x="2700" y="19407"/>
                    <a:pt x="0" y="17350"/>
                    <a:pt x="0" y="15293"/>
                  </a:cubicBezTo>
                  <a:cubicBezTo>
                    <a:pt x="450" y="12207"/>
                    <a:pt x="3150" y="12721"/>
                    <a:pt x="4500" y="11178"/>
                  </a:cubicBezTo>
                  <a:cubicBezTo>
                    <a:pt x="6300" y="9121"/>
                    <a:pt x="4950" y="-2193"/>
                    <a:pt x="8100" y="378"/>
                  </a:cubicBezTo>
                  <a:cubicBezTo>
                    <a:pt x="9900" y="1407"/>
                    <a:pt x="9900" y="3464"/>
                    <a:pt x="11700" y="5007"/>
                  </a:cubicBezTo>
                  <a:cubicBezTo>
                    <a:pt x="13950" y="7064"/>
                    <a:pt x="15300" y="6036"/>
                    <a:pt x="17550" y="6550"/>
                  </a:cubicBezTo>
                  <a:cubicBezTo>
                    <a:pt x="19350" y="7064"/>
                    <a:pt x="21600" y="9121"/>
                    <a:pt x="19800" y="11178"/>
                  </a:cubicBezTo>
                  <a:cubicBezTo>
                    <a:pt x="18000" y="13236"/>
                    <a:pt x="14850" y="10150"/>
                    <a:pt x="13500" y="12207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1" name="Shape 274"/>
            <p:cNvSpPr/>
            <p:nvPr/>
          </p:nvSpPr>
          <p:spPr>
            <a:xfrm>
              <a:off x="11709329" y="3435237"/>
              <a:ext cx="133869" cy="52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2" h="19323" extrusionOk="0">
                  <a:moveTo>
                    <a:pt x="2154" y="19195"/>
                  </a:moveTo>
                  <a:cubicBezTo>
                    <a:pt x="-1570" y="18626"/>
                    <a:pt x="664" y="16921"/>
                    <a:pt x="664" y="16163"/>
                  </a:cubicBezTo>
                  <a:cubicBezTo>
                    <a:pt x="1409" y="14837"/>
                    <a:pt x="1409" y="13700"/>
                    <a:pt x="2154" y="12374"/>
                  </a:cubicBezTo>
                  <a:cubicBezTo>
                    <a:pt x="2154" y="11805"/>
                    <a:pt x="2899" y="11237"/>
                    <a:pt x="3644" y="10668"/>
                  </a:cubicBezTo>
                  <a:cubicBezTo>
                    <a:pt x="3644" y="10289"/>
                    <a:pt x="5133" y="9152"/>
                    <a:pt x="5133" y="8774"/>
                  </a:cubicBezTo>
                  <a:cubicBezTo>
                    <a:pt x="4389" y="8395"/>
                    <a:pt x="2899" y="8584"/>
                    <a:pt x="2154" y="8205"/>
                  </a:cubicBezTo>
                  <a:cubicBezTo>
                    <a:pt x="1409" y="8016"/>
                    <a:pt x="1409" y="7637"/>
                    <a:pt x="1409" y="7258"/>
                  </a:cubicBezTo>
                  <a:cubicBezTo>
                    <a:pt x="664" y="6500"/>
                    <a:pt x="-80" y="6121"/>
                    <a:pt x="664" y="5363"/>
                  </a:cubicBezTo>
                  <a:cubicBezTo>
                    <a:pt x="1409" y="4037"/>
                    <a:pt x="2154" y="2900"/>
                    <a:pt x="6623" y="2142"/>
                  </a:cubicBezTo>
                  <a:cubicBezTo>
                    <a:pt x="1409" y="1005"/>
                    <a:pt x="12582" y="-1837"/>
                    <a:pt x="11092" y="1763"/>
                  </a:cubicBezTo>
                  <a:cubicBezTo>
                    <a:pt x="10347" y="3658"/>
                    <a:pt x="11837" y="5174"/>
                    <a:pt x="11837" y="7068"/>
                  </a:cubicBezTo>
                  <a:cubicBezTo>
                    <a:pt x="11837" y="7826"/>
                    <a:pt x="11092" y="8584"/>
                    <a:pt x="13327" y="9342"/>
                  </a:cubicBezTo>
                  <a:cubicBezTo>
                    <a:pt x="14816" y="10100"/>
                    <a:pt x="17796" y="10858"/>
                    <a:pt x="18540" y="11616"/>
                  </a:cubicBezTo>
                  <a:cubicBezTo>
                    <a:pt x="20030" y="12184"/>
                    <a:pt x="20030" y="13700"/>
                    <a:pt x="15561" y="13700"/>
                  </a:cubicBezTo>
                  <a:cubicBezTo>
                    <a:pt x="13327" y="13510"/>
                    <a:pt x="9602" y="11995"/>
                    <a:pt x="8858" y="13700"/>
                  </a:cubicBezTo>
                  <a:cubicBezTo>
                    <a:pt x="8858" y="14079"/>
                    <a:pt x="10347" y="14458"/>
                    <a:pt x="10347" y="15026"/>
                  </a:cubicBezTo>
                  <a:cubicBezTo>
                    <a:pt x="10347" y="15595"/>
                    <a:pt x="9602" y="15784"/>
                    <a:pt x="9602" y="16352"/>
                  </a:cubicBezTo>
                  <a:cubicBezTo>
                    <a:pt x="9602" y="17489"/>
                    <a:pt x="14071" y="17868"/>
                    <a:pt x="12582" y="19005"/>
                  </a:cubicBezTo>
                  <a:cubicBezTo>
                    <a:pt x="8858" y="19384"/>
                    <a:pt x="10347" y="18247"/>
                    <a:pt x="7368" y="18247"/>
                  </a:cubicBezTo>
                  <a:cubicBezTo>
                    <a:pt x="2899" y="18247"/>
                    <a:pt x="5878" y="19763"/>
                    <a:pt x="2154" y="19195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2" name="Shape 275"/>
            <p:cNvSpPr/>
            <p:nvPr/>
          </p:nvSpPr>
          <p:spPr>
            <a:xfrm>
              <a:off x="9358609" y="5547679"/>
              <a:ext cx="93985" cy="15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32" h="17975" extrusionOk="0">
                  <a:moveTo>
                    <a:pt x="9391" y="17736"/>
                  </a:moveTo>
                  <a:cubicBezTo>
                    <a:pt x="1878" y="18936"/>
                    <a:pt x="1878" y="15336"/>
                    <a:pt x="0" y="12936"/>
                  </a:cubicBezTo>
                  <a:cubicBezTo>
                    <a:pt x="939" y="11136"/>
                    <a:pt x="4696" y="9336"/>
                    <a:pt x="6574" y="6936"/>
                  </a:cubicBezTo>
                  <a:cubicBezTo>
                    <a:pt x="7513" y="5136"/>
                    <a:pt x="4696" y="1536"/>
                    <a:pt x="8452" y="336"/>
                  </a:cubicBezTo>
                  <a:cubicBezTo>
                    <a:pt x="18783" y="-2664"/>
                    <a:pt x="21600" y="15336"/>
                    <a:pt x="9391" y="17736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3" name="Shape 276"/>
            <p:cNvSpPr/>
            <p:nvPr/>
          </p:nvSpPr>
          <p:spPr>
            <a:xfrm>
              <a:off x="7127948" y="980161"/>
              <a:ext cx="160136" cy="20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9" h="19201" extrusionOk="0">
                  <a:moveTo>
                    <a:pt x="12271" y="18423"/>
                  </a:moveTo>
                  <a:cubicBezTo>
                    <a:pt x="9871" y="20301"/>
                    <a:pt x="8671" y="18423"/>
                    <a:pt x="8671" y="16544"/>
                  </a:cubicBezTo>
                  <a:cubicBezTo>
                    <a:pt x="9271" y="15136"/>
                    <a:pt x="11671" y="11379"/>
                    <a:pt x="8671" y="11849"/>
                  </a:cubicBezTo>
                  <a:cubicBezTo>
                    <a:pt x="6271" y="12318"/>
                    <a:pt x="6271" y="15136"/>
                    <a:pt x="5071" y="15605"/>
                  </a:cubicBezTo>
                  <a:cubicBezTo>
                    <a:pt x="2071" y="17484"/>
                    <a:pt x="-929" y="15605"/>
                    <a:pt x="271" y="13727"/>
                  </a:cubicBezTo>
                  <a:cubicBezTo>
                    <a:pt x="1471" y="11379"/>
                    <a:pt x="3871" y="11379"/>
                    <a:pt x="3871" y="9031"/>
                  </a:cubicBezTo>
                  <a:cubicBezTo>
                    <a:pt x="3871" y="7153"/>
                    <a:pt x="2671" y="5275"/>
                    <a:pt x="2071" y="3397"/>
                  </a:cubicBezTo>
                  <a:cubicBezTo>
                    <a:pt x="4471" y="1518"/>
                    <a:pt x="5671" y="2927"/>
                    <a:pt x="8671" y="1988"/>
                  </a:cubicBezTo>
                  <a:cubicBezTo>
                    <a:pt x="9871" y="1988"/>
                    <a:pt x="11671" y="-1299"/>
                    <a:pt x="12871" y="579"/>
                  </a:cubicBezTo>
                  <a:cubicBezTo>
                    <a:pt x="14071" y="2458"/>
                    <a:pt x="11071" y="4336"/>
                    <a:pt x="12271" y="6214"/>
                  </a:cubicBezTo>
                  <a:cubicBezTo>
                    <a:pt x="12871" y="8092"/>
                    <a:pt x="15871" y="8092"/>
                    <a:pt x="18271" y="8092"/>
                  </a:cubicBezTo>
                  <a:cubicBezTo>
                    <a:pt x="20671" y="11849"/>
                    <a:pt x="15271" y="15605"/>
                    <a:pt x="12271" y="18423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4" name="Shape 277"/>
            <p:cNvSpPr/>
            <p:nvPr/>
          </p:nvSpPr>
          <p:spPr>
            <a:xfrm>
              <a:off x="7108681" y="909958"/>
              <a:ext cx="93333" cy="89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96" h="19963" extrusionOk="0">
                  <a:moveTo>
                    <a:pt x="11496" y="0"/>
                  </a:moveTo>
                  <a:cubicBezTo>
                    <a:pt x="11496" y="1137"/>
                    <a:pt x="10467" y="1137"/>
                    <a:pt x="10467" y="1137"/>
                  </a:cubicBezTo>
                  <a:cubicBezTo>
                    <a:pt x="9439" y="2274"/>
                    <a:pt x="9439" y="3411"/>
                    <a:pt x="8410" y="3411"/>
                  </a:cubicBezTo>
                  <a:cubicBezTo>
                    <a:pt x="7382" y="3411"/>
                    <a:pt x="5325" y="4547"/>
                    <a:pt x="4296" y="5684"/>
                  </a:cubicBezTo>
                  <a:cubicBezTo>
                    <a:pt x="3267" y="6821"/>
                    <a:pt x="2239" y="9095"/>
                    <a:pt x="1210" y="11368"/>
                  </a:cubicBezTo>
                  <a:cubicBezTo>
                    <a:pt x="-2904" y="21600"/>
                    <a:pt x="4296" y="21600"/>
                    <a:pt x="10467" y="17053"/>
                  </a:cubicBezTo>
                  <a:cubicBezTo>
                    <a:pt x="14582" y="14779"/>
                    <a:pt x="17667" y="11368"/>
                    <a:pt x="18696" y="9095"/>
                  </a:cubicBezTo>
                  <a:cubicBezTo>
                    <a:pt x="18696" y="5684"/>
                    <a:pt x="17667" y="3411"/>
                    <a:pt x="15610" y="1137"/>
                  </a:cubicBezTo>
                  <a:cubicBezTo>
                    <a:pt x="14582" y="0"/>
                    <a:pt x="13553" y="0"/>
                    <a:pt x="11496" y="0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5" name="Shape 278"/>
            <p:cNvSpPr/>
            <p:nvPr/>
          </p:nvSpPr>
          <p:spPr>
            <a:xfrm>
              <a:off x="6751960" y="613703"/>
              <a:ext cx="429124" cy="675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145" extrusionOk="0">
                  <a:moveTo>
                    <a:pt x="19226" y="7688"/>
                  </a:moveTo>
                  <a:cubicBezTo>
                    <a:pt x="18489" y="7368"/>
                    <a:pt x="18244" y="7208"/>
                    <a:pt x="17508" y="6728"/>
                  </a:cubicBezTo>
                  <a:cubicBezTo>
                    <a:pt x="16771" y="6408"/>
                    <a:pt x="15299" y="6728"/>
                    <a:pt x="14562" y="6088"/>
                  </a:cubicBezTo>
                  <a:cubicBezTo>
                    <a:pt x="15544" y="5128"/>
                    <a:pt x="15299" y="4648"/>
                    <a:pt x="15053" y="3528"/>
                  </a:cubicBezTo>
                  <a:cubicBezTo>
                    <a:pt x="14317" y="3848"/>
                    <a:pt x="13089" y="5608"/>
                    <a:pt x="12108" y="4808"/>
                  </a:cubicBezTo>
                  <a:cubicBezTo>
                    <a:pt x="12599" y="4328"/>
                    <a:pt x="13826" y="3848"/>
                    <a:pt x="13826" y="3368"/>
                  </a:cubicBezTo>
                  <a:cubicBezTo>
                    <a:pt x="13826" y="2728"/>
                    <a:pt x="13089" y="2408"/>
                    <a:pt x="12599" y="1928"/>
                  </a:cubicBezTo>
                  <a:cubicBezTo>
                    <a:pt x="12108" y="1448"/>
                    <a:pt x="12108" y="488"/>
                    <a:pt x="11371" y="168"/>
                  </a:cubicBezTo>
                  <a:cubicBezTo>
                    <a:pt x="9899" y="-312"/>
                    <a:pt x="9162" y="328"/>
                    <a:pt x="9162" y="968"/>
                  </a:cubicBezTo>
                  <a:cubicBezTo>
                    <a:pt x="9162" y="1448"/>
                    <a:pt x="9408" y="1768"/>
                    <a:pt x="9408" y="2088"/>
                  </a:cubicBezTo>
                  <a:cubicBezTo>
                    <a:pt x="9653" y="2568"/>
                    <a:pt x="9653" y="2408"/>
                    <a:pt x="9653" y="2888"/>
                  </a:cubicBezTo>
                  <a:cubicBezTo>
                    <a:pt x="9408" y="3528"/>
                    <a:pt x="9408" y="4168"/>
                    <a:pt x="9653" y="4968"/>
                  </a:cubicBezTo>
                  <a:cubicBezTo>
                    <a:pt x="9899" y="5448"/>
                    <a:pt x="10880" y="6408"/>
                    <a:pt x="10635" y="6888"/>
                  </a:cubicBezTo>
                  <a:cubicBezTo>
                    <a:pt x="10144" y="7688"/>
                    <a:pt x="9162" y="6248"/>
                    <a:pt x="8917" y="5928"/>
                  </a:cubicBezTo>
                  <a:cubicBezTo>
                    <a:pt x="8426" y="4648"/>
                    <a:pt x="8180" y="3368"/>
                    <a:pt x="7935" y="2088"/>
                  </a:cubicBezTo>
                  <a:cubicBezTo>
                    <a:pt x="5726" y="1768"/>
                    <a:pt x="7444" y="4808"/>
                    <a:pt x="6953" y="5448"/>
                  </a:cubicBezTo>
                  <a:cubicBezTo>
                    <a:pt x="5971" y="6408"/>
                    <a:pt x="6217" y="4648"/>
                    <a:pt x="5971" y="4488"/>
                  </a:cubicBezTo>
                  <a:cubicBezTo>
                    <a:pt x="5480" y="4008"/>
                    <a:pt x="4253" y="4168"/>
                    <a:pt x="3517" y="3688"/>
                  </a:cubicBezTo>
                  <a:cubicBezTo>
                    <a:pt x="4253" y="2888"/>
                    <a:pt x="7199" y="2728"/>
                    <a:pt x="5971" y="1448"/>
                  </a:cubicBezTo>
                  <a:cubicBezTo>
                    <a:pt x="4989" y="1608"/>
                    <a:pt x="4253" y="2408"/>
                    <a:pt x="3271" y="2408"/>
                  </a:cubicBezTo>
                  <a:cubicBezTo>
                    <a:pt x="2044" y="2568"/>
                    <a:pt x="1799" y="1928"/>
                    <a:pt x="817" y="2728"/>
                  </a:cubicBezTo>
                  <a:cubicBezTo>
                    <a:pt x="-656" y="3688"/>
                    <a:pt x="80" y="5448"/>
                    <a:pt x="1308" y="6248"/>
                  </a:cubicBezTo>
                  <a:cubicBezTo>
                    <a:pt x="1799" y="6568"/>
                    <a:pt x="2044" y="6568"/>
                    <a:pt x="2289" y="6888"/>
                  </a:cubicBezTo>
                  <a:cubicBezTo>
                    <a:pt x="2535" y="7528"/>
                    <a:pt x="2044" y="7208"/>
                    <a:pt x="1799" y="7688"/>
                  </a:cubicBezTo>
                  <a:cubicBezTo>
                    <a:pt x="1553" y="8168"/>
                    <a:pt x="1062" y="8808"/>
                    <a:pt x="1799" y="9448"/>
                  </a:cubicBezTo>
                  <a:cubicBezTo>
                    <a:pt x="2535" y="9928"/>
                    <a:pt x="3762" y="9768"/>
                    <a:pt x="4253" y="10248"/>
                  </a:cubicBezTo>
                  <a:cubicBezTo>
                    <a:pt x="4253" y="10408"/>
                    <a:pt x="4008" y="11048"/>
                    <a:pt x="4253" y="11208"/>
                  </a:cubicBezTo>
                  <a:cubicBezTo>
                    <a:pt x="4253" y="11528"/>
                    <a:pt x="4499" y="11688"/>
                    <a:pt x="4744" y="12008"/>
                  </a:cubicBezTo>
                  <a:cubicBezTo>
                    <a:pt x="6708" y="12328"/>
                    <a:pt x="6708" y="12168"/>
                    <a:pt x="7444" y="11048"/>
                  </a:cubicBezTo>
                  <a:cubicBezTo>
                    <a:pt x="7689" y="10568"/>
                    <a:pt x="7689" y="10248"/>
                    <a:pt x="7935" y="9768"/>
                  </a:cubicBezTo>
                  <a:cubicBezTo>
                    <a:pt x="7935" y="9288"/>
                    <a:pt x="7689" y="8808"/>
                    <a:pt x="8917" y="8808"/>
                  </a:cubicBezTo>
                  <a:cubicBezTo>
                    <a:pt x="8671" y="9448"/>
                    <a:pt x="8671" y="10408"/>
                    <a:pt x="9162" y="10888"/>
                  </a:cubicBezTo>
                  <a:cubicBezTo>
                    <a:pt x="9899" y="10568"/>
                    <a:pt x="9653" y="9768"/>
                    <a:pt x="10635" y="9608"/>
                  </a:cubicBezTo>
                  <a:cubicBezTo>
                    <a:pt x="11371" y="10088"/>
                    <a:pt x="11126" y="10408"/>
                    <a:pt x="10389" y="10728"/>
                  </a:cubicBezTo>
                  <a:cubicBezTo>
                    <a:pt x="10635" y="10888"/>
                    <a:pt x="10880" y="11048"/>
                    <a:pt x="11126" y="11208"/>
                  </a:cubicBezTo>
                  <a:cubicBezTo>
                    <a:pt x="10635" y="11688"/>
                    <a:pt x="10144" y="11208"/>
                    <a:pt x="9162" y="11208"/>
                  </a:cubicBezTo>
                  <a:cubicBezTo>
                    <a:pt x="8671" y="12488"/>
                    <a:pt x="4989" y="12968"/>
                    <a:pt x="4989" y="14248"/>
                  </a:cubicBezTo>
                  <a:cubicBezTo>
                    <a:pt x="4989" y="16328"/>
                    <a:pt x="9408" y="14088"/>
                    <a:pt x="10880" y="14248"/>
                  </a:cubicBezTo>
                  <a:cubicBezTo>
                    <a:pt x="10635" y="15048"/>
                    <a:pt x="8426" y="14728"/>
                    <a:pt x="8180" y="15368"/>
                  </a:cubicBezTo>
                  <a:cubicBezTo>
                    <a:pt x="8671" y="15528"/>
                    <a:pt x="9162" y="15688"/>
                    <a:pt x="9408" y="16008"/>
                  </a:cubicBezTo>
                  <a:cubicBezTo>
                    <a:pt x="8426" y="16008"/>
                    <a:pt x="7689" y="16008"/>
                    <a:pt x="6708" y="15688"/>
                  </a:cubicBezTo>
                  <a:cubicBezTo>
                    <a:pt x="5480" y="16488"/>
                    <a:pt x="5971" y="17448"/>
                    <a:pt x="6953" y="18088"/>
                  </a:cubicBezTo>
                  <a:cubicBezTo>
                    <a:pt x="7444" y="18408"/>
                    <a:pt x="8180" y="18888"/>
                    <a:pt x="8671" y="19048"/>
                  </a:cubicBezTo>
                  <a:cubicBezTo>
                    <a:pt x="9408" y="19048"/>
                    <a:pt x="10389" y="18408"/>
                    <a:pt x="10635" y="19208"/>
                  </a:cubicBezTo>
                  <a:cubicBezTo>
                    <a:pt x="10144" y="19368"/>
                    <a:pt x="9899" y="19528"/>
                    <a:pt x="9408" y="19528"/>
                  </a:cubicBezTo>
                  <a:cubicBezTo>
                    <a:pt x="9408" y="19848"/>
                    <a:pt x="10389" y="20968"/>
                    <a:pt x="10880" y="21128"/>
                  </a:cubicBezTo>
                  <a:cubicBezTo>
                    <a:pt x="11862" y="21288"/>
                    <a:pt x="12353" y="20328"/>
                    <a:pt x="12353" y="19848"/>
                  </a:cubicBezTo>
                  <a:cubicBezTo>
                    <a:pt x="12599" y="19208"/>
                    <a:pt x="12353" y="18568"/>
                    <a:pt x="12599" y="17928"/>
                  </a:cubicBezTo>
                  <a:cubicBezTo>
                    <a:pt x="12844" y="17128"/>
                    <a:pt x="13335" y="17128"/>
                    <a:pt x="13826" y="16488"/>
                  </a:cubicBezTo>
                  <a:cubicBezTo>
                    <a:pt x="14071" y="16328"/>
                    <a:pt x="14317" y="16008"/>
                    <a:pt x="14317" y="15848"/>
                  </a:cubicBezTo>
                  <a:cubicBezTo>
                    <a:pt x="14562" y="15368"/>
                    <a:pt x="14808" y="14888"/>
                    <a:pt x="14808" y="14408"/>
                  </a:cubicBezTo>
                  <a:cubicBezTo>
                    <a:pt x="15053" y="13768"/>
                    <a:pt x="15053" y="13288"/>
                    <a:pt x="15299" y="12808"/>
                  </a:cubicBezTo>
                  <a:cubicBezTo>
                    <a:pt x="15299" y="12328"/>
                    <a:pt x="15299" y="11688"/>
                    <a:pt x="15544" y="11208"/>
                  </a:cubicBezTo>
                  <a:cubicBezTo>
                    <a:pt x="15789" y="11048"/>
                    <a:pt x="16035" y="10728"/>
                    <a:pt x="16035" y="10408"/>
                  </a:cubicBezTo>
                  <a:cubicBezTo>
                    <a:pt x="16280" y="10248"/>
                    <a:pt x="16526" y="9928"/>
                    <a:pt x="16771" y="9768"/>
                  </a:cubicBezTo>
                  <a:cubicBezTo>
                    <a:pt x="17262" y="9448"/>
                    <a:pt x="18244" y="9128"/>
                    <a:pt x="18980" y="8968"/>
                  </a:cubicBezTo>
                  <a:cubicBezTo>
                    <a:pt x="19226" y="8968"/>
                    <a:pt x="19717" y="8808"/>
                    <a:pt x="20208" y="8648"/>
                  </a:cubicBezTo>
                  <a:cubicBezTo>
                    <a:pt x="20453" y="8488"/>
                    <a:pt x="20944" y="8168"/>
                    <a:pt x="20453" y="8008"/>
                  </a:cubicBezTo>
                  <a:cubicBezTo>
                    <a:pt x="20208" y="7848"/>
                    <a:pt x="19717" y="7688"/>
                    <a:pt x="19226" y="7688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  <p:sp>
          <p:nvSpPr>
            <p:cNvPr id="106" name="Shape 279"/>
            <p:cNvSpPr/>
            <p:nvPr/>
          </p:nvSpPr>
          <p:spPr>
            <a:xfrm>
              <a:off x="3589722" y="0"/>
              <a:ext cx="2383034" cy="308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77" extrusionOk="0">
                  <a:moveTo>
                    <a:pt x="11315" y="18235"/>
                  </a:moveTo>
                  <a:cubicBezTo>
                    <a:pt x="11269" y="18342"/>
                    <a:pt x="11361" y="18342"/>
                    <a:pt x="11407" y="18449"/>
                  </a:cubicBezTo>
                  <a:cubicBezTo>
                    <a:pt x="11499" y="18555"/>
                    <a:pt x="11361" y="18591"/>
                    <a:pt x="11223" y="18591"/>
                  </a:cubicBezTo>
                  <a:cubicBezTo>
                    <a:pt x="11084" y="18555"/>
                    <a:pt x="11038" y="18449"/>
                    <a:pt x="10899" y="18449"/>
                  </a:cubicBezTo>
                  <a:cubicBezTo>
                    <a:pt x="10899" y="18484"/>
                    <a:pt x="10853" y="18555"/>
                    <a:pt x="10853" y="18627"/>
                  </a:cubicBezTo>
                  <a:cubicBezTo>
                    <a:pt x="11038" y="18662"/>
                    <a:pt x="11084" y="18627"/>
                    <a:pt x="11130" y="18769"/>
                  </a:cubicBezTo>
                  <a:cubicBezTo>
                    <a:pt x="11176" y="18840"/>
                    <a:pt x="11223" y="18947"/>
                    <a:pt x="11130" y="18982"/>
                  </a:cubicBezTo>
                  <a:cubicBezTo>
                    <a:pt x="11084" y="18982"/>
                    <a:pt x="10807" y="18911"/>
                    <a:pt x="10853" y="19018"/>
                  </a:cubicBezTo>
                  <a:cubicBezTo>
                    <a:pt x="10853" y="19054"/>
                    <a:pt x="11084" y="19054"/>
                    <a:pt x="11130" y="19125"/>
                  </a:cubicBezTo>
                  <a:cubicBezTo>
                    <a:pt x="11084" y="19160"/>
                    <a:pt x="11038" y="19303"/>
                    <a:pt x="11038" y="19374"/>
                  </a:cubicBezTo>
                  <a:cubicBezTo>
                    <a:pt x="10992" y="19445"/>
                    <a:pt x="11038" y="19481"/>
                    <a:pt x="10946" y="19552"/>
                  </a:cubicBezTo>
                  <a:cubicBezTo>
                    <a:pt x="10899" y="19623"/>
                    <a:pt x="10807" y="19694"/>
                    <a:pt x="10715" y="19730"/>
                  </a:cubicBezTo>
                  <a:cubicBezTo>
                    <a:pt x="10669" y="19801"/>
                    <a:pt x="10484" y="19837"/>
                    <a:pt x="10484" y="19908"/>
                  </a:cubicBezTo>
                  <a:cubicBezTo>
                    <a:pt x="10438" y="19979"/>
                    <a:pt x="10530" y="19979"/>
                    <a:pt x="10530" y="20014"/>
                  </a:cubicBezTo>
                  <a:cubicBezTo>
                    <a:pt x="10530" y="20050"/>
                    <a:pt x="10530" y="20121"/>
                    <a:pt x="10530" y="20157"/>
                  </a:cubicBezTo>
                  <a:cubicBezTo>
                    <a:pt x="10576" y="20228"/>
                    <a:pt x="10530" y="20335"/>
                    <a:pt x="10530" y="20406"/>
                  </a:cubicBezTo>
                  <a:cubicBezTo>
                    <a:pt x="10484" y="20584"/>
                    <a:pt x="10484" y="20762"/>
                    <a:pt x="10392" y="20940"/>
                  </a:cubicBezTo>
                  <a:cubicBezTo>
                    <a:pt x="10346" y="21082"/>
                    <a:pt x="10161" y="21260"/>
                    <a:pt x="10023" y="21402"/>
                  </a:cubicBezTo>
                  <a:cubicBezTo>
                    <a:pt x="9930" y="21473"/>
                    <a:pt x="9838" y="21509"/>
                    <a:pt x="9699" y="21438"/>
                  </a:cubicBezTo>
                  <a:cubicBezTo>
                    <a:pt x="9561" y="21367"/>
                    <a:pt x="9561" y="21260"/>
                    <a:pt x="9515" y="21189"/>
                  </a:cubicBezTo>
                  <a:cubicBezTo>
                    <a:pt x="9330" y="20975"/>
                    <a:pt x="9238" y="20868"/>
                    <a:pt x="8961" y="20975"/>
                  </a:cubicBezTo>
                  <a:cubicBezTo>
                    <a:pt x="8638" y="21046"/>
                    <a:pt x="8499" y="20904"/>
                    <a:pt x="8361" y="20691"/>
                  </a:cubicBezTo>
                  <a:cubicBezTo>
                    <a:pt x="8315" y="20584"/>
                    <a:pt x="8269" y="20513"/>
                    <a:pt x="8223" y="20406"/>
                  </a:cubicBezTo>
                  <a:cubicBezTo>
                    <a:pt x="8130" y="20299"/>
                    <a:pt x="7992" y="20228"/>
                    <a:pt x="7946" y="20121"/>
                  </a:cubicBezTo>
                  <a:cubicBezTo>
                    <a:pt x="7807" y="19908"/>
                    <a:pt x="7715" y="19765"/>
                    <a:pt x="7530" y="19587"/>
                  </a:cubicBezTo>
                  <a:cubicBezTo>
                    <a:pt x="7438" y="19516"/>
                    <a:pt x="7299" y="19481"/>
                    <a:pt x="7299" y="19374"/>
                  </a:cubicBezTo>
                  <a:cubicBezTo>
                    <a:pt x="7299" y="19303"/>
                    <a:pt x="7438" y="19196"/>
                    <a:pt x="7484" y="19125"/>
                  </a:cubicBezTo>
                  <a:cubicBezTo>
                    <a:pt x="7530" y="19018"/>
                    <a:pt x="7576" y="19018"/>
                    <a:pt x="7715" y="18911"/>
                  </a:cubicBezTo>
                  <a:cubicBezTo>
                    <a:pt x="7807" y="18876"/>
                    <a:pt x="7853" y="18805"/>
                    <a:pt x="7853" y="18698"/>
                  </a:cubicBezTo>
                  <a:cubicBezTo>
                    <a:pt x="7807" y="18449"/>
                    <a:pt x="7576" y="18733"/>
                    <a:pt x="7530" y="18840"/>
                  </a:cubicBezTo>
                  <a:cubicBezTo>
                    <a:pt x="7392" y="18982"/>
                    <a:pt x="7253" y="18876"/>
                    <a:pt x="7253" y="18698"/>
                  </a:cubicBezTo>
                  <a:cubicBezTo>
                    <a:pt x="7253" y="18591"/>
                    <a:pt x="7253" y="18449"/>
                    <a:pt x="7115" y="18378"/>
                  </a:cubicBezTo>
                  <a:cubicBezTo>
                    <a:pt x="7023" y="18271"/>
                    <a:pt x="6699" y="18306"/>
                    <a:pt x="6607" y="18164"/>
                  </a:cubicBezTo>
                  <a:cubicBezTo>
                    <a:pt x="6746" y="18093"/>
                    <a:pt x="6607" y="18022"/>
                    <a:pt x="6653" y="17951"/>
                  </a:cubicBezTo>
                  <a:cubicBezTo>
                    <a:pt x="6699" y="17808"/>
                    <a:pt x="6792" y="17879"/>
                    <a:pt x="6653" y="17737"/>
                  </a:cubicBezTo>
                  <a:cubicBezTo>
                    <a:pt x="6607" y="17666"/>
                    <a:pt x="6561" y="17595"/>
                    <a:pt x="6653" y="17523"/>
                  </a:cubicBezTo>
                  <a:cubicBezTo>
                    <a:pt x="6699" y="17488"/>
                    <a:pt x="6746" y="17559"/>
                    <a:pt x="6792" y="17488"/>
                  </a:cubicBezTo>
                  <a:cubicBezTo>
                    <a:pt x="6838" y="17417"/>
                    <a:pt x="6792" y="17417"/>
                    <a:pt x="6746" y="17381"/>
                  </a:cubicBezTo>
                  <a:cubicBezTo>
                    <a:pt x="6653" y="17310"/>
                    <a:pt x="6607" y="17310"/>
                    <a:pt x="6561" y="17203"/>
                  </a:cubicBezTo>
                  <a:cubicBezTo>
                    <a:pt x="6561" y="17096"/>
                    <a:pt x="6561" y="17061"/>
                    <a:pt x="6607" y="16954"/>
                  </a:cubicBezTo>
                  <a:cubicBezTo>
                    <a:pt x="6653" y="16883"/>
                    <a:pt x="6699" y="16847"/>
                    <a:pt x="6699" y="16741"/>
                  </a:cubicBezTo>
                  <a:cubicBezTo>
                    <a:pt x="6699" y="16634"/>
                    <a:pt x="6653" y="16598"/>
                    <a:pt x="6792" y="16527"/>
                  </a:cubicBezTo>
                  <a:cubicBezTo>
                    <a:pt x="6976" y="16385"/>
                    <a:pt x="7253" y="16598"/>
                    <a:pt x="7438" y="16492"/>
                  </a:cubicBezTo>
                  <a:cubicBezTo>
                    <a:pt x="7715" y="16278"/>
                    <a:pt x="7115" y="16349"/>
                    <a:pt x="7069" y="16349"/>
                  </a:cubicBezTo>
                  <a:cubicBezTo>
                    <a:pt x="6838" y="16314"/>
                    <a:pt x="6792" y="16136"/>
                    <a:pt x="7023" y="16065"/>
                  </a:cubicBezTo>
                  <a:cubicBezTo>
                    <a:pt x="7253" y="16029"/>
                    <a:pt x="7392" y="16171"/>
                    <a:pt x="7484" y="15958"/>
                  </a:cubicBezTo>
                  <a:cubicBezTo>
                    <a:pt x="7530" y="15815"/>
                    <a:pt x="7438" y="15673"/>
                    <a:pt x="7715" y="15709"/>
                  </a:cubicBezTo>
                  <a:cubicBezTo>
                    <a:pt x="7807" y="15638"/>
                    <a:pt x="7715" y="15638"/>
                    <a:pt x="7669" y="15566"/>
                  </a:cubicBezTo>
                  <a:cubicBezTo>
                    <a:pt x="7623" y="15495"/>
                    <a:pt x="7576" y="15531"/>
                    <a:pt x="7623" y="15424"/>
                  </a:cubicBezTo>
                  <a:cubicBezTo>
                    <a:pt x="7623" y="15353"/>
                    <a:pt x="7807" y="15282"/>
                    <a:pt x="7807" y="15175"/>
                  </a:cubicBezTo>
                  <a:cubicBezTo>
                    <a:pt x="7761" y="15033"/>
                    <a:pt x="7530" y="15068"/>
                    <a:pt x="7392" y="15033"/>
                  </a:cubicBezTo>
                  <a:cubicBezTo>
                    <a:pt x="7299" y="14997"/>
                    <a:pt x="7161" y="14855"/>
                    <a:pt x="7069" y="14819"/>
                  </a:cubicBezTo>
                  <a:cubicBezTo>
                    <a:pt x="6976" y="14748"/>
                    <a:pt x="6146" y="14570"/>
                    <a:pt x="6423" y="14392"/>
                  </a:cubicBezTo>
                  <a:cubicBezTo>
                    <a:pt x="6699" y="14250"/>
                    <a:pt x="7115" y="14641"/>
                    <a:pt x="7299" y="14712"/>
                  </a:cubicBezTo>
                  <a:cubicBezTo>
                    <a:pt x="7484" y="14748"/>
                    <a:pt x="7623" y="14677"/>
                    <a:pt x="7576" y="14534"/>
                  </a:cubicBezTo>
                  <a:cubicBezTo>
                    <a:pt x="7530" y="14356"/>
                    <a:pt x="7346" y="14321"/>
                    <a:pt x="7207" y="14250"/>
                  </a:cubicBezTo>
                  <a:cubicBezTo>
                    <a:pt x="7069" y="14179"/>
                    <a:pt x="7023" y="14036"/>
                    <a:pt x="6976" y="13929"/>
                  </a:cubicBezTo>
                  <a:cubicBezTo>
                    <a:pt x="6976" y="13858"/>
                    <a:pt x="6976" y="13823"/>
                    <a:pt x="6976" y="13752"/>
                  </a:cubicBezTo>
                  <a:cubicBezTo>
                    <a:pt x="6976" y="13609"/>
                    <a:pt x="6838" y="13538"/>
                    <a:pt x="6653" y="13538"/>
                  </a:cubicBezTo>
                  <a:cubicBezTo>
                    <a:pt x="6699" y="13823"/>
                    <a:pt x="6238" y="14001"/>
                    <a:pt x="5961" y="13894"/>
                  </a:cubicBezTo>
                  <a:cubicBezTo>
                    <a:pt x="5776" y="13858"/>
                    <a:pt x="5730" y="13716"/>
                    <a:pt x="5869" y="13645"/>
                  </a:cubicBezTo>
                  <a:cubicBezTo>
                    <a:pt x="5961" y="13609"/>
                    <a:pt x="6099" y="13645"/>
                    <a:pt x="6146" y="13574"/>
                  </a:cubicBezTo>
                  <a:cubicBezTo>
                    <a:pt x="6192" y="13538"/>
                    <a:pt x="6146" y="13324"/>
                    <a:pt x="6146" y="13218"/>
                  </a:cubicBezTo>
                  <a:cubicBezTo>
                    <a:pt x="6192" y="13147"/>
                    <a:pt x="6238" y="13040"/>
                    <a:pt x="6238" y="12933"/>
                  </a:cubicBezTo>
                  <a:cubicBezTo>
                    <a:pt x="6284" y="12826"/>
                    <a:pt x="6238" y="12720"/>
                    <a:pt x="6192" y="12613"/>
                  </a:cubicBezTo>
                  <a:cubicBezTo>
                    <a:pt x="6146" y="12577"/>
                    <a:pt x="6192" y="12542"/>
                    <a:pt x="6146" y="12506"/>
                  </a:cubicBezTo>
                  <a:cubicBezTo>
                    <a:pt x="6053" y="12470"/>
                    <a:pt x="6007" y="12470"/>
                    <a:pt x="5961" y="12399"/>
                  </a:cubicBezTo>
                  <a:cubicBezTo>
                    <a:pt x="5915" y="12293"/>
                    <a:pt x="5961" y="12150"/>
                    <a:pt x="5915" y="12079"/>
                  </a:cubicBezTo>
                  <a:cubicBezTo>
                    <a:pt x="5869" y="11972"/>
                    <a:pt x="5869" y="11866"/>
                    <a:pt x="5776" y="11759"/>
                  </a:cubicBezTo>
                  <a:cubicBezTo>
                    <a:pt x="5684" y="11581"/>
                    <a:pt x="5730" y="11332"/>
                    <a:pt x="5638" y="11118"/>
                  </a:cubicBezTo>
                  <a:cubicBezTo>
                    <a:pt x="5592" y="11047"/>
                    <a:pt x="5499" y="11011"/>
                    <a:pt x="5407" y="10905"/>
                  </a:cubicBezTo>
                  <a:cubicBezTo>
                    <a:pt x="5315" y="10834"/>
                    <a:pt x="5269" y="10762"/>
                    <a:pt x="5223" y="10691"/>
                  </a:cubicBezTo>
                  <a:cubicBezTo>
                    <a:pt x="5130" y="10584"/>
                    <a:pt x="5038" y="10549"/>
                    <a:pt x="5038" y="10407"/>
                  </a:cubicBezTo>
                  <a:cubicBezTo>
                    <a:pt x="4992" y="10335"/>
                    <a:pt x="4992" y="10193"/>
                    <a:pt x="4946" y="10122"/>
                  </a:cubicBezTo>
                  <a:cubicBezTo>
                    <a:pt x="4853" y="9944"/>
                    <a:pt x="4576" y="9802"/>
                    <a:pt x="4392" y="9695"/>
                  </a:cubicBezTo>
                  <a:cubicBezTo>
                    <a:pt x="4299" y="9624"/>
                    <a:pt x="4207" y="9552"/>
                    <a:pt x="4069" y="9517"/>
                  </a:cubicBezTo>
                  <a:cubicBezTo>
                    <a:pt x="3930" y="9446"/>
                    <a:pt x="3792" y="9481"/>
                    <a:pt x="3653" y="9446"/>
                  </a:cubicBezTo>
                  <a:cubicBezTo>
                    <a:pt x="3515" y="9410"/>
                    <a:pt x="3469" y="9339"/>
                    <a:pt x="3469" y="9232"/>
                  </a:cubicBezTo>
                  <a:cubicBezTo>
                    <a:pt x="3238" y="9232"/>
                    <a:pt x="3192" y="9481"/>
                    <a:pt x="3007" y="9517"/>
                  </a:cubicBezTo>
                  <a:cubicBezTo>
                    <a:pt x="2869" y="9517"/>
                    <a:pt x="2869" y="9517"/>
                    <a:pt x="2776" y="9552"/>
                  </a:cubicBezTo>
                  <a:cubicBezTo>
                    <a:pt x="2684" y="9588"/>
                    <a:pt x="2638" y="9624"/>
                    <a:pt x="2546" y="9659"/>
                  </a:cubicBezTo>
                  <a:cubicBezTo>
                    <a:pt x="2546" y="9588"/>
                    <a:pt x="2499" y="9552"/>
                    <a:pt x="2499" y="9517"/>
                  </a:cubicBezTo>
                  <a:cubicBezTo>
                    <a:pt x="2499" y="9446"/>
                    <a:pt x="2546" y="9410"/>
                    <a:pt x="2546" y="9339"/>
                  </a:cubicBezTo>
                  <a:cubicBezTo>
                    <a:pt x="2223" y="9303"/>
                    <a:pt x="2453" y="9552"/>
                    <a:pt x="2361" y="9588"/>
                  </a:cubicBezTo>
                  <a:cubicBezTo>
                    <a:pt x="2269" y="9624"/>
                    <a:pt x="2176" y="9375"/>
                    <a:pt x="2084" y="9375"/>
                  </a:cubicBezTo>
                  <a:cubicBezTo>
                    <a:pt x="1992" y="9446"/>
                    <a:pt x="2038" y="9481"/>
                    <a:pt x="2130" y="9588"/>
                  </a:cubicBezTo>
                  <a:cubicBezTo>
                    <a:pt x="2223" y="9659"/>
                    <a:pt x="2315" y="9730"/>
                    <a:pt x="2361" y="9837"/>
                  </a:cubicBezTo>
                  <a:cubicBezTo>
                    <a:pt x="2176" y="9908"/>
                    <a:pt x="2084" y="9730"/>
                    <a:pt x="2038" y="9695"/>
                  </a:cubicBezTo>
                  <a:cubicBezTo>
                    <a:pt x="1899" y="9624"/>
                    <a:pt x="1761" y="9588"/>
                    <a:pt x="1623" y="9552"/>
                  </a:cubicBezTo>
                  <a:cubicBezTo>
                    <a:pt x="1484" y="9481"/>
                    <a:pt x="1438" y="9410"/>
                    <a:pt x="1346" y="9339"/>
                  </a:cubicBezTo>
                  <a:cubicBezTo>
                    <a:pt x="1207" y="9232"/>
                    <a:pt x="1299" y="9161"/>
                    <a:pt x="1438" y="9054"/>
                  </a:cubicBezTo>
                  <a:cubicBezTo>
                    <a:pt x="1530" y="9019"/>
                    <a:pt x="1623" y="9019"/>
                    <a:pt x="1669" y="8983"/>
                  </a:cubicBezTo>
                  <a:cubicBezTo>
                    <a:pt x="1899" y="8841"/>
                    <a:pt x="1530" y="8912"/>
                    <a:pt x="1438" y="8912"/>
                  </a:cubicBezTo>
                  <a:cubicBezTo>
                    <a:pt x="1207" y="8948"/>
                    <a:pt x="1207" y="8876"/>
                    <a:pt x="1115" y="8734"/>
                  </a:cubicBezTo>
                  <a:cubicBezTo>
                    <a:pt x="1069" y="8627"/>
                    <a:pt x="1069" y="8556"/>
                    <a:pt x="1161" y="8449"/>
                  </a:cubicBezTo>
                  <a:cubicBezTo>
                    <a:pt x="976" y="8307"/>
                    <a:pt x="930" y="8698"/>
                    <a:pt x="884" y="8770"/>
                  </a:cubicBezTo>
                  <a:cubicBezTo>
                    <a:pt x="746" y="8912"/>
                    <a:pt x="515" y="8627"/>
                    <a:pt x="469" y="8521"/>
                  </a:cubicBezTo>
                  <a:cubicBezTo>
                    <a:pt x="469" y="8414"/>
                    <a:pt x="469" y="8343"/>
                    <a:pt x="607" y="8271"/>
                  </a:cubicBezTo>
                  <a:cubicBezTo>
                    <a:pt x="607" y="8271"/>
                    <a:pt x="699" y="8271"/>
                    <a:pt x="746" y="8236"/>
                  </a:cubicBezTo>
                  <a:cubicBezTo>
                    <a:pt x="792" y="8236"/>
                    <a:pt x="792" y="8165"/>
                    <a:pt x="884" y="8165"/>
                  </a:cubicBezTo>
                  <a:cubicBezTo>
                    <a:pt x="1069" y="8129"/>
                    <a:pt x="1253" y="8449"/>
                    <a:pt x="1438" y="8271"/>
                  </a:cubicBezTo>
                  <a:cubicBezTo>
                    <a:pt x="1438" y="8236"/>
                    <a:pt x="1299" y="8129"/>
                    <a:pt x="1346" y="8094"/>
                  </a:cubicBezTo>
                  <a:cubicBezTo>
                    <a:pt x="1346" y="8022"/>
                    <a:pt x="1576" y="8022"/>
                    <a:pt x="1669" y="7987"/>
                  </a:cubicBezTo>
                  <a:cubicBezTo>
                    <a:pt x="1853" y="7987"/>
                    <a:pt x="2084" y="8094"/>
                    <a:pt x="2223" y="8165"/>
                  </a:cubicBezTo>
                  <a:cubicBezTo>
                    <a:pt x="2315" y="8200"/>
                    <a:pt x="2407" y="8307"/>
                    <a:pt x="2499" y="8165"/>
                  </a:cubicBezTo>
                  <a:cubicBezTo>
                    <a:pt x="2546" y="8058"/>
                    <a:pt x="2407" y="8094"/>
                    <a:pt x="2315" y="8058"/>
                  </a:cubicBezTo>
                  <a:cubicBezTo>
                    <a:pt x="2130" y="7916"/>
                    <a:pt x="2453" y="7844"/>
                    <a:pt x="2546" y="7738"/>
                  </a:cubicBezTo>
                  <a:cubicBezTo>
                    <a:pt x="2453" y="7666"/>
                    <a:pt x="2361" y="7560"/>
                    <a:pt x="2223" y="7595"/>
                  </a:cubicBezTo>
                  <a:cubicBezTo>
                    <a:pt x="2084" y="7631"/>
                    <a:pt x="2038" y="7809"/>
                    <a:pt x="1899" y="7844"/>
                  </a:cubicBezTo>
                  <a:cubicBezTo>
                    <a:pt x="1761" y="7880"/>
                    <a:pt x="1576" y="7809"/>
                    <a:pt x="1438" y="7844"/>
                  </a:cubicBezTo>
                  <a:cubicBezTo>
                    <a:pt x="1346" y="7880"/>
                    <a:pt x="1346" y="7916"/>
                    <a:pt x="1253" y="7916"/>
                  </a:cubicBezTo>
                  <a:cubicBezTo>
                    <a:pt x="1161" y="7880"/>
                    <a:pt x="1115" y="7844"/>
                    <a:pt x="1069" y="7809"/>
                  </a:cubicBezTo>
                  <a:cubicBezTo>
                    <a:pt x="838" y="7666"/>
                    <a:pt x="699" y="7453"/>
                    <a:pt x="423" y="7382"/>
                  </a:cubicBezTo>
                  <a:cubicBezTo>
                    <a:pt x="146" y="7311"/>
                    <a:pt x="-39" y="7133"/>
                    <a:pt x="7" y="6884"/>
                  </a:cubicBezTo>
                  <a:cubicBezTo>
                    <a:pt x="7" y="6670"/>
                    <a:pt x="330" y="6492"/>
                    <a:pt x="561" y="6385"/>
                  </a:cubicBezTo>
                  <a:cubicBezTo>
                    <a:pt x="699" y="6314"/>
                    <a:pt x="884" y="6350"/>
                    <a:pt x="1023" y="6279"/>
                  </a:cubicBezTo>
                  <a:cubicBezTo>
                    <a:pt x="1115" y="6208"/>
                    <a:pt x="1207" y="6101"/>
                    <a:pt x="1253" y="5994"/>
                  </a:cubicBezTo>
                  <a:cubicBezTo>
                    <a:pt x="1299" y="5994"/>
                    <a:pt x="1346" y="5852"/>
                    <a:pt x="1346" y="5852"/>
                  </a:cubicBezTo>
                  <a:cubicBezTo>
                    <a:pt x="1392" y="5816"/>
                    <a:pt x="1576" y="5816"/>
                    <a:pt x="1623" y="5816"/>
                  </a:cubicBezTo>
                  <a:cubicBezTo>
                    <a:pt x="1853" y="5780"/>
                    <a:pt x="1899" y="5816"/>
                    <a:pt x="2084" y="5816"/>
                  </a:cubicBezTo>
                  <a:cubicBezTo>
                    <a:pt x="2453" y="5887"/>
                    <a:pt x="2638" y="5567"/>
                    <a:pt x="2730" y="5353"/>
                  </a:cubicBezTo>
                  <a:cubicBezTo>
                    <a:pt x="2776" y="5247"/>
                    <a:pt x="2776" y="5176"/>
                    <a:pt x="2730" y="5069"/>
                  </a:cubicBezTo>
                  <a:cubicBezTo>
                    <a:pt x="2684" y="4962"/>
                    <a:pt x="2592" y="4855"/>
                    <a:pt x="2684" y="4749"/>
                  </a:cubicBezTo>
                  <a:cubicBezTo>
                    <a:pt x="3146" y="4215"/>
                    <a:pt x="2084" y="3859"/>
                    <a:pt x="2730" y="3290"/>
                  </a:cubicBezTo>
                  <a:cubicBezTo>
                    <a:pt x="3007" y="3005"/>
                    <a:pt x="3192" y="3218"/>
                    <a:pt x="3238" y="2791"/>
                  </a:cubicBezTo>
                  <a:cubicBezTo>
                    <a:pt x="3238" y="2649"/>
                    <a:pt x="2869" y="2329"/>
                    <a:pt x="2869" y="2115"/>
                  </a:cubicBezTo>
                  <a:cubicBezTo>
                    <a:pt x="2961" y="1653"/>
                    <a:pt x="3838" y="1261"/>
                    <a:pt x="4392" y="1226"/>
                  </a:cubicBezTo>
                  <a:cubicBezTo>
                    <a:pt x="4761" y="1190"/>
                    <a:pt x="4992" y="1261"/>
                    <a:pt x="5407" y="1154"/>
                  </a:cubicBezTo>
                  <a:cubicBezTo>
                    <a:pt x="5730" y="1048"/>
                    <a:pt x="5869" y="870"/>
                    <a:pt x="6284" y="834"/>
                  </a:cubicBezTo>
                  <a:cubicBezTo>
                    <a:pt x="6238" y="834"/>
                    <a:pt x="6699" y="1154"/>
                    <a:pt x="6838" y="1190"/>
                  </a:cubicBezTo>
                  <a:cubicBezTo>
                    <a:pt x="7161" y="1261"/>
                    <a:pt x="7346" y="1226"/>
                    <a:pt x="7623" y="1083"/>
                  </a:cubicBezTo>
                  <a:cubicBezTo>
                    <a:pt x="8084" y="799"/>
                    <a:pt x="8038" y="158"/>
                    <a:pt x="8730" y="16"/>
                  </a:cubicBezTo>
                  <a:cubicBezTo>
                    <a:pt x="9192" y="-91"/>
                    <a:pt x="10207" y="372"/>
                    <a:pt x="10576" y="656"/>
                  </a:cubicBezTo>
                  <a:cubicBezTo>
                    <a:pt x="10715" y="799"/>
                    <a:pt x="10992" y="1226"/>
                    <a:pt x="11130" y="1261"/>
                  </a:cubicBezTo>
                  <a:cubicBezTo>
                    <a:pt x="11453" y="1404"/>
                    <a:pt x="12099" y="1154"/>
                    <a:pt x="12469" y="1154"/>
                  </a:cubicBezTo>
                  <a:cubicBezTo>
                    <a:pt x="12838" y="1154"/>
                    <a:pt x="13115" y="1368"/>
                    <a:pt x="13484" y="1368"/>
                  </a:cubicBezTo>
                  <a:cubicBezTo>
                    <a:pt x="13853" y="1404"/>
                    <a:pt x="14269" y="1119"/>
                    <a:pt x="14638" y="1119"/>
                  </a:cubicBezTo>
                  <a:cubicBezTo>
                    <a:pt x="14776" y="1332"/>
                    <a:pt x="14592" y="1581"/>
                    <a:pt x="14407" y="1759"/>
                  </a:cubicBezTo>
                  <a:cubicBezTo>
                    <a:pt x="14223" y="1902"/>
                    <a:pt x="13992" y="2009"/>
                    <a:pt x="13761" y="2115"/>
                  </a:cubicBezTo>
                  <a:cubicBezTo>
                    <a:pt x="13669" y="2151"/>
                    <a:pt x="13576" y="2222"/>
                    <a:pt x="13438" y="2258"/>
                  </a:cubicBezTo>
                  <a:cubicBezTo>
                    <a:pt x="13392" y="2258"/>
                    <a:pt x="13346" y="2293"/>
                    <a:pt x="13299" y="2293"/>
                  </a:cubicBezTo>
                  <a:cubicBezTo>
                    <a:pt x="13253" y="2329"/>
                    <a:pt x="13207" y="2329"/>
                    <a:pt x="13207" y="2400"/>
                  </a:cubicBezTo>
                  <a:cubicBezTo>
                    <a:pt x="13253" y="2400"/>
                    <a:pt x="13299" y="2436"/>
                    <a:pt x="13346" y="2471"/>
                  </a:cubicBezTo>
                  <a:cubicBezTo>
                    <a:pt x="13438" y="2471"/>
                    <a:pt x="13576" y="2436"/>
                    <a:pt x="13669" y="2400"/>
                  </a:cubicBezTo>
                  <a:cubicBezTo>
                    <a:pt x="13761" y="2364"/>
                    <a:pt x="13807" y="2329"/>
                    <a:pt x="13899" y="2258"/>
                  </a:cubicBezTo>
                  <a:cubicBezTo>
                    <a:pt x="13992" y="2186"/>
                    <a:pt x="14084" y="2115"/>
                    <a:pt x="14176" y="2009"/>
                  </a:cubicBezTo>
                  <a:cubicBezTo>
                    <a:pt x="14223" y="1973"/>
                    <a:pt x="14269" y="1937"/>
                    <a:pt x="14269" y="1902"/>
                  </a:cubicBezTo>
                  <a:cubicBezTo>
                    <a:pt x="14315" y="1866"/>
                    <a:pt x="14361" y="1866"/>
                    <a:pt x="14407" y="1831"/>
                  </a:cubicBezTo>
                  <a:cubicBezTo>
                    <a:pt x="14453" y="1795"/>
                    <a:pt x="14499" y="1759"/>
                    <a:pt x="14546" y="1759"/>
                  </a:cubicBezTo>
                  <a:cubicBezTo>
                    <a:pt x="14592" y="1724"/>
                    <a:pt x="14730" y="1688"/>
                    <a:pt x="14823" y="1688"/>
                  </a:cubicBezTo>
                  <a:cubicBezTo>
                    <a:pt x="14915" y="1653"/>
                    <a:pt x="15007" y="1653"/>
                    <a:pt x="15053" y="1653"/>
                  </a:cubicBezTo>
                  <a:cubicBezTo>
                    <a:pt x="15146" y="1617"/>
                    <a:pt x="15192" y="1546"/>
                    <a:pt x="15192" y="1510"/>
                  </a:cubicBezTo>
                  <a:cubicBezTo>
                    <a:pt x="15192" y="1439"/>
                    <a:pt x="15146" y="1368"/>
                    <a:pt x="15146" y="1332"/>
                  </a:cubicBezTo>
                  <a:cubicBezTo>
                    <a:pt x="15146" y="1297"/>
                    <a:pt x="15192" y="1190"/>
                    <a:pt x="15238" y="1154"/>
                  </a:cubicBezTo>
                  <a:cubicBezTo>
                    <a:pt x="15330" y="1154"/>
                    <a:pt x="15330" y="1332"/>
                    <a:pt x="15423" y="1261"/>
                  </a:cubicBezTo>
                  <a:cubicBezTo>
                    <a:pt x="15469" y="1261"/>
                    <a:pt x="15469" y="1226"/>
                    <a:pt x="15469" y="1190"/>
                  </a:cubicBezTo>
                  <a:cubicBezTo>
                    <a:pt x="15469" y="1154"/>
                    <a:pt x="15423" y="1083"/>
                    <a:pt x="15469" y="1048"/>
                  </a:cubicBezTo>
                  <a:cubicBezTo>
                    <a:pt x="15469" y="977"/>
                    <a:pt x="15515" y="905"/>
                    <a:pt x="15561" y="834"/>
                  </a:cubicBezTo>
                  <a:cubicBezTo>
                    <a:pt x="16023" y="692"/>
                    <a:pt x="16069" y="941"/>
                    <a:pt x="16392" y="977"/>
                  </a:cubicBezTo>
                  <a:cubicBezTo>
                    <a:pt x="16761" y="1048"/>
                    <a:pt x="17130" y="905"/>
                    <a:pt x="17453" y="1012"/>
                  </a:cubicBezTo>
                  <a:cubicBezTo>
                    <a:pt x="17499" y="1546"/>
                    <a:pt x="18284" y="1332"/>
                    <a:pt x="18746" y="1439"/>
                  </a:cubicBezTo>
                  <a:cubicBezTo>
                    <a:pt x="19161" y="1546"/>
                    <a:pt x="19576" y="1759"/>
                    <a:pt x="19992" y="1902"/>
                  </a:cubicBezTo>
                  <a:cubicBezTo>
                    <a:pt x="20546" y="2720"/>
                    <a:pt x="18884" y="2613"/>
                    <a:pt x="18376" y="3005"/>
                  </a:cubicBezTo>
                  <a:cubicBezTo>
                    <a:pt x="19392" y="3325"/>
                    <a:pt x="20592" y="2934"/>
                    <a:pt x="21561" y="3432"/>
                  </a:cubicBezTo>
                  <a:cubicBezTo>
                    <a:pt x="21376" y="3859"/>
                    <a:pt x="20592" y="4001"/>
                    <a:pt x="20038" y="4037"/>
                  </a:cubicBezTo>
                  <a:cubicBezTo>
                    <a:pt x="20038" y="4286"/>
                    <a:pt x="20223" y="4535"/>
                    <a:pt x="19807" y="4642"/>
                  </a:cubicBezTo>
                  <a:cubicBezTo>
                    <a:pt x="19576" y="4464"/>
                    <a:pt x="19438" y="4286"/>
                    <a:pt x="19207" y="4215"/>
                  </a:cubicBezTo>
                  <a:cubicBezTo>
                    <a:pt x="19438" y="4286"/>
                    <a:pt x="18653" y="4784"/>
                    <a:pt x="18561" y="4820"/>
                  </a:cubicBezTo>
                  <a:cubicBezTo>
                    <a:pt x="18146" y="4998"/>
                    <a:pt x="18053" y="5140"/>
                    <a:pt x="18099" y="5496"/>
                  </a:cubicBezTo>
                  <a:cubicBezTo>
                    <a:pt x="18146" y="5603"/>
                    <a:pt x="18146" y="5816"/>
                    <a:pt x="18099" y="5923"/>
                  </a:cubicBezTo>
                  <a:cubicBezTo>
                    <a:pt x="18099" y="6030"/>
                    <a:pt x="17915" y="6065"/>
                    <a:pt x="17961" y="6208"/>
                  </a:cubicBezTo>
                  <a:cubicBezTo>
                    <a:pt x="17453" y="6385"/>
                    <a:pt x="17776" y="6563"/>
                    <a:pt x="17684" y="6955"/>
                  </a:cubicBezTo>
                  <a:cubicBezTo>
                    <a:pt x="17638" y="7168"/>
                    <a:pt x="17038" y="7453"/>
                    <a:pt x="17453" y="7666"/>
                  </a:cubicBezTo>
                  <a:cubicBezTo>
                    <a:pt x="17546" y="7560"/>
                    <a:pt x="17592" y="7311"/>
                    <a:pt x="17684" y="7275"/>
                  </a:cubicBezTo>
                  <a:cubicBezTo>
                    <a:pt x="17869" y="7168"/>
                    <a:pt x="18192" y="7346"/>
                    <a:pt x="18284" y="7453"/>
                  </a:cubicBezTo>
                  <a:cubicBezTo>
                    <a:pt x="18838" y="7951"/>
                    <a:pt x="17592" y="7702"/>
                    <a:pt x="17961" y="7987"/>
                  </a:cubicBezTo>
                  <a:cubicBezTo>
                    <a:pt x="18376" y="8236"/>
                    <a:pt x="18884" y="7738"/>
                    <a:pt x="18792" y="8414"/>
                  </a:cubicBezTo>
                  <a:cubicBezTo>
                    <a:pt x="18792" y="8663"/>
                    <a:pt x="18838" y="8698"/>
                    <a:pt x="18469" y="8663"/>
                  </a:cubicBezTo>
                  <a:cubicBezTo>
                    <a:pt x="18192" y="8663"/>
                    <a:pt x="18007" y="8592"/>
                    <a:pt x="17776" y="8663"/>
                  </a:cubicBezTo>
                  <a:cubicBezTo>
                    <a:pt x="17776" y="8770"/>
                    <a:pt x="17776" y="8876"/>
                    <a:pt x="17823" y="8948"/>
                  </a:cubicBezTo>
                  <a:cubicBezTo>
                    <a:pt x="17638" y="8983"/>
                    <a:pt x="17453" y="8876"/>
                    <a:pt x="17407" y="8734"/>
                  </a:cubicBezTo>
                  <a:cubicBezTo>
                    <a:pt x="17176" y="8663"/>
                    <a:pt x="17130" y="8876"/>
                    <a:pt x="17223" y="8983"/>
                  </a:cubicBezTo>
                  <a:cubicBezTo>
                    <a:pt x="17223" y="9019"/>
                    <a:pt x="17592" y="9339"/>
                    <a:pt x="17546" y="9303"/>
                  </a:cubicBezTo>
                  <a:cubicBezTo>
                    <a:pt x="17776" y="9410"/>
                    <a:pt x="17961" y="9161"/>
                    <a:pt x="18146" y="9375"/>
                  </a:cubicBezTo>
                  <a:cubicBezTo>
                    <a:pt x="18284" y="9517"/>
                    <a:pt x="18146" y="9695"/>
                    <a:pt x="17869" y="9659"/>
                  </a:cubicBezTo>
                  <a:cubicBezTo>
                    <a:pt x="18053" y="9802"/>
                    <a:pt x="18238" y="9802"/>
                    <a:pt x="18330" y="10015"/>
                  </a:cubicBezTo>
                  <a:cubicBezTo>
                    <a:pt x="18376" y="10157"/>
                    <a:pt x="18376" y="10442"/>
                    <a:pt x="18376" y="10584"/>
                  </a:cubicBezTo>
                  <a:cubicBezTo>
                    <a:pt x="18099" y="10584"/>
                    <a:pt x="18146" y="10371"/>
                    <a:pt x="18007" y="10229"/>
                  </a:cubicBezTo>
                  <a:cubicBezTo>
                    <a:pt x="17869" y="10157"/>
                    <a:pt x="17638" y="10122"/>
                    <a:pt x="17453" y="10122"/>
                  </a:cubicBezTo>
                  <a:cubicBezTo>
                    <a:pt x="17315" y="10407"/>
                    <a:pt x="18099" y="10478"/>
                    <a:pt x="17776" y="10727"/>
                  </a:cubicBezTo>
                  <a:cubicBezTo>
                    <a:pt x="17869" y="10798"/>
                    <a:pt x="17915" y="10905"/>
                    <a:pt x="17869" y="11011"/>
                  </a:cubicBezTo>
                  <a:cubicBezTo>
                    <a:pt x="18146" y="11011"/>
                    <a:pt x="18238" y="10834"/>
                    <a:pt x="18469" y="11047"/>
                  </a:cubicBezTo>
                  <a:cubicBezTo>
                    <a:pt x="18561" y="11118"/>
                    <a:pt x="18607" y="11332"/>
                    <a:pt x="18561" y="11438"/>
                  </a:cubicBezTo>
                  <a:cubicBezTo>
                    <a:pt x="18238" y="11545"/>
                    <a:pt x="18007" y="11118"/>
                    <a:pt x="17776" y="11367"/>
                  </a:cubicBezTo>
                  <a:cubicBezTo>
                    <a:pt x="17869" y="11438"/>
                    <a:pt x="17961" y="11474"/>
                    <a:pt x="17961" y="11581"/>
                  </a:cubicBezTo>
                  <a:cubicBezTo>
                    <a:pt x="17776" y="11581"/>
                    <a:pt x="17638" y="11510"/>
                    <a:pt x="17453" y="11474"/>
                  </a:cubicBezTo>
                  <a:cubicBezTo>
                    <a:pt x="17038" y="11652"/>
                    <a:pt x="17546" y="11688"/>
                    <a:pt x="17684" y="11688"/>
                  </a:cubicBezTo>
                  <a:cubicBezTo>
                    <a:pt x="17915" y="11723"/>
                    <a:pt x="18146" y="11794"/>
                    <a:pt x="18099" y="12008"/>
                  </a:cubicBezTo>
                  <a:cubicBezTo>
                    <a:pt x="18099" y="12186"/>
                    <a:pt x="17730" y="12293"/>
                    <a:pt x="17546" y="12293"/>
                  </a:cubicBezTo>
                  <a:cubicBezTo>
                    <a:pt x="17269" y="12293"/>
                    <a:pt x="17176" y="12186"/>
                    <a:pt x="16946" y="12043"/>
                  </a:cubicBezTo>
                  <a:cubicBezTo>
                    <a:pt x="16853" y="12008"/>
                    <a:pt x="16530" y="11759"/>
                    <a:pt x="16438" y="12008"/>
                  </a:cubicBezTo>
                  <a:cubicBezTo>
                    <a:pt x="16392" y="12186"/>
                    <a:pt x="16946" y="12293"/>
                    <a:pt x="17084" y="12364"/>
                  </a:cubicBezTo>
                  <a:cubicBezTo>
                    <a:pt x="17176" y="12435"/>
                    <a:pt x="17546" y="12577"/>
                    <a:pt x="17546" y="12684"/>
                  </a:cubicBezTo>
                  <a:cubicBezTo>
                    <a:pt x="17592" y="12969"/>
                    <a:pt x="17223" y="12684"/>
                    <a:pt x="17130" y="12613"/>
                  </a:cubicBezTo>
                  <a:cubicBezTo>
                    <a:pt x="17176" y="12791"/>
                    <a:pt x="17453" y="12862"/>
                    <a:pt x="17499" y="13004"/>
                  </a:cubicBezTo>
                  <a:cubicBezTo>
                    <a:pt x="17546" y="13182"/>
                    <a:pt x="17315" y="13182"/>
                    <a:pt x="17407" y="13396"/>
                  </a:cubicBezTo>
                  <a:cubicBezTo>
                    <a:pt x="17084" y="13360"/>
                    <a:pt x="16715" y="13004"/>
                    <a:pt x="16669" y="12791"/>
                  </a:cubicBezTo>
                  <a:cubicBezTo>
                    <a:pt x="16576" y="12577"/>
                    <a:pt x="16438" y="12186"/>
                    <a:pt x="16069" y="12221"/>
                  </a:cubicBezTo>
                  <a:cubicBezTo>
                    <a:pt x="16069" y="12257"/>
                    <a:pt x="16069" y="12328"/>
                    <a:pt x="16069" y="12399"/>
                  </a:cubicBezTo>
                  <a:cubicBezTo>
                    <a:pt x="16161" y="12435"/>
                    <a:pt x="16576" y="12613"/>
                    <a:pt x="16576" y="12684"/>
                  </a:cubicBezTo>
                  <a:cubicBezTo>
                    <a:pt x="16669" y="12862"/>
                    <a:pt x="16115" y="12755"/>
                    <a:pt x="15930" y="12755"/>
                  </a:cubicBezTo>
                  <a:cubicBezTo>
                    <a:pt x="16069" y="12969"/>
                    <a:pt x="16438" y="12862"/>
                    <a:pt x="16576" y="13004"/>
                  </a:cubicBezTo>
                  <a:cubicBezTo>
                    <a:pt x="16576" y="13040"/>
                    <a:pt x="16530" y="13040"/>
                    <a:pt x="16530" y="13075"/>
                  </a:cubicBezTo>
                  <a:cubicBezTo>
                    <a:pt x="16576" y="13360"/>
                    <a:pt x="17269" y="13467"/>
                    <a:pt x="17453" y="13645"/>
                  </a:cubicBezTo>
                  <a:cubicBezTo>
                    <a:pt x="17546" y="13787"/>
                    <a:pt x="17776" y="14463"/>
                    <a:pt x="17592" y="14606"/>
                  </a:cubicBezTo>
                  <a:cubicBezTo>
                    <a:pt x="17453" y="14712"/>
                    <a:pt x="16992" y="14641"/>
                    <a:pt x="16899" y="14570"/>
                  </a:cubicBezTo>
                  <a:cubicBezTo>
                    <a:pt x="16715" y="14463"/>
                    <a:pt x="16761" y="14321"/>
                    <a:pt x="16669" y="14143"/>
                  </a:cubicBezTo>
                  <a:cubicBezTo>
                    <a:pt x="16484" y="13894"/>
                    <a:pt x="15976" y="13574"/>
                    <a:pt x="15607" y="13538"/>
                  </a:cubicBezTo>
                  <a:cubicBezTo>
                    <a:pt x="15469" y="13787"/>
                    <a:pt x="15607" y="13787"/>
                    <a:pt x="15838" y="13894"/>
                  </a:cubicBezTo>
                  <a:cubicBezTo>
                    <a:pt x="16069" y="14001"/>
                    <a:pt x="16207" y="14001"/>
                    <a:pt x="16207" y="14250"/>
                  </a:cubicBezTo>
                  <a:cubicBezTo>
                    <a:pt x="15884" y="14250"/>
                    <a:pt x="15561" y="14463"/>
                    <a:pt x="15238" y="14428"/>
                  </a:cubicBezTo>
                  <a:cubicBezTo>
                    <a:pt x="14823" y="15033"/>
                    <a:pt x="16069" y="14285"/>
                    <a:pt x="16115" y="14285"/>
                  </a:cubicBezTo>
                  <a:cubicBezTo>
                    <a:pt x="16623" y="14321"/>
                    <a:pt x="15607" y="14855"/>
                    <a:pt x="15561" y="14890"/>
                  </a:cubicBezTo>
                  <a:cubicBezTo>
                    <a:pt x="15838" y="15033"/>
                    <a:pt x="16023" y="14819"/>
                    <a:pt x="16253" y="14783"/>
                  </a:cubicBezTo>
                  <a:cubicBezTo>
                    <a:pt x="16530" y="14748"/>
                    <a:pt x="16853" y="14748"/>
                    <a:pt x="17084" y="14855"/>
                  </a:cubicBezTo>
                  <a:cubicBezTo>
                    <a:pt x="17130" y="14855"/>
                    <a:pt x="17407" y="14961"/>
                    <a:pt x="17407" y="14997"/>
                  </a:cubicBezTo>
                  <a:cubicBezTo>
                    <a:pt x="17499" y="15139"/>
                    <a:pt x="17315" y="15104"/>
                    <a:pt x="17223" y="15175"/>
                  </a:cubicBezTo>
                  <a:cubicBezTo>
                    <a:pt x="16761" y="15388"/>
                    <a:pt x="16484" y="15602"/>
                    <a:pt x="16115" y="15887"/>
                  </a:cubicBezTo>
                  <a:cubicBezTo>
                    <a:pt x="15792" y="16171"/>
                    <a:pt x="15376" y="16420"/>
                    <a:pt x="14915" y="16420"/>
                  </a:cubicBezTo>
                  <a:cubicBezTo>
                    <a:pt x="14730" y="16420"/>
                    <a:pt x="14453" y="16420"/>
                    <a:pt x="14315" y="16385"/>
                  </a:cubicBezTo>
                  <a:cubicBezTo>
                    <a:pt x="14038" y="16349"/>
                    <a:pt x="14084" y="16242"/>
                    <a:pt x="13853" y="16171"/>
                  </a:cubicBezTo>
                  <a:cubicBezTo>
                    <a:pt x="13253" y="15993"/>
                    <a:pt x="13761" y="16598"/>
                    <a:pt x="13899" y="16705"/>
                  </a:cubicBezTo>
                  <a:cubicBezTo>
                    <a:pt x="13761" y="16812"/>
                    <a:pt x="13576" y="16812"/>
                    <a:pt x="13484" y="16883"/>
                  </a:cubicBezTo>
                  <a:cubicBezTo>
                    <a:pt x="13346" y="16990"/>
                    <a:pt x="13346" y="17132"/>
                    <a:pt x="13299" y="17274"/>
                  </a:cubicBezTo>
                  <a:cubicBezTo>
                    <a:pt x="13161" y="17523"/>
                    <a:pt x="13069" y="17701"/>
                    <a:pt x="12792" y="17879"/>
                  </a:cubicBezTo>
                  <a:cubicBezTo>
                    <a:pt x="12653" y="17986"/>
                    <a:pt x="12653" y="18093"/>
                    <a:pt x="12423" y="18057"/>
                  </a:cubicBezTo>
                  <a:cubicBezTo>
                    <a:pt x="12146" y="17986"/>
                    <a:pt x="12376" y="17808"/>
                    <a:pt x="12238" y="17666"/>
                  </a:cubicBezTo>
                  <a:cubicBezTo>
                    <a:pt x="12146" y="17559"/>
                    <a:pt x="12007" y="17523"/>
                    <a:pt x="11869" y="17630"/>
                  </a:cubicBezTo>
                  <a:cubicBezTo>
                    <a:pt x="11823" y="17666"/>
                    <a:pt x="11776" y="17737"/>
                    <a:pt x="11776" y="17808"/>
                  </a:cubicBezTo>
                  <a:cubicBezTo>
                    <a:pt x="11776" y="17879"/>
                    <a:pt x="11776" y="17915"/>
                    <a:pt x="11776" y="18022"/>
                  </a:cubicBezTo>
                  <a:cubicBezTo>
                    <a:pt x="11776" y="18022"/>
                    <a:pt x="11776" y="18057"/>
                    <a:pt x="11776" y="18057"/>
                  </a:cubicBezTo>
                  <a:cubicBezTo>
                    <a:pt x="11730" y="18093"/>
                    <a:pt x="11684" y="18093"/>
                    <a:pt x="11638" y="18093"/>
                  </a:cubicBezTo>
                  <a:cubicBezTo>
                    <a:pt x="11592" y="18128"/>
                    <a:pt x="11546" y="18128"/>
                    <a:pt x="11499" y="18128"/>
                  </a:cubicBezTo>
                  <a:cubicBezTo>
                    <a:pt x="11453" y="18164"/>
                    <a:pt x="11361" y="18200"/>
                    <a:pt x="11315" y="18235"/>
                  </a:cubicBezTo>
                  <a:close/>
                </a:path>
              </a:pathLst>
            </a:custGeom>
            <a:grpFill/>
            <a:ln w="12700" cap="flat">
              <a:solidFill>
                <a:srgbClr val="6EB6C5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87237" y="2550409"/>
            <a:ext cx="460728" cy="460728"/>
            <a:chOff x="1642947" y="2729242"/>
            <a:chExt cx="1096653" cy="1096652"/>
          </a:xfrm>
          <a:solidFill>
            <a:srgbClr val="FFC000"/>
          </a:solidFill>
        </p:grpSpPr>
        <p:sp>
          <p:nvSpPr>
            <p:cNvPr id="122" name="空心弧 121"/>
            <p:cNvSpPr/>
            <p:nvPr/>
          </p:nvSpPr>
          <p:spPr>
            <a:xfrm rot="7180905">
              <a:off x="1642948" y="2729241"/>
              <a:ext cx="1096652" cy="1096653"/>
            </a:xfrm>
            <a:prstGeom prst="blockArc">
              <a:avLst>
                <a:gd name="adj1" fmla="val 17848419"/>
                <a:gd name="adj2" fmla="val 16087725"/>
                <a:gd name="adj3" fmla="val 4348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123" name="空心弧 122"/>
            <p:cNvSpPr/>
            <p:nvPr/>
          </p:nvSpPr>
          <p:spPr>
            <a:xfrm rot="14618630">
              <a:off x="1829783" y="2887113"/>
              <a:ext cx="780905" cy="780906"/>
            </a:xfrm>
            <a:prstGeom prst="blockArc">
              <a:avLst>
                <a:gd name="adj1" fmla="val 20377302"/>
                <a:gd name="adj2" fmla="val 17746991"/>
                <a:gd name="adj3" fmla="val 6953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454346" y="2228127"/>
            <a:ext cx="830002" cy="830002"/>
            <a:chOff x="1642947" y="2729242"/>
            <a:chExt cx="1096653" cy="1096652"/>
          </a:xfrm>
          <a:solidFill>
            <a:srgbClr val="FFC000"/>
          </a:solidFill>
        </p:grpSpPr>
        <p:sp>
          <p:nvSpPr>
            <p:cNvPr id="125" name="空心弧 124"/>
            <p:cNvSpPr/>
            <p:nvPr/>
          </p:nvSpPr>
          <p:spPr>
            <a:xfrm rot="7180905">
              <a:off x="1642948" y="2729241"/>
              <a:ext cx="1096652" cy="1096653"/>
            </a:xfrm>
            <a:prstGeom prst="blockArc">
              <a:avLst>
                <a:gd name="adj1" fmla="val 17848419"/>
                <a:gd name="adj2" fmla="val 16087725"/>
                <a:gd name="adj3" fmla="val 4348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126" name="空心弧 125"/>
            <p:cNvSpPr/>
            <p:nvPr/>
          </p:nvSpPr>
          <p:spPr>
            <a:xfrm rot="14618630">
              <a:off x="1829783" y="2887113"/>
              <a:ext cx="780905" cy="780906"/>
            </a:xfrm>
            <a:prstGeom prst="blockArc">
              <a:avLst>
                <a:gd name="adj1" fmla="val 20377302"/>
                <a:gd name="adj2" fmla="val 17746991"/>
                <a:gd name="adj3" fmla="val 6953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647978" y="3215073"/>
            <a:ext cx="720542" cy="720542"/>
            <a:chOff x="1642947" y="2729242"/>
            <a:chExt cx="1096653" cy="1096652"/>
          </a:xfrm>
          <a:solidFill>
            <a:srgbClr val="FFC000"/>
          </a:solidFill>
        </p:grpSpPr>
        <p:sp>
          <p:nvSpPr>
            <p:cNvPr id="128" name="空心弧 127"/>
            <p:cNvSpPr/>
            <p:nvPr/>
          </p:nvSpPr>
          <p:spPr>
            <a:xfrm rot="7180905">
              <a:off x="1642948" y="2729241"/>
              <a:ext cx="1096652" cy="1096653"/>
            </a:xfrm>
            <a:prstGeom prst="blockArc">
              <a:avLst>
                <a:gd name="adj1" fmla="val 17848419"/>
                <a:gd name="adj2" fmla="val 16087725"/>
                <a:gd name="adj3" fmla="val 4348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129" name="空心弧 128"/>
            <p:cNvSpPr/>
            <p:nvPr/>
          </p:nvSpPr>
          <p:spPr>
            <a:xfrm rot="14618630">
              <a:off x="1829783" y="2887113"/>
              <a:ext cx="780905" cy="780906"/>
            </a:xfrm>
            <a:prstGeom prst="blockArc">
              <a:avLst>
                <a:gd name="adj1" fmla="val 20377302"/>
                <a:gd name="adj2" fmla="val 17746991"/>
                <a:gd name="adj3" fmla="val 6953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</p:grpSp>
      <p:sp>
        <p:nvSpPr>
          <p:cNvPr id="4" name="矩形 3"/>
          <p:cNvSpPr/>
          <p:nvPr/>
        </p:nvSpPr>
        <p:spPr>
          <a:xfrm>
            <a:off x="2450858" y="2219347"/>
            <a:ext cx="519000" cy="71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5236149" y="2091385"/>
            <a:ext cx="519000" cy="71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4059994" y="3471808"/>
            <a:ext cx="519000" cy="71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圆角矩形 140"/>
          <p:cNvSpPr/>
          <p:nvPr/>
        </p:nvSpPr>
        <p:spPr>
          <a:xfrm>
            <a:off x="320240" y="1222138"/>
            <a:ext cx="2958296" cy="964494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143" name="Rectangle 10"/>
          <p:cNvSpPr/>
          <p:nvPr/>
        </p:nvSpPr>
        <p:spPr bwMode="auto">
          <a:xfrm>
            <a:off x="608828" y="1371627"/>
            <a:ext cx="2544561" cy="7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5" name="圆角矩形 144"/>
          <p:cNvSpPr/>
          <p:nvPr/>
        </p:nvSpPr>
        <p:spPr>
          <a:xfrm>
            <a:off x="5702374" y="1205404"/>
            <a:ext cx="2958296" cy="964494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146" name="Rectangle 10"/>
          <p:cNvSpPr/>
          <p:nvPr/>
        </p:nvSpPr>
        <p:spPr bwMode="auto">
          <a:xfrm>
            <a:off x="5990962" y="1354893"/>
            <a:ext cx="2544561" cy="7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7" name="圆角矩形 146"/>
          <p:cNvSpPr/>
          <p:nvPr/>
        </p:nvSpPr>
        <p:spPr>
          <a:xfrm>
            <a:off x="4701215" y="3577375"/>
            <a:ext cx="2958296" cy="964494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148" name="Rectangle 10"/>
          <p:cNvSpPr/>
          <p:nvPr/>
        </p:nvSpPr>
        <p:spPr bwMode="auto">
          <a:xfrm>
            <a:off x="4989803" y="3726864"/>
            <a:ext cx="2544561" cy="7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6847" y="4169037"/>
            <a:ext cx="519527" cy="519527"/>
            <a:chOff x="537748" y="3953961"/>
            <a:chExt cx="812800" cy="812800"/>
          </a:xfrm>
        </p:grpSpPr>
        <p:sp>
          <p:nvSpPr>
            <p:cNvPr id="151" name="椭圆 150"/>
            <p:cNvSpPr/>
            <p:nvPr/>
          </p:nvSpPr>
          <p:spPr>
            <a:xfrm>
              <a:off x="537748" y="3953961"/>
              <a:ext cx="812800" cy="812800"/>
            </a:xfrm>
            <a:prstGeom prst="ellipse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9" name="Shape 379"/>
            <p:cNvSpPr/>
            <p:nvPr/>
          </p:nvSpPr>
          <p:spPr>
            <a:xfrm>
              <a:off x="763210" y="4180735"/>
              <a:ext cx="361875" cy="35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62" y="0"/>
                  </a:moveTo>
                  <a:cubicBezTo>
                    <a:pt x="11262" y="0"/>
                    <a:pt x="11262" y="0"/>
                    <a:pt x="11262" y="0"/>
                  </a:cubicBezTo>
                  <a:cubicBezTo>
                    <a:pt x="10523" y="0"/>
                    <a:pt x="10523" y="0"/>
                    <a:pt x="10523" y="0"/>
                  </a:cubicBezTo>
                  <a:cubicBezTo>
                    <a:pt x="10523" y="0"/>
                    <a:pt x="10523" y="0"/>
                    <a:pt x="10523" y="0"/>
                  </a:cubicBezTo>
                  <a:cubicBezTo>
                    <a:pt x="4615" y="186"/>
                    <a:pt x="0" y="5028"/>
                    <a:pt x="0" y="10800"/>
                  </a:cubicBezTo>
                  <a:cubicBezTo>
                    <a:pt x="0" y="16759"/>
                    <a:pt x="4985" y="21600"/>
                    <a:pt x="10892" y="21600"/>
                  </a:cubicBezTo>
                  <a:cubicBezTo>
                    <a:pt x="16800" y="21600"/>
                    <a:pt x="21600" y="16759"/>
                    <a:pt x="21600" y="10800"/>
                  </a:cubicBezTo>
                  <a:cubicBezTo>
                    <a:pt x="21600" y="5028"/>
                    <a:pt x="16985" y="186"/>
                    <a:pt x="11262" y="0"/>
                  </a:cubicBezTo>
                  <a:close/>
                  <a:moveTo>
                    <a:pt x="923" y="11172"/>
                  </a:moveTo>
                  <a:cubicBezTo>
                    <a:pt x="4246" y="11172"/>
                    <a:pt x="4246" y="11172"/>
                    <a:pt x="4246" y="11172"/>
                  </a:cubicBezTo>
                  <a:cubicBezTo>
                    <a:pt x="4246" y="12476"/>
                    <a:pt x="4431" y="13966"/>
                    <a:pt x="4800" y="15083"/>
                  </a:cubicBezTo>
                  <a:cubicBezTo>
                    <a:pt x="1846" y="15083"/>
                    <a:pt x="1846" y="15083"/>
                    <a:pt x="1846" y="15083"/>
                  </a:cubicBezTo>
                  <a:cubicBezTo>
                    <a:pt x="1292" y="13966"/>
                    <a:pt x="923" y="12476"/>
                    <a:pt x="923" y="11172"/>
                  </a:cubicBezTo>
                  <a:close/>
                  <a:moveTo>
                    <a:pt x="11262" y="5586"/>
                  </a:moveTo>
                  <a:cubicBezTo>
                    <a:pt x="11262" y="745"/>
                    <a:pt x="11262" y="745"/>
                    <a:pt x="11262" y="745"/>
                  </a:cubicBezTo>
                  <a:cubicBezTo>
                    <a:pt x="13108" y="931"/>
                    <a:pt x="14954" y="2793"/>
                    <a:pt x="15877" y="5586"/>
                  </a:cubicBezTo>
                  <a:lnTo>
                    <a:pt x="11262" y="5586"/>
                  </a:lnTo>
                  <a:close/>
                  <a:moveTo>
                    <a:pt x="16062" y="6331"/>
                  </a:moveTo>
                  <a:cubicBezTo>
                    <a:pt x="16431" y="7634"/>
                    <a:pt x="16615" y="8938"/>
                    <a:pt x="16800" y="10428"/>
                  </a:cubicBezTo>
                  <a:cubicBezTo>
                    <a:pt x="11262" y="10428"/>
                    <a:pt x="11262" y="10428"/>
                    <a:pt x="11262" y="10428"/>
                  </a:cubicBezTo>
                  <a:cubicBezTo>
                    <a:pt x="11262" y="6331"/>
                    <a:pt x="11262" y="6331"/>
                    <a:pt x="11262" y="6331"/>
                  </a:cubicBezTo>
                  <a:lnTo>
                    <a:pt x="16062" y="6331"/>
                  </a:lnTo>
                  <a:close/>
                  <a:moveTo>
                    <a:pt x="10523" y="745"/>
                  </a:moveTo>
                  <a:cubicBezTo>
                    <a:pt x="10523" y="5586"/>
                    <a:pt x="10523" y="5586"/>
                    <a:pt x="10523" y="5586"/>
                  </a:cubicBezTo>
                  <a:cubicBezTo>
                    <a:pt x="5723" y="5586"/>
                    <a:pt x="5723" y="5586"/>
                    <a:pt x="5723" y="5586"/>
                  </a:cubicBezTo>
                  <a:cubicBezTo>
                    <a:pt x="6646" y="2793"/>
                    <a:pt x="8492" y="931"/>
                    <a:pt x="10523" y="745"/>
                  </a:cubicBezTo>
                  <a:close/>
                  <a:moveTo>
                    <a:pt x="10523" y="6331"/>
                  </a:moveTo>
                  <a:cubicBezTo>
                    <a:pt x="10523" y="10428"/>
                    <a:pt x="10523" y="10428"/>
                    <a:pt x="10523" y="10428"/>
                  </a:cubicBezTo>
                  <a:cubicBezTo>
                    <a:pt x="4985" y="10428"/>
                    <a:pt x="4985" y="10428"/>
                    <a:pt x="4985" y="10428"/>
                  </a:cubicBezTo>
                  <a:cubicBezTo>
                    <a:pt x="4985" y="8938"/>
                    <a:pt x="5169" y="7634"/>
                    <a:pt x="5538" y="6331"/>
                  </a:cubicBezTo>
                  <a:lnTo>
                    <a:pt x="10523" y="6331"/>
                  </a:lnTo>
                  <a:close/>
                  <a:moveTo>
                    <a:pt x="4246" y="10428"/>
                  </a:moveTo>
                  <a:cubicBezTo>
                    <a:pt x="923" y="10428"/>
                    <a:pt x="923" y="10428"/>
                    <a:pt x="923" y="10428"/>
                  </a:cubicBezTo>
                  <a:cubicBezTo>
                    <a:pt x="923" y="8938"/>
                    <a:pt x="1292" y="7634"/>
                    <a:pt x="1846" y="6331"/>
                  </a:cubicBezTo>
                  <a:cubicBezTo>
                    <a:pt x="4800" y="6331"/>
                    <a:pt x="4800" y="6331"/>
                    <a:pt x="4800" y="6331"/>
                  </a:cubicBezTo>
                  <a:cubicBezTo>
                    <a:pt x="4431" y="7634"/>
                    <a:pt x="4246" y="8938"/>
                    <a:pt x="4246" y="10428"/>
                  </a:cubicBezTo>
                  <a:close/>
                  <a:moveTo>
                    <a:pt x="4985" y="11172"/>
                  </a:moveTo>
                  <a:cubicBezTo>
                    <a:pt x="10523" y="11172"/>
                    <a:pt x="10523" y="11172"/>
                    <a:pt x="10523" y="11172"/>
                  </a:cubicBezTo>
                  <a:cubicBezTo>
                    <a:pt x="10523" y="15083"/>
                    <a:pt x="10523" y="15083"/>
                    <a:pt x="10523" y="15083"/>
                  </a:cubicBezTo>
                  <a:cubicBezTo>
                    <a:pt x="5538" y="15083"/>
                    <a:pt x="5538" y="15083"/>
                    <a:pt x="5538" y="15083"/>
                  </a:cubicBezTo>
                  <a:cubicBezTo>
                    <a:pt x="5169" y="13966"/>
                    <a:pt x="4985" y="12476"/>
                    <a:pt x="4985" y="11172"/>
                  </a:cubicBezTo>
                  <a:close/>
                  <a:moveTo>
                    <a:pt x="10523" y="15828"/>
                  </a:moveTo>
                  <a:cubicBezTo>
                    <a:pt x="10523" y="20855"/>
                    <a:pt x="10523" y="20855"/>
                    <a:pt x="10523" y="20855"/>
                  </a:cubicBezTo>
                  <a:cubicBezTo>
                    <a:pt x="8492" y="20669"/>
                    <a:pt x="6646" y="18621"/>
                    <a:pt x="5723" y="15828"/>
                  </a:cubicBezTo>
                  <a:lnTo>
                    <a:pt x="10523" y="15828"/>
                  </a:lnTo>
                  <a:close/>
                  <a:moveTo>
                    <a:pt x="11262" y="20855"/>
                  </a:moveTo>
                  <a:cubicBezTo>
                    <a:pt x="11262" y="15828"/>
                    <a:pt x="11262" y="15828"/>
                    <a:pt x="11262" y="15828"/>
                  </a:cubicBezTo>
                  <a:cubicBezTo>
                    <a:pt x="15877" y="15828"/>
                    <a:pt x="15877" y="15828"/>
                    <a:pt x="15877" y="15828"/>
                  </a:cubicBezTo>
                  <a:cubicBezTo>
                    <a:pt x="14954" y="18621"/>
                    <a:pt x="13108" y="20669"/>
                    <a:pt x="11262" y="20855"/>
                  </a:cubicBezTo>
                  <a:close/>
                  <a:moveTo>
                    <a:pt x="11262" y="15083"/>
                  </a:moveTo>
                  <a:cubicBezTo>
                    <a:pt x="11262" y="11172"/>
                    <a:pt x="11262" y="11172"/>
                    <a:pt x="11262" y="11172"/>
                  </a:cubicBezTo>
                  <a:cubicBezTo>
                    <a:pt x="16800" y="11172"/>
                    <a:pt x="16800" y="11172"/>
                    <a:pt x="16800" y="11172"/>
                  </a:cubicBezTo>
                  <a:cubicBezTo>
                    <a:pt x="16615" y="12476"/>
                    <a:pt x="16431" y="13966"/>
                    <a:pt x="16062" y="15083"/>
                  </a:cubicBezTo>
                  <a:lnTo>
                    <a:pt x="11262" y="15083"/>
                  </a:lnTo>
                  <a:close/>
                  <a:moveTo>
                    <a:pt x="17538" y="11172"/>
                  </a:moveTo>
                  <a:cubicBezTo>
                    <a:pt x="20862" y="11172"/>
                    <a:pt x="20862" y="11172"/>
                    <a:pt x="20862" y="11172"/>
                  </a:cubicBezTo>
                  <a:cubicBezTo>
                    <a:pt x="20677" y="12476"/>
                    <a:pt x="20492" y="13966"/>
                    <a:pt x="19754" y="15083"/>
                  </a:cubicBezTo>
                  <a:cubicBezTo>
                    <a:pt x="16800" y="15083"/>
                    <a:pt x="16800" y="15083"/>
                    <a:pt x="16800" y="15083"/>
                  </a:cubicBezTo>
                  <a:cubicBezTo>
                    <a:pt x="17169" y="13966"/>
                    <a:pt x="17354" y="12476"/>
                    <a:pt x="17538" y="11172"/>
                  </a:cubicBezTo>
                  <a:close/>
                  <a:moveTo>
                    <a:pt x="17538" y="10428"/>
                  </a:moveTo>
                  <a:cubicBezTo>
                    <a:pt x="17354" y="8938"/>
                    <a:pt x="17169" y="7634"/>
                    <a:pt x="16800" y="6331"/>
                  </a:cubicBezTo>
                  <a:cubicBezTo>
                    <a:pt x="19754" y="6331"/>
                    <a:pt x="19754" y="6331"/>
                    <a:pt x="19754" y="6331"/>
                  </a:cubicBezTo>
                  <a:cubicBezTo>
                    <a:pt x="20308" y="7634"/>
                    <a:pt x="20677" y="8938"/>
                    <a:pt x="20862" y="10428"/>
                  </a:cubicBezTo>
                  <a:lnTo>
                    <a:pt x="17538" y="10428"/>
                  </a:lnTo>
                  <a:close/>
                  <a:moveTo>
                    <a:pt x="19385" y="5586"/>
                  </a:moveTo>
                  <a:cubicBezTo>
                    <a:pt x="16615" y="5586"/>
                    <a:pt x="16615" y="5586"/>
                    <a:pt x="16615" y="5586"/>
                  </a:cubicBezTo>
                  <a:cubicBezTo>
                    <a:pt x="16062" y="3724"/>
                    <a:pt x="15138" y="2234"/>
                    <a:pt x="13846" y="1117"/>
                  </a:cubicBezTo>
                  <a:cubicBezTo>
                    <a:pt x="16246" y="1862"/>
                    <a:pt x="18092" y="3538"/>
                    <a:pt x="19385" y="5586"/>
                  </a:cubicBezTo>
                  <a:close/>
                  <a:moveTo>
                    <a:pt x="7754" y="1117"/>
                  </a:moveTo>
                  <a:cubicBezTo>
                    <a:pt x="6646" y="2234"/>
                    <a:pt x="5538" y="3724"/>
                    <a:pt x="4985" y="5586"/>
                  </a:cubicBezTo>
                  <a:cubicBezTo>
                    <a:pt x="2215" y="5586"/>
                    <a:pt x="2215" y="5586"/>
                    <a:pt x="2215" y="5586"/>
                  </a:cubicBezTo>
                  <a:cubicBezTo>
                    <a:pt x="3508" y="3538"/>
                    <a:pt x="5354" y="1862"/>
                    <a:pt x="7754" y="1117"/>
                  </a:cubicBezTo>
                  <a:close/>
                  <a:moveTo>
                    <a:pt x="2215" y="15828"/>
                  </a:moveTo>
                  <a:cubicBezTo>
                    <a:pt x="4985" y="15828"/>
                    <a:pt x="4985" y="15828"/>
                    <a:pt x="4985" y="15828"/>
                  </a:cubicBezTo>
                  <a:cubicBezTo>
                    <a:pt x="5538" y="17876"/>
                    <a:pt x="6646" y="19366"/>
                    <a:pt x="7754" y="20297"/>
                  </a:cubicBezTo>
                  <a:cubicBezTo>
                    <a:pt x="5354" y="19552"/>
                    <a:pt x="3508" y="18062"/>
                    <a:pt x="2215" y="15828"/>
                  </a:cubicBezTo>
                  <a:close/>
                  <a:moveTo>
                    <a:pt x="13846" y="20297"/>
                  </a:moveTo>
                  <a:cubicBezTo>
                    <a:pt x="15138" y="19366"/>
                    <a:pt x="16062" y="17876"/>
                    <a:pt x="16615" y="15828"/>
                  </a:cubicBezTo>
                  <a:cubicBezTo>
                    <a:pt x="19385" y="15828"/>
                    <a:pt x="19385" y="15828"/>
                    <a:pt x="19385" y="15828"/>
                  </a:cubicBezTo>
                  <a:cubicBezTo>
                    <a:pt x="18277" y="18062"/>
                    <a:pt x="16246" y="19552"/>
                    <a:pt x="13846" y="20297"/>
                  </a:cubicBezTo>
                  <a:close/>
                </a:path>
              </a:pathLst>
            </a:custGeom>
            <a:solidFill>
              <a:srgbClr val="6EB6C5">
                <a:alpha val="45000"/>
              </a:srgbClr>
            </a:solidFill>
            <a:ln>
              <a:solidFill>
                <a:srgbClr val="6EB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015">
                <a:solidFill>
                  <a:schemeClr val="lt1"/>
                </a:solidFill>
              </a:endParaRPr>
            </a:p>
          </p:txBody>
        </p:sp>
      </p:grpSp>
      <p:sp>
        <p:nvSpPr>
          <p:cNvPr id="161" name="Rectangle 10"/>
          <p:cNvSpPr/>
          <p:nvPr/>
        </p:nvSpPr>
        <p:spPr bwMode="auto">
          <a:xfrm>
            <a:off x="969438" y="4286620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0" y="1828799"/>
            <a:ext cx="9144000" cy="1366869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矩形 10"/>
          <p:cNvSpPr/>
          <p:nvPr/>
        </p:nvSpPr>
        <p:spPr>
          <a:xfrm>
            <a:off x="3357449" y="1916232"/>
            <a:ext cx="4216763" cy="68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成功经验分享</a:t>
            </a:r>
          </a:p>
        </p:txBody>
      </p:sp>
      <p:sp>
        <p:nvSpPr>
          <p:cNvPr id="12" name="矩形 11"/>
          <p:cNvSpPr/>
          <p:nvPr/>
        </p:nvSpPr>
        <p:spPr>
          <a:xfrm>
            <a:off x="3498696" y="2597150"/>
            <a:ext cx="3834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Successful experience sharing</a:t>
            </a:r>
            <a:endParaRPr lang="zh-CN" alt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351602" y="1387629"/>
            <a:ext cx="1251719" cy="1808039"/>
          </a:xfrm>
          <a:custGeom>
            <a:avLst/>
            <a:gdLst/>
            <a:ahLst/>
            <a:cxnLst/>
            <a:rect l="l" t="t" r="r" b="b"/>
            <a:pathLst>
              <a:path w="1251719" h="1808039">
                <a:moveTo>
                  <a:pt x="615926" y="0"/>
                </a:moveTo>
                <a:cubicBezTo>
                  <a:pt x="986805" y="26492"/>
                  <a:pt x="1185491" y="175506"/>
                  <a:pt x="1211982" y="447043"/>
                </a:cubicBezTo>
                <a:cubicBezTo>
                  <a:pt x="1198737" y="678843"/>
                  <a:pt x="1056345" y="814611"/>
                  <a:pt x="784808" y="854348"/>
                </a:cubicBezTo>
                <a:lnTo>
                  <a:pt x="784808" y="864283"/>
                </a:lnTo>
                <a:cubicBezTo>
                  <a:pt x="1089459" y="884151"/>
                  <a:pt x="1245097" y="1023231"/>
                  <a:pt x="1251719" y="1281522"/>
                </a:cubicBezTo>
                <a:cubicBezTo>
                  <a:pt x="1211982" y="1606042"/>
                  <a:pt x="980182" y="1781548"/>
                  <a:pt x="556320" y="1808039"/>
                </a:cubicBezTo>
                <a:cubicBezTo>
                  <a:pt x="205309" y="1794793"/>
                  <a:pt x="19869" y="1655713"/>
                  <a:pt x="0" y="1390799"/>
                </a:cubicBezTo>
                <a:cubicBezTo>
                  <a:pt x="19869" y="1245097"/>
                  <a:pt x="96032" y="1162311"/>
                  <a:pt x="228489" y="1142442"/>
                </a:cubicBezTo>
                <a:cubicBezTo>
                  <a:pt x="347700" y="1149065"/>
                  <a:pt x="413929" y="1211982"/>
                  <a:pt x="427174" y="1331194"/>
                </a:cubicBezTo>
                <a:cubicBezTo>
                  <a:pt x="420551" y="1450405"/>
                  <a:pt x="360946" y="1513322"/>
                  <a:pt x="248357" y="1519945"/>
                </a:cubicBezTo>
                <a:cubicBezTo>
                  <a:pt x="201997" y="1519945"/>
                  <a:pt x="165572" y="1510011"/>
                  <a:pt x="139080" y="1490142"/>
                </a:cubicBezTo>
                <a:cubicBezTo>
                  <a:pt x="165572" y="1615976"/>
                  <a:pt x="278160" y="1682205"/>
                  <a:pt x="476846" y="1688828"/>
                </a:cubicBezTo>
                <a:cubicBezTo>
                  <a:pt x="702023" y="1682205"/>
                  <a:pt x="817923" y="1549748"/>
                  <a:pt x="824545" y="1291457"/>
                </a:cubicBezTo>
                <a:cubicBezTo>
                  <a:pt x="811300" y="1066280"/>
                  <a:pt x="728514" y="943757"/>
                  <a:pt x="576188" y="923888"/>
                </a:cubicBezTo>
                <a:cubicBezTo>
                  <a:pt x="556320" y="923888"/>
                  <a:pt x="526517" y="927200"/>
                  <a:pt x="486780" y="933823"/>
                </a:cubicBezTo>
                <a:cubicBezTo>
                  <a:pt x="453666" y="940445"/>
                  <a:pt x="430486" y="943757"/>
                  <a:pt x="417240" y="943757"/>
                </a:cubicBezTo>
                <a:cubicBezTo>
                  <a:pt x="357634" y="937134"/>
                  <a:pt x="327832" y="913954"/>
                  <a:pt x="327832" y="874217"/>
                </a:cubicBezTo>
                <a:cubicBezTo>
                  <a:pt x="334454" y="834480"/>
                  <a:pt x="367569" y="814611"/>
                  <a:pt x="427174" y="814611"/>
                </a:cubicBezTo>
                <a:cubicBezTo>
                  <a:pt x="466912" y="814611"/>
                  <a:pt x="503337" y="814611"/>
                  <a:pt x="536451" y="814611"/>
                </a:cubicBezTo>
                <a:cubicBezTo>
                  <a:pt x="702023" y="794743"/>
                  <a:pt x="791431" y="678843"/>
                  <a:pt x="804677" y="466911"/>
                </a:cubicBezTo>
                <a:cubicBezTo>
                  <a:pt x="791431" y="254980"/>
                  <a:pt x="695400" y="142392"/>
                  <a:pt x="516583" y="129146"/>
                </a:cubicBezTo>
                <a:cubicBezTo>
                  <a:pt x="377503" y="122523"/>
                  <a:pt x="274849" y="175506"/>
                  <a:pt x="208620" y="288094"/>
                </a:cubicBezTo>
                <a:lnTo>
                  <a:pt x="218554" y="298029"/>
                </a:lnTo>
                <a:cubicBezTo>
                  <a:pt x="245046" y="284783"/>
                  <a:pt x="271537" y="278160"/>
                  <a:pt x="298029" y="278160"/>
                </a:cubicBezTo>
                <a:cubicBezTo>
                  <a:pt x="403995" y="291406"/>
                  <a:pt x="463600" y="347700"/>
                  <a:pt x="476846" y="447043"/>
                </a:cubicBezTo>
                <a:cubicBezTo>
                  <a:pt x="470223" y="579500"/>
                  <a:pt x="400683" y="645728"/>
                  <a:pt x="268226" y="645728"/>
                </a:cubicBezTo>
                <a:cubicBezTo>
                  <a:pt x="142392" y="632483"/>
                  <a:pt x="76163" y="559631"/>
                  <a:pt x="69541" y="427174"/>
                </a:cubicBezTo>
                <a:cubicBezTo>
                  <a:pt x="89409" y="168883"/>
                  <a:pt x="271537" y="26492"/>
                  <a:pt x="615926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6327048" y="677449"/>
            <a:ext cx="2178777" cy="4453415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经验分享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teacher_43663"/>
          <p:cNvSpPr>
            <a:spLocks noChangeAspect="1"/>
          </p:cNvSpPr>
          <p:nvPr/>
        </p:nvSpPr>
        <p:spPr bwMode="auto">
          <a:xfrm>
            <a:off x="279211" y="107851"/>
            <a:ext cx="521654" cy="474072"/>
          </a:xfrm>
          <a:custGeom>
            <a:avLst/>
            <a:gdLst>
              <a:gd name="connsiteX0" fmla="*/ 166525 w 511059"/>
              <a:gd name="connsiteY0" fmla="*/ 236417 h 593362"/>
              <a:gd name="connsiteX1" fmla="*/ 147863 w 511059"/>
              <a:gd name="connsiteY1" fmla="*/ 300925 h 593362"/>
              <a:gd name="connsiteX2" fmla="*/ 166525 w 511059"/>
              <a:gd name="connsiteY2" fmla="*/ 300925 h 593362"/>
              <a:gd name="connsiteX3" fmla="*/ 338792 w 511059"/>
              <a:gd name="connsiteY3" fmla="*/ 233550 h 593362"/>
              <a:gd name="connsiteX4" fmla="*/ 340227 w 511059"/>
              <a:gd name="connsiteY4" fmla="*/ 300925 h 593362"/>
              <a:gd name="connsiteX5" fmla="*/ 357454 w 511059"/>
              <a:gd name="connsiteY5" fmla="*/ 300925 h 593362"/>
              <a:gd name="connsiteX6" fmla="*/ 225383 w 511059"/>
              <a:gd name="connsiteY6" fmla="*/ 173342 h 593362"/>
              <a:gd name="connsiteX7" fmla="*/ 256965 w 511059"/>
              <a:gd name="connsiteY7" fmla="*/ 209180 h 593362"/>
              <a:gd name="connsiteX8" fmla="*/ 287112 w 511059"/>
              <a:gd name="connsiteY8" fmla="*/ 173342 h 593362"/>
              <a:gd name="connsiteX9" fmla="*/ 374681 w 511059"/>
              <a:gd name="connsiteY9" fmla="*/ 186244 h 593362"/>
              <a:gd name="connsiteX10" fmla="*/ 406263 w 511059"/>
              <a:gd name="connsiteY10" fmla="*/ 300925 h 593362"/>
              <a:gd name="connsiteX11" fmla="*/ 511059 w 511059"/>
              <a:gd name="connsiteY11" fmla="*/ 300925 h 593362"/>
              <a:gd name="connsiteX12" fmla="*/ 511059 w 511059"/>
              <a:gd name="connsiteY12" fmla="*/ 366867 h 593362"/>
              <a:gd name="connsiteX13" fmla="*/ 469428 w 511059"/>
              <a:gd name="connsiteY13" fmla="*/ 366867 h 593362"/>
              <a:gd name="connsiteX14" fmla="*/ 469428 w 511059"/>
              <a:gd name="connsiteY14" fmla="*/ 593362 h 593362"/>
              <a:gd name="connsiteX15" fmla="*/ 41631 w 511059"/>
              <a:gd name="connsiteY15" fmla="*/ 593362 h 593362"/>
              <a:gd name="connsiteX16" fmla="*/ 41631 w 511059"/>
              <a:gd name="connsiteY16" fmla="*/ 366867 h 593362"/>
              <a:gd name="connsiteX17" fmla="*/ 0 w 511059"/>
              <a:gd name="connsiteY17" fmla="*/ 366867 h 593362"/>
              <a:gd name="connsiteX18" fmla="*/ 0 w 511059"/>
              <a:gd name="connsiteY18" fmla="*/ 300925 h 593362"/>
              <a:gd name="connsiteX19" fmla="*/ 101925 w 511059"/>
              <a:gd name="connsiteY19" fmla="*/ 300925 h 593362"/>
              <a:gd name="connsiteX20" fmla="*/ 136378 w 511059"/>
              <a:gd name="connsiteY20" fmla="*/ 184810 h 593362"/>
              <a:gd name="connsiteX21" fmla="*/ 254840 w 511059"/>
              <a:gd name="connsiteY21" fmla="*/ 0 h 593362"/>
              <a:gd name="connsiteX22" fmla="*/ 335879 w 511059"/>
              <a:gd name="connsiteY22" fmla="*/ 81039 h 593362"/>
              <a:gd name="connsiteX23" fmla="*/ 254840 w 511059"/>
              <a:gd name="connsiteY23" fmla="*/ 162078 h 593362"/>
              <a:gd name="connsiteX24" fmla="*/ 173801 w 511059"/>
              <a:gd name="connsiteY24" fmla="*/ 81039 h 593362"/>
              <a:gd name="connsiteX25" fmla="*/ 254840 w 511059"/>
              <a:gd name="connsiteY25" fmla="*/ 0 h 5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1059" h="593362">
                <a:moveTo>
                  <a:pt x="166525" y="236417"/>
                </a:moveTo>
                <a:lnTo>
                  <a:pt x="147863" y="300925"/>
                </a:lnTo>
                <a:lnTo>
                  <a:pt x="166525" y="300925"/>
                </a:lnTo>
                <a:close/>
                <a:moveTo>
                  <a:pt x="338792" y="233550"/>
                </a:moveTo>
                <a:lnTo>
                  <a:pt x="340227" y="300925"/>
                </a:lnTo>
                <a:lnTo>
                  <a:pt x="357454" y="300925"/>
                </a:lnTo>
                <a:close/>
                <a:moveTo>
                  <a:pt x="225383" y="173342"/>
                </a:moveTo>
                <a:lnTo>
                  <a:pt x="256965" y="209180"/>
                </a:lnTo>
                <a:lnTo>
                  <a:pt x="287112" y="173342"/>
                </a:lnTo>
                <a:lnTo>
                  <a:pt x="374681" y="186244"/>
                </a:lnTo>
                <a:lnTo>
                  <a:pt x="406263" y="300925"/>
                </a:lnTo>
                <a:lnTo>
                  <a:pt x="511059" y="300925"/>
                </a:lnTo>
                <a:lnTo>
                  <a:pt x="511059" y="366867"/>
                </a:lnTo>
                <a:lnTo>
                  <a:pt x="469428" y="366867"/>
                </a:lnTo>
                <a:lnTo>
                  <a:pt x="469428" y="593362"/>
                </a:lnTo>
                <a:lnTo>
                  <a:pt x="41631" y="593362"/>
                </a:lnTo>
                <a:lnTo>
                  <a:pt x="41631" y="366867"/>
                </a:lnTo>
                <a:lnTo>
                  <a:pt x="0" y="366867"/>
                </a:lnTo>
                <a:lnTo>
                  <a:pt x="0" y="300925"/>
                </a:lnTo>
                <a:lnTo>
                  <a:pt x="101925" y="300925"/>
                </a:lnTo>
                <a:lnTo>
                  <a:pt x="136378" y="184810"/>
                </a:lnTo>
                <a:close/>
                <a:moveTo>
                  <a:pt x="254840" y="0"/>
                </a:moveTo>
                <a:cubicBezTo>
                  <a:pt x="299597" y="0"/>
                  <a:pt x="335879" y="36282"/>
                  <a:pt x="335879" y="81039"/>
                </a:cubicBezTo>
                <a:cubicBezTo>
                  <a:pt x="335879" y="125796"/>
                  <a:pt x="299597" y="162078"/>
                  <a:pt x="254840" y="162078"/>
                </a:cubicBezTo>
                <a:cubicBezTo>
                  <a:pt x="210083" y="162078"/>
                  <a:pt x="173801" y="125796"/>
                  <a:pt x="173801" y="81039"/>
                </a:cubicBezTo>
                <a:cubicBezTo>
                  <a:pt x="173801" y="36282"/>
                  <a:pt x="210083" y="0"/>
                  <a:pt x="254840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10"/>
          <p:cNvSpPr/>
          <p:nvPr/>
        </p:nvSpPr>
        <p:spPr bwMode="auto">
          <a:xfrm>
            <a:off x="1349297" y="4311178"/>
            <a:ext cx="4504268" cy="4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" name="quotation-mark_32371"/>
          <p:cNvSpPr>
            <a:spLocks noChangeAspect="1"/>
          </p:cNvSpPr>
          <p:nvPr/>
        </p:nvSpPr>
        <p:spPr bwMode="auto">
          <a:xfrm>
            <a:off x="546903" y="4186710"/>
            <a:ext cx="507917" cy="444856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98886" y="1581820"/>
            <a:ext cx="5222735" cy="2268462"/>
            <a:chOff x="295414" y="1494070"/>
            <a:chExt cx="5222735" cy="2268462"/>
          </a:xfrm>
        </p:grpSpPr>
        <p:sp>
          <p:nvSpPr>
            <p:cNvPr id="50" name="圆角矩形 49"/>
            <p:cNvSpPr/>
            <p:nvPr/>
          </p:nvSpPr>
          <p:spPr>
            <a:xfrm>
              <a:off x="295414" y="1494070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2044838" y="1494070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3803787" y="1494070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95414" y="2078826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2044838" y="2078826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3803787" y="2078826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95414" y="2658064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2044838" y="2658064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3803787" y="2658064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95414" y="3237302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044838" y="3237302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3803787" y="3237302"/>
              <a:ext cx="1714362" cy="525230"/>
            </a:xfrm>
            <a:prstGeom prst="roundRect">
              <a:avLst>
                <a:gd name="adj" fmla="val 7334"/>
              </a:avLst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656655" y="1541834"/>
              <a:ext cx="991880" cy="379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en-US" altLang="zh-CN" sz="1600" b="1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</a:t>
              </a:r>
              <a:endParaRPr lang="zh-CN" altLang="en-US" sz="16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406079" y="1565148"/>
              <a:ext cx="991880" cy="379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en-US" altLang="zh-CN" sz="1600" b="1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</a:t>
              </a:r>
              <a:endParaRPr lang="zh-CN" altLang="en-US" sz="16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165028" y="1566864"/>
              <a:ext cx="991880" cy="3796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en-US" altLang="zh-CN" sz="1600" b="1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</a:t>
              </a:r>
              <a:endParaRPr lang="zh-CN" altLang="en-US" sz="16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80725" y="2187552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文本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80725" y="2770638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数据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80725" y="3349876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数据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2604750" y="2187552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文本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604750" y="2770638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数据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604750" y="3349876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数据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340979" y="2187552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文本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340979" y="2770638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数据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340979" y="3349876"/>
              <a:ext cx="61908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数据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Rectangle 10"/>
          <p:cNvSpPr/>
          <p:nvPr/>
        </p:nvSpPr>
        <p:spPr bwMode="auto">
          <a:xfrm>
            <a:off x="523593" y="1013821"/>
            <a:ext cx="2652944" cy="35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20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0" name="Rectangle 10"/>
          <p:cNvSpPr/>
          <p:nvPr/>
        </p:nvSpPr>
        <p:spPr bwMode="auto">
          <a:xfrm>
            <a:off x="6656860" y="1920304"/>
            <a:ext cx="1741735" cy="151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4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6037033" y="1372538"/>
            <a:ext cx="719931" cy="0"/>
          </a:xfrm>
          <a:prstGeom prst="line">
            <a:avLst/>
          </a:prstGeom>
          <a:ln w="25400">
            <a:solidFill>
              <a:srgbClr val="F7B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195104" y="1581820"/>
            <a:ext cx="2593296" cy="0"/>
          </a:xfrm>
          <a:prstGeom prst="line">
            <a:avLst/>
          </a:prstGeom>
          <a:ln w="25400">
            <a:solidFill>
              <a:srgbClr val="6EB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经验分享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3" name="圆角矩形 12"/>
          <p:cNvSpPr/>
          <p:nvPr/>
        </p:nvSpPr>
        <p:spPr>
          <a:xfrm>
            <a:off x="572373" y="1616112"/>
            <a:ext cx="2057199" cy="640080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14" name="Rectangle 10"/>
          <p:cNvSpPr/>
          <p:nvPr/>
        </p:nvSpPr>
        <p:spPr bwMode="auto">
          <a:xfrm>
            <a:off x="761901" y="1623732"/>
            <a:ext cx="1768611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2373" y="2893183"/>
            <a:ext cx="2057199" cy="640080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16" name="Rectangle 10"/>
          <p:cNvSpPr/>
          <p:nvPr/>
        </p:nvSpPr>
        <p:spPr bwMode="auto">
          <a:xfrm>
            <a:off x="761901" y="2900803"/>
            <a:ext cx="1768611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2373" y="4067798"/>
            <a:ext cx="2057199" cy="640080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18" name="Rectangle 10"/>
          <p:cNvSpPr/>
          <p:nvPr/>
        </p:nvSpPr>
        <p:spPr bwMode="auto">
          <a:xfrm>
            <a:off x="761901" y="4075418"/>
            <a:ext cx="1768611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5" name="肘形连接符 4"/>
          <p:cNvCxnSpPr>
            <a:stCxn id="13" idx="3"/>
            <a:endCxn id="84" idx="2"/>
          </p:cNvCxnSpPr>
          <p:nvPr/>
        </p:nvCxnSpPr>
        <p:spPr>
          <a:xfrm flipV="1">
            <a:off x="2629572" y="1521346"/>
            <a:ext cx="1015815" cy="414806"/>
          </a:xfrm>
          <a:prstGeom prst="bentConnector3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椭圆 22"/>
          <p:cNvSpPr/>
          <p:nvPr/>
        </p:nvSpPr>
        <p:spPr>
          <a:xfrm>
            <a:off x="3825875" y="1094745"/>
            <a:ext cx="812800" cy="81280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24" name="组合 23"/>
          <p:cNvGrpSpPr/>
          <p:nvPr/>
        </p:nvGrpSpPr>
        <p:grpSpPr>
          <a:xfrm>
            <a:off x="4030192" y="1292713"/>
            <a:ext cx="360000" cy="360000"/>
            <a:chOff x="5311543" y="3437168"/>
            <a:chExt cx="526616" cy="697477"/>
          </a:xfrm>
          <a:solidFill>
            <a:srgbClr val="73B6BE"/>
          </a:solidFill>
        </p:grpSpPr>
        <p:sp>
          <p:nvSpPr>
            <p:cNvPr id="25" name="Freeform 507"/>
            <p:cNvSpPr/>
            <p:nvPr/>
          </p:nvSpPr>
          <p:spPr bwMode="auto">
            <a:xfrm>
              <a:off x="5478159" y="3675910"/>
              <a:ext cx="360000" cy="360000"/>
            </a:xfrm>
            <a:custGeom>
              <a:avLst/>
              <a:gdLst>
                <a:gd name="T0" fmla="*/ 142 w 220"/>
                <a:gd name="T1" fmla="*/ 0 h 199"/>
                <a:gd name="T2" fmla="*/ 109 w 220"/>
                <a:gd name="T3" fmla="*/ 13 h 199"/>
                <a:gd name="T4" fmla="*/ 135 w 220"/>
                <a:gd name="T5" fmla="*/ 109 h 199"/>
                <a:gd name="T6" fmla="*/ 109 w 220"/>
                <a:gd name="T7" fmla="*/ 147 h 199"/>
                <a:gd name="T8" fmla="*/ 83 w 220"/>
                <a:gd name="T9" fmla="*/ 109 h 199"/>
                <a:gd name="T10" fmla="*/ 109 w 220"/>
                <a:gd name="T11" fmla="*/ 13 h 199"/>
                <a:gd name="T12" fmla="*/ 76 w 220"/>
                <a:gd name="T13" fmla="*/ 0 h 199"/>
                <a:gd name="T14" fmla="*/ 0 w 220"/>
                <a:gd name="T15" fmla="*/ 65 h 199"/>
                <a:gd name="T16" fmla="*/ 55 w 220"/>
                <a:gd name="T17" fmla="*/ 65 h 199"/>
                <a:gd name="T18" fmla="*/ 72 w 220"/>
                <a:gd name="T19" fmla="*/ 82 h 199"/>
                <a:gd name="T20" fmla="*/ 72 w 220"/>
                <a:gd name="T21" fmla="*/ 109 h 199"/>
                <a:gd name="T22" fmla="*/ 72 w 220"/>
                <a:gd name="T23" fmla="*/ 198 h 199"/>
                <a:gd name="T24" fmla="*/ 99 w 220"/>
                <a:gd name="T25" fmla="*/ 199 h 199"/>
                <a:gd name="T26" fmla="*/ 119 w 220"/>
                <a:gd name="T27" fmla="*/ 199 h 199"/>
                <a:gd name="T28" fmla="*/ 220 w 220"/>
                <a:gd name="T29" fmla="*/ 162 h 199"/>
                <a:gd name="T30" fmla="*/ 220 w 220"/>
                <a:gd name="T31" fmla="*/ 78 h 199"/>
                <a:gd name="T32" fmla="*/ 142 w 220"/>
                <a:gd name="T3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199">
                  <a:moveTo>
                    <a:pt x="142" y="0"/>
                  </a:moveTo>
                  <a:cubicBezTo>
                    <a:pt x="109" y="13"/>
                    <a:pt x="109" y="13"/>
                    <a:pt x="109" y="13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9" y="8"/>
                    <a:pt x="7" y="25"/>
                    <a:pt x="0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64" y="65"/>
                    <a:pt x="72" y="73"/>
                    <a:pt x="72" y="8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80" y="199"/>
                    <a:pt x="89" y="199"/>
                    <a:pt x="9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217" y="199"/>
                    <a:pt x="220" y="162"/>
                    <a:pt x="220" y="162"/>
                  </a:cubicBezTo>
                  <a:cubicBezTo>
                    <a:pt x="220" y="162"/>
                    <a:pt x="220" y="150"/>
                    <a:pt x="220" y="78"/>
                  </a:cubicBezTo>
                  <a:cubicBezTo>
                    <a:pt x="220" y="29"/>
                    <a:pt x="172" y="8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6" name="Oval 508"/>
            <p:cNvSpPr>
              <a:spLocks noChangeArrowheads="1"/>
            </p:cNvSpPr>
            <p:nvPr/>
          </p:nvSpPr>
          <p:spPr bwMode="auto">
            <a:xfrm>
              <a:off x="5569040" y="3437168"/>
              <a:ext cx="190418" cy="2235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7" name="Freeform 509"/>
            <p:cNvSpPr>
              <a:spLocks noEditPoints="1"/>
            </p:cNvSpPr>
            <p:nvPr/>
          </p:nvSpPr>
          <p:spPr bwMode="auto">
            <a:xfrm>
              <a:off x="5344001" y="4097138"/>
              <a:ext cx="217826" cy="37507"/>
            </a:xfrm>
            <a:custGeom>
              <a:avLst/>
              <a:gdLst>
                <a:gd name="T0" fmla="*/ 0 w 128"/>
                <a:gd name="T1" fmla="*/ 22 h 22"/>
                <a:gd name="T2" fmla="*/ 128 w 128"/>
                <a:gd name="T3" fmla="*/ 22 h 22"/>
                <a:gd name="T4" fmla="*/ 128 w 128"/>
                <a:gd name="T5" fmla="*/ 0 h 22"/>
                <a:gd name="T6" fmla="*/ 0 w 128"/>
                <a:gd name="T7" fmla="*/ 0 h 22"/>
                <a:gd name="T8" fmla="*/ 0 w 128"/>
                <a:gd name="T9" fmla="*/ 22 h 22"/>
                <a:gd name="T10" fmla="*/ 104 w 128"/>
                <a:gd name="T11" fmla="*/ 5 h 22"/>
                <a:gd name="T12" fmla="*/ 110 w 128"/>
                <a:gd name="T13" fmla="*/ 11 h 22"/>
                <a:gd name="T14" fmla="*/ 104 w 128"/>
                <a:gd name="T15" fmla="*/ 18 h 22"/>
                <a:gd name="T16" fmla="*/ 97 w 128"/>
                <a:gd name="T17" fmla="*/ 11 h 22"/>
                <a:gd name="T18" fmla="*/ 104 w 128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2">
                  <a:moveTo>
                    <a:pt x="0" y="22"/>
                  </a:moveTo>
                  <a:cubicBezTo>
                    <a:pt x="128" y="22"/>
                    <a:pt x="128" y="22"/>
                    <a:pt x="128" y="2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"/>
                  </a:lnTo>
                  <a:close/>
                  <a:moveTo>
                    <a:pt x="104" y="5"/>
                  </a:moveTo>
                  <a:cubicBezTo>
                    <a:pt x="108" y="5"/>
                    <a:pt x="110" y="8"/>
                    <a:pt x="110" y="11"/>
                  </a:cubicBezTo>
                  <a:cubicBezTo>
                    <a:pt x="110" y="15"/>
                    <a:pt x="108" y="18"/>
                    <a:pt x="104" y="18"/>
                  </a:cubicBezTo>
                  <a:cubicBezTo>
                    <a:pt x="100" y="18"/>
                    <a:pt x="97" y="15"/>
                    <a:pt x="97" y="11"/>
                  </a:cubicBezTo>
                  <a:cubicBezTo>
                    <a:pt x="97" y="8"/>
                    <a:pt x="100" y="5"/>
                    <a:pt x="104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8" name="Freeform 510"/>
            <p:cNvSpPr/>
            <p:nvPr/>
          </p:nvSpPr>
          <p:spPr bwMode="auto">
            <a:xfrm>
              <a:off x="5376458" y="4052419"/>
              <a:ext cx="144977" cy="32458"/>
            </a:xfrm>
            <a:custGeom>
              <a:avLst/>
              <a:gdLst>
                <a:gd name="T0" fmla="*/ 76 w 85"/>
                <a:gd name="T1" fmla="*/ 19 h 19"/>
                <a:gd name="T2" fmla="*/ 85 w 85"/>
                <a:gd name="T3" fmla="*/ 10 h 19"/>
                <a:gd name="T4" fmla="*/ 76 w 85"/>
                <a:gd name="T5" fmla="*/ 0 h 19"/>
                <a:gd name="T6" fmla="*/ 9 w 85"/>
                <a:gd name="T7" fmla="*/ 0 h 19"/>
                <a:gd name="T8" fmla="*/ 3 w 85"/>
                <a:gd name="T9" fmla="*/ 3 h 19"/>
                <a:gd name="T10" fmla="*/ 0 w 85"/>
                <a:gd name="T11" fmla="*/ 10 h 19"/>
                <a:gd name="T12" fmla="*/ 9 w 85"/>
                <a:gd name="T13" fmla="*/ 19 h 19"/>
                <a:gd name="T14" fmla="*/ 76 w 8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9">
                  <a:moveTo>
                    <a:pt x="76" y="19"/>
                  </a:moveTo>
                  <a:cubicBezTo>
                    <a:pt x="81" y="19"/>
                    <a:pt x="85" y="15"/>
                    <a:pt x="85" y="10"/>
                  </a:cubicBezTo>
                  <a:cubicBezTo>
                    <a:pt x="85" y="5"/>
                    <a:pt x="81" y="0"/>
                    <a:pt x="7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lnTo>
                    <a:pt x="76" y="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9" name="Freeform 511"/>
            <p:cNvSpPr>
              <a:spLocks noEditPoints="1"/>
            </p:cNvSpPr>
            <p:nvPr/>
          </p:nvSpPr>
          <p:spPr bwMode="auto">
            <a:xfrm>
              <a:off x="5311543" y="3800692"/>
              <a:ext cx="272644" cy="232973"/>
            </a:xfrm>
            <a:custGeom>
              <a:avLst/>
              <a:gdLst>
                <a:gd name="T0" fmla="*/ 145 w 160"/>
                <a:gd name="T1" fmla="*/ 0 h 137"/>
                <a:gd name="T2" fmla="*/ 97 w 160"/>
                <a:gd name="T3" fmla="*/ 0 h 137"/>
                <a:gd name="T4" fmla="*/ 16 w 160"/>
                <a:gd name="T5" fmla="*/ 0 h 137"/>
                <a:gd name="T6" fmla="*/ 0 w 160"/>
                <a:gd name="T7" fmla="*/ 15 h 137"/>
                <a:gd name="T8" fmla="*/ 0 w 160"/>
                <a:gd name="T9" fmla="*/ 122 h 137"/>
                <a:gd name="T10" fmla="*/ 16 w 160"/>
                <a:gd name="T11" fmla="*/ 137 h 137"/>
                <a:gd name="T12" fmla="*/ 145 w 160"/>
                <a:gd name="T13" fmla="*/ 137 h 137"/>
                <a:gd name="T14" fmla="*/ 160 w 160"/>
                <a:gd name="T15" fmla="*/ 124 h 137"/>
                <a:gd name="T16" fmla="*/ 160 w 160"/>
                <a:gd name="T17" fmla="*/ 122 h 137"/>
                <a:gd name="T18" fmla="*/ 160 w 160"/>
                <a:gd name="T19" fmla="*/ 15 h 137"/>
                <a:gd name="T20" fmla="*/ 145 w 160"/>
                <a:gd name="T21" fmla="*/ 0 h 137"/>
                <a:gd name="T22" fmla="*/ 135 w 160"/>
                <a:gd name="T23" fmla="*/ 123 h 137"/>
                <a:gd name="T24" fmla="*/ 26 w 160"/>
                <a:gd name="T25" fmla="*/ 123 h 137"/>
                <a:gd name="T26" fmla="*/ 13 w 160"/>
                <a:gd name="T27" fmla="*/ 111 h 137"/>
                <a:gd name="T28" fmla="*/ 13 w 160"/>
                <a:gd name="T29" fmla="*/ 27 h 137"/>
                <a:gd name="T30" fmla="*/ 26 w 160"/>
                <a:gd name="T31" fmla="*/ 15 h 137"/>
                <a:gd name="T32" fmla="*/ 97 w 160"/>
                <a:gd name="T33" fmla="*/ 15 h 137"/>
                <a:gd name="T34" fmla="*/ 135 w 160"/>
                <a:gd name="T35" fmla="*/ 15 h 137"/>
                <a:gd name="T36" fmla="*/ 147 w 160"/>
                <a:gd name="T37" fmla="*/ 27 h 137"/>
                <a:gd name="T38" fmla="*/ 147 w 160"/>
                <a:gd name="T39" fmla="*/ 111 h 137"/>
                <a:gd name="T40" fmla="*/ 142 w 160"/>
                <a:gd name="T41" fmla="*/ 121 h 137"/>
                <a:gd name="T42" fmla="*/ 135 w 160"/>
                <a:gd name="T43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137">
                  <a:moveTo>
                    <a:pt x="14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0"/>
                    <a:pt x="7" y="137"/>
                    <a:pt x="16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53" y="137"/>
                    <a:pt x="159" y="131"/>
                    <a:pt x="160" y="124"/>
                  </a:cubicBezTo>
                  <a:cubicBezTo>
                    <a:pt x="160" y="123"/>
                    <a:pt x="160" y="123"/>
                    <a:pt x="160" y="122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7"/>
                    <a:pt x="154" y="0"/>
                    <a:pt x="145" y="0"/>
                  </a:cubicBezTo>
                  <a:close/>
                  <a:moveTo>
                    <a:pt x="135" y="123"/>
                  </a:moveTo>
                  <a:cubicBezTo>
                    <a:pt x="26" y="123"/>
                    <a:pt x="26" y="123"/>
                    <a:pt x="26" y="123"/>
                  </a:cubicBezTo>
                  <a:cubicBezTo>
                    <a:pt x="19" y="123"/>
                    <a:pt x="13" y="117"/>
                    <a:pt x="13" y="11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0"/>
                    <a:pt x="19" y="15"/>
                    <a:pt x="26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42" y="15"/>
                    <a:pt x="147" y="20"/>
                    <a:pt x="147" y="27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5"/>
                    <a:pt x="145" y="119"/>
                    <a:pt x="142" y="121"/>
                  </a:cubicBezTo>
                  <a:cubicBezTo>
                    <a:pt x="140" y="122"/>
                    <a:pt x="137" y="123"/>
                    <a:pt x="135" y="1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42" name="椭圆 41"/>
          <p:cNvSpPr/>
          <p:nvPr/>
        </p:nvSpPr>
        <p:spPr>
          <a:xfrm>
            <a:off x="5155999" y="2385801"/>
            <a:ext cx="812800" cy="81280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43" name="组合 42"/>
          <p:cNvGrpSpPr/>
          <p:nvPr/>
        </p:nvGrpSpPr>
        <p:grpSpPr>
          <a:xfrm>
            <a:off x="5328499" y="2612201"/>
            <a:ext cx="448767" cy="360000"/>
            <a:chOff x="5217777" y="4398633"/>
            <a:chExt cx="717673" cy="603711"/>
          </a:xfrm>
          <a:solidFill>
            <a:srgbClr val="73B6BE"/>
          </a:solidFill>
        </p:grpSpPr>
        <p:sp>
          <p:nvSpPr>
            <p:cNvPr id="44" name="Freeform 18"/>
            <p:cNvSpPr/>
            <p:nvPr/>
          </p:nvSpPr>
          <p:spPr bwMode="auto">
            <a:xfrm>
              <a:off x="5217777" y="4804713"/>
              <a:ext cx="717673" cy="197631"/>
            </a:xfrm>
            <a:custGeom>
              <a:avLst/>
              <a:gdLst>
                <a:gd name="T0" fmla="*/ 962 w 995"/>
                <a:gd name="T1" fmla="*/ 219 h 274"/>
                <a:gd name="T2" fmla="*/ 962 w 995"/>
                <a:gd name="T3" fmla="*/ 241 h 274"/>
                <a:gd name="T4" fmla="*/ 603 w 995"/>
                <a:gd name="T5" fmla="*/ 241 h 274"/>
                <a:gd name="T6" fmla="*/ 603 w 995"/>
                <a:gd name="T7" fmla="*/ 21 h 274"/>
                <a:gd name="T8" fmla="*/ 834 w 995"/>
                <a:gd name="T9" fmla="*/ 21 h 274"/>
                <a:gd name="T10" fmla="*/ 820 w 995"/>
                <a:gd name="T11" fmla="*/ 0 h 274"/>
                <a:gd name="T12" fmla="*/ 517 w 995"/>
                <a:gd name="T13" fmla="*/ 0 h 274"/>
                <a:gd name="T14" fmla="*/ 480 w 995"/>
                <a:gd name="T15" fmla="*/ 0 h 274"/>
                <a:gd name="T16" fmla="*/ 175 w 995"/>
                <a:gd name="T17" fmla="*/ 0 h 274"/>
                <a:gd name="T18" fmla="*/ 0 w 995"/>
                <a:gd name="T19" fmla="*/ 274 h 274"/>
                <a:gd name="T20" fmla="*/ 484 w 995"/>
                <a:gd name="T21" fmla="*/ 274 h 274"/>
                <a:gd name="T22" fmla="*/ 510 w 995"/>
                <a:gd name="T23" fmla="*/ 274 h 274"/>
                <a:gd name="T24" fmla="*/ 995 w 995"/>
                <a:gd name="T25" fmla="*/ 274 h 274"/>
                <a:gd name="T26" fmla="*/ 962 w 995"/>
                <a:gd name="T27" fmla="*/ 2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5" h="274">
                  <a:moveTo>
                    <a:pt x="962" y="219"/>
                  </a:moveTo>
                  <a:lnTo>
                    <a:pt x="962" y="241"/>
                  </a:lnTo>
                  <a:lnTo>
                    <a:pt x="603" y="241"/>
                  </a:lnTo>
                  <a:lnTo>
                    <a:pt x="603" y="21"/>
                  </a:lnTo>
                  <a:lnTo>
                    <a:pt x="834" y="21"/>
                  </a:lnTo>
                  <a:lnTo>
                    <a:pt x="820" y="0"/>
                  </a:lnTo>
                  <a:lnTo>
                    <a:pt x="517" y="0"/>
                  </a:lnTo>
                  <a:lnTo>
                    <a:pt x="480" y="0"/>
                  </a:lnTo>
                  <a:lnTo>
                    <a:pt x="175" y="0"/>
                  </a:lnTo>
                  <a:lnTo>
                    <a:pt x="0" y="274"/>
                  </a:lnTo>
                  <a:lnTo>
                    <a:pt x="484" y="274"/>
                  </a:lnTo>
                  <a:lnTo>
                    <a:pt x="510" y="274"/>
                  </a:lnTo>
                  <a:lnTo>
                    <a:pt x="995" y="274"/>
                  </a:lnTo>
                  <a:lnTo>
                    <a:pt x="962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5686608" y="4848712"/>
              <a:ext cx="194024" cy="100979"/>
            </a:xfrm>
            <a:custGeom>
              <a:avLst/>
              <a:gdLst>
                <a:gd name="T0" fmla="*/ 114 w 114"/>
                <a:gd name="T1" fmla="*/ 39 h 59"/>
                <a:gd name="T2" fmla="*/ 0 w 114"/>
                <a:gd name="T3" fmla="*/ 0 h 59"/>
                <a:gd name="T4" fmla="*/ 97 w 114"/>
                <a:gd name="T5" fmla="*/ 30 h 59"/>
                <a:gd name="T6" fmla="*/ 87 w 114"/>
                <a:gd name="T7" fmla="*/ 26 h 59"/>
                <a:gd name="T8" fmla="*/ 90 w 114"/>
                <a:gd name="T9" fmla="*/ 17 h 59"/>
                <a:gd name="T10" fmla="*/ 100 w 114"/>
                <a:gd name="T11" fmla="*/ 17 h 59"/>
                <a:gd name="T12" fmla="*/ 104 w 114"/>
                <a:gd name="T13" fmla="*/ 22 h 59"/>
                <a:gd name="T14" fmla="*/ 101 w 114"/>
                <a:gd name="T15" fmla="*/ 24 h 59"/>
                <a:gd name="T16" fmla="*/ 98 w 114"/>
                <a:gd name="T17" fmla="*/ 20 h 59"/>
                <a:gd name="T18" fmla="*/ 91 w 114"/>
                <a:gd name="T19" fmla="*/ 22 h 59"/>
                <a:gd name="T20" fmla="*/ 94 w 114"/>
                <a:gd name="T21" fmla="*/ 25 h 59"/>
                <a:gd name="T22" fmla="*/ 102 w 114"/>
                <a:gd name="T23" fmla="*/ 28 h 59"/>
                <a:gd name="T24" fmla="*/ 104 w 114"/>
                <a:gd name="T25" fmla="*/ 37 h 59"/>
                <a:gd name="T26" fmla="*/ 89 w 114"/>
                <a:gd name="T27" fmla="*/ 39 h 59"/>
                <a:gd name="T28" fmla="*/ 86 w 114"/>
                <a:gd name="T29" fmla="*/ 32 h 59"/>
                <a:gd name="T30" fmla="*/ 90 w 114"/>
                <a:gd name="T31" fmla="*/ 33 h 59"/>
                <a:gd name="T32" fmla="*/ 95 w 114"/>
                <a:gd name="T33" fmla="*/ 37 h 59"/>
                <a:gd name="T34" fmla="*/ 99 w 114"/>
                <a:gd name="T35" fmla="*/ 31 h 59"/>
                <a:gd name="T36" fmla="*/ 72 w 114"/>
                <a:gd name="T37" fmla="*/ 29 h 59"/>
                <a:gd name="T38" fmla="*/ 64 w 114"/>
                <a:gd name="T39" fmla="*/ 22 h 59"/>
                <a:gd name="T40" fmla="*/ 73 w 114"/>
                <a:gd name="T41" fmla="*/ 16 h 59"/>
                <a:gd name="T42" fmla="*/ 81 w 114"/>
                <a:gd name="T43" fmla="*/ 20 h 59"/>
                <a:gd name="T44" fmla="*/ 79 w 114"/>
                <a:gd name="T45" fmla="*/ 24 h 59"/>
                <a:gd name="T46" fmla="*/ 76 w 114"/>
                <a:gd name="T47" fmla="*/ 20 h 59"/>
                <a:gd name="T48" fmla="*/ 69 w 114"/>
                <a:gd name="T49" fmla="*/ 22 h 59"/>
                <a:gd name="T50" fmla="*/ 72 w 114"/>
                <a:gd name="T51" fmla="*/ 25 h 59"/>
                <a:gd name="T52" fmla="*/ 80 w 114"/>
                <a:gd name="T53" fmla="*/ 28 h 59"/>
                <a:gd name="T54" fmla="*/ 82 w 114"/>
                <a:gd name="T55" fmla="*/ 37 h 59"/>
                <a:gd name="T56" fmla="*/ 67 w 114"/>
                <a:gd name="T57" fmla="*/ 39 h 59"/>
                <a:gd name="T58" fmla="*/ 64 w 114"/>
                <a:gd name="T59" fmla="*/ 32 h 59"/>
                <a:gd name="T60" fmla="*/ 68 w 114"/>
                <a:gd name="T61" fmla="*/ 33 h 59"/>
                <a:gd name="T62" fmla="*/ 73 w 114"/>
                <a:gd name="T63" fmla="*/ 37 h 59"/>
                <a:gd name="T64" fmla="*/ 77 w 114"/>
                <a:gd name="T65" fmla="*/ 31 h 59"/>
                <a:gd name="T66" fmla="*/ 44 w 114"/>
                <a:gd name="T67" fmla="*/ 17 h 59"/>
                <a:gd name="T68" fmla="*/ 59 w 114"/>
                <a:gd name="T69" fmla="*/ 22 h 59"/>
                <a:gd name="T70" fmla="*/ 58 w 114"/>
                <a:gd name="T71" fmla="*/ 37 h 59"/>
                <a:gd name="T72" fmla="*/ 44 w 114"/>
                <a:gd name="T73" fmla="*/ 39 h 59"/>
                <a:gd name="T74" fmla="*/ 37 w 114"/>
                <a:gd name="T75" fmla="*/ 28 h 59"/>
                <a:gd name="T76" fmla="*/ 15 w 114"/>
                <a:gd name="T77" fmla="*/ 17 h 59"/>
                <a:gd name="T78" fmla="*/ 28 w 114"/>
                <a:gd name="T79" fmla="*/ 16 h 59"/>
                <a:gd name="T80" fmla="*/ 33 w 114"/>
                <a:gd name="T81" fmla="*/ 20 h 59"/>
                <a:gd name="T82" fmla="*/ 34 w 114"/>
                <a:gd name="T83" fmla="*/ 33 h 59"/>
                <a:gd name="T84" fmla="*/ 28 w 114"/>
                <a:gd name="T85" fmla="*/ 40 h 59"/>
                <a:gd name="T86" fmla="*/ 15 w 114"/>
                <a:gd name="T87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59">
                  <a:moveTo>
                    <a:pt x="0" y="59"/>
                  </a:moveTo>
                  <a:cubicBezTo>
                    <a:pt x="114" y="59"/>
                    <a:pt x="114" y="59"/>
                    <a:pt x="114" y="5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9"/>
                  </a:lnTo>
                  <a:close/>
                  <a:moveTo>
                    <a:pt x="99" y="31"/>
                  </a:moveTo>
                  <a:cubicBezTo>
                    <a:pt x="99" y="31"/>
                    <a:pt x="98" y="31"/>
                    <a:pt x="97" y="30"/>
                  </a:cubicBezTo>
                  <a:cubicBezTo>
                    <a:pt x="97" y="30"/>
                    <a:pt x="96" y="30"/>
                    <a:pt x="94" y="29"/>
                  </a:cubicBezTo>
                  <a:cubicBezTo>
                    <a:pt x="93" y="29"/>
                    <a:pt x="91" y="29"/>
                    <a:pt x="90" y="28"/>
                  </a:cubicBezTo>
                  <a:cubicBezTo>
                    <a:pt x="89" y="28"/>
                    <a:pt x="88" y="27"/>
                    <a:pt x="87" y="26"/>
                  </a:cubicBezTo>
                  <a:cubicBezTo>
                    <a:pt x="87" y="25"/>
                    <a:pt x="86" y="24"/>
                    <a:pt x="86" y="22"/>
                  </a:cubicBezTo>
                  <a:cubicBezTo>
                    <a:pt x="86" y="21"/>
                    <a:pt x="87" y="20"/>
                    <a:pt x="87" y="19"/>
                  </a:cubicBezTo>
                  <a:cubicBezTo>
                    <a:pt x="88" y="18"/>
                    <a:pt x="89" y="17"/>
                    <a:pt x="90" y="17"/>
                  </a:cubicBezTo>
                  <a:cubicBezTo>
                    <a:pt x="92" y="16"/>
                    <a:pt x="93" y="16"/>
                    <a:pt x="95" y="16"/>
                  </a:cubicBezTo>
                  <a:cubicBezTo>
                    <a:pt x="97" y="16"/>
                    <a:pt x="98" y="16"/>
                    <a:pt x="99" y="16"/>
                  </a:cubicBezTo>
                  <a:cubicBezTo>
                    <a:pt x="99" y="16"/>
                    <a:pt x="99" y="17"/>
                    <a:pt x="100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2" y="18"/>
                    <a:pt x="103" y="19"/>
                    <a:pt x="103" y="20"/>
                  </a:cubicBezTo>
                  <a:cubicBezTo>
                    <a:pt x="103" y="20"/>
                    <a:pt x="104" y="21"/>
                    <a:pt x="104" y="22"/>
                  </a:cubicBezTo>
                  <a:cubicBezTo>
                    <a:pt x="104" y="22"/>
                    <a:pt x="104" y="22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2" y="24"/>
                    <a:pt x="101" y="24"/>
                  </a:cubicBezTo>
                  <a:cubicBezTo>
                    <a:pt x="101" y="24"/>
                    <a:pt x="100" y="24"/>
                    <a:pt x="100" y="23"/>
                  </a:cubicBezTo>
                  <a:cubicBezTo>
                    <a:pt x="100" y="23"/>
                    <a:pt x="100" y="23"/>
                    <a:pt x="99" y="22"/>
                  </a:cubicBezTo>
                  <a:cubicBezTo>
                    <a:pt x="99" y="21"/>
                    <a:pt x="98" y="20"/>
                    <a:pt x="98" y="20"/>
                  </a:cubicBezTo>
                  <a:cubicBezTo>
                    <a:pt x="97" y="20"/>
                    <a:pt x="96" y="19"/>
                    <a:pt x="95" y="19"/>
                  </a:cubicBezTo>
                  <a:cubicBezTo>
                    <a:pt x="94" y="19"/>
                    <a:pt x="93" y="20"/>
                    <a:pt x="92" y="20"/>
                  </a:cubicBezTo>
                  <a:cubicBezTo>
                    <a:pt x="91" y="21"/>
                    <a:pt x="91" y="21"/>
                    <a:pt x="91" y="2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4"/>
                    <a:pt x="92" y="24"/>
                    <a:pt x="92" y="24"/>
                  </a:cubicBezTo>
                  <a:cubicBezTo>
                    <a:pt x="93" y="24"/>
                    <a:pt x="93" y="25"/>
                    <a:pt x="94" y="25"/>
                  </a:cubicBezTo>
                  <a:cubicBezTo>
                    <a:pt x="94" y="25"/>
                    <a:pt x="95" y="25"/>
                    <a:pt x="96" y="25"/>
                  </a:cubicBezTo>
                  <a:cubicBezTo>
                    <a:pt x="97" y="26"/>
                    <a:pt x="98" y="26"/>
                    <a:pt x="99" y="26"/>
                  </a:cubicBezTo>
                  <a:cubicBezTo>
                    <a:pt x="101" y="27"/>
                    <a:pt x="101" y="27"/>
                    <a:pt x="102" y="28"/>
                  </a:cubicBezTo>
                  <a:cubicBezTo>
                    <a:pt x="103" y="28"/>
                    <a:pt x="104" y="29"/>
                    <a:pt x="104" y="30"/>
                  </a:cubicBezTo>
                  <a:cubicBezTo>
                    <a:pt x="104" y="31"/>
                    <a:pt x="105" y="32"/>
                    <a:pt x="105" y="33"/>
                  </a:cubicBezTo>
                  <a:cubicBezTo>
                    <a:pt x="105" y="34"/>
                    <a:pt x="104" y="36"/>
                    <a:pt x="104" y="37"/>
                  </a:cubicBezTo>
                  <a:cubicBezTo>
                    <a:pt x="103" y="38"/>
                    <a:pt x="102" y="39"/>
                    <a:pt x="100" y="39"/>
                  </a:cubicBezTo>
                  <a:cubicBezTo>
                    <a:pt x="99" y="40"/>
                    <a:pt x="97" y="40"/>
                    <a:pt x="95" y="40"/>
                  </a:cubicBezTo>
                  <a:cubicBezTo>
                    <a:pt x="93" y="40"/>
                    <a:pt x="91" y="40"/>
                    <a:pt x="89" y="39"/>
                  </a:cubicBezTo>
                  <a:cubicBezTo>
                    <a:pt x="88" y="38"/>
                    <a:pt x="88" y="38"/>
                    <a:pt x="87" y="36"/>
                  </a:cubicBezTo>
                  <a:cubicBezTo>
                    <a:pt x="86" y="35"/>
                    <a:pt x="86" y="34"/>
                    <a:pt x="86" y="33"/>
                  </a:cubicBezTo>
                  <a:cubicBezTo>
                    <a:pt x="86" y="33"/>
                    <a:pt x="86" y="32"/>
                    <a:pt x="86" y="32"/>
                  </a:cubicBezTo>
                  <a:cubicBezTo>
                    <a:pt x="87" y="31"/>
                    <a:pt x="87" y="31"/>
                    <a:pt x="88" y="31"/>
                  </a:cubicBezTo>
                  <a:cubicBezTo>
                    <a:pt x="88" y="31"/>
                    <a:pt x="89" y="31"/>
                    <a:pt x="89" y="32"/>
                  </a:cubicBezTo>
                  <a:cubicBezTo>
                    <a:pt x="90" y="32"/>
                    <a:pt x="90" y="33"/>
                    <a:pt x="90" y="33"/>
                  </a:cubicBezTo>
                  <a:cubicBezTo>
                    <a:pt x="90" y="34"/>
                    <a:pt x="91" y="35"/>
                    <a:pt x="91" y="35"/>
                  </a:cubicBezTo>
                  <a:cubicBezTo>
                    <a:pt x="91" y="36"/>
                    <a:pt x="92" y="36"/>
                    <a:pt x="93" y="36"/>
                  </a:cubicBezTo>
                  <a:cubicBezTo>
                    <a:pt x="93" y="37"/>
                    <a:pt x="94" y="37"/>
                    <a:pt x="95" y="37"/>
                  </a:cubicBezTo>
                  <a:cubicBezTo>
                    <a:pt x="97" y="37"/>
                    <a:pt x="98" y="36"/>
                    <a:pt x="99" y="36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0" y="33"/>
                    <a:pt x="100" y="32"/>
                    <a:pt x="99" y="31"/>
                  </a:cubicBezTo>
                  <a:close/>
                  <a:moveTo>
                    <a:pt x="77" y="31"/>
                  </a:moveTo>
                  <a:cubicBezTo>
                    <a:pt x="77" y="31"/>
                    <a:pt x="76" y="31"/>
                    <a:pt x="75" y="30"/>
                  </a:cubicBezTo>
                  <a:cubicBezTo>
                    <a:pt x="75" y="30"/>
                    <a:pt x="74" y="30"/>
                    <a:pt x="72" y="29"/>
                  </a:cubicBezTo>
                  <a:cubicBezTo>
                    <a:pt x="71" y="29"/>
                    <a:pt x="69" y="29"/>
                    <a:pt x="68" y="28"/>
                  </a:cubicBezTo>
                  <a:cubicBezTo>
                    <a:pt x="67" y="28"/>
                    <a:pt x="66" y="27"/>
                    <a:pt x="65" y="26"/>
                  </a:cubicBezTo>
                  <a:cubicBezTo>
                    <a:pt x="65" y="25"/>
                    <a:pt x="64" y="24"/>
                    <a:pt x="64" y="22"/>
                  </a:cubicBezTo>
                  <a:cubicBezTo>
                    <a:pt x="64" y="21"/>
                    <a:pt x="65" y="20"/>
                    <a:pt x="65" y="19"/>
                  </a:cubicBezTo>
                  <a:cubicBezTo>
                    <a:pt x="66" y="18"/>
                    <a:pt x="67" y="17"/>
                    <a:pt x="68" y="17"/>
                  </a:cubicBezTo>
                  <a:cubicBezTo>
                    <a:pt x="70" y="16"/>
                    <a:pt x="71" y="16"/>
                    <a:pt x="73" y="16"/>
                  </a:cubicBezTo>
                  <a:cubicBezTo>
                    <a:pt x="75" y="16"/>
                    <a:pt x="76" y="16"/>
                    <a:pt x="77" y="16"/>
                  </a:cubicBezTo>
                  <a:cubicBezTo>
                    <a:pt x="78" y="17"/>
                    <a:pt x="79" y="17"/>
                    <a:pt x="80" y="18"/>
                  </a:cubicBezTo>
                  <a:cubicBezTo>
                    <a:pt x="80" y="18"/>
                    <a:pt x="81" y="19"/>
                    <a:pt x="81" y="20"/>
                  </a:cubicBezTo>
                  <a:cubicBezTo>
                    <a:pt x="81" y="20"/>
                    <a:pt x="82" y="21"/>
                    <a:pt x="82" y="22"/>
                  </a:cubicBezTo>
                  <a:cubicBezTo>
                    <a:pt x="82" y="22"/>
                    <a:pt x="81" y="23"/>
                    <a:pt x="81" y="23"/>
                  </a:cubicBezTo>
                  <a:cubicBezTo>
                    <a:pt x="81" y="24"/>
                    <a:pt x="80" y="24"/>
                    <a:pt x="79" y="24"/>
                  </a:cubicBezTo>
                  <a:cubicBezTo>
                    <a:pt x="79" y="24"/>
                    <a:pt x="78" y="24"/>
                    <a:pt x="78" y="23"/>
                  </a:cubicBezTo>
                  <a:cubicBezTo>
                    <a:pt x="78" y="23"/>
                    <a:pt x="78" y="23"/>
                    <a:pt x="77" y="22"/>
                  </a:cubicBezTo>
                  <a:cubicBezTo>
                    <a:pt x="77" y="21"/>
                    <a:pt x="76" y="20"/>
                    <a:pt x="76" y="20"/>
                  </a:cubicBezTo>
                  <a:cubicBezTo>
                    <a:pt x="75" y="20"/>
                    <a:pt x="74" y="19"/>
                    <a:pt x="73" y="19"/>
                  </a:cubicBezTo>
                  <a:cubicBezTo>
                    <a:pt x="72" y="19"/>
                    <a:pt x="71" y="20"/>
                    <a:pt x="70" y="20"/>
                  </a:cubicBezTo>
                  <a:cubicBezTo>
                    <a:pt x="69" y="21"/>
                    <a:pt x="69" y="21"/>
                    <a:pt x="69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1" y="24"/>
                    <a:pt x="71" y="25"/>
                    <a:pt x="72" y="25"/>
                  </a:cubicBezTo>
                  <a:cubicBezTo>
                    <a:pt x="72" y="25"/>
                    <a:pt x="73" y="25"/>
                    <a:pt x="74" y="25"/>
                  </a:cubicBezTo>
                  <a:cubicBezTo>
                    <a:pt x="75" y="26"/>
                    <a:pt x="76" y="26"/>
                    <a:pt x="77" y="26"/>
                  </a:cubicBezTo>
                  <a:cubicBezTo>
                    <a:pt x="79" y="27"/>
                    <a:pt x="79" y="27"/>
                    <a:pt x="80" y="28"/>
                  </a:cubicBezTo>
                  <a:cubicBezTo>
                    <a:pt x="81" y="28"/>
                    <a:pt x="82" y="29"/>
                    <a:pt x="82" y="30"/>
                  </a:cubicBezTo>
                  <a:cubicBezTo>
                    <a:pt x="82" y="31"/>
                    <a:pt x="83" y="32"/>
                    <a:pt x="83" y="33"/>
                  </a:cubicBezTo>
                  <a:cubicBezTo>
                    <a:pt x="83" y="34"/>
                    <a:pt x="82" y="36"/>
                    <a:pt x="82" y="37"/>
                  </a:cubicBezTo>
                  <a:cubicBezTo>
                    <a:pt x="81" y="38"/>
                    <a:pt x="80" y="39"/>
                    <a:pt x="78" y="39"/>
                  </a:cubicBezTo>
                  <a:cubicBezTo>
                    <a:pt x="77" y="40"/>
                    <a:pt x="75" y="40"/>
                    <a:pt x="73" y="40"/>
                  </a:cubicBezTo>
                  <a:cubicBezTo>
                    <a:pt x="71" y="40"/>
                    <a:pt x="69" y="40"/>
                    <a:pt x="67" y="39"/>
                  </a:cubicBezTo>
                  <a:cubicBezTo>
                    <a:pt x="66" y="38"/>
                    <a:pt x="66" y="38"/>
                    <a:pt x="65" y="36"/>
                  </a:cubicBezTo>
                  <a:cubicBezTo>
                    <a:pt x="64" y="35"/>
                    <a:pt x="64" y="34"/>
                    <a:pt x="64" y="33"/>
                  </a:cubicBezTo>
                  <a:cubicBezTo>
                    <a:pt x="64" y="33"/>
                    <a:pt x="64" y="32"/>
                    <a:pt x="64" y="32"/>
                  </a:cubicBezTo>
                  <a:cubicBezTo>
                    <a:pt x="65" y="31"/>
                    <a:pt x="65" y="31"/>
                    <a:pt x="66" y="31"/>
                  </a:cubicBezTo>
                  <a:cubicBezTo>
                    <a:pt x="66" y="31"/>
                    <a:pt x="67" y="31"/>
                    <a:pt x="67" y="32"/>
                  </a:cubicBezTo>
                  <a:cubicBezTo>
                    <a:pt x="68" y="32"/>
                    <a:pt x="68" y="33"/>
                    <a:pt x="68" y="33"/>
                  </a:cubicBezTo>
                  <a:cubicBezTo>
                    <a:pt x="68" y="34"/>
                    <a:pt x="69" y="35"/>
                    <a:pt x="69" y="35"/>
                  </a:cubicBezTo>
                  <a:cubicBezTo>
                    <a:pt x="69" y="36"/>
                    <a:pt x="70" y="36"/>
                    <a:pt x="71" y="36"/>
                  </a:cubicBezTo>
                  <a:cubicBezTo>
                    <a:pt x="71" y="37"/>
                    <a:pt x="72" y="37"/>
                    <a:pt x="73" y="37"/>
                  </a:cubicBezTo>
                  <a:cubicBezTo>
                    <a:pt x="75" y="37"/>
                    <a:pt x="76" y="36"/>
                    <a:pt x="77" y="36"/>
                  </a:cubicBezTo>
                  <a:cubicBezTo>
                    <a:pt x="77" y="35"/>
                    <a:pt x="78" y="34"/>
                    <a:pt x="78" y="33"/>
                  </a:cubicBezTo>
                  <a:cubicBezTo>
                    <a:pt x="78" y="33"/>
                    <a:pt x="78" y="32"/>
                    <a:pt x="77" y="31"/>
                  </a:cubicBezTo>
                  <a:close/>
                  <a:moveTo>
                    <a:pt x="38" y="23"/>
                  </a:moveTo>
                  <a:cubicBezTo>
                    <a:pt x="39" y="21"/>
                    <a:pt x="39" y="20"/>
                    <a:pt x="40" y="19"/>
                  </a:cubicBezTo>
                  <a:cubicBezTo>
                    <a:pt x="41" y="18"/>
                    <a:pt x="43" y="17"/>
                    <a:pt x="44" y="17"/>
                  </a:cubicBezTo>
                  <a:cubicBezTo>
                    <a:pt x="45" y="16"/>
                    <a:pt x="47" y="16"/>
                    <a:pt x="49" y="16"/>
                  </a:cubicBezTo>
                  <a:cubicBezTo>
                    <a:pt x="51" y="16"/>
                    <a:pt x="53" y="16"/>
                    <a:pt x="55" y="17"/>
                  </a:cubicBezTo>
                  <a:cubicBezTo>
                    <a:pt x="57" y="18"/>
                    <a:pt x="58" y="20"/>
                    <a:pt x="59" y="22"/>
                  </a:cubicBezTo>
                  <a:cubicBezTo>
                    <a:pt x="60" y="23"/>
                    <a:pt x="61" y="26"/>
                    <a:pt x="61" y="28"/>
                  </a:cubicBezTo>
                  <a:cubicBezTo>
                    <a:pt x="61" y="30"/>
                    <a:pt x="60" y="32"/>
                    <a:pt x="60" y="33"/>
                  </a:cubicBezTo>
                  <a:cubicBezTo>
                    <a:pt x="59" y="35"/>
                    <a:pt x="59" y="36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ubicBezTo>
                    <a:pt x="53" y="40"/>
                    <a:pt x="51" y="40"/>
                    <a:pt x="49" y="40"/>
                  </a:cubicBezTo>
                  <a:cubicBezTo>
                    <a:pt x="47" y="40"/>
                    <a:pt x="45" y="40"/>
                    <a:pt x="44" y="39"/>
                  </a:cubicBezTo>
                  <a:cubicBezTo>
                    <a:pt x="43" y="39"/>
                    <a:pt x="41" y="38"/>
                    <a:pt x="40" y="37"/>
                  </a:cubicBezTo>
                  <a:cubicBezTo>
                    <a:pt x="39" y="36"/>
                    <a:pt x="39" y="34"/>
                    <a:pt x="38" y="33"/>
                  </a:cubicBezTo>
                  <a:cubicBezTo>
                    <a:pt x="38" y="31"/>
                    <a:pt x="37" y="30"/>
                    <a:pt x="37" y="28"/>
                  </a:cubicBezTo>
                  <a:cubicBezTo>
                    <a:pt x="37" y="26"/>
                    <a:pt x="38" y="25"/>
                    <a:pt x="38" y="23"/>
                  </a:cubicBezTo>
                  <a:close/>
                  <a:moveTo>
                    <a:pt x="15" y="19"/>
                  </a:moveTo>
                  <a:cubicBezTo>
                    <a:pt x="15" y="18"/>
                    <a:pt x="15" y="17"/>
                    <a:pt x="15" y="17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1" y="18"/>
                    <a:pt x="31" y="18"/>
                    <a:pt x="32" y="19"/>
                  </a:cubicBezTo>
                  <a:cubicBezTo>
                    <a:pt x="32" y="19"/>
                    <a:pt x="33" y="20"/>
                    <a:pt x="33" y="20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3" y="25"/>
                    <a:pt x="32" y="26"/>
                    <a:pt x="30" y="27"/>
                  </a:cubicBezTo>
                  <a:cubicBezTo>
                    <a:pt x="33" y="28"/>
                    <a:pt x="34" y="30"/>
                    <a:pt x="34" y="33"/>
                  </a:cubicBezTo>
                  <a:cubicBezTo>
                    <a:pt x="34" y="34"/>
                    <a:pt x="34" y="36"/>
                    <a:pt x="33" y="37"/>
                  </a:cubicBezTo>
                  <a:cubicBezTo>
                    <a:pt x="33" y="38"/>
                    <a:pt x="32" y="39"/>
                    <a:pt x="31" y="39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7" y="40"/>
                    <a:pt x="26" y="40"/>
                    <a:pt x="25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6" y="40"/>
                    <a:pt x="15" y="39"/>
                  </a:cubicBezTo>
                  <a:cubicBezTo>
                    <a:pt x="15" y="39"/>
                    <a:pt x="15" y="38"/>
                    <a:pt x="15" y="37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5758015" y="4882611"/>
              <a:ext cx="23802" cy="27409"/>
            </a:xfrm>
            <a:custGeom>
              <a:avLst/>
              <a:gdLst>
                <a:gd name="T0" fmla="*/ 2 w 14"/>
                <a:gd name="T1" fmla="*/ 14 h 16"/>
                <a:gd name="T2" fmla="*/ 4 w 14"/>
                <a:gd name="T3" fmla="*/ 16 h 16"/>
                <a:gd name="T4" fmla="*/ 7 w 14"/>
                <a:gd name="T5" fmla="*/ 16 h 16"/>
                <a:gd name="T6" fmla="*/ 10 w 14"/>
                <a:gd name="T7" fmla="*/ 16 h 16"/>
                <a:gd name="T8" fmla="*/ 13 w 14"/>
                <a:gd name="T9" fmla="*/ 13 h 16"/>
                <a:gd name="T10" fmla="*/ 14 w 14"/>
                <a:gd name="T11" fmla="*/ 8 h 16"/>
                <a:gd name="T12" fmla="*/ 13 w 14"/>
                <a:gd name="T13" fmla="*/ 4 h 16"/>
                <a:gd name="T14" fmla="*/ 10 w 14"/>
                <a:gd name="T15" fmla="*/ 1 h 16"/>
                <a:gd name="T16" fmla="*/ 7 w 14"/>
                <a:gd name="T17" fmla="*/ 0 h 16"/>
                <a:gd name="T18" fmla="*/ 4 w 14"/>
                <a:gd name="T19" fmla="*/ 0 h 16"/>
                <a:gd name="T20" fmla="*/ 2 w 14"/>
                <a:gd name="T21" fmla="*/ 2 h 16"/>
                <a:gd name="T22" fmla="*/ 1 w 14"/>
                <a:gd name="T23" fmla="*/ 4 h 16"/>
                <a:gd name="T24" fmla="*/ 0 w 14"/>
                <a:gd name="T25" fmla="*/ 8 h 16"/>
                <a:gd name="T26" fmla="*/ 1 w 14"/>
                <a:gd name="T27" fmla="*/ 12 h 16"/>
                <a:gd name="T28" fmla="*/ 2 w 14"/>
                <a:gd name="T2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6">
                  <a:moveTo>
                    <a:pt x="2" y="14"/>
                  </a:moveTo>
                  <a:cubicBezTo>
                    <a:pt x="3" y="15"/>
                    <a:pt x="4" y="16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5"/>
                    <a:pt x="12" y="14"/>
                    <a:pt x="13" y="13"/>
                  </a:cubicBezTo>
                  <a:cubicBezTo>
                    <a:pt x="13" y="11"/>
                    <a:pt x="14" y="10"/>
                    <a:pt x="14" y="8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5720509" y="4898480"/>
              <a:ext cx="17311" cy="11540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1 h 7"/>
                <a:gd name="T4" fmla="*/ 5 w 10"/>
                <a:gd name="T5" fmla="*/ 0 h 7"/>
                <a:gd name="T6" fmla="*/ 0 w 10"/>
                <a:gd name="T7" fmla="*/ 0 h 7"/>
                <a:gd name="T8" fmla="*/ 0 w 10"/>
                <a:gd name="T9" fmla="*/ 7 h 7"/>
                <a:gd name="T10" fmla="*/ 5 w 10"/>
                <a:gd name="T11" fmla="*/ 7 h 7"/>
                <a:gd name="T12" fmla="*/ 10 w 10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5720509" y="4882611"/>
              <a:ext cx="15147" cy="10819"/>
            </a:xfrm>
            <a:custGeom>
              <a:avLst/>
              <a:gdLst>
                <a:gd name="T0" fmla="*/ 7 w 9"/>
                <a:gd name="T1" fmla="*/ 6 h 6"/>
                <a:gd name="T2" fmla="*/ 8 w 9"/>
                <a:gd name="T3" fmla="*/ 4 h 6"/>
                <a:gd name="T4" fmla="*/ 9 w 9"/>
                <a:gd name="T5" fmla="*/ 3 h 6"/>
                <a:gd name="T6" fmla="*/ 7 w 9"/>
                <a:gd name="T7" fmla="*/ 0 h 6"/>
                <a:gd name="T8" fmla="*/ 3 w 9"/>
                <a:gd name="T9" fmla="*/ 0 h 6"/>
                <a:gd name="T10" fmla="*/ 0 w 9"/>
                <a:gd name="T11" fmla="*/ 0 h 6"/>
                <a:gd name="T12" fmla="*/ 0 w 9"/>
                <a:gd name="T13" fmla="*/ 6 h 6"/>
                <a:gd name="T14" fmla="*/ 4 w 9"/>
                <a:gd name="T15" fmla="*/ 6 h 6"/>
                <a:gd name="T16" fmla="*/ 7 w 9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5494027" y="4398633"/>
              <a:ext cx="158681" cy="1860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5408916" y="4601313"/>
              <a:ext cx="326740" cy="187533"/>
            </a:xfrm>
            <a:custGeom>
              <a:avLst/>
              <a:gdLst>
                <a:gd name="T0" fmla="*/ 99 w 192"/>
                <a:gd name="T1" fmla="*/ 110 h 110"/>
                <a:gd name="T2" fmla="*/ 103 w 192"/>
                <a:gd name="T3" fmla="*/ 110 h 110"/>
                <a:gd name="T4" fmla="*/ 192 w 192"/>
                <a:gd name="T5" fmla="*/ 110 h 110"/>
                <a:gd name="T6" fmla="*/ 192 w 192"/>
                <a:gd name="T7" fmla="*/ 55 h 110"/>
                <a:gd name="T8" fmla="*/ 140 w 192"/>
                <a:gd name="T9" fmla="*/ 0 h 110"/>
                <a:gd name="T10" fmla="*/ 99 w 192"/>
                <a:gd name="T11" fmla="*/ 15 h 110"/>
                <a:gd name="T12" fmla="*/ 118 w 192"/>
                <a:gd name="T13" fmla="*/ 69 h 110"/>
                <a:gd name="T14" fmla="*/ 99 w 192"/>
                <a:gd name="T15" fmla="*/ 98 h 110"/>
                <a:gd name="T16" fmla="*/ 80 w 192"/>
                <a:gd name="T17" fmla="*/ 69 h 110"/>
                <a:gd name="T18" fmla="*/ 99 w 192"/>
                <a:gd name="T19" fmla="*/ 15 h 110"/>
                <a:gd name="T20" fmla="*/ 52 w 192"/>
                <a:gd name="T21" fmla="*/ 0 h 110"/>
                <a:gd name="T22" fmla="*/ 0 w 192"/>
                <a:gd name="T23" fmla="*/ 55 h 110"/>
                <a:gd name="T24" fmla="*/ 0 w 192"/>
                <a:gd name="T25" fmla="*/ 110 h 110"/>
                <a:gd name="T26" fmla="*/ 89 w 192"/>
                <a:gd name="T27" fmla="*/ 110 h 110"/>
                <a:gd name="T28" fmla="*/ 99 w 192"/>
                <a:gd name="T2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10">
                  <a:moveTo>
                    <a:pt x="99" y="110"/>
                  </a:moveTo>
                  <a:cubicBezTo>
                    <a:pt x="103" y="110"/>
                    <a:pt x="103" y="110"/>
                    <a:pt x="103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55"/>
                  </a:cubicBezTo>
                  <a:cubicBezTo>
                    <a:pt x="192" y="23"/>
                    <a:pt x="164" y="8"/>
                    <a:pt x="140" y="0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8"/>
                    <a:pt x="0" y="23"/>
                    <a:pt x="0" y="5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89" y="110"/>
                    <a:pt x="89" y="110"/>
                    <a:pt x="89" y="110"/>
                  </a:cubicBezTo>
                  <a:lnTo>
                    <a:pt x="99" y="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61" name="椭圆 60"/>
          <p:cNvSpPr/>
          <p:nvPr/>
        </p:nvSpPr>
        <p:spPr>
          <a:xfrm>
            <a:off x="4331944" y="3747084"/>
            <a:ext cx="812800" cy="81280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62" name="组合 61"/>
          <p:cNvGrpSpPr/>
          <p:nvPr/>
        </p:nvGrpSpPr>
        <p:grpSpPr>
          <a:xfrm>
            <a:off x="4572794" y="3973484"/>
            <a:ext cx="360000" cy="360000"/>
            <a:chOff x="4222411" y="5290134"/>
            <a:chExt cx="610202" cy="649873"/>
          </a:xfrm>
          <a:solidFill>
            <a:srgbClr val="73B6BE"/>
          </a:solidFill>
        </p:grpSpPr>
        <p:sp>
          <p:nvSpPr>
            <p:cNvPr id="63" name="Freeform 397"/>
            <p:cNvSpPr/>
            <p:nvPr/>
          </p:nvSpPr>
          <p:spPr bwMode="auto">
            <a:xfrm>
              <a:off x="4663834" y="5632742"/>
              <a:ext cx="168779" cy="136322"/>
            </a:xfrm>
            <a:custGeom>
              <a:avLst/>
              <a:gdLst>
                <a:gd name="T0" fmla="*/ 89 w 99"/>
                <a:gd name="T1" fmla="*/ 48 h 80"/>
                <a:gd name="T2" fmla="*/ 60 w 99"/>
                <a:gd name="T3" fmla="*/ 0 h 80"/>
                <a:gd name="T4" fmla="*/ 0 w 99"/>
                <a:gd name="T5" fmla="*/ 0 h 80"/>
                <a:gd name="T6" fmla="*/ 38 w 99"/>
                <a:gd name="T7" fmla="*/ 65 h 80"/>
                <a:gd name="T8" fmla="*/ 38 w 99"/>
                <a:gd name="T9" fmla="*/ 80 h 80"/>
                <a:gd name="T10" fmla="*/ 73 w 99"/>
                <a:gd name="T11" fmla="*/ 80 h 80"/>
                <a:gd name="T12" fmla="*/ 89 w 99"/>
                <a:gd name="T13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0">
                  <a:moveTo>
                    <a:pt x="89" y="48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4"/>
                    <a:pt x="38" y="34"/>
                    <a:pt x="38" y="65"/>
                  </a:cubicBezTo>
                  <a:cubicBezTo>
                    <a:pt x="38" y="70"/>
                    <a:pt x="38" y="76"/>
                    <a:pt x="38" y="80"/>
                  </a:cubicBezTo>
                  <a:cubicBezTo>
                    <a:pt x="53" y="80"/>
                    <a:pt x="66" y="80"/>
                    <a:pt x="73" y="80"/>
                  </a:cubicBezTo>
                  <a:cubicBezTo>
                    <a:pt x="99" y="80"/>
                    <a:pt x="89" y="48"/>
                    <a:pt x="89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4" name="Freeform 398"/>
            <p:cNvSpPr/>
            <p:nvPr/>
          </p:nvSpPr>
          <p:spPr bwMode="auto">
            <a:xfrm>
              <a:off x="4433746" y="5399769"/>
              <a:ext cx="177435" cy="205565"/>
            </a:xfrm>
            <a:custGeom>
              <a:avLst/>
              <a:gdLst>
                <a:gd name="T0" fmla="*/ 52 w 104"/>
                <a:gd name="T1" fmla="*/ 0 h 121"/>
                <a:gd name="T2" fmla="*/ 0 w 104"/>
                <a:gd name="T3" fmla="*/ 60 h 121"/>
                <a:gd name="T4" fmla="*/ 31 w 104"/>
                <a:gd name="T5" fmla="*/ 116 h 121"/>
                <a:gd name="T6" fmla="*/ 31 w 104"/>
                <a:gd name="T7" fmla="*/ 116 h 121"/>
                <a:gd name="T8" fmla="*/ 52 w 104"/>
                <a:gd name="T9" fmla="*/ 121 h 121"/>
                <a:gd name="T10" fmla="*/ 73 w 104"/>
                <a:gd name="T11" fmla="*/ 116 h 121"/>
                <a:gd name="T12" fmla="*/ 74 w 104"/>
                <a:gd name="T13" fmla="*/ 115 h 121"/>
                <a:gd name="T14" fmla="*/ 104 w 104"/>
                <a:gd name="T15" fmla="*/ 60 h 121"/>
                <a:gd name="T16" fmla="*/ 52 w 10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cubicBezTo>
                    <a:pt x="23" y="0"/>
                    <a:pt x="0" y="27"/>
                    <a:pt x="0" y="60"/>
                  </a:cubicBezTo>
                  <a:cubicBezTo>
                    <a:pt x="0" y="85"/>
                    <a:pt x="13" y="106"/>
                    <a:pt x="31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8" y="119"/>
                    <a:pt x="45" y="121"/>
                    <a:pt x="52" y="121"/>
                  </a:cubicBezTo>
                  <a:cubicBezTo>
                    <a:pt x="59" y="121"/>
                    <a:pt x="66" y="119"/>
                    <a:pt x="73" y="116"/>
                  </a:cubicBezTo>
                  <a:cubicBezTo>
                    <a:pt x="73" y="116"/>
                    <a:pt x="74" y="115"/>
                    <a:pt x="74" y="115"/>
                  </a:cubicBezTo>
                  <a:cubicBezTo>
                    <a:pt x="92" y="105"/>
                    <a:pt x="104" y="84"/>
                    <a:pt x="104" y="60"/>
                  </a:cubicBezTo>
                  <a:cubicBezTo>
                    <a:pt x="104" y="27"/>
                    <a:pt x="8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5" name="Freeform 399"/>
            <p:cNvSpPr/>
            <p:nvPr/>
          </p:nvSpPr>
          <p:spPr bwMode="auto">
            <a:xfrm>
              <a:off x="4350078" y="5624087"/>
              <a:ext cx="351263" cy="315920"/>
            </a:xfrm>
            <a:custGeom>
              <a:avLst/>
              <a:gdLst>
                <a:gd name="T0" fmla="*/ 150 w 206"/>
                <a:gd name="T1" fmla="*/ 5 h 185"/>
                <a:gd name="T2" fmla="*/ 134 w 206"/>
                <a:gd name="T3" fmla="*/ 0 h 185"/>
                <a:gd name="T4" fmla="*/ 134 w 206"/>
                <a:gd name="T5" fmla="*/ 0 h 185"/>
                <a:gd name="T6" fmla="*/ 120 w 206"/>
                <a:gd name="T7" fmla="*/ 5 h 185"/>
                <a:gd name="T8" fmla="*/ 103 w 206"/>
                <a:gd name="T9" fmla="*/ 12 h 185"/>
                <a:gd name="T10" fmla="*/ 87 w 206"/>
                <a:gd name="T11" fmla="*/ 5 h 185"/>
                <a:gd name="T12" fmla="*/ 73 w 206"/>
                <a:gd name="T13" fmla="*/ 0 h 185"/>
                <a:gd name="T14" fmla="*/ 57 w 206"/>
                <a:gd name="T15" fmla="*/ 5 h 185"/>
                <a:gd name="T16" fmla="*/ 0 w 206"/>
                <a:gd name="T17" fmla="*/ 73 h 185"/>
                <a:gd name="T18" fmla="*/ 0 w 206"/>
                <a:gd name="T19" fmla="*/ 85 h 185"/>
                <a:gd name="T20" fmla="*/ 0 w 206"/>
                <a:gd name="T21" fmla="*/ 151 h 185"/>
                <a:gd name="T22" fmla="*/ 94 w 206"/>
                <a:gd name="T23" fmla="*/ 185 h 185"/>
                <a:gd name="T24" fmla="*/ 113 w 206"/>
                <a:gd name="T25" fmla="*/ 185 h 185"/>
                <a:gd name="T26" fmla="*/ 206 w 206"/>
                <a:gd name="T27" fmla="*/ 151 h 185"/>
                <a:gd name="T28" fmla="*/ 206 w 206"/>
                <a:gd name="T29" fmla="*/ 85 h 185"/>
                <a:gd name="T30" fmla="*/ 206 w 206"/>
                <a:gd name="T31" fmla="*/ 73 h 185"/>
                <a:gd name="T32" fmla="*/ 150 w 206"/>
                <a:gd name="T33" fmla="*/ 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85">
                  <a:moveTo>
                    <a:pt x="150" y="5"/>
                  </a:moveTo>
                  <a:cubicBezTo>
                    <a:pt x="144" y="3"/>
                    <a:pt x="139" y="2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8" y="2"/>
                    <a:pt x="62" y="3"/>
                    <a:pt x="57" y="5"/>
                  </a:cubicBezTo>
                  <a:cubicBezTo>
                    <a:pt x="30" y="15"/>
                    <a:pt x="0" y="35"/>
                    <a:pt x="0" y="73"/>
                  </a:cubicBezTo>
                  <a:cubicBezTo>
                    <a:pt x="0" y="77"/>
                    <a:pt x="0" y="81"/>
                    <a:pt x="0" y="85"/>
                  </a:cubicBezTo>
                  <a:cubicBezTo>
                    <a:pt x="0" y="141"/>
                    <a:pt x="0" y="151"/>
                    <a:pt x="0" y="151"/>
                  </a:cubicBezTo>
                  <a:cubicBezTo>
                    <a:pt x="0" y="151"/>
                    <a:pt x="3" y="185"/>
                    <a:pt x="94" y="185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204" y="185"/>
                    <a:pt x="206" y="151"/>
                    <a:pt x="206" y="151"/>
                  </a:cubicBezTo>
                  <a:cubicBezTo>
                    <a:pt x="206" y="151"/>
                    <a:pt x="206" y="141"/>
                    <a:pt x="206" y="85"/>
                  </a:cubicBezTo>
                  <a:cubicBezTo>
                    <a:pt x="206" y="81"/>
                    <a:pt x="206" y="77"/>
                    <a:pt x="206" y="73"/>
                  </a:cubicBezTo>
                  <a:cubicBezTo>
                    <a:pt x="206" y="35"/>
                    <a:pt x="176" y="15"/>
                    <a:pt x="150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6" name="Freeform 400"/>
            <p:cNvSpPr/>
            <p:nvPr/>
          </p:nvSpPr>
          <p:spPr bwMode="auto">
            <a:xfrm>
              <a:off x="4222411" y="5632742"/>
              <a:ext cx="166616" cy="136322"/>
            </a:xfrm>
            <a:custGeom>
              <a:avLst/>
              <a:gdLst>
                <a:gd name="T0" fmla="*/ 98 w 98"/>
                <a:gd name="T1" fmla="*/ 0 h 80"/>
                <a:gd name="T2" fmla="*/ 39 w 98"/>
                <a:gd name="T3" fmla="*/ 0 h 80"/>
                <a:gd name="T4" fmla="*/ 10 w 98"/>
                <a:gd name="T5" fmla="*/ 48 h 80"/>
                <a:gd name="T6" fmla="*/ 26 w 98"/>
                <a:gd name="T7" fmla="*/ 80 h 80"/>
                <a:gd name="T8" fmla="*/ 60 w 98"/>
                <a:gd name="T9" fmla="*/ 80 h 80"/>
                <a:gd name="T10" fmla="*/ 60 w 98"/>
                <a:gd name="T11" fmla="*/ 65 h 80"/>
                <a:gd name="T12" fmla="*/ 98 w 98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0">
                  <a:moveTo>
                    <a:pt x="98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0" y="80"/>
                    <a:pt x="26" y="80"/>
                  </a:cubicBezTo>
                  <a:cubicBezTo>
                    <a:pt x="33" y="80"/>
                    <a:pt x="45" y="80"/>
                    <a:pt x="60" y="80"/>
                  </a:cubicBezTo>
                  <a:cubicBezTo>
                    <a:pt x="60" y="76"/>
                    <a:pt x="60" y="70"/>
                    <a:pt x="60" y="65"/>
                  </a:cubicBezTo>
                  <a:cubicBezTo>
                    <a:pt x="60" y="34"/>
                    <a:pt x="77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7" name="Freeform 401"/>
            <p:cNvSpPr/>
            <p:nvPr/>
          </p:nvSpPr>
          <p:spPr bwMode="auto">
            <a:xfrm>
              <a:off x="4295260" y="5290134"/>
              <a:ext cx="462340" cy="331067"/>
            </a:xfrm>
            <a:custGeom>
              <a:avLst/>
              <a:gdLst>
                <a:gd name="T0" fmla="*/ 28 w 271"/>
                <a:gd name="T1" fmla="*/ 194 h 194"/>
                <a:gd name="T2" fmla="*/ 68 w 271"/>
                <a:gd name="T3" fmla="*/ 194 h 194"/>
                <a:gd name="T4" fmla="*/ 84 w 271"/>
                <a:gd name="T5" fmla="*/ 188 h 194"/>
                <a:gd name="T6" fmla="*/ 96 w 271"/>
                <a:gd name="T7" fmla="*/ 183 h 194"/>
                <a:gd name="T8" fmla="*/ 93 w 271"/>
                <a:gd name="T9" fmla="*/ 180 h 194"/>
                <a:gd name="T10" fmla="*/ 42 w 271"/>
                <a:gd name="T11" fmla="*/ 180 h 194"/>
                <a:gd name="T12" fmla="*/ 18 w 271"/>
                <a:gd name="T13" fmla="*/ 156 h 194"/>
                <a:gd name="T14" fmla="*/ 18 w 271"/>
                <a:gd name="T15" fmla="*/ 39 h 194"/>
                <a:gd name="T16" fmla="*/ 42 w 271"/>
                <a:gd name="T17" fmla="*/ 15 h 194"/>
                <a:gd name="T18" fmla="*/ 228 w 271"/>
                <a:gd name="T19" fmla="*/ 15 h 194"/>
                <a:gd name="T20" fmla="*/ 253 w 271"/>
                <a:gd name="T21" fmla="*/ 39 h 194"/>
                <a:gd name="T22" fmla="*/ 253 w 271"/>
                <a:gd name="T23" fmla="*/ 156 h 194"/>
                <a:gd name="T24" fmla="*/ 228 w 271"/>
                <a:gd name="T25" fmla="*/ 180 h 194"/>
                <a:gd name="T26" fmla="*/ 176 w 271"/>
                <a:gd name="T27" fmla="*/ 180 h 194"/>
                <a:gd name="T28" fmla="*/ 173 w 271"/>
                <a:gd name="T29" fmla="*/ 183 h 194"/>
                <a:gd name="T30" fmla="*/ 203 w 271"/>
                <a:gd name="T31" fmla="*/ 194 h 194"/>
                <a:gd name="T32" fmla="*/ 243 w 271"/>
                <a:gd name="T33" fmla="*/ 194 h 194"/>
                <a:gd name="T34" fmla="*/ 271 w 271"/>
                <a:gd name="T35" fmla="*/ 166 h 194"/>
                <a:gd name="T36" fmla="*/ 271 w 271"/>
                <a:gd name="T37" fmla="*/ 29 h 194"/>
                <a:gd name="T38" fmla="*/ 243 w 271"/>
                <a:gd name="T39" fmla="*/ 0 h 194"/>
                <a:gd name="T40" fmla="*/ 28 w 271"/>
                <a:gd name="T41" fmla="*/ 0 h 194"/>
                <a:gd name="T42" fmla="*/ 0 w 271"/>
                <a:gd name="T43" fmla="*/ 29 h 194"/>
                <a:gd name="T44" fmla="*/ 0 w 271"/>
                <a:gd name="T45" fmla="*/ 166 h 194"/>
                <a:gd name="T46" fmla="*/ 28 w 27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194">
                  <a:moveTo>
                    <a:pt x="28" y="194"/>
                  </a:moveTo>
                  <a:cubicBezTo>
                    <a:pt x="68" y="194"/>
                    <a:pt x="68" y="194"/>
                    <a:pt x="68" y="194"/>
                  </a:cubicBezTo>
                  <a:cubicBezTo>
                    <a:pt x="74" y="192"/>
                    <a:pt x="79" y="189"/>
                    <a:pt x="84" y="188"/>
                  </a:cubicBezTo>
                  <a:cubicBezTo>
                    <a:pt x="88" y="186"/>
                    <a:pt x="92" y="185"/>
                    <a:pt x="96" y="183"/>
                  </a:cubicBezTo>
                  <a:cubicBezTo>
                    <a:pt x="95" y="182"/>
                    <a:pt x="94" y="181"/>
                    <a:pt x="93" y="180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29" y="180"/>
                    <a:pt x="18" y="169"/>
                    <a:pt x="18" y="15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5"/>
                    <a:pt x="29" y="15"/>
                    <a:pt x="42" y="15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42" y="15"/>
                    <a:pt x="253" y="25"/>
                    <a:pt x="253" y="39"/>
                  </a:cubicBezTo>
                  <a:cubicBezTo>
                    <a:pt x="253" y="156"/>
                    <a:pt x="253" y="156"/>
                    <a:pt x="253" y="156"/>
                  </a:cubicBezTo>
                  <a:cubicBezTo>
                    <a:pt x="253" y="169"/>
                    <a:pt x="242" y="180"/>
                    <a:pt x="228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5" y="181"/>
                    <a:pt x="174" y="182"/>
                    <a:pt x="173" y="183"/>
                  </a:cubicBezTo>
                  <a:cubicBezTo>
                    <a:pt x="182" y="186"/>
                    <a:pt x="192" y="189"/>
                    <a:pt x="20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58" y="194"/>
                    <a:pt x="271" y="181"/>
                    <a:pt x="271" y="166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1" y="13"/>
                    <a:pt x="258" y="0"/>
                    <a:pt x="2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1"/>
                    <a:pt x="13" y="194"/>
                    <a:pt x="28" y="1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</p:grpSp>
      <p:sp>
        <p:nvSpPr>
          <p:cNvPr id="68" name="Rectangle 10"/>
          <p:cNvSpPr/>
          <p:nvPr/>
        </p:nvSpPr>
        <p:spPr bwMode="auto">
          <a:xfrm>
            <a:off x="4842992" y="1338355"/>
            <a:ext cx="2652943" cy="4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9" name="Rectangle 10"/>
          <p:cNvSpPr/>
          <p:nvPr/>
        </p:nvSpPr>
        <p:spPr bwMode="auto">
          <a:xfrm>
            <a:off x="6122507" y="2578617"/>
            <a:ext cx="2652943" cy="4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1" name="Rectangle 10"/>
          <p:cNvSpPr/>
          <p:nvPr/>
        </p:nvSpPr>
        <p:spPr bwMode="auto">
          <a:xfrm>
            <a:off x="3422443" y="1956281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2" name="Rectangle 10"/>
          <p:cNvSpPr/>
          <p:nvPr/>
        </p:nvSpPr>
        <p:spPr bwMode="auto">
          <a:xfrm>
            <a:off x="4681102" y="3254175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3" name="Rectangle 10"/>
          <p:cNvSpPr/>
          <p:nvPr/>
        </p:nvSpPr>
        <p:spPr bwMode="auto">
          <a:xfrm>
            <a:off x="3862324" y="4597860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2" name="Rectangle 10"/>
          <p:cNvSpPr/>
          <p:nvPr/>
        </p:nvSpPr>
        <p:spPr bwMode="auto">
          <a:xfrm>
            <a:off x="5299924" y="3952915"/>
            <a:ext cx="2652943" cy="4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645387" y="1479651"/>
            <a:ext cx="83390" cy="8339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88" name="肘形连接符 87"/>
          <p:cNvCxnSpPr>
            <a:stCxn id="15" idx="3"/>
            <a:endCxn id="89" idx="2"/>
          </p:cNvCxnSpPr>
          <p:nvPr/>
        </p:nvCxnSpPr>
        <p:spPr>
          <a:xfrm flipV="1">
            <a:off x="2629572" y="2775294"/>
            <a:ext cx="2380637" cy="437929"/>
          </a:xfrm>
          <a:prstGeom prst="bentConnector3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椭圆 88"/>
          <p:cNvSpPr/>
          <p:nvPr/>
        </p:nvSpPr>
        <p:spPr>
          <a:xfrm>
            <a:off x="5010209" y="2733599"/>
            <a:ext cx="83390" cy="8339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92" name="肘形连接符 91"/>
          <p:cNvCxnSpPr>
            <a:stCxn id="17" idx="3"/>
            <a:endCxn id="93" idx="2"/>
          </p:cNvCxnSpPr>
          <p:nvPr/>
        </p:nvCxnSpPr>
        <p:spPr>
          <a:xfrm flipV="1">
            <a:off x="2629572" y="4167438"/>
            <a:ext cx="1488736" cy="220400"/>
          </a:xfrm>
          <a:prstGeom prst="bentConnector3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椭圆 92"/>
          <p:cNvSpPr/>
          <p:nvPr/>
        </p:nvSpPr>
        <p:spPr>
          <a:xfrm>
            <a:off x="4118308" y="4125743"/>
            <a:ext cx="83390" cy="8339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1" name="teacher_43663"/>
          <p:cNvSpPr>
            <a:spLocks noChangeAspect="1"/>
          </p:cNvSpPr>
          <p:nvPr/>
        </p:nvSpPr>
        <p:spPr bwMode="auto">
          <a:xfrm>
            <a:off x="279211" y="107851"/>
            <a:ext cx="521654" cy="474072"/>
          </a:xfrm>
          <a:custGeom>
            <a:avLst/>
            <a:gdLst>
              <a:gd name="connsiteX0" fmla="*/ 166525 w 511059"/>
              <a:gd name="connsiteY0" fmla="*/ 236417 h 593362"/>
              <a:gd name="connsiteX1" fmla="*/ 147863 w 511059"/>
              <a:gd name="connsiteY1" fmla="*/ 300925 h 593362"/>
              <a:gd name="connsiteX2" fmla="*/ 166525 w 511059"/>
              <a:gd name="connsiteY2" fmla="*/ 300925 h 593362"/>
              <a:gd name="connsiteX3" fmla="*/ 338792 w 511059"/>
              <a:gd name="connsiteY3" fmla="*/ 233550 h 593362"/>
              <a:gd name="connsiteX4" fmla="*/ 340227 w 511059"/>
              <a:gd name="connsiteY4" fmla="*/ 300925 h 593362"/>
              <a:gd name="connsiteX5" fmla="*/ 357454 w 511059"/>
              <a:gd name="connsiteY5" fmla="*/ 300925 h 593362"/>
              <a:gd name="connsiteX6" fmla="*/ 225383 w 511059"/>
              <a:gd name="connsiteY6" fmla="*/ 173342 h 593362"/>
              <a:gd name="connsiteX7" fmla="*/ 256965 w 511059"/>
              <a:gd name="connsiteY7" fmla="*/ 209180 h 593362"/>
              <a:gd name="connsiteX8" fmla="*/ 287112 w 511059"/>
              <a:gd name="connsiteY8" fmla="*/ 173342 h 593362"/>
              <a:gd name="connsiteX9" fmla="*/ 374681 w 511059"/>
              <a:gd name="connsiteY9" fmla="*/ 186244 h 593362"/>
              <a:gd name="connsiteX10" fmla="*/ 406263 w 511059"/>
              <a:gd name="connsiteY10" fmla="*/ 300925 h 593362"/>
              <a:gd name="connsiteX11" fmla="*/ 511059 w 511059"/>
              <a:gd name="connsiteY11" fmla="*/ 300925 h 593362"/>
              <a:gd name="connsiteX12" fmla="*/ 511059 w 511059"/>
              <a:gd name="connsiteY12" fmla="*/ 366867 h 593362"/>
              <a:gd name="connsiteX13" fmla="*/ 469428 w 511059"/>
              <a:gd name="connsiteY13" fmla="*/ 366867 h 593362"/>
              <a:gd name="connsiteX14" fmla="*/ 469428 w 511059"/>
              <a:gd name="connsiteY14" fmla="*/ 593362 h 593362"/>
              <a:gd name="connsiteX15" fmla="*/ 41631 w 511059"/>
              <a:gd name="connsiteY15" fmla="*/ 593362 h 593362"/>
              <a:gd name="connsiteX16" fmla="*/ 41631 w 511059"/>
              <a:gd name="connsiteY16" fmla="*/ 366867 h 593362"/>
              <a:gd name="connsiteX17" fmla="*/ 0 w 511059"/>
              <a:gd name="connsiteY17" fmla="*/ 366867 h 593362"/>
              <a:gd name="connsiteX18" fmla="*/ 0 w 511059"/>
              <a:gd name="connsiteY18" fmla="*/ 300925 h 593362"/>
              <a:gd name="connsiteX19" fmla="*/ 101925 w 511059"/>
              <a:gd name="connsiteY19" fmla="*/ 300925 h 593362"/>
              <a:gd name="connsiteX20" fmla="*/ 136378 w 511059"/>
              <a:gd name="connsiteY20" fmla="*/ 184810 h 593362"/>
              <a:gd name="connsiteX21" fmla="*/ 254840 w 511059"/>
              <a:gd name="connsiteY21" fmla="*/ 0 h 593362"/>
              <a:gd name="connsiteX22" fmla="*/ 335879 w 511059"/>
              <a:gd name="connsiteY22" fmla="*/ 81039 h 593362"/>
              <a:gd name="connsiteX23" fmla="*/ 254840 w 511059"/>
              <a:gd name="connsiteY23" fmla="*/ 162078 h 593362"/>
              <a:gd name="connsiteX24" fmla="*/ 173801 w 511059"/>
              <a:gd name="connsiteY24" fmla="*/ 81039 h 593362"/>
              <a:gd name="connsiteX25" fmla="*/ 254840 w 511059"/>
              <a:gd name="connsiteY25" fmla="*/ 0 h 5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1059" h="593362">
                <a:moveTo>
                  <a:pt x="166525" y="236417"/>
                </a:moveTo>
                <a:lnTo>
                  <a:pt x="147863" y="300925"/>
                </a:lnTo>
                <a:lnTo>
                  <a:pt x="166525" y="300925"/>
                </a:lnTo>
                <a:close/>
                <a:moveTo>
                  <a:pt x="338792" y="233550"/>
                </a:moveTo>
                <a:lnTo>
                  <a:pt x="340227" y="300925"/>
                </a:lnTo>
                <a:lnTo>
                  <a:pt x="357454" y="300925"/>
                </a:lnTo>
                <a:close/>
                <a:moveTo>
                  <a:pt x="225383" y="173342"/>
                </a:moveTo>
                <a:lnTo>
                  <a:pt x="256965" y="209180"/>
                </a:lnTo>
                <a:lnTo>
                  <a:pt x="287112" y="173342"/>
                </a:lnTo>
                <a:lnTo>
                  <a:pt x="374681" y="186244"/>
                </a:lnTo>
                <a:lnTo>
                  <a:pt x="406263" y="300925"/>
                </a:lnTo>
                <a:lnTo>
                  <a:pt x="511059" y="300925"/>
                </a:lnTo>
                <a:lnTo>
                  <a:pt x="511059" y="366867"/>
                </a:lnTo>
                <a:lnTo>
                  <a:pt x="469428" y="366867"/>
                </a:lnTo>
                <a:lnTo>
                  <a:pt x="469428" y="593362"/>
                </a:lnTo>
                <a:lnTo>
                  <a:pt x="41631" y="593362"/>
                </a:lnTo>
                <a:lnTo>
                  <a:pt x="41631" y="366867"/>
                </a:lnTo>
                <a:lnTo>
                  <a:pt x="0" y="366867"/>
                </a:lnTo>
                <a:lnTo>
                  <a:pt x="0" y="300925"/>
                </a:lnTo>
                <a:lnTo>
                  <a:pt x="101925" y="300925"/>
                </a:lnTo>
                <a:lnTo>
                  <a:pt x="136378" y="184810"/>
                </a:lnTo>
                <a:close/>
                <a:moveTo>
                  <a:pt x="254840" y="0"/>
                </a:moveTo>
                <a:cubicBezTo>
                  <a:pt x="299597" y="0"/>
                  <a:pt x="335879" y="36282"/>
                  <a:pt x="335879" y="81039"/>
                </a:cubicBezTo>
                <a:cubicBezTo>
                  <a:pt x="335879" y="125796"/>
                  <a:pt x="299597" y="162078"/>
                  <a:pt x="254840" y="162078"/>
                </a:cubicBezTo>
                <a:cubicBezTo>
                  <a:pt x="210083" y="162078"/>
                  <a:pt x="173801" y="125796"/>
                  <a:pt x="173801" y="81039"/>
                </a:cubicBezTo>
                <a:cubicBezTo>
                  <a:pt x="173801" y="36282"/>
                  <a:pt x="210083" y="0"/>
                  <a:pt x="254840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177201" y="3992032"/>
            <a:ext cx="460728" cy="460728"/>
            <a:chOff x="1642947" y="2729242"/>
            <a:chExt cx="1096653" cy="1096652"/>
          </a:xfrm>
          <a:solidFill>
            <a:srgbClr val="FFC000"/>
          </a:solidFill>
        </p:grpSpPr>
        <p:sp>
          <p:nvSpPr>
            <p:cNvPr id="36" name="空心弧 35"/>
            <p:cNvSpPr/>
            <p:nvPr/>
          </p:nvSpPr>
          <p:spPr>
            <a:xfrm rot="7180905">
              <a:off x="1642948" y="2729241"/>
              <a:ext cx="1096652" cy="1096653"/>
            </a:xfrm>
            <a:prstGeom prst="blockArc">
              <a:avLst>
                <a:gd name="adj1" fmla="val 17848419"/>
                <a:gd name="adj2" fmla="val 16087725"/>
                <a:gd name="adj3" fmla="val 4348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7" name="空心弧 36"/>
            <p:cNvSpPr/>
            <p:nvPr/>
          </p:nvSpPr>
          <p:spPr>
            <a:xfrm rot="14618630">
              <a:off x="1829783" y="2887113"/>
              <a:ext cx="780905" cy="780906"/>
            </a:xfrm>
            <a:prstGeom prst="blockArc">
              <a:avLst>
                <a:gd name="adj1" fmla="val 20377302"/>
                <a:gd name="adj2" fmla="val 17746991"/>
                <a:gd name="adj3" fmla="val 6953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62948" y="4002583"/>
            <a:ext cx="460728" cy="460728"/>
            <a:chOff x="1642947" y="2729242"/>
            <a:chExt cx="1096653" cy="1096652"/>
          </a:xfrm>
          <a:solidFill>
            <a:srgbClr val="FFC000"/>
          </a:solidFill>
        </p:grpSpPr>
        <p:sp>
          <p:nvSpPr>
            <p:cNvPr id="25" name="空心弧 24"/>
            <p:cNvSpPr/>
            <p:nvPr/>
          </p:nvSpPr>
          <p:spPr>
            <a:xfrm rot="7180905">
              <a:off x="1642948" y="2729241"/>
              <a:ext cx="1096652" cy="1096653"/>
            </a:xfrm>
            <a:prstGeom prst="blockArc">
              <a:avLst>
                <a:gd name="adj1" fmla="val 17848419"/>
                <a:gd name="adj2" fmla="val 16087725"/>
                <a:gd name="adj3" fmla="val 4348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26" name="空心弧 25"/>
            <p:cNvSpPr/>
            <p:nvPr/>
          </p:nvSpPr>
          <p:spPr>
            <a:xfrm rot="14618630">
              <a:off x="1829783" y="2887113"/>
              <a:ext cx="780905" cy="780906"/>
            </a:xfrm>
            <a:prstGeom prst="blockArc">
              <a:avLst>
                <a:gd name="adj1" fmla="val 20377302"/>
                <a:gd name="adj2" fmla="val 17746991"/>
                <a:gd name="adj3" fmla="val 6953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28414" y="4002582"/>
            <a:ext cx="460728" cy="460728"/>
            <a:chOff x="1642947" y="2729242"/>
            <a:chExt cx="1096653" cy="1096652"/>
          </a:xfrm>
          <a:solidFill>
            <a:srgbClr val="FFC000"/>
          </a:solidFill>
        </p:grpSpPr>
        <p:sp>
          <p:nvSpPr>
            <p:cNvPr id="39" name="空心弧 38"/>
            <p:cNvSpPr/>
            <p:nvPr/>
          </p:nvSpPr>
          <p:spPr>
            <a:xfrm rot="7180905">
              <a:off x="1642948" y="2729241"/>
              <a:ext cx="1096652" cy="1096653"/>
            </a:xfrm>
            <a:prstGeom prst="blockArc">
              <a:avLst>
                <a:gd name="adj1" fmla="val 17848419"/>
                <a:gd name="adj2" fmla="val 16087725"/>
                <a:gd name="adj3" fmla="val 4348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40" name="空心弧 39"/>
            <p:cNvSpPr/>
            <p:nvPr/>
          </p:nvSpPr>
          <p:spPr>
            <a:xfrm rot="14618630">
              <a:off x="1829783" y="2887113"/>
              <a:ext cx="780905" cy="780906"/>
            </a:xfrm>
            <a:prstGeom prst="blockArc">
              <a:avLst>
                <a:gd name="adj1" fmla="val 20377302"/>
                <a:gd name="adj2" fmla="val 17746991"/>
                <a:gd name="adj3" fmla="val 6953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00336" y="4008184"/>
            <a:ext cx="460728" cy="460728"/>
            <a:chOff x="1642947" y="2729242"/>
            <a:chExt cx="1096653" cy="1096652"/>
          </a:xfrm>
          <a:solidFill>
            <a:srgbClr val="FFC000"/>
          </a:solidFill>
        </p:grpSpPr>
        <p:sp>
          <p:nvSpPr>
            <p:cNvPr id="42" name="空心弧 41"/>
            <p:cNvSpPr/>
            <p:nvPr/>
          </p:nvSpPr>
          <p:spPr>
            <a:xfrm rot="7180905">
              <a:off x="1642948" y="2729241"/>
              <a:ext cx="1096652" cy="1096653"/>
            </a:xfrm>
            <a:prstGeom prst="blockArc">
              <a:avLst>
                <a:gd name="adj1" fmla="val 17848419"/>
                <a:gd name="adj2" fmla="val 16087725"/>
                <a:gd name="adj3" fmla="val 4348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  <p:sp>
          <p:nvSpPr>
            <p:cNvPr id="43" name="空心弧 42"/>
            <p:cNvSpPr/>
            <p:nvPr/>
          </p:nvSpPr>
          <p:spPr>
            <a:xfrm rot="14618630">
              <a:off x="1829783" y="2887113"/>
              <a:ext cx="780905" cy="780906"/>
            </a:xfrm>
            <a:prstGeom prst="blockArc">
              <a:avLst>
                <a:gd name="adj1" fmla="val 20377302"/>
                <a:gd name="adj2" fmla="val 17746991"/>
                <a:gd name="adj3" fmla="val 6953"/>
              </a:avLst>
            </a:prstGeom>
            <a:gradFill flip="none" rotWithShape="1"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/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经验分享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任意多边形 8"/>
          <p:cNvSpPr/>
          <p:nvPr/>
        </p:nvSpPr>
        <p:spPr>
          <a:xfrm>
            <a:off x="889000" y="1095374"/>
            <a:ext cx="1525935" cy="39084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860922" y="1095374"/>
            <a:ext cx="1525935" cy="39084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4832844" y="1095374"/>
            <a:ext cx="1525935" cy="39084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6804766" y="1095374"/>
            <a:ext cx="1525935" cy="39084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16" name="Rectangle 10"/>
          <p:cNvSpPr/>
          <p:nvPr/>
        </p:nvSpPr>
        <p:spPr bwMode="auto">
          <a:xfrm>
            <a:off x="1089595" y="2869368"/>
            <a:ext cx="1124744" cy="14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7" name="Rectangle 10"/>
          <p:cNvSpPr/>
          <p:nvPr/>
        </p:nvSpPr>
        <p:spPr bwMode="auto">
          <a:xfrm>
            <a:off x="3061517" y="2869368"/>
            <a:ext cx="1124744" cy="14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8" name="Rectangle 10"/>
          <p:cNvSpPr/>
          <p:nvPr/>
        </p:nvSpPr>
        <p:spPr bwMode="auto">
          <a:xfrm>
            <a:off x="5033439" y="2869368"/>
            <a:ext cx="1124744" cy="14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9" name="Rectangle 10"/>
          <p:cNvSpPr/>
          <p:nvPr/>
        </p:nvSpPr>
        <p:spPr bwMode="auto">
          <a:xfrm>
            <a:off x="7005361" y="2869368"/>
            <a:ext cx="1124744" cy="14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0" name="Rectangle 10"/>
          <p:cNvSpPr/>
          <p:nvPr/>
        </p:nvSpPr>
        <p:spPr bwMode="auto">
          <a:xfrm>
            <a:off x="767936" y="2416567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Rectangle 10"/>
          <p:cNvSpPr/>
          <p:nvPr/>
        </p:nvSpPr>
        <p:spPr bwMode="auto">
          <a:xfrm>
            <a:off x="2753256" y="2442338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4725178" y="2442338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3" name="Rectangle 10"/>
          <p:cNvSpPr/>
          <p:nvPr/>
        </p:nvSpPr>
        <p:spPr bwMode="auto">
          <a:xfrm>
            <a:off x="6697100" y="2416567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Freeform 42"/>
          <p:cNvSpPr>
            <a:spLocks noEditPoints="1"/>
          </p:cNvSpPr>
          <p:nvPr/>
        </p:nvSpPr>
        <p:spPr bwMode="auto">
          <a:xfrm>
            <a:off x="1458568" y="1895619"/>
            <a:ext cx="360000" cy="360000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5415810" y="1895175"/>
            <a:ext cx="360000" cy="360000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7387732" y="1900463"/>
            <a:ext cx="360000" cy="360000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3443888" y="1895619"/>
            <a:ext cx="360000" cy="360000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35" name="teacher_43663"/>
          <p:cNvSpPr>
            <a:spLocks noChangeAspect="1"/>
          </p:cNvSpPr>
          <p:nvPr/>
        </p:nvSpPr>
        <p:spPr bwMode="auto">
          <a:xfrm>
            <a:off x="279211" y="107851"/>
            <a:ext cx="521654" cy="474072"/>
          </a:xfrm>
          <a:custGeom>
            <a:avLst/>
            <a:gdLst>
              <a:gd name="connsiteX0" fmla="*/ 166525 w 511059"/>
              <a:gd name="connsiteY0" fmla="*/ 236417 h 593362"/>
              <a:gd name="connsiteX1" fmla="*/ 147863 w 511059"/>
              <a:gd name="connsiteY1" fmla="*/ 300925 h 593362"/>
              <a:gd name="connsiteX2" fmla="*/ 166525 w 511059"/>
              <a:gd name="connsiteY2" fmla="*/ 300925 h 593362"/>
              <a:gd name="connsiteX3" fmla="*/ 338792 w 511059"/>
              <a:gd name="connsiteY3" fmla="*/ 233550 h 593362"/>
              <a:gd name="connsiteX4" fmla="*/ 340227 w 511059"/>
              <a:gd name="connsiteY4" fmla="*/ 300925 h 593362"/>
              <a:gd name="connsiteX5" fmla="*/ 357454 w 511059"/>
              <a:gd name="connsiteY5" fmla="*/ 300925 h 593362"/>
              <a:gd name="connsiteX6" fmla="*/ 225383 w 511059"/>
              <a:gd name="connsiteY6" fmla="*/ 173342 h 593362"/>
              <a:gd name="connsiteX7" fmla="*/ 256965 w 511059"/>
              <a:gd name="connsiteY7" fmla="*/ 209180 h 593362"/>
              <a:gd name="connsiteX8" fmla="*/ 287112 w 511059"/>
              <a:gd name="connsiteY8" fmla="*/ 173342 h 593362"/>
              <a:gd name="connsiteX9" fmla="*/ 374681 w 511059"/>
              <a:gd name="connsiteY9" fmla="*/ 186244 h 593362"/>
              <a:gd name="connsiteX10" fmla="*/ 406263 w 511059"/>
              <a:gd name="connsiteY10" fmla="*/ 300925 h 593362"/>
              <a:gd name="connsiteX11" fmla="*/ 511059 w 511059"/>
              <a:gd name="connsiteY11" fmla="*/ 300925 h 593362"/>
              <a:gd name="connsiteX12" fmla="*/ 511059 w 511059"/>
              <a:gd name="connsiteY12" fmla="*/ 366867 h 593362"/>
              <a:gd name="connsiteX13" fmla="*/ 469428 w 511059"/>
              <a:gd name="connsiteY13" fmla="*/ 366867 h 593362"/>
              <a:gd name="connsiteX14" fmla="*/ 469428 w 511059"/>
              <a:gd name="connsiteY14" fmla="*/ 593362 h 593362"/>
              <a:gd name="connsiteX15" fmla="*/ 41631 w 511059"/>
              <a:gd name="connsiteY15" fmla="*/ 593362 h 593362"/>
              <a:gd name="connsiteX16" fmla="*/ 41631 w 511059"/>
              <a:gd name="connsiteY16" fmla="*/ 366867 h 593362"/>
              <a:gd name="connsiteX17" fmla="*/ 0 w 511059"/>
              <a:gd name="connsiteY17" fmla="*/ 366867 h 593362"/>
              <a:gd name="connsiteX18" fmla="*/ 0 w 511059"/>
              <a:gd name="connsiteY18" fmla="*/ 300925 h 593362"/>
              <a:gd name="connsiteX19" fmla="*/ 101925 w 511059"/>
              <a:gd name="connsiteY19" fmla="*/ 300925 h 593362"/>
              <a:gd name="connsiteX20" fmla="*/ 136378 w 511059"/>
              <a:gd name="connsiteY20" fmla="*/ 184810 h 593362"/>
              <a:gd name="connsiteX21" fmla="*/ 254840 w 511059"/>
              <a:gd name="connsiteY21" fmla="*/ 0 h 593362"/>
              <a:gd name="connsiteX22" fmla="*/ 335879 w 511059"/>
              <a:gd name="connsiteY22" fmla="*/ 81039 h 593362"/>
              <a:gd name="connsiteX23" fmla="*/ 254840 w 511059"/>
              <a:gd name="connsiteY23" fmla="*/ 162078 h 593362"/>
              <a:gd name="connsiteX24" fmla="*/ 173801 w 511059"/>
              <a:gd name="connsiteY24" fmla="*/ 81039 h 593362"/>
              <a:gd name="connsiteX25" fmla="*/ 254840 w 511059"/>
              <a:gd name="connsiteY25" fmla="*/ 0 h 5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1059" h="593362">
                <a:moveTo>
                  <a:pt x="166525" y="236417"/>
                </a:moveTo>
                <a:lnTo>
                  <a:pt x="147863" y="300925"/>
                </a:lnTo>
                <a:lnTo>
                  <a:pt x="166525" y="300925"/>
                </a:lnTo>
                <a:close/>
                <a:moveTo>
                  <a:pt x="338792" y="233550"/>
                </a:moveTo>
                <a:lnTo>
                  <a:pt x="340227" y="300925"/>
                </a:lnTo>
                <a:lnTo>
                  <a:pt x="357454" y="300925"/>
                </a:lnTo>
                <a:close/>
                <a:moveTo>
                  <a:pt x="225383" y="173342"/>
                </a:moveTo>
                <a:lnTo>
                  <a:pt x="256965" y="209180"/>
                </a:lnTo>
                <a:lnTo>
                  <a:pt x="287112" y="173342"/>
                </a:lnTo>
                <a:lnTo>
                  <a:pt x="374681" y="186244"/>
                </a:lnTo>
                <a:lnTo>
                  <a:pt x="406263" y="300925"/>
                </a:lnTo>
                <a:lnTo>
                  <a:pt x="511059" y="300925"/>
                </a:lnTo>
                <a:lnTo>
                  <a:pt x="511059" y="366867"/>
                </a:lnTo>
                <a:lnTo>
                  <a:pt x="469428" y="366867"/>
                </a:lnTo>
                <a:lnTo>
                  <a:pt x="469428" y="593362"/>
                </a:lnTo>
                <a:lnTo>
                  <a:pt x="41631" y="593362"/>
                </a:lnTo>
                <a:lnTo>
                  <a:pt x="41631" y="366867"/>
                </a:lnTo>
                <a:lnTo>
                  <a:pt x="0" y="366867"/>
                </a:lnTo>
                <a:lnTo>
                  <a:pt x="0" y="300925"/>
                </a:lnTo>
                <a:lnTo>
                  <a:pt x="101925" y="300925"/>
                </a:lnTo>
                <a:lnTo>
                  <a:pt x="136378" y="184810"/>
                </a:lnTo>
                <a:close/>
                <a:moveTo>
                  <a:pt x="254840" y="0"/>
                </a:moveTo>
                <a:cubicBezTo>
                  <a:pt x="299597" y="0"/>
                  <a:pt x="335879" y="36282"/>
                  <a:pt x="335879" y="81039"/>
                </a:cubicBezTo>
                <a:cubicBezTo>
                  <a:pt x="335879" y="125796"/>
                  <a:pt x="299597" y="162078"/>
                  <a:pt x="254840" y="162078"/>
                </a:cubicBezTo>
                <a:cubicBezTo>
                  <a:pt x="210083" y="162078"/>
                  <a:pt x="173801" y="125796"/>
                  <a:pt x="173801" y="81039"/>
                </a:cubicBezTo>
                <a:cubicBezTo>
                  <a:pt x="173801" y="36282"/>
                  <a:pt x="210083" y="0"/>
                  <a:pt x="254840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经验分享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矩形 13"/>
          <p:cNvSpPr/>
          <p:nvPr/>
        </p:nvSpPr>
        <p:spPr>
          <a:xfrm>
            <a:off x="6751780" y="1685291"/>
            <a:ext cx="145084" cy="268521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45949" y="1685290"/>
            <a:ext cx="3636874" cy="2372359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1093473" y="3904424"/>
            <a:ext cx="3480816" cy="318737"/>
          </a:xfrm>
          <a:custGeom>
            <a:avLst/>
            <a:gdLst>
              <a:gd name="connsiteX0" fmla="*/ 0 w 3480816"/>
              <a:gd name="connsiteY0" fmla="*/ 0 h 318737"/>
              <a:gd name="connsiteX1" fmla="*/ 3480816 w 3480816"/>
              <a:gd name="connsiteY1" fmla="*/ 0 h 318737"/>
              <a:gd name="connsiteX2" fmla="*/ 3480816 w 3480816"/>
              <a:gd name="connsiteY2" fmla="*/ 318737 h 318737"/>
              <a:gd name="connsiteX3" fmla="*/ 0 w 3480816"/>
              <a:gd name="connsiteY3" fmla="*/ 318737 h 318737"/>
              <a:gd name="connsiteX4" fmla="*/ 0 w 3480816"/>
              <a:gd name="connsiteY4" fmla="*/ 0 h 31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816" h="318737">
                <a:moveTo>
                  <a:pt x="0" y="0"/>
                </a:moveTo>
                <a:lnTo>
                  <a:pt x="3480816" y="0"/>
                </a:lnTo>
                <a:lnTo>
                  <a:pt x="3480816" y="318737"/>
                </a:lnTo>
                <a:lnTo>
                  <a:pt x="0" y="3187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/>
          </a:p>
        </p:txBody>
      </p:sp>
      <p:sp>
        <p:nvSpPr>
          <p:cNvPr id="18" name="任意多边形 17"/>
          <p:cNvSpPr/>
          <p:nvPr/>
        </p:nvSpPr>
        <p:spPr>
          <a:xfrm>
            <a:off x="4872993" y="1685291"/>
            <a:ext cx="1725168" cy="2685210"/>
          </a:xfrm>
          <a:custGeom>
            <a:avLst/>
            <a:gdLst>
              <a:gd name="connsiteX0" fmla="*/ 0 w 1725168"/>
              <a:gd name="connsiteY0" fmla="*/ 0 h 2685210"/>
              <a:gd name="connsiteX1" fmla="*/ 1725168 w 1725168"/>
              <a:gd name="connsiteY1" fmla="*/ 0 h 2685210"/>
              <a:gd name="connsiteX2" fmla="*/ 1725168 w 1725168"/>
              <a:gd name="connsiteY2" fmla="*/ 2685210 h 2685210"/>
              <a:gd name="connsiteX3" fmla="*/ 0 w 1725168"/>
              <a:gd name="connsiteY3" fmla="*/ 2685210 h 2685210"/>
              <a:gd name="connsiteX4" fmla="*/ 0 w 1725168"/>
              <a:gd name="connsiteY4" fmla="*/ 0 h 268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168" h="2685210">
                <a:moveTo>
                  <a:pt x="0" y="0"/>
                </a:moveTo>
                <a:lnTo>
                  <a:pt x="1725168" y="0"/>
                </a:lnTo>
                <a:lnTo>
                  <a:pt x="1725168" y="2685210"/>
                </a:lnTo>
                <a:lnTo>
                  <a:pt x="0" y="26852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865" y="1348351"/>
            <a:ext cx="3628339" cy="2564959"/>
          </a:xfrm>
          <a:prstGeom prst="rect">
            <a:avLst/>
          </a:prstGeom>
        </p:spPr>
      </p:pic>
      <p:sp>
        <p:nvSpPr>
          <p:cNvPr id="25" name="Rectangle 10"/>
          <p:cNvSpPr/>
          <p:nvPr/>
        </p:nvSpPr>
        <p:spPr bwMode="auto">
          <a:xfrm>
            <a:off x="5031106" y="1773358"/>
            <a:ext cx="1124744" cy="14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" name="Rectangle 10"/>
          <p:cNvSpPr/>
          <p:nvPr/>
        </p:nvSpPr>
        <p:spPr bwMode="auto">
          <a:xfrm>
            <a:off x="4709447" y="1320557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Rectangle 10"/>
          <p:cNvSpPr/>
          <p:nvPr/>
        </p:nvSpPr>
        <p:spPr bwMode="auto">
          <a:xfrm>
            <a:off x="7372142" y="2412904"/>
            <a:ext cx="1124744" cy="14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Rectangle 10"/>
          <p:cNvSpPr/>
          <p:nvPr/>
        </p:nvSpPr>
        <p:spPr bwMode="auto">
          <a:xfrm>
            <a:off x="7050483" y="1960103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29" name="肘形连接符 28"/>
          <p:cNvCxnSpPr/>
          <p:nvPr/>
        </p:nvCxnSpPr>
        <p:spPr>
          <a:xfrm flipV="1">
            <a:off x="3257550" y="3276601"/>
            <a:ext cx="2626061" cy="809624"/>
          </a:xfrm>
          <a:prstGeom prst="bentConnector3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flipV="1">
            <a:off x="3425272" y="3887097"/>
            <a:ext cx="5366476" cy="395877"/>
          </a:xfrm>
          <a:prstGeom prst="bentConnector3">
            <a:avLst>
              <a:gd name="adj1" fmla="val 27814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肘形连接符 33"/>
          <p:cNvCxnSpPr/>
          <p:nvPr/>
        </p:nvCxnSpPr>
        <p:spPr>
          <a:xfrm rot="10800000" flipV="1">
            <a:off x="279211" y="1278841"/>
            <a:ext cx="858287" cy="248773"/>
          </a:xfrm>
          <a:prstGeom prst="bentConnector3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1" y="1134771"/>
            <a:ext cx="1020077" cy="243034"/>
          </a:xfrm>
          <a:prstGeom prst="bentConnector3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矩形 43"/>
          <p:cNvSpPr/>
          <p:nvPr/>
        </p:nvSpPr>
        <p:spPr>
          <a:xfrm>
            <a:off x="889000" y="1544942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&gt;Successful 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experience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45" name="teacher_43663"/>
          <p:cNvSpPr>
            <a:spLocks noChangeAspect="1"/>
          </p:cNvSpPr>
          <p:nvPr/>
        </p:nvSpPr>
        <p:spPr bwMode="auto">
          <a:xfrm>
            <a:off x="279211" y="107851"/>
            <a:ext cx="521654" cy="474072"/>
          </a:xfrm>
          <a:custGeom>
            <a:avLst/>
            <a:gdLst>
              <a:gd name="connsiteX0" fmla="*/ 166525 w 511059"/>
              <a:gd name="connsiteY0" fmla="*/ 236417 h 593362"/>
              <a:gd name="connsiteX1" fmla="*/ 147863 w 511059"/>
              <a:gd name="connsiteY1" fmla="*/ 300925 h 593362"/>
              <a:gd name="connsiteX2" fmla="*/ 166525 w 511059"/>
              <a:gd name="connsiteY2" fmla="*/ 300925 h 593362"/>
              <a:gd name="connsiteX3" fmla="*/ 338792 w 511059"/>
              <a:gd name="connsiteY3" fmla="*/ 233550 h 593362"/>
              <a:gd name="connsiteX4" fmla="*/ 340227 w 511059"/>
              <a:gd name="connsiteY4" fmla="*/ 300925 h 593362"/>
              <a:gd name="connsiteX5" fmla="*/ 357454 w 511059"/>
              <a:gd name="connsiteY5" fmla="*/ 300925 h 593362"/>
              <a:gd name="connsiteX6" fmla="*/ 225383 w 511059"/>
              <a:gd name="connsiteY6" fmla="*/ 173342 h 593362"/>
              <a:gd name="connsiteX7" fmla="*/ 256965 w 511059"/>
              <a:gd name="connsiteY7" fmla="*/ 209180 h 593362"/>
              <a:gd name="connsiteX8" fmla="*/ 287112 w 511059"/>
              <a:gd name="connsiteY8" fmla="*/ 173342 h 593362"/>
              <a:gd name="connsiteX9" fmla="*/ 374681 w 511059"/>
              <a:gd name="connsiteY9" fmla="*/ 186244 h 593362"/>
              <a:gd name="connsiteX10" fmla="*/ 406263 w 511059"/>
              <a:gd name="connsiteY10" fmla="*/ 300925 h 593362"/>
              <a:gd name="connsiteX11" fmla="*/ 511059 w 511059"/>
              <a:gd name="connsiteY11" fmla="*/ 300925 h 593362"/>
              <a:gd name="connsiteX12" fmla="*/ 511059 w 511059"/>
              <a:gd name="connsiteY12" fmla="*/ 366867 h 593362"/>
              <a:gd name="connsiteX13" fmla="*/ 469428 w 511059"/>
              <a:gd name="connsiteY13" fmla="*/ 366867 h 593362"/>
              <a:gd name="connsiteX14" fmla="*/ 469428 w 511059"/>
              <a:gd name="connsiteY14" fmla="*/ 593362 h 593362"/>
              <a:gd name="connsiteX15" fmla="*/ 41631 w 511059"/>
              <a:gd name="connsiteY15" fmla="*/ 593362 h 593362"/>
              <a:gd name="connsiteX16" fmla="*/ 41631 w 511059"/>
              <a:gd name="connsiteY16" fmla="*/ 366867 h 593362"/>
              <a:gd name="connsiteX17" fmla="*/ 0 w 511059"/>
              <a:gd name="connsiteY17" fmla="*/ 366867 h 593362"/>
              <a:gd name="connsiteX18" fmla="*/ 0 w 511059"/>
              <a:gd name="connsiteY18" fmla="*/ 300925 h 593362"/>
              <a:gd name="connsiteX19" fmla="*/ 101925 w 511059"/>
              <a:gd name="connsiteY19" fmla="*/ 300925 h 593362"/>
              <a:gd name="connsiteX20" fmla="*/ 136378 w 511059"/>
              <a:gd name="connsiteY20" fmla="*/ 184810 h 593362"/>
              <a:gd name="connsiteX21" fmla="*/ 254840 w 511059"/>
              <a:gd name="connsiteY21" fmla="*/ 0 h 593362"/>
              <a:gd name="connsiteX22" fmla="*/ 335879 w 511059"/>
              <a:gd name="connsiteY22" fmla="*/ 81039 h 593362"/>
              <a:gd name="connsiteX23" fmla="*/ 254840 w 511059"/>
              <a:gd name="connsiteY23" fmla="*/ 162078 h 593362"/>
              <a:gd name="connsiteX24" fmla="*/ 173801 w 511059"/>
              <a:gd name="connsiteY24" fmla="*/ 81039 h 593362"/>
              <a:gd name="connsiteX25" fmla="*/ 254840 w 511059"/>
              <a:gd name="connsiteY25" fmla="*/ 0 h 59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1059" h="593362">
                <a:moveTo>
                  <a:pt x="166525" y="236417"/>
                </a:moveTo>
                <a:lnTo>
                  <a:pt x="147863" y="300925"/>
                </a:lnTo>
                <a:lnTo>
                  <a:pt x="166525" y="300925"/>
                </a:lnTo>
                <a:close/>
                <a:moveTo>
                  <a:pt x="338792" y="233550"/>
                </a:moveTo>
                <a:lnTo>
                  <a:pt x="340227" y="300925"/>
                </a:lnTo>
                <a:lnTo>
                  <a:pt x="357454" y="300925"/>
                </a:lnTo>
                <a:close/>
                <a:moveTo>
                  <a:pt x="225383" y="173342"/>
                </a:moveTo>
                <a:lnTo>
                  <a:pt x="256965" y="209180"/>
                </a:lnTo>
                <a:lnTo>
                  <a:pt x="287112" y="173342"/>
                </a:lnTo>
                <a:lnTo>
                  <a:pt x="374681" y="186244"/>
                </a:lnTo>
                <a:lnTo>
                  <a:pt x="406263" y="300925"/>
                </a:lnTo>
                <a:lnTo>
                  <a:pt x="511059" y="300925"/>
                </a:lnTo>
                <a:lnTo>
                  <a:pt x="511059" y="366867"/>
                </a:lnTo>
                <a:lnTo>
                  <a:pt x="469428" y="366867"/>
                </a:lnTo>
                <a:lnTo>
                  <a:pt x="469428" y="593362"/>
                </a:lnTo>
                <a:lnTo>
                  <a:pt x="41631" y="593362"/>
                </a:lnTo>
                <a:lnTo>
                  <a:pt x="41631" y="366867"/>
                </a:lnTo>
                <a:lnTo>
                  <a:pt x="0" y="366867"/>
                </a:lnTo>
                <a:lnTo>
                  <a:pt x="0" y="300925"/>
                </a:lnTo>
                <a:lnTo>
                  <a:pt x="101925" y="300925"/>
                </a:lnTo>
                <a:lnTo>
                  <a:pt x="136378" y="184810"/>
                </a:lnTo>
                <a:close/>
                <a:moveTo>
                  <a:pt x="254840" y="0"/>
                </a:moveTo>
                <a:cubicBezTo>
                  <a:pt x="299597" y="0"/>
                  <a:pt x="335879" y="36282"/>
                  <a:pt x="335879" y="81039"/>
                </a:cubicBezTo>
                <a:cubicBezTo>
                  <a:pt x="335879" y="125796"/>
                  <a:pt x="299597" y="162078"/>
                  <a:pt x="254840" y="162078"/>
                </a:cubicBezTo>
                <a:cubicBezTo>
                  <a:pt x="210083" y="162078"/>
                  <a:pt x="173801" y="125796"/>
                  <a:pt x="173801" y="81039"/>
                </a:cubicBezTo>
                <a:cubicBezTo>
                  <a:pt x="173801" y="36282"/>
                  <a:pt x="210083" y="0"/>
                  <a:pt x="254840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889541" y="3239729"/>
            <a:ext cx="83390" cy="8339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8" name="椭圆 47"/>
          <p:cNvSpPr/>
          <p:nvPr/>
        </p:nvSpPr>
        <p:spPr>
          <a:xfrm>
            <a:off x="8791748" y="3840084"/>
            <a:ext cx="83390" cy="8339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0" y="1828799"/>
            <a:ext cx="9144000" cy="1366869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矩形 10"/>
          <p:cNvSpPr/>
          <p:nvPr/>
        </p:nvSpPr>
        <p:spPr>
          <a:xfrm>
            <a:off x="3357449" y="1916232"/>
            <a:ext cx="4216763" cy="68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</a:p>
        </p:txBody>
      </p:sp>
      <p:sp>
        <p:nvSpPr>
          <p:cNvPr id="12" name="矩形 11"/>
          <p:cNvSpPr/>
          <p:nvPr/>
        </p:nvSpPr>
        <p:spPr>
          <a:xfrm>
            <a:off x="4069134" y="2610405"/>
            <a:ext cx="279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Inadequacies of work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2316831" y="1384300"/>
            <a:ext cx="1321259" cy="1781565"/>
          </a:xfrm>
          <a:custGeom>
            <a:avLst/>
            <a:gdLst/>
            <a:ahLst/>
            <a:cxnLst/>
            <a:rect l="l" t="t" r="r" b="b"/>
            <a:pathLst>
              <a:path w="1321259" h="1778236">
                <a:moveTo>
                  <a:pt x="834479" y="0"/>
                </a:moveTo>
                <a:lnTo>
                  <a:pt x="1033165" y="0"/>
                </a:lnTo>
                <a:lnTo>
                  <a:pt x="1033165" y="1182179"/>
                </a:lnTo>
                <a:lnTo>
                  <a:pt x="1321259" y="1182179"/>
                </a:lnTo>
                <a:lnTo>
                  <a:pt x="1321259" y="1331194"/>
                </a:lnTo>
                <a:lnTo>
                  <a:pt x="1033165" y="1331194"/>
                </a:lnTo>
                <a:lnTo>
                  <a:pt x="1033165" y="1450405"/>
                </a:lnTo>
                <a:cubicBezTo>
                  <a:pt x="1013296" y="1609353"/>
                  <a:pt x="1096082" y="1685516"/>
                  <a:pt x="1281522" y="1678893"/>
                </a:cubicBezTo>
                <a:lnTo>
                  <a:pt x="1281522" y="1778236"/>
                </a:lnTo>
                <a:lnTo>
                  <a:pt x="367568" y="1778236"/>
                </a:lnTo>
                <a:lnTo>
                  <a:pt x="367568" y="1678893"/>
                </a:lnTo>
                <a:cubicBezTo>
                  <a:pt x="579499" y="1685516"/>
                  <a:pt x="672219" y="1609353"/>
                  <a:pt x="645728" y="1450405"/>
                </a:cubicBezTo>
                <a:lnTo>
                  <a:pt x="645728" y="1331194"/>
                </a:lnTo>
                <a:lnTo>
                  <a:pt x="0" y="1331194"/>
                </a:lnTo>
                <a:lnTo>
                  <a:pt x="9934" y="1172245"/>
                </a:lnTo>
                <a:lnTo>
                  <a:pt x="834479" y="0"/>
                </a:lnTo>
                <a:close/>
                <a:moveTo>
                  <a:pt x="635794" y="486780"/>
                </a:moveTo>
                <a:lnTo>
                  <a:pt x="149014" y="1182179"/>
                </a:lnTo>
                <a:lnTo>
                  <a:pt x="645728" y="1182179"/>
                </a:lnTo>
                <a:lnTo>
                  <a:pt x="645728" y="486780"/>
                </a:lnTo>
                <a:lnTo>
                  <a:pt x="635794" y="486780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 90"/>
          <p:cNvSpPr/>
          <p:nvPr/>
        </p:nvSpPr>
        <p:spPr>
          <a:xfrm flipH="1">
            <a:off x="5417002" y="2306227"/>
            <a:ext cx="3264352" cy="2449092"/>
          </a:xfrm>
          <a:custGeom>
            <a:avLst/>
            <a:gdLst>
              <a:gd name="connsiteX0" fmla="*/ 331138 w 3264352"/>
              <a:gd name="connsiteY0" fmla="*/ 0 h 2449092"/>
              <a:gd name="connsiteX1" fmla="*/ 0 w 3264352"/>
              <a:gd name="connsiteY1" fmla="*/ 249024 h 2449092"/>
              <a:gd name="connsiteX2" fmla="*/ 948350 w 3264352"/>
              <a:gd name="connsiteY2" fmla="*/ 1451067 h 2449092"/>
              <a:gd name="connsiteX3" fmla="*/ 1906493 w 3264352"/>
              <a:gd name="connsiteY3" fmla="*/ 906075 h 2449092"/>
              <a:gd name="connsiteX4" fmla="*/ 2597183 w 3264352"/>
              <a:gd name="connsiteY4" fmla="*/ 1871542 h 2449092"/>
              <a:gd name="connsiteX5" fmla="*/ 2358136 w 3264352"/>
              <a:gd name="connsiteY5" fmla="*/ 2034363 h 2449092"/>
              <a:gd name="connsiteX6" fmla="*/ 3264352 w 3264352"/>
              <a:gd name="connsiteY6" fmla="*/ 2449092 h 2449092"/>
              <a:gd name="connsiteX7" fmla="*/ 3178137 w 3264352"/>
              <a:gd name="connsiteY7" fmla="*/ 1474052 h 2449092"/>
              <a:gd name="connsiteX8" fmla="*/ 2939097 w 3264352"/>
              <a:gd name="connsiteY8" fmla="*/ 1637837 h 2449092"/>
              <a:gd name="connsiteX9" fmla="*/ 2028958 w 3264352"/>
              <a:gd name="connsiteY9" fmla="*/ 363960 h 2449092"/>
              <a:gd name="connsiteX10" fmla="*/ 1055133 w 3264352"/>
              <a:gd name="connsiteY10" fmla="*/ 917568 h 2449092"/>
              <a:gd name="connsiteX11" fmla="*/ 331138 w 3264352"/>
              <a:gd name="connsiteY11" fmla="*/ 0 h 244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4352" h="2449092">
                <a:moveTo>
                  <a:pt x="331138" y="0"/>
                </a:moveTo>
                <a:lnTo>
                  <a:pt x="0" y="249024"/>
                </a:lnTo>
                <a:lnTo>
                  <a:pt x="948350" y="1451067"/>
                </a:lnTo>
                <a:lnTo>
                  <a:pt x="1906493" y="906075"/>
                </a:lnTo>
                <a:lnTo>
                  <a:pt x="2597183" y="1871542"/>
                </a:lnTo>
                <a:lnTo>
                  <a:pt x="2358136" y="2034363"/>
                </a:lnTo>
                <a:lnTo>
                  <a:pt x="3264352" y="2449092"/>
                </a:lnTo>
                <a:lnTo>
                  <a:pt x="3178137" y="1474052"/>
                </a:lnTo>
                <a:lnTo>
                  <a:pt x="2939097" y="1637837"/>
                </a:lnTo>
                <a:lnTo>
                  <a:pt x="2028958" y="363960"/>
                </a:lnTo>
                <a:lnTo>
                  <a:pt x="1055133" y="917568"/>
                </a:lnTo>
                <a:lnTo>
                  <a:pt x="331138" y="0"/>
                </a:lnTo>
                <a:close/>
              </a:path>
            </a:pathLst>
          </a:custGeom>
          <a:solidFill>
            <a:srgbClr val="F7B633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browser-window-in-a-circle_41879"/>
          <p:cNvSpPr>
            <a:spLocks noChangeAspect="1"/>
          </p:cNvSpPr>
          <p:nvPr/>
        </p:nvSpPr>
        <p:spPr bwMode="auto">
          <a:xfrm>
            <a:off x="302353" y="169251"/>
            <a:ext cx="475370" cy="368401"/>
          </a:xfrm>
          <a:custGeom>
            <a:avLst/>
            <a:gdLst>
              <a:gd name="T0" fmla="*/ 40 w 777"/>
              <a:gd name="T1" fmla="*/ 603 h 603"/>
              <a:gd name="T2" fmla="*/ 737 w 777"/>
              <a:gd name="T3" fmla="*/ 603 h 603"/>
              <a:gd name="T4" fmla="*/ 777 w 777"/>
              <a:gd name="T5" fmla="*/ 563 h 603"/>
              <a:gd name="T6" fmla="*/ 777 w 777"/>
              <a:gd name="T7" fmla="*/ 40 h 603"/>
              <a:gd name="T8" fmla="*/ 737 w 777"/>
              <a:gd name="T9" fmla="*/ 0 h 603"/>
              <a:gd name="T10" fmla="*/ 40 w 777"/>
              <a:gd name="T11" fmla="*/ 0 h 603"/>
              <a:gd name="T12" fmla="*/ 0 w 777"/>
              <a:gd name="T13" fmla="*/ 40 h 603"/>
              <a:gd name="T14" fmla="*/ 0 w 777"/>
              <a:gd name="T15" fmla="*/ 563 h 603"/>
              <a:gd name="T16" fmla="*/ 40 w 777"/>
              <a:gd name="T17" fmla="*/ 603 h 603"/>
              <a:gd name="T18" fmla="*/ 697 w 777"/>
              <a:gd name="T19" fmla="*/ 516 h 603"/>
              <a:gd name="T20" fmla="*/ 683 w 777"/>
              <a:gd name="T21" fmla="*/ 530 h 603"/>
              <a:gd name="T22" fmla="*/ 93 w 777"/>
              <a:gd name="T23" fmla="*/ 530 h 603"/>
              <a:gd name="T24" fmla="*/ 80 w 777"/>
              <a:gd name="T25" fmla="*/ 516 h 603"/>
              <a:gd name="T26" fmla="*/ 80 w 777"/>
              <a:gd name="T27" fmla="*/ 176 h 603"/>
              <a:gd name="T28" fmla="*/ 93 w 777"/>
              <a:gd name="T29" fmla="*/ 163 h 603"/>
              <a:gd name="T30" fmla="*/ 683 w 777"/>
              <a:gd name="T31" fmla="*/ 163 h 603"/>
              <a:gd name="T32" fmla="*/ 697 w 777"/>
              <a:gd name="T33" fmla="*/ 176 h 603"/>
              <a:gd name="T34" fmla="*/ 697 w 777"/>
              <a:gd name="T35" fmla="*/ 516 h 603"/>
              <a:gd name="T36" fmla="*/ 463 w 777"/>
              <a:gd name="T37" fmla="*/ 68 h 603"/>
              <a:gd name="T38" fmla="*/ 710 w 777"/>
              <a:gd name="T39" fmla="*/ 68 h 603"/>
              <a:gd name="T40" fmla="*/ 723 w 777"/>
              <a:gd name="T41" fmla="*/ 81 h 603"/>
              <a:gd name="T42" fmla="*/ 710 w 777"/>
              <a:gd name="T43" fmla="*/ 95 h 603"/>
              <a:gd name="T44" fmla="*/ 463 w 777"/>
              <a:gd name="T45" fmla="*/ 95 h 603"/>
              <a:gd name="T46" fmla="*/ 450 w 777"/>
              <a:gd name="T47" fmla="*/ 81 h 603"/>
              <a:gd name="T48" fmla="*/ 463 w 777"/>
              <a:gd name="T49" fmla="*/ 68 h 603"/>
              <a:gd name="T50" fmla="*/ 183 w 777"/>
              <a:gd name="T51" fmla="*/ 68 h 603"/>
              <a:gd name="T52" fmla="*/ 225 w 777"/>
              <a:gd name="T53" fmla="*/ 68 h 603"/>
              <a:gd name="T54" fmla="*/ 238 w 777"/>
              <a:gd name="T55" fmla="*/ 81 h 603"/>
              <a:gd name="T56" fmla="*/ 225 w 777"/>
              <a:gd name="T57" fmla="*/ 95 h 603"/>
              <a:gd name="T58" fmla="*/ 183 w 777"/>
              <a:gd name="T59" fmla="*/ 95 h 603"/>
              <a:gd name="T60" fmla="*/ 170 w 777"/>
              <a:gd name="T61" fmla="*/ 81 h 603"/>
              <a:gd name="T62" fmla="*/ 183 w 777"/>
              <a:gd name="T63" fmla="*/ 68 h 603"/>
              <a:gd name="T64" fmla="*/ 77 w 777"/>
              <a:gd name="T65" fmla="*/ 68 h 603"/>
              <a:gd name="T66" fmla="*/ 118 w 777"/>
              <a:gd name="T67" fmla="*/ 68 h 603"/>
              <a:gd name="T68" fmla="*/ 132 w 777"/>
              <a:gd name="T69" fmla="*/ 81 h 603"/>
              <a:gd name="T70" fmla="*/ 118 w 777"/>
              <a:gd name="T71" fmla="*/ 95 h 603"/>
              <a:gd name="T72" fmla="*/ 77 w 777"/>
              <a:gd name="T73" fmla="*/ 95 h 603"/>
              <a:gd name="T74" fmla="*/ 63 w 777"/>
              <a:gd name="T75" fmla="*/ 81 h 603"/>
              <a:gd name="T76" fmla="*/ 77 w 777"/>
              <a:gd name="T77" fmla="*/ 6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7" h="603">
                <a:moveTo>
                  <a:pt x="40" y="603"/>
                </a:moveTo>
                <a:lnTo>
                  <a:pt x="737" y="603"/>
                </a:lnTo>
                <a:cubicBezTo>
                  <a:pt x="759" y="603"/>
                  <a:pt x="777" y="585"/>
                  <a:pt x="777" y="563"/>
                </a:cubicBezTo>
                <a:lnTo>
                  <a:pt x="777" y="40"/>
                </a:lnTo>
                <a:cubicBezTo>
                  <a:pt x="777" y="18"/>
                  <a:pt x="759" y="0"/>
                  <a:pt x="737" y="0"/>
                </a:cubicBezTo>
                <a:lnTo>
                  <a:pt x="40" y="0"/>
                </a:lnTo>
                <a:cubicBezTo>
                  <a:pt x="18" y="0"/>
                  <a:pt x="0" y="18"/>
                  <a:pt x="0" y="40"/>
                </a:cubicBezTo>
                <a:lnTo>
                  <a:pt x="0" y="563"/>
                </a:lnTo>
                <a:cubicBezTo>
                  <a:pt x="0" y="585"/>
                  <a:pt x="18" y="603"/>
                  <a:pt x="40" y="603"/>
                </a:cubicBezTo>
                <a:close/>
                <a:moveTo>
                  <a:pt x="697" y="516"/>
                </a:moveTo>
                <a:cubicBezTo>
                  <a:pt x="697" y="524"/>
                  <a:pt x="691" y="530"/>
                  <a:pt x="683" y="530"/>
                </a:cubicBezTo>
                <a:lnTo>
                  <a:pt x="93" y="530"/>
                </a:lnTo>
                <a:cubicBezTo>
                  <a:pt x="86" y="530"/>
                  <a:pt x="80" y="524"/>
                  <a:pt x="80" y="516"/>
                </a:cubicBezTo>
                <a:lnTo>
                  <a:pt x="80" y="176"/>
                </a:lnTo>
                <a:cubicBezTo>
                  <a:pt x="80" y="169"/>
                  <a:pt x="86" y="163"/>
                  <a:pt x="93" y="163"/>
                </a:cubicBezTo>
                <a:lnTo>
                  <a:pt x="683" y="163"/>
                </a:lnTo>
                <a:cubicBezTo>
                  <a:pt x="691" y="163"/>
                  <a:pt x="697" y="169"/>
                  <a:pt x="697" y="176"/>
                </a:cubicBezTo>
                <a:lnTo>
                  <a:pt x="697" y="516"/>
                </a:lnTo>
                <a:close/>
                <a:moveTo>
                  <a:pt x="463" y="68"/>
                </a:moveTo>
                <a:lnTo>
                  <a:pt x="710" y="68"/>
                </a:lnTo>
                <a:cubicBezTo>
                  <a:pt x="717" y="68"/>
                  <a:pt x="723" y="74"/>
                  <a:pt x="723" y="81"/>
                </a:cubicBezTo>
                <a:cubicBezTo>
                  <a:pt x="723" y="89"/>
                  <a:pt x="717" y="95"/>
                  <a:pt x="710" y="95"/>
                </a:cubicBezTo>
                <a:lnTo>
                  <a:pt x="463" y="95"/>
                </a:lnTo>
                <a:cubicBezTo>
                  <a:pt x="456" y="95"/>
                  <a:pt x="450" y="89"/>
                  <a:pt x="450" y="81"/>
                </a:cubicBezTo>
                <a:cubicBezTo>
                  <a:pt x="450" y="74"/>
                  <a:pt x="456" y="68"/>
                  <a:pt x="463" y="68"/>
                </a:cubicBezTo>
                <a:close/>
                <a:moveTo>
                  <a:pt x="183" y="68"/>
                </a:moveTo>
                <a:lnTo>
                  <a:pt x="225" y="68"/>
                </a:lnTo>
                <a:cubicBezTo>
                  <a:pt x="232" y="68"/>
                  <a:pt x="238" y="74"/>
                  <a:pt x="238" y="81"/>
                </a:cubicBezTo>
                <a:cubicBezTo>
                  <a:pt x="238" y="89"/>
                  <a:pt x="232" y="95"/>
                  <a:pt x="225" y="95"/>
                </a:cubicBezTo>
                <a:lnTo>
                  <a:pt x="183" y="95"/>
                </a:lnTo>
                <a:cubicBezTo>
                  <a:pt x="176" y="95"/>
                  <a:pt x="170" y="89"/>
                  <a:pt x="170" y="81"/>
                </a:cubicBezTo>
                <a:cubicBezTo>
                  <a:pt x="170" y="74"/>
                  <a:pt x="176" y="68"/>
                  <a:pt x="183" y="68"/>
                </a:cubicBezTo>
                <a:close/>
                <a:moveTo>
                  <a:pt x="77" y="68"/>
                </a:moveTo>
                <a:lnTo>
                  <a:pt x="118" y="68"/>
                </a:lnTo>
                <a:cubicBezTo>
                  <a:pt x="126" y="68"/>
                  <a:pt x="132" y="74"/>
                  <a:pt x="132" y="81"/>
                </a:cubicBezTo>
                <a:cubicBezTo>
                  <a:pt x="132" y="89"/>
                  <a:pt x="126" y="95"/>
                  <a:pt x="118" y="95"/>
                </a:cubicBezTo>
                <a:lnTo>
                  <a:pt x="77" y="95"/>
                </a:lnTo>
                <a:cubicBezTo>
                  <a:pt x="69" y="95"/>
                  <a:pt x="63" y="89"/>
                  <a:pt x="63" y="81"/>
                </a:cubicBezTo>
                <a:cubicBezTo>
                  <a:pt x="63" y="74"/>
                  <a:pt x="69" y="68"/>
                  <a:pt x="77" y="68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0" name="平行四边形 39"/>
          <p:cNvSpPr/>
          <p:nvPr/>
        </p:nvSpPr>
        <p:spPr>
          <a:xfrm>
            <a:off x="762095" y="1289149"/>
            <a:ext cx="812800" cy="812800"/>
          </a:xfrm>
          <a:prstGeom prst="parallelogram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9" name="平行四边形 48"/>
          <p:cNvSpPr/>
          <p:nvPr/>
        </p:nvSpPr>
        <p:spPr>
          <a:xfrm>
            <a:off x="762095" y="2411002"/>
            <a:ext cx="812800" cy="812800"/>
          </a:xfrm>
          <a:prstGeom prst="parallelogram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6" name="平行四边形 55"/>
          <p:cNvSpPr/>
          <p:nvPr/>
        </p:nvSpPr>
        <p:spPr>
          <a:xfrm>
            <a:off x="777723" y="3523329"/>
            <a:ext cx="812800" cy="812800"/>
          </a:xfrm>
          <a:prstGeom prst="parallelogram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574895" y="2101949"/>
            <a:ext cx="3644899" cy="9526"/>
          </a:xfrm>
          <a:prstGeom prst="lin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Rectangle 10"/>
          <p:cNvSpPr/>
          <p:nvPr/>
        </p:nvSpPr>
        <p:spPr bwMode="auto">
          <a:xfrm>
            <a:off x="1779209" y="1557462"/>
            <a:ext cx="3213933" cy="5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7" name="Rectangle 10"/>
          <p:cNvSpPr/>
          <p:nvPr/>
        </p:nvSpPr>
        <p:spPr bwMode="auto">
          <a:xfrm>
            <a:off x="1779210" y="2676759"/>
            <a:ext cx="3213933" cy="5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8" name="Rectangle 10"/>
          <p:cNvSpPr/>
          <p:nvPr/>
        </p:nvSpPr>
        <p:spPr bwMode="auto">
          <a:xfrm>
            <a:off x="1779209" y="3776749"/>
            <a:ext cx="3213933" cy="5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 flipV="1">
            <a:off x="1574895" y="3225003"/>
            <a:ext cx="3644899" cy="9526"/>
          </a:xfrm>
          <a:prstGeom prst="lin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1583416" y="4326603"/>
            <a:ext cx="3644899" cy="9526"/>
          </a:xfrm>
          <a:prstGeom prst="lin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Rectangle 10"/>
          <p:cNvSpPr/>
          <p:nvPr/>
        </p:nvSpPr>
        <p:spPr bwMode="auto">
          <a:xfrm>
            <a:off x="762095" y="1375220"/>
            <a:ext cx="812799" cy="6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3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3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1" name="Rectangle 10"/>
          <p:cNvSpPr/>
          <p:nvPr/>
        </p:nvSpPr>
        <p:spPr bwMode="auto">
          <a:xfrm>
            <a:off x="769201" y="2479207"/>
            <a:ext cx="812799" cy="62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3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3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2" name="Rectangle 10"/>
          <p:cNvSpPr/>
          <p:nvPr/>
        </p:nvSpPr>
        <p:spPr bwMode="auto">
          <a:xfrm>
            <a:off x="777723" y="3641799"/>
            <a:ext cx="812799" cy="4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3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6" name="Rectangle 10"/>
          <p:cNvSpPr/>
          <p:nvPr/>
        </p:nvSpPr>
        <p:spPr bwMode="auto">
          <a:xfrm>
            <a:off x="6266841" y="1458905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8" name="Rectangle 10"/>
          <p:cNvSpPr/>
          <p:nvPr/>
        </p:nvSpPr>
        <p:spPr bwMode="auto">
          <a:xfrm>
            <a:off x="6032594" y="1779233"/>
            <a:ext cx="2192713" cy="8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-12700" y="312044"/>
            <a:ext cx="4844154" cy="4844156"/>
          </a:xfrm>
          <a:custGeom>
            <a:avLst/>
            <a:gdLst>
              <a:gd name="connsiteX0" fmla="*/ 0 w 5118829"/>
              <a:gd name="connsiteY0" fmla="*/ 0 h 5118831"/>
              <a:gd name="connsiteX1" fmla="*/ 5118829 w 5118829"/>
              <a:gd name="connsiteY1" fmla="*/ 5118831 h 5118831"/>
              <a:gd name="connsiteX2" fmla="*/ 0 w 5118829"/>
              <a:gd name="connsiteY2" fmla="*/ 5118831 h 5118831"/>
              <a:gd name="connsiteX3" fmla="*/ 0 w 5118829"/>
              <a:gd name="connsiteY3" fmla="*/ 0 h 51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829" h="5118831">
                <a:moveTo>
                  <a:pt x="0" y="0"/>
                </a:moveTo>
                <a:cubicBezTo>
                  <a:pt x="2827052" y="0"/>
                  <a:pt x="5118829" y="2291779"/>
                  <a:pt x="5118829" y="5118831"/>
                </a:cubicBezTo>
                <a:lnTo>
                  <a:pt x="0" y="5118831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5" name="任意多边形 14"/>
          <p:cNvSpPr/>
          <p:nvPr/>
        </p:nvSpPr>
        <p:spPr>
          <a:xfrm>
            <a:off x="-12700" y="1314637"/>
            <a:ext cx="3839122" cy="3839123"/>
          </a:xfrm>
          <a:custGeom>
            <a:avLst/>
            <a:gdLst>
              <a:gd name="connsiteX0" fmla="*/ 0 w 5118829"/>
              <a:gd name="connsiteY0" fmla="*/ 0 h 5118831"/>
              <a:gd name="connsiteX1" fmla="*/ 5118829 w 5118829"/>
              <a:gd name="connsiteY1" fmla="*/ 5118831 h 5118831"/>
              <a:gd name="connsiteX2" fmla="*/ 0 w 5118829"/>
              <a:gd name="connsiteY2" fmla="*/ 5118831 h 5118831"/>
              <a:gd name="connsiteX3" fmla="*/ 0 w 5118829"/>
              <a:gd name="connsiteY3" fmla="*/ 0 h 51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829" h="5118831">
                <a:moveTo>
                  <a:pt x="0" y="0"/>
                </a:moveTo>
                <a:cubicBezTo>
                  <a:pt x="2827052" y="0"/>
                  <a:pt x="5118829" y="2291779"/>
                  <a:pt x="5118829" y="5118831"/>
                </a:cubicBezTo>
                <a:lnTo>
                  <a:pt x="0" y="5118831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任意多边形 20"/>
          <p:cNvSpPr/>
          <p:nvPr/>
        </p:nvSpPr>
        <p:spPr>
          <a:xfrm>
            <a:off x="-12700" y="2314573"/>
            <a:ext cx="2839185" cy="2839187"/>
          </a:xfrm>
          <a:custGeom>
            <a:avLst/>
            <a:gdLst>
              <a:gd name="connsiteX0" fmla="*/ 0 w 5118829"/>
              <a:gd name="connsiteY0" fmla="*/ 0 h 5118831"/>
              <a:gd name="connsiteX1" fmla="*/ 5118829 w 5118829"/>
              <a:gd name="connsiteY1" fmla="*/ 5118831 h 5118831"/>
              <a:gd name="connsiteX2" fmla="*/ 0 w 5118829"/>
              <a:gd name="connsiteY2" fmla="*/ 5118831 h 5118831"/>
              <a:gd name="connsiteX3" fmla="*/ 0 w 5118829"/>
              <a:gd name="connsiteY3" fmla="*/ 0 h 51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829" h="5118831">
                <a:moveTo>
                  <a:pt x="0" y="0"/>
                </a:moveTo>
                <a:cubicBezTo>
                  <a:pt x="2827052" y="0"/>
                  <a:pt x="5118829" y="2291779"/>
                  <a:pt x="5118829" y="5118831"/>
                </a:cubicBezTo>
                <a:lnTo>
                  <a:pt x="0" y="5118831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矩形 7"/>
          <p:cNvSpPr/>
          <p:nvPr/>
        </p:nvSpPr>
        <p:spPr>
          <a:xfrm>
            <a:off x="96339" y="3480530"/>
            <a:ext cx="2096959" cy="1394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rgbClr val="F7B63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6600" b="1" dirty="0" smtClean="0">
              <a:solidFill>
                <a:srgbClr val="F7B63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dirty="0" smtClean="0">
                <a:solidFill>
                  <a:srgbClr val="F7B63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rgbClr val="F7B63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65012" y="560137"/>
            <a:ext cx="3648154" cy="68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30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484232" y="1455481"/>
            <a:ext cx="3297634" cy="682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绩效达成情况</a:t>
            </a:r>
            <a:endParaRPr lang="zh-CN" altLang="en-US" sz="30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67977" y="2325759"/>
            <a:ext cx="3297634" cy="682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成功经验分享</a:t>
            </a:r>
            <a:endParaRPr lang="zh-CN" altLang="en-US" sz="30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83017" y="3207054"/>
            <a:ext cx="3297634" cy="682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30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85184" y="4083478"/>
            <a:ext cx="3297634" cy="682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30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zh-CN" altLang="en-US" sz="30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01539" y="223820"/>
            <a:ext cx="3983645" cy="4300953"/>
            <a:chOff x="901539" y="223820"/>
            <a:chExt cx="3983645" cy="4300953"/>
          </a:xfrm>
          <a:gradFill flip="none" rotWithShape="1">
            <a:gsLst>
              <a:gs pos="78000">
                <a:srgbClr val="F7B633"/>
              </a:gs>
              <a:gs pos="52000">
                <a:srgbClr val="76BAC7"/>
              </a:gs>
              <a:gs pos="23000">
                <a:srgbClr val="F7B633"/>
              </a:gs>
              <a:gs pos="0">
                <a:srgbClr val="69B0C2"/>
              </a:gs>
              <a:gs pos="100000">
                <a:srgbClr val="6EB6C5"/>
              </a:gs>
            </a:gsLst>
            <a:lin ang="10800000" scaled="0"/>
            <a:tileRect/>
          </a:gradFill>
        </p:grpSpPr>
        <p:sp>
          <p:nvSpPr>
            <p:cNvPr id="25" name="椭圆 24"/>
            <p:cNvSpPr/>
            <p:nvPr/>
          </p:nvSpPr>
          <p:spPr>
            <a:xfrm>
              <a:off x="2282403" y="825917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6" name="椭圆 25"/>
            <p:cNvSpPr/>
            <p:nvPr/>
          </p:nvSpPr>
          <p:spPr>
            <a:xfrm>
              <a:off x="3389217" y="1712451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" name="椭圆 17"/>
            <p:cNvSpPr/>
            <p:nvPr/>
          </p:nvSpPr>
          <p:spPr>
            <a:xfrm>
              <a:off x="4072962" y="2593746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0" name="椭圆 19"/>
            <p:cNvSpPr/>
            <p:nvPr/>
          </p:nvSpPr>
          <p:spPr>
            <a:xfrm>
              <a:off x="4488002" y="3475041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16747" y="4356336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5" name="椭圆 34"/>
            <p:cNvSpPr/>
            <p:nvPr/>
          </p:nvSpPr>
          <p:spPr>
            <a:xfrm>
              <a:off x="2113966" y="3279428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6" name="椭圆 35"/>
            <p:cNvSpPr/>
            <p:nvPr/>
          </p:nvSpPr>
          <p:spPr>
            <a:xfrm>
              <a:off x="1082020" y="2482453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7" name="椭圆 36"/>
            <p:cNvSpPr/>
            <p:nvPr/>
          </p:nvSpPr>
          <p:spPr>
            <a:xfrm>
              <a:off x="2855377" y="2616548"/>
              <a:ext cx="336317" cy="336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8" name="椭圆 37"/>
            <p:cNvSpPr/>
            <p:nvPr/>
          </p:nvSpPr>
          <p:spPr>
            <a:xfrm>
              <a:off x="2519060" y="4088349"/>
              <a:ext cx="336317" cy="336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9" name="椭圆 38"/>
            <p:cNvSpPr/>
            <p:nvPr/>
          </p:nvSpPr>
          <p:spPr>
            <a:xfrm>
              <a:off x="3388996" y="3436140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0" name="椭圆 39"/>
            <p:cNvSpPr/>
            <p:nvPr/>
          </p:nvSpPr>
          <p:spPr>
            <a:xfrm>
              <a:off x="3652610" y="4257995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45529" y="1812522"/>
              <a:ext cx="168437" cy="1684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8" name="椭圆 47"/>
            <p:cNvSpPr/>
            <p:nvPr/>
          </p:nvSpPr>
          <p:spPr>
            <a:xfrm>
              <a:off x="998079" y="1326905"/>
              <a:ext cx="336317" cy="336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9" name="椭圆 48"/>
            <p:cNvSpPr/>
            <p:nvPr/>
          </p:nvSpPr>
          <p:spPr>
            <a:xfrm>
              <a:off x="901539" y="223820"/>
              <a:ext cx="336317" cy="336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3" name="矩形 2"/>
          <p:cNvSpPr/>
          <p:nvPr/>
        </p:nvSpPr>
        <p:spPr>
          <a:xfrm>
            <a:off x="3473214" y="1087032"/>
            <a:ext cx="2011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annual work</a:t>
            </a:r>
            <a:endParaRPr lang="zh-CN" alt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157180" y="2024124"/>
            <a:ext cx="2520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achievement</a:t>
            </a:r>
            <a:endParaRPr lang="zh-CN" alt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60346" y="2829408"/>
            <a:ext cx="2520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Successful experience sharing</a:t>
            </a:r>
            <a:endParaRPr lang="zh-CN" alt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273520" y="3727710"/>
            <a:ext cx="2520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Inadequacies of work</a:t>
            </a:r>
            <a:endParaRPr lang="zh-CN" alt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501727" y="4626881"/>
            <a:ext cx="2520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year's work plan</a:t>
            </a:r>
            <a:endParaRPr lang="zh-CN" altLang="en-US" sz="12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3911600" y="677449"/>
            <a:ext cx="5232400" cy="4466051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browser-window-in-a-circle_41879"/>
          <p:cNvSpPr>
            <a:spLocks noChangeAspect="1"/>
          </p:cNvSpPr>
          <p:nvPr/>
        </p:nvSpPr>
        <p:spPr bwMode="auto">
          <a:xfrm>
            <a:off x="302353" y="169251"/>
            <a:ext cx="475370" cy="368401"/>
          </a:xfrm>
          <a:custGeom>
            <a:avLst/>
            <a:gdLst>
              <a:gd name="T0" fmla="*/ 40 w 777"/>
              <a:gd name="T1" fmla="*/ 603 h 603"/>
              <a:gd name="T2" fmla="*/ 737 w 777"/>
              <a:gd name="T3" fmla="*/ 603 h 603"/>
              <a:gd name="T4" fmla="*/ 777 w 777"/>
              <a:gd name="T5" fmla="*/ 563 h 603"/>
              <a:gd name="T6" fmla="*/ 777 w 777"/>
              <a:gd name="T7" fmla="*/ 40 h 603"/>
              <a:gd name="T8" fmla="*/ 737 w 777"/>
              <a:gd name="T9" fmla="*/ 0 h 603"/>
              <a:gd name="T10" fmla="*/ 40 w 777"/>
              <a:gd name="T11" fmla="*/ 0 h 603"/>
              <a:gd name="T12" fmla="*/ 0 w 777"/>
              <a:gd name="T13" fmla="*/ 40 h 603"/>
              <a:gd name="T14" fmla="*/ 0 w 777"/>
              <a:gd name="T15" fmla="*/ 563 h 603"/>
              <a:gd name="T16" fmla="*/ 40 w 777"/>
              <a:gd name="T17" fmla="*/ 603 h 603"/>
              <a:gd name="T18" fmla="*/ 697 w 777"/>
              <a:gd name="T19" fmla="*/ 516 h 603"/>
              <a:gd name="T20" fmla="*/ 683 w 777"/>
              <a:gd name="T21" fmla="*/ 530 h 603"/>
              <a:gd name="T22" fmla="*/ 93 w 777"/>
              <a:gd name="T23" fmla="*/ 530 h 603"/>
              <a:gd name="T24" fmla="*/ 80 w 777"/>
              <a:gd name="T25" fmla="*/ 516 h 603"/>
              <a:gd name="T26" fmla="*/ 80 w 777"/>
              <a:gd name="T27" fmla="*/ 176 h 603"/>
              <a:gd name="T28" fmla="*/ 93 w 777"/>
              <a:gd name="T29" fmla="*/ 163 h 603"/>
              <a:gd name="T30" fmla="*/ 683 w 777"/>
              <a:gd name="T31" fmla="*/ 163 h 603"/>
              <a:gd name="T32" fmla="*/ 697 w 777"/>
              <a:gd name="T33" fmla="*/ 176 h 603"/>
              <a:gd name="T34" fmla="*/ 697 w 777"/>
              <a:gd name="T35" fmla="*/ 516 h 603"/>
              <a:gd name="T36" fmla="*/ 463 w 777"/>
              <a:gd name="T37" fmla="*/ 68 h 603"/>
              <a:gd name="T38" fmla="*/ 710 w 777"/>
              <a:gd name="T39" fmla="*/ 68 h 603"/>
              <a:gd name="T40" fmla="*/ 723 w 777"/>
              <a:gd name="T41" fmla="*/ 81 h 603"/>
              <a:gd name="T42" fmla="*/ 710 w 777"/>
              <a:gd name="T43" fmla="*/ 95 h 603"/>
              <a:gd name="T44" fmla="*/ 463 w 777"/>
              <a:gd name="T45" fmla="*/ 95 h 603"/>
              <a:gd name="T46" fmla="*/ 450 w 777"/>
              <a:gd name="T47" fmla="*/ 81 h 603"/>
              <a:gd name="T48" fmla="*/ 463 w 777"/>
              <a:gd name="T49" fmla="*/ 68 h 603"/>
              <a:gd name="T50" fmla="*/ 183 w 777"/>
              <a:gd name="T51" fmla="*/ 68 h 603"/>
              <a:gd name="T52" fmla="*/ 225 w 777"/>
              <a:gd name="T53" fmla="*/ 68 h 603"/>
              <a:gd name="T54" fmla="*/ 238 w 777"/>
              <a:gd name="T55" fmla="*/ 81 h 603"/>
              <a:gd name="T56" fmla="*/ 225 w 777"/>
              <a:gd name="T57" fmla="*/ 95 h 603"/>
              <a:gd name="T58" fmla="*/ 183 w 777"/>
              <a:gd name="T59" fmla="*/ 95 h 603"/>
              <a:gd name="T60" fmla="*/ 170 w 777"/>
              <a:gd name="T61" fmla="*/ 81 h 603"/>
              <a:gd name="T62" fmla="*/ 183 w 777"/>
              <a:gd name="T63" fmla="*/ 68 h 603"/>
              <a:gd name="T64" fmla="*/ 77 w 777"/>
              <a:gd name="T65" fmla="*/ 68 h 603"/>
              <a:gd name="T66" fmla="*/ 118 w 777"/>
              <a:gd name="T67" fmla="*/ 68 h 603"/>
              <a:gd name="T68" fmla="*/ 132 w 777"/>
              <a:gd name="T69" fmla="*/ 81 h 603"/>
              <a:gd name="T70" fmla="*/ 118 w 777"/>
              <a:gd name="T71" fmla="*/ 95 h 603"/>
              <a:gd name="T72" fmla="*/ 77 w 777"/>
              <a:gd name="T73" fmla="*/ 95 h 603"/>
              <a:gd name="T74" fmla="*/ 63 w 777"/>
              <a:gd name="T75" fmla="*/ 81 h 603"/>
              <a:gd name="T76" fmla="*/ 77 w 777"/>
              <a:gd name="T77" fmla="*/ 6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7" h="603">
                <a:moveTo>
                  <a:pt x="40" y="603"/>
                </a:moveTo>
                <a:lnTo>
                  <a:pt x="737" y="603"/>
                </a:lnTo>
                <a:cubicBezTo>
                  <a:pt x="759" y="603"/>
                  <a:pt x="777" y="585"/>
                  <a:pt x="777" y="563"/>
                </a:cubicBezTo>
                <a:lnTo>
                  <a:pt x="777" y="40"/>
                </a:lnTo>
                <a:cubicBezTo>
                  <a:pt x="777" y="18"/>
                  <a:pt x="759" y="0"/>
                  <a:pt x="737" y="0"/>
                </a:cubicBezTo>
                <a:lnTo>
                  <a:pt x="40" y="0"/>
                </a:lnTo>
                <a:cubicBezTo>
                  <a:pt x="18" y="0"/>
                  <a:pt x="0" y="18"/>
                  <a:pt x="0" y="40"/>
                </a:cubicBezTo>
                <a:lnTo>
                  <a:pt x="0" y="563"/>
                </a:lnTo>
                <a:cubicBezTo>
                  <a:pt x="0" y="585"/>
                  <a:pt x="18" y="603"/>
                  <a:pt x="40" y="603"/>
                </a:cubicBezTo>
                <a:close/>
                <a:moveTo>
                  <a:pt x="697" y="516"/>
                </a:moveTo>
                <a:cubicBezTo>
                  <a:pt x="697" y="524"/>
                  <a:pt x="691" y="530"/>
                  <a:pt x="683" y="530"/>
                </a:cubicBezTo>
                <a:lnTo>
                  <a:pt x="93" y="530"/>
                </a:lnTo>
                <a:cubicBezTo>
                  <a:pt x="86" y="530"/>
                  <a:pt x="80" y="524"/>
                  <a:pt x="80" y="516"/>
                </a:cubicBezTo>
                <a:lnTo>
                  <a:pt x="80" y="176"/>
                </a:lnTo>
                <a:cubicBezTo>
                  <a:pt x="80" y="169"/>
                  <a:pt x="86" y="163"/>
                  <a:pt x="93" y="163"/>
                </a:cubicBezTo>
                <a:lnTo>
                  <a:pt x="683" y="163"/>
                </a:lnTo>
                <a:cubicBezTo>
                  <a:pt x="691" y="163"/>
                  <a:pt x="697" y="169"/>
                  <a:pt x="697" y="176"/>
                </a:cubicBezTo>
                <a:lnTo>
                  <a:pt x="697" y="516"/>
                </a:lnTo>
                <a:close/>
                <a:moveTo>
                  <a:pt x="463" y="68"/>
                </a:moveTo>
                <a:lnTo>
                  <a:pt x="710" y="68"/>
                </a:lnTo>
                <a:cubicBezTo>
                  <a:pt x="717" y="68"/>
                  <a:pt x="723" y="74"/>
                  <a:pt x="723" y="81"/>
                </a:cubicBezTo>
                <a:cubicBezTo>
                  <a:pt x="723" y="89"/>
                  <a:pt x="717" y="95"/>
                  <a:pt x="710" y="95"/>
                </a:cubicBezTo>
                <a:lnTo>
                  <a:pt x="463" y="95"/>
                </a:lnTo>
                <a:cubicBezTo>
                  <a:pt x="456" y="95"/>
                  <a:pt x="450" y="89"/>
                  <a:pt x="450" y="81"/>
                </a:cubicBezTo>
                <a:cubicBezTo>
                  <a:pt x="450" y="74"/>
                  <a:pt x="456" y="68"/>
                  <a:pt x="463" y="68"/>
                </a:cubicBezTo>
                <a:close/>
                <a:moveTo>
                  <a:pt x="183" y="68"/>
                </a:moveTo>
                <a:lnTo>
                  <a:pt x="225" y="68"/>
                </a:lnTo>
                <a:cubicBezTo>
                  <a:pt x="232" y="68"/>
                  <a:pt x="238" y="74"/>
                  <a:pt x="238" y="81"/>
                </a:cubicBezTo>
                <a:cubicBezTo>
                  <a:pt x="238" y="89"/>
                  <a:pt x="232" y="95"/>
                  <a:pt x="225" y="95"/>
                </a:cubicBezTo>
                <a:lnTo>
                  <a:pt x="183" y="95"/>
                </a:lnTo>
                <a:cubicBezTo>
                  <a:pt x="176" y="95"/>
                  <a:pt x="170" y="89"/>
                  <a:pt x="170" y="81"/>
                </a:cubicBezTo>
                <a:cubicBezTo>
                  <a:pt x="170" y="74"/>
                  <a:pt x="176" y="68"/>
                  <a:pt x="183" y="68"/>
                </a:cubicBezTo>
                <a:close/>
                <a:moveTo>
                  <a:pt x="77" y="68"/>
                </a:moveTo>
                <a:lnTo>
                  <a:pt x="118" y="68"/>
                </a:lnTo>
                <a:cubicBezTo>
                  <a:pt x="126" y="68"/>
                  <a:pt x="132" y="74"/>
                  <a:pt x="132" y="81"/>
                </a:cubicBezTo>
                <a:cubicBezTo>
                  <a:pt x="132" y="89"/>
                  <a:pt x="126" y="95"/>
                  <a:pt x="118" y="95"/>
                </a:cubicBezTo>
                <a:lnTo>
                  <a:pt x="77" y="95"/>
                </a:lnTo>
                <a:cubicBezTo>
                  <a:pt x="69" y="95"/>
                  <a:pt x="63" y="89"/>
                  <a:pt x="63" y="81"/>
                </a:cubicBezTo>
                <a:cubicBezTo>
                  <a:pt x="63" y="74"/>
                  <a:pt x="69" y="68"/>
                  <a:pt x="77" y="68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任意多边形 11"/>
          <p:cNvSpPr/>
          <p:nvPr/>
        </p:nvSpPr>
        <p:spPr>
          <a:xfrm rot="16200000">
            <a:off x="1202489" y="-235624"/>
            <a:ext cx="1233574" cy="3638551"/>
          </a:xfrm>
          <a:custGeom>
            <a:avLst/>
            <a:gdLst>
              <a:gd name="connsiteX0" fmla="*/ 1150620 w 1150620"/>
              <a:gd name="connsiteY0" fmla="*/ 0 h 2750820"/>
              <a:gd name="connsiteX1" fmla="*/ 1150620 w 1150620"/>
              <a:gd name="connsiteY1" fmla="*/ 2175510 h 2750820"/>
              <a:gd name="connsiteX2" fmla="*/ 575310 w 1150620"/>
              <a:gd name="connsiteY2" fmla="*/ 2750820 h 2750820"/>
              <a:gd name="connsiteX3" fmla="*/ 0 w 1150620"/>
              <a:gd name="connsiteY3" fmla="*/ 2175510 h 2750820"/>
              <a:gd name="connsiteX4" fmla="*/ 0 w 1150620"/>
              <a:gd name="connsiteY4" fmla="*/ 0 h 2750820"/>
              <a:gd name="connsiteX5" fmla="*/ 1150620 w 1150620"/>
              <a:gd name="connsiteY5" fmla="*/ 0 h 27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620" h="2750820">
                <a:moveTo>
                  <a:pt x="1150620" y="0"/>
                </a:moveTo>
                <a:lnTo>
                  <a:pt x="1150620" y="2175510"/>
                </a:lnTo>
                <a:cubicBezTo>
                  <a:pt x="1150620" y="2493245"/>
                  <a:pt x="893045" y="2750820"/>
                  <a:pt x="575310" y="2750820"/>
                </a:cubicBezTo>
                <a:cubicBezTo>
                  <a:pt x="257575" y="2750820"/>
                  <a:pt x="0" y="2493245"/>
                  <a:pt x="0" y="2175510"/>
                </a:cubicBezTo>
                <a:lnTo>
                  <a:pt x="0" y="0"/>
                </a:lnTo>
                <a:lnTo>
                  <a:pt x="1150620" y="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ym typeface="+mn-lt"/>
            </a:endParaRPr>
          </a:p>
        </p:txBody>
      </p:sp>
      <p:sp>
        <p:nvSpPr>
          <p:cNvPr id="15" name="TextBox 10"/>
          <p:cNvSpPr txBox="1"/>
          <p:nvPr/>
        </p:nvSpPr>
        <p:spPr bwMode="auto">
          <a:xfrm>
            <a:off x="2565504" y="1144334"/>
            <a:ext cx="911117" cy="878633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015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dirty="0"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5400000">
            <a:off x="6362651" y="2604918"/>
            <a:ext cx="141403" cy="2084479"/>
          </a:xfrm>
          <a:prstGeom prst="rect">
            <a:avLst/>
          </a:pr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ym typeface="+mn-lt"/>
            </a:endParaRPr>
          </a:p>
        </p:txBody>
      </p:sp>
      <p:sp>
        <p:nvSpPr>
          <p:cNvPr id="29" name="Rectangle 10"/>
          <p:cNvSpPr/>
          <p:nvPr/>
        </p:nvSpPr>
        <p:spPr bwMode="auto">
          <a:xfrm>
            <a:off x="165129" y="1248059"/>
            <a:ext cx="2333699" cy="8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3" name="Rectangle 10"/>
          <p:cNvSpPr/>
          <p:nvPr/>
        </p:nvSpPr>
        <p:spPr bwMode="auto">
          <a:xfrm>
            <a:off x="4892254" y="3947585"/>
            <a:ext cx="3213933" cy="55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5" name="任意多边形 34"/>
          <p:cNvSpPr/>
          <p:nvPr/>
        </p:nvSpPr>
        <p:spPr>
          <a:xfrm rot="16200000">
            <a:off x="1202489" y="1175420"/>
            <a:ext cx="1233574" cy="3638551"/>
          </a:xfrm>
          <a:custGeom>
            <a:avLst/>
            <a:gdLst>
              <a:gd name="connsiteX0" fmla="*/ 1150620 w 1150620"/>
              <a:gd name="connsiteY0" fmla="*/ 0 h 2750820"/>
              <a:gd name="connsiteX1" fmla="*/ 1150620 w 1150620"/>
              <a:gd name="connsiteY1" fmla="*/ 2175510 h 2750820"/>
              <a:gd name="connsiteX2" fmla="*/ 575310 w 1150620"/>
              <a:gd name="connsiteY2" fmla="*/ 2750820 h 2750820"/>
              <a:gd name="connsiteX3" fmla="*/ 0 w 1150620"/>
              <a:gd name="connsiteY3" fmla="*/ 2175510 h 2750820"/>
              <a:gd name="connsiteX4" fmla="*/ 0 w 1150620"/>
              <a:gd name="connsiteY4" fmla="*/ 0 h 2750820"/>
              <a:gd name="connsiteX5" fmla="*/ 1150620 w 1150620"/>
              <a:gd name="connsiteY5" fmla="*/ 0 h 27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620" h="2750820">
                <a:moveTo>
                  <a:pt x="1150620" y="0"/>
                </a:moveTo>
                <a:lnTo>
                  <a:pt x="1150620" y="2175510"/>
                </a:lnTo>
                <a:cubicBezTo>
                  <a:pt x="1150620" y="2493245"/>
                  <a:pt x="893045" y="2750820"/>
                  <a:pt x="575310" y="2750820"/>
                </a:cubicBezTo>
                <a:cubicBezTo>
                  <a:pt x="257575" y="2750820"/>
                  <a:pt x="0" y="2493245"/>
                  <a:pt x="0" y="2175510"/>
                </a:cubicBezTo>
                <a:lnTo>
                  <a:pt x="0" y="0"/>
                </a:lnTo>
                <a:lnTo>
                  <a:pt x="1150620" y="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ym typeface="+mn-lt"/>
            </a:endParaRPr>
          </a:p>
        </p:txBody>
      </p:sp>
      <p:sp>
        <p:nvSpPr>
          <p:cNvPr id="36" name="TextBox 10"/>
          <p:cNvSpPr txBox="1"/>
          <p:nvPr/>
        </p:nvSpPr>
        <p:spPr bwMode="auto">
          <a:xfrm>
            <a:off x="2565504" y="2555378"/>
            <a:ext cx="911117" cy="878633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015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dirty="0">
              <a:sym typeface="+mn-lt"/>
            </a:endParaRPr>
          </a:p>
        </p:txBody>
      </p:sp>
      <p:sp>
        <p:nvSpPr>
          <p:cNvPr id="37" name="Rectangle 10"/>
          <p:cNvSpPr/>
          <p:nvPr/>
        </p:nvSpPr>
        <p:spPr bwMode="auto">
          <a:xfrm>
            <a:off x="165129" y="2659103"/>
            <a:ext cx="2333699" cy="8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8" name="任意多边形 37"/>
          <p:cNvSpPr/>
          <p:nvPr/>
        </p:nvSpPr>
        <p:spPr>
          <a:xfrm rot="16200000">
            <a:off x="1202489" y="2586463"/>
            <a:ext cx="1233574" cy="3638551"/>
          </a:xfrm>
          <a:custGeom>
            <a:avLst/>
            <a:gdLst>
              <a:gd name="connsiteX0" fmla="*/ 1150620 w 1150620"/>
              <a:gd name="connsiteY0" fmla="*/ 0 h 2750820"/>
              <a:gd name="connsiteX1" fmla="*/ 1150620 w 1150620"/>
              <a:gd name="connsiteY1" fmla="*/ 2175510 h 2750820"/>
              <a:gd name="connsiteX2" fmla="*/ 575310 w 1150620"/>
              <a:gd name="connsiteY2" fmla="*/ 2750820 h 2750820"/>
              <a:gd name="connsiteX3" fmla="*/ 0 w 1150620"/>
              <a:gd name="connsiteY3" fmla="*/ 2175510 h 2750820"/>
              <a:gd name="connsiteX4" fmla="*/ 0 w 1150620"/>
              <a:gd name="connsiteY4" fmla="*/ 0 h 2750820"/>
              <a:gd name="connsiteX5" fmla="*/ 1150620 w 1150620"/>
              <a:gd name="connsiteY5" fmla="*/ 0 h 27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620" h="2750820">
                <a:moveTo>
                  <a:pt x="1150620" y="0"/>
                </a:moveTo>
                <a:lnTo>
                  <a:pt x="1150620" y="2175510"/>
                </a:lnTo>
                <a:cubicBezTo>
                  <a:pt x="1150620" y="2493245"/>
                  <a:pt x="893045" y="2750820"/>
                  <a:pt x="575310" y="2750820"/>
                </a:cubicBezTo>
                <a:cubicBezTo>
                  <a:pt x="257575" y="2750820"/>
                  <a:pt x="0" y="2493245"/>
                  <a:pt x="0" y="2175510"/>
                </a:cubicBezTo>
                <a:lnTo>
                  <a:pt x="0" y="0"/>
                </a:lnTo>
                <a:lnTo>
                  <a:pt x="1150620" y="0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ym typeface="+mn-lt"/>
            </a:endParaRPr>
          </a:p>
        </p:txBody>
      </p:sp>
      <p:sp>
        <p:nvSpPr>
          <p:cNvPr id="39" name="TextBox 10"/>
          <p:cNvSpPr txBox="1"/>
          <p:nvPr/>
        </p:nvSpPr>
        <p:spPr bwMode="auto">
          <a:xfrm>
            <a:off x="2565504" y="3966421"/>
            <a:ext cx="911117" cy="878633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015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dirty="0">
              <a:sym typeface="+mn-lt"/>
            </a:endParaRPr>
          </a:p>
        </p:txBody>
      </p:sp>
      <p:sp>
        <p:nvSpPr>
          <p:cNvPr id="40" name="Rectangle 10"/>
          <p:cNvSpPr/>
          <p:nvPr/>
        </p:nvSpPr>
        <p:spPr bwMode="auto">
          <a:xfrm>
            <a:off x="165129" y="4070146"/>
            <a:ext cx="2333699" cy="8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3" name="blood-transfusion_160990"/>
          <p:cNvSpPr>
            <a:spLocks noChangeAspect="1"/>
          </p:cNvSpPr>
          <p:nvPr/>
        </p:nvSpPr>
        <p:spPr bwMode="auto">
          <a:xfrm>
            <a:off x="2861752" y="1340447"/>
            <a:ext cx="360000" cy="519597"/>
          </a:xfrm>
          <a:custGeom>
            <a:avLst/>
            <a:gdLst>
              <a:gd name="connsiteX0" fmla="*/ 174014 w 419582"/>
              <a:gd name="connsiteY0" fmla="*/ 509129 h 605592"/>
              <a:gd name="connsiteX1" fmla="*/ 246132 w 419582"/>
              <a:gd name="connsiteY1" fmla="*/ 509129 h 605592"/>
              <a:gd name="connsiteX2" fmla="*/ 246132 w 419582"/>
              <a:gd name="connsiteY2" fmla="*/ 554720 h 605592"/>
              <a:gd name="connsiteX3" fmla="*/ 222093 w 419582"/>
              <a:gd name="connsiteY3" fmla="*/ 554720 h 605592"/>
              <a:gd name="connsiteX4" fmla="*/ 222093 w 419582"/>
              <a:gd name="connsiteY4" fmla="*/ 593639 h 605592"/>
              <a:gd name="connsiteX5" fmla="*/ 210119 w 419582"/>
              <a:gd name="connsiteY5" fmla="*/ 605592 h 605592"/>
              <a:gd name="connsiteX6" fmla="*/ 198146 w 419582"/>
              <a:gd name="connsiteY6" fmla="*/ 593639 h 605592"/>
              <a:gd name="connsiteX7" fmla="*/ 198146 w 419582"/>
              <a:gd name="connsiteY7" fmla="*/ 554720 h 605592"/>
              <a:gd name="connsiteX8" fmla="*/ 174107 w 419582"/>
              <a:gd name="connsiteY8" fmla="*/ 554720 h 605592"/>
              <a:gd name="connsiteX9" fmla="*/ 174014 w 419582"/>
              <a:gd name="connsiteY9" fmla="*/ 554720 h 605592"/>
              <a:gd name="connsiteX10" fmla="*/ 328579 w 419582"/>
              <a:gd name="connsiteY10" fmla="*/ 441332 h 605592"/>
              <a:gd name="connsiteX11" fmla="*/ 316602 w 419582"/>
              <a:gd name="connsiteY11" fmla="*/ 453383 h 605592"/>
              <a:gd name="connsiteX12" fmla="*/ 328579 w 419582"/>
              <a:gd name="connsiteY12" fmla="*/ 465342 h 605592"/>
              <a:gd name="connsiteX13" fmla="*/ 389207 w 419582"/>
              <a:gd name="connsiteY13" fmla="*/ 465342 h 605592"/>
              <a:gd name="connsiteX14" fmla="*/ 401277 w 419582"/>
              <a:gd name="connsiteY14" fmla="*/ 453383 h 605592"/>
              <a:gd name="connsiteX15" fmla="*/ 389207 w 419582"/>
              <a:gd name="connsiteY15" fmla="*/ 441332 h 605592"/>
              <a:gd name="connsiteX16" fmla="*/ 354111 w 419582"/>
              <a:gd name="connsiteY16" fmla="*/ 396741 h 605592"/>
              <a:gd name="connsiteX17" fmla="*/ 342041 w 419582"/>
              <a:gd name="connsiteY17" fmla="*/ 408700 h 605592"/>
              <a:gd name="connsiteX18" fmla="*/ 354111 w 419582"/>
              <a:gd name="connsiteY18" fmla="*/ 420752 h 605592"/>
              <a:gd name="connsiteX19" fmla="*/ 389207 w 419582"/>
              <a:gd name="connsiteY19" fmla="*/ 420752 h 605592"/>
              <a:gd name="connsiteX20" fmla="*/ 401277 w 419582"/>
              <a:gd name="connsiteY20" fmla="*/ 408700 h 605592"/>
              <a:gd name="connsiteX21" fmla="*/ 389207 w 419582"/>
              <a:gd name="connsiteY21" fmla="*/ 396741 h 605592"/>
              <a:gd name="connsiteX22" fmla="*/ 328579 w 419582"/>
              <a:gd name="connsiteY22" fmla="*/ 352522 h 605592"/>
              <a:gd name="connsiteX23" fmla="*/ 316602 w 419582"/>
              <a:gd name="connsiteY23" fmla="*/ 364481 h 605592"/>
              <a:gd name="connsiteX24" fmla="*/ 328579 w 419582"/>
              <a:gd name="connsiteY24" fmla="*/ 376439 h 605592"/>
              <a:gd name="connsiteX25" fmla="*/ 389207 w 419582"/>
              <a:gd name="connsiteY25" fmla="*/ 376439 h 605592"/>
              <a:gd name="connsiteX26" fmla="*/ 401277 w 419582"/>
              <a:gd name="connsiteY26" fmla="*/ 364481 h 605592"/>
              <a:gd name="connsiteX27" fmla="*/ 389207 w 419582"/>
              <a:gd name="connsiteY27" fmla="*/ 352522 h 605592"/>
              <a:gd name="connsiteX28" fmla="*/ 354111 w 419582"/>
              <a:gd name="connsiteY28" fmla="*/ 307839 h 605592"/>
              <a:gd name="connsiteX29" fmla="*/ 342041 w 419582"/>
              <a:gd name="connsiteY29" fmla="*/ 319891 h 605592"/>
              <a:gd name="connsiteX30" fmla="*/ 354111 w 419582"/>
              <a:gd name="connsiteY30" fmla="*/ 331849 h 605592"/>
              <a:gd name="connsiteX31" fmla="*/ 389207 w 419582"/>
              <a:gd name="connsiteY31" fmla="*/ 331849 h 605592"/>
              <a:gd name="connsiteX32" fmla="*/ 401277 w 419582"/>
              <a:gd name="connsiteY32" fmla="*/ 319891 h 605592"/>
              <a:gd name="connsiteX33" fmla="*/ 389207 w 419582"/>
              <a:gd name="connsiteY33" fmla="*/ 307839 h 605592"/>
              <a:gd name="connsiteX34" fmla="*/ 328579 w 419582"/>
              <a:gd name="connsiteY34" fmla="*/ 263156 h 605592"/>
              <a:gd name="connsiteX35" fmla="*/ 316602 w 419582"/>
              <a:gd name="connsiteY35" fmla="*/ 275115 h 605592"/>
              <a:gd name="connsiteX36" fmla="*/ 328579 w 419582"/>
              <a:gd name="connsiteY36" fmla="*/ 287074 h 605592"/>
              <a:gd name="connsiteX37" fmla="*/ 389207 w 419582"/>
              <a:gd name="connsiteY37" fmla="*/ 287074 h 605592"/>
              <a:gd name="connsiteX38" fmla="*/ 401277 w 419582"/>
              <a:gd name="connsiteY38" fmla="*/ 275115 h 605592"/>
              <a:gd name="connsiteX39" fmla="*/ 389207 w 419582"/>
              <a:gd name="connsiteY39" fmla="*/ 263156 h 605592"/>
              <a:gd name="connsiteX40" fmla="*/ 354111 w 419582"/>
              <a:gd name="connsiteY40" fmla="*/ 218473 h 605592"/>
              <a:gd name="connsiteX41" fmla="*/ 342041 w 419582"/>
              <a:gd name="connsiteY41" fmla="*/ 230525 h 605592"/>
              <a:gd name="connsiteX42" fmla="*/ 354111 w 419582"/>
              <a:gd name="connsiteY42" fmla="*/ 242484 h 605592"/>
              <a:gd name="connsiteX43" fmla="*/ 389207 w 419582"/>
              <a:gd name="connsiteY43" fmla="*/ 242484 h 605592"/>
              <a:gd name="connsiteX44" fmla="*/ 401277 w 419582"/>
              <a:gd name="connsiteY44" fmla="*/ 230525 h 605592"/>
              <a:gd name="connsiteX45" fmla="*/ 389207 w 419582"/>
              <a:gd name="connsiteY45" fmla="*/ 218473 h 605592"/>
              <a:gd name="connsiteX46" fmla="*/ 328579 w 419582"/>
              <a:gd name="connsiteY46" fmla="*/ 174347 h 605592"/>
              <a:gd name="connsiteX47" fmla="*/ 316602 w 419582"/>
              <a:gd name="connsiteY47" fmla="*/ 186398 h 605592"/>
              <a:gd name="connsiteX48" fmla="*/ 328579 w 419582"/>
              <a:gd name="connsiteY48" fmla="*/ 198357 h 605592"/>
              <a:gd name="connsiteX49" fmla="*/ 389207 w 419582"/>
              <a:gd name="connsiteY49" fmla="*/ 198357 h 605592"/>
              <a:gd name="connsiteX50" fmla="*/ 401277 w 419582"/>
              <a:gd name="connsiteY50" fmla="*/ 186398 h 605592"/>
              <a:gd name="connsiteX51" fmla="*/ 389207 w 419582"/>
              <a:gd name="connsiteY51" fmla="*/ 174347 h 605592"/>
              <a:gd name="connsiteX52" fmla="*/ 0 w 419582"/>
              <a:gd name="connsiteY52" fmla="*/ 147834 h 605592"/>
              <a:gd name="connsiteX53" fmla="*/ 418453 w 419582"/>
              <a:gd name="connsiteY53" fmla="*/ 147834 h 605592"/>
              <a:gd name="connsiteX54" fmla="*/ 418453 w 419582"/>
              <a:gd name="connsiteY54" fmla="*/ 469143 h 605592"/>
              <a:gd name="connsiteX55" fmla="*/ 402576 w 419582"/>
              <a:gd name="connsiteY55" fmla="*/ 484995 h 605592"/>
              <a:gd name="connsiteX56" fmla="*/ 16341 w 419582"/>
              <a:gd name="connsiteY56" fmla="*/ 484995 h 605592"/>
              <a:gd name="connsiteX57" fmla="*/ 557 w 419582"/>
              <a:gd name="connsiteY57" fmla="*/ 469143 h 605592"/>
              <a:gd name="connsiteX58" fmla="*/ 0 w 419582"/>
              <a:gd name="connsiteY58" fmla="*/ 469143 h 605592"/>
              <a:gd name="connsiteX59" fmla="*/ 209728 w 419582"/>
              <a:gd name="connsiteY59" fmla="*/ 0 h 605592"/>
              <a:gd name="connsiteX60" fmla="*/ 221706 w 419582"/>
              <a:gd name="connsiteY60" fmla="*/ 11960 h 605592"/>
              <a:gd name="connsiteX61" fmla="*/ 221706 w 419582"/>
              <a:gd name="connsiteY61" fmla="*/ 71115 h 605592"/>
              <a:gd name="connsiteX62" fmla="*/ 402589 w 419582"/>
              <a:gd name="connsiteY62" fmla="*/ 71115 h 605592"/>
              <a:gd name="connsiteX63" fmla="*/ 419582 w 419582"/>
              <a:gd name="connsiteY63" fmla="*/ 86877 h 605592"/>
              <a:gd name="connsiteX64" fmla="*/ 419582 w 419582"/>
              <a:gd name="connsiteY64" fmla="*/ 124336 h 605592"/>
              <a:gd name="connsiteX65" fmla="*/ 988 w 419582"/>
              <a:gd name="connsiteY65" fmla="*/ 124336 h 605592"/>
              <a:gd name="connsiteX66" fmla="*/ 988 w 419582"/>
              <a:gd name="connsiteY66" fmla="*/ 86877 h 605592"/>
              <a:gd name="connsiteX67" fmla="*/ 16866 w 419582"/>
              <a:gd name="connsiteY67" fmla="*/ 71115 h 605592"/>
              <a:gd name="connsiteX68" fmla="*/ 197749 w 419582"/>
              <a:gd name="connsiteY68" fmla="*/ 71115 h 605592"/>
              <a:gd name="connsiteX69" fmla="*/ 197749 w 419582"/>
              <a:gd name="connsiteY69" fmla="*/ 11960 h 605592"/>
              <a:gd name="connsiteX70" fmla="*/ 209728 w 419582"/>
              <a:gd name="connsiteY70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19582" h="605592">
                <a:moveTo>
                  <a:pt x="174014" y="509129"/>
                </a:moveTo>
                <a:lnTo>
                  <a:pt x="246132" y="509129"/>
                </a:lnTo>
                <a:lnTo>
                  <a:pt x="246132" y="554720"/>
                </a:lnTo>
                <a:lnTo>
                  <a:pt x="222093" y="554720"/>
                </a:lnTo>
                <a:lnTo>
                  <a:pt x="222093" y="593639"/>
                </a:lnTo>
                <a:cubicBezTo>
                  <a:pt x="222093" y="600310"/>
                  <a:pt x="216802" y="605592"/>
                  <a:pt x="210119" y="605592"/>
                </a:cubicBezTo>
                <a:cubicBezTo>
                  <a:pt x="203437" y="605592"/>
                  <a:pt x="198146" y="600310"/>
                  <a:pt x="198146" y="593639"/>
                </a:cubicBezTo>
                <a:lnTo>
                  <a:pt x="198146" y="554720"/>
                </a:lnTo>
                <a:lnTo>
                  <a:pt x="174107" y="554720"/>
                </a:lnTo>
                <a:lnTo>
                  <a:pt x="174014" y="554720"/>
                </a:lnTo>
                <a:close/>
                <a:moveTo>
                  <a:pt x="328579" y="441332"/>
                </a:moveTo>
                <a:cubicBezTo>
                  <a:pt x="322265" y="441332"/>
                  <a:pt x="317066" y="446708"/>
                  <a:pt x="316602" y="453383"/>
                </a:cubicBezTo>
                <a:cubicBezTo>
                  <a:pt x="316602" y="460058"/>
                  <a:pt x="321894" y="465342"/>
                  <a:pt x="328579" y="465342"/>
                </a:cubicBezTo>
                <a:lnTo>
                  <a:pt x="389207" y="465342"/>
                </a:lnTo>
                <a:cubicBezTo>
                  <a:pt x="395892" y="465342"/>
                  <a:pt x="401277" y="460058"/>
                  <a:pt x="401277" y="453383"/>
                </a:cubicBezTo>
                <a:cubicBezTo>
                  <a:pt x="401277" y="446708"/>
                  <a:pt x="395892" y="441332"/>
                  <a:pt x="389207" y="441332"/>
                </a:cubicBezTo>
                <a:close/>
                <a:moveTo>
                  <a:pt x="354111" y="396741"/>
                </a:moveTo>
                <a:cubicBezTo>
                  <a:pt x="347426" y="396741"/>
                  <a:pt x="342041" y="402026"/>
                  <a:pt x="342041" y="408700"/>
                </a:cubicBezTo>
                <a:cubicBezTo>
                  <a:pt x="342041" y="415375"/>
                  <a:pt x="347426" y="420752"/>
                  <a:pt x="354111" y="420752"/>
                </a:cubicBezTo>
                <a:lnTo>
                  <a:pt x="389207" y="420752"/>
                </a:lnTo>
                <a:cubicBezTo>
                  <a:pt x="395892" y="420752"/>
                  <a:pt x="401277" y="415375"/>
                  <a:pt x="401277" y="408700"/>
                </a:cubicBezTo>
                <a:cubicBezTo>
                  <a:pt x="401277" y="402396"/>
                  <a:pt x="395892" y="397205"/>
                  <a:pt x="389207" y="396741"/>
                </a:cubicBezTo>
                <a:close/>
                <a:moveTo>
                  <a:pt x="328579" y="352522"/>
                </a:moveTo>
                <a:cubicBezTo>
                  <a:pt x="322265" y="352522"/>
                  <a:pt x="317066" y="357806"/>
                  <a:pt x="316602" y="364481"/>
                </a:cubicBezTo>
                <a:cubicBezTo>
                  <a:pt x="316602" y="371155"/>
                  <a:pt x="321894" y="376439"/>
                  <a:pt x="328579" y="376439"/>
                </a:cubicBezTo>
                <a:lnTo>
                  <a:pt x="389207" y="376439"/>
                </a:lnTo>
                <a:cubicBezTo>
                  <a:pt x="395892" y="376439"/>
                  <a:pt x="401277" y="371155"/>
                  <a:pt x="401277" y="364481"/>
                </a:cubicBezTo>
                <a:cubicBezTo>
                  <a:pt x="401277" y="357806"/>
                  <a:pt x="395892" y="352522"/>
                  <a:pt x="389207" y="352522"/>
                </a:cubicBezTo>
                <a:close/>
                <a:moveTo>
                  <a:pt x="354111" y="307839"/>
                </a:moveTo>
                <a:cubicBezTo>
                  <a:pt x="347426" y="307839"/>
                  <a:pt x="342041" y="313216"/>
                  <a:pt x="342041" y="319891"/>
                </a:cubicBezTo>
                <a:cubicBezTo>
                  <a:pt x="342041" y="326565"/>
                  <a:pt x="347426" y="331849"/>
                  <a:pt x="354111" y="331849"/>
                </a:cubicBezTo>
                <a:lnTo>
                  <a:pt x="389207" y="331849"/>
                </a:lnTo>
                <a:cubicBezTo>
                  <a:pt x="395892" y="331849"/>
                  <a:pt x="401277" y="326565"/>
                  <a:pt x="401277" y="319891"/>
                </a:cubicBezTo>
                <a:cubicBezTo>
                  <a:pt x="401277" y="313216"/>
                  <a:pt x="395892" y="307839"/>
                  <a:pt x="389207" y="307839"/>
                </a:cubicBezTo>
                <a:close/>
                <a:moveTo>
                  <a:pt x="328579" y="263156"/>
                </a:moveTo>
                <a:cubicBezTo>
                  <a:pt x="322265" y="263156"/>
                  <a:pt x="317066" y="268440"/>
                  <a:pt x="316602" y="275115"/>
                </a:cubicBezTo>
                <a:cubicBezTo>
                  <a:pt x="316602" y="281790"/>
                  <a:pt x="321894" y="287074"/>
                  <a:pt x="328579" y="287074"/>
                </a:cubicBezTo>
                <a:lnTo>
                  <a:pt x="389207" y="287074"/>
                </a:lnTo>
                <a:cubicBezTo>
                  <a:pt x="395892" y="287074"/>
                  <a:pt x="401277" y="281790"/>
                  <a:pt x="401277" y="275115"/>
                </a:cubicBezTo>
                <a:cubicBezTo>
                  <a:pt x="401277" y="268440"/>
                  <a:pt x="395892" y="263156"/>
                  <a:pt x="389207" y="263156"/>
                </a:cubicBezTo>
                <a:close/>
                <a:moveTo>
                  <a:pt x="354111" y="218473"/>
                </a:moveTo>
                <a:cubicBezTo>
                  <a:pt x="347426" y="218473"/>
                  <a:pt x="342041" y="223850"/>
                  <a:pt x="342041" y="230525"/>
                </a:cubicBezTo>
                <a:cubicBezTo>
                  <a:pt x="342041" y="237199"/>
                  <a:pt x="347426" y="242484"/>
                  <a:pt x="354111" y="242484"/>
                </a:cubicBezTo>
                <a:lnTo>
                  <a:pt x="389207" y="242484"/>
                </a:lnTo>
                <a:cubicBezTo>
                  <a:pt x="395892" y="242484"/>
                  <a:pt x="401277" y="237199"/>
                  <a:pt x="401277" y="230525"/>
                </a:cubicBezTo>
                <a:cubicBezTo>
                  <a:pt x="401277" y="224314"/>
                  <a:pt x="395892" y="219030"/>
                  <a:pt x="389207" y="218473"/>
                </a:cubicBezTo>
                <a:close/>
                <a:moveTo>
                  <a:pt x="328579" y="174347"/>
                </a:moveTo>
                <a:cubicBezTo>
                  <a:pt x="322265" y="174347"/>
                  <a:pt x="317066" y="179538"/>
                  <a:pt x="316602" y="186398"/>
                </a:cubicBezTo>
                <a:cubicBezTo>
                  <a:pt x="316602" y="193073"/>
                  <a:pt x="321894" y="198357"/>
                  <a:pt x="328579" y="198357"/>
                </a:cubicBezTo>
                <a:lnTo>
                  <a:pt x="389207" y="198357"/>
                </a:lnTo>
                <a:cubicBezTo>
                  <a:pt x="395892" y="198357"/>
                  <a:pt x="401277" y="193073"/>
                  <a:pt x="401277" y="186398"/>
                </a:cubicBezTo>
                <a:cubicBezTo>
                  <a:pt x="401277" y="179724"/>
                  <a:pt x="395892" y="174347"/>
                  <a:pt x="389207" y="174347"/>
                </a:cubicBezTo>
                <a:close/>
                <a:moveTo>
                  <a:pt x="0" y="147834"/>
                </a:moveTo>
                <a:lnTo>
                  <a:pt x="418453" y="147834"/>
                </a:lnTo>
                <a:lnTo>
                  <a:pt x="418453" y="469143"/>
                </a:lnTo>
                <a:cubicBezTo>
                  <a:pt x="418453" y="477857"/>
                  <a:pt x="411304" y="484995"/>
                  <a:pt x="402576" y="484995"/>
                </a:cubicBezTo>
                <a:lnTo>
                  <a:pt x="16341" y="484995"/>
                </a:lnTo>
                <a:cubicBezTo>
                  <a:pt x="7706" y="484995"/>
                  <a:pt x="557" y="477857"/>
                  <a:pt x="557" y="469143"/>
                </a:cubicBezTo>
                <a:lnTo>
                  <a:pt x="0" y="469143"/>
                </a:lnTo>
                <a:close/>
                <a:moveTo>
                  <a:pt x="209728" y="0"/>
                </a:moveTo>
                <a:cubicBezTo>
                  <a:pt x="216413" y="0"/>
                  <a:pt x="221706" y="5285"/>
                  <a:pt x="221706" y="11960"/>
                </a:cubicBezTo>
                <a:lnTo>
                  <a:pt x="221706" y="71115"/>
                </a:lnTo>
                <a:lnTo>
                  <a:pt x="402589" y="71115"/>
                </a:lnTo>
                <a:cubicBezTo>
                  <a:pt x="411782" y="71115"/>
                  <a:pt x="418932" y="78254"/>
                  <a:pt x="419582" y="86877"/>
                </a:cubicBezTo>
                <a:lnTo>
                  <a:pt x="419582" y="124336"/>
                </a:lnTo>
                <a:lnTo>
                  <a:pt x="988" y="124336"/>
                </a:lnTo>
                <a:lnTo>
                  <a:pt x="988" y="86877"/>
                </a:lnTo>
                <a:cubicBezTo>
                  <a:pt x="988" y="78254"/>
                  <a:pt x="8138" y="71115"/>
                  <a:pt x="16866" y="71115"/>
                </a:cubicBezTo>
                <a:lnTo>
                  <a:pt x="197749" y="71115"/>
                </a:lnTo>
                <a:lnTo>
                  <a:pt x="197749" y="11960"/>
                </a:lnTo>
                <a:cubicBezTo>
                  <a:pt x="197749" y="5285"/>
                  <a:pt x="203042" y="0"/>
                  <a:pt x="209728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4" name="book-closed-tool_59175"/>
          <p:cNvSpPr/>
          <p:nvPr/>
        </p:nvSpPr>
        <p:spPr bwMode="auto">
          <a:xfrm>
            <a:off x="2817343" y="2752724"/>
            <a:ext cx="458094" cy="482119"/>
          </a:xfrm>
          <a:custGeom>
            <a:avLst/>
            <a:gdLst>
              <a:gd name="T0" fmla="*/ 1160 w 1187"/>
              <a:gd name="T1" fmla="*/ 0 h 1303"/>
              <a:gd name="T2" fmla="*/ 1098 w 1187"/>
              <a:gd name="T3" fmla="*/ 0 h 1303"/>
              <a:gd name="T4" fmla="*/ 1071 w 1187"/>
              <a:gd name="T5" fmla="*/ 27 h 1303"/>
              <a:gd name="T6" fmla="*/ 1071 w 1187"/>
              <a:gd name="T7" fmla="*/ 1187 h 1303"/>
              <a:gd name="T8" fmla="*/ 342 w 1187"/>
              <a:gd name="T9" fmla="*/ 1187 h 1303"/>
              <a:gd name="T10" fmla="*/ 246 w 1187"/>
              <a:gd name="T11" fmla="*/ 1091 h 1303"/>
              <a:gd name="T12" fmla="*/ 342 w 1187"/>
              <a:gd name="T13" fmla="*/ 994 h 1303"/>
              <a:gd name="T14" fmla="*/ 911 w 1187"/>
              <a:gd name="T15" fmla="*/ 994 h 1303"/>
              <a:gd name="T16" fmla="*/ 938 w 1187"/>
              <a:gd name="T17" fmla="*/ 968 h 1303"/>
              <a:gd name="T18" fmla="*/ 938 w 1187"/>
              <a:gd name="T19" fmla="*/ 27 h 1303"/>
              <a:gd name="T20" fmla="*/ 911 w 1187"/>
              <a:gd name="T21" fmla="*/ 0 h 1303"/>
              <a:gd name="T22" fmla="*/ 306 w 1187"/>
              <a:gd name="T23" fmla="*/ 0 h 1303"/>
              <a:gd name="T24" fmla="*/ 0 w 1187"/>
              <a:gd name="T25" fmla="*/ 306 h 1303"/>
              <a:gd name="T26" fmla="*/ 0 w 1187"/>
              <a:gd name="T27" fmla="*/ 996 h 1303"/>
              <a:gd name="T28" fmla="*/ 307 w 1187"/>
              <a:gd name="T29" fmla="*/ 1303 h 1303"/>
              <a:gd name="T30" fmla="*/ 1160 w 1187"/>
              <a:gd name="T31" fmla="*/ 1303 h 1303"/>
              <a:gd name="T32" fmla="*/ 1187 w 1187"/>
              <a:gd name="T33" fmla="*/ 1276 h 1303"/>
              <a:gd name="T34" fmla="*/ 1187 w 1187"/>
              <a:gd name="T35" fmla="*/ 27 h 1303"/>
              <a:gd name="T36" fmla="*/ 1160 w 1187"/>
              <a:gd name="T37" fmla="*/ 0 h 1303"/>
              <a:gd name="T38" fmla="*/ 331 w 1187"/>
              <a:gd name="T39" fmla="*/ 134 h 1303"/>
              <a:gd name="T40" fmla="*/ 378 w 1187"/>
              <a:gd name="T41" fmla="*/ 87 h 1303"/>
              <a:gd name="T42" fmla="*/ 425 w 1187"/>
              <a:gd name="T43" fmla="*/ 134 h 1303"/>
              <a:gd name="T44" fmla="*/ 425 w 1187"/>
              <a:gd name="T45" fmla="*/ 860 h 1303"/>
              <a:gd name="T46" fmla="*/ 378 w 1187"/>
              <a:gd name="T47" fmla="*/ 907 h 1303"/>
              <a:gd name="T48" fmla="*/ 331 w 1187"/>
              <a:gd name="T49" fmla="*/ 860 h 1303"/>
              <a:gd name="T50" fmla="*/ 331 w 1187"/>
              <a:gd name="T51" fmla="*/ 134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7" h="1303">
                <a:moveTo>
                  <a:pt x="1160" y="0"/>
                </a:moveTo>
                <a:lnTo>
                  <a:pt x="1098" y="0"/>
                </a:lnTo>
                <a:cubicBezTo>
                  <a:pt x="1083" y="0"/>
                  <a:pt x="1071" y="12"/>
                  <a:pt x="1071" y="27"/>
                </a:cubicBezTo>
                <a:lnTo>
                  <a:pt x="1071" y="1187"/>
                </a:lnTo>
                <a:lnTo>
                  <a:pt x="342" y="1187"/>
                </a:lnTo>
                <a:cubicBezTo>
                  <a:pt x="289" y="1187"/>
                  <a:pt x="246" y="1144"/>
                  <a:pt x="246" y="1091"/>
                </a:cubicBezTo>
                <a:cubicBezTo>
                  <a:pt x="246" y="1037"/>
                  <a:pt x="289" y="994"/>
                  <a:pt x="342" y="994"/>
                </a:cubicBezTo>
                <a:lnTo>
                  <a:pt x="911" y="994"/>
                </a:lnTo>
                <a:cubicBezTo>
                  <a:pt x="926" y="994"/>
                  <a:pt x="938" y="982"/>
                  <a:pt x="938" y="968"/>
                </a:cubicBezTo>
                <a:lnTo>
                  <a:pt x="938" y="27"/>
                </a:lnTo>
                <a:cubicBezTo>
                  <a:pt x="938" y="12"/>
                  <a:pt x="926" y="0"/>
                  <a:pt x="911" y="0"/>
                </a:cubicBezTo>
                <a:lnTo>
                  <a:pt x="306" y="0"/>
                </a:lnTo>
                <a:cubicBezTo>
                  <a:pt x="138" y="0"/>
                  <a:pt x="0" y="137"/>
                  <a:pt x="0" y="306"/>
                </a:cubicBezTo>
                <a:lnTo>
                  <a:pt x="0" y="996"/>
                </a:lnTo>
                <a:cubicBezTo>
                  <a:pt x="0" y="1165"/>
                  <a:pt x="138" y="1303"/>
                  <a:pt x="307" y="1303"/>
                </a:cubicBezTo>
                <a:lnTo>
                  <a:pt x="1160" y="1303"/>
                </a:lnTo>
                <a:cubicBezTo>
                  <a:pt x="1175" y="1303"/>
                  <a:pt x="1187" y="1291"/>
                  <a:pt x="1187" y="1276"/>
                </a:cubicBezTo>
                <a:lnTo>
                  <a:pt x="1187" y="27"/>
                </a:lnTo>
                <a:cubicBezTo>
                  <a:pt x="1187" y="12"/>
                  <a:pt x="1175" y="0"/>
                  <a:pt x="1160" y="0"/>
                </a:cubicBezTo>
                <a:close/>
                <a:moveTo>
                  <a:pt x="331" y="134"/>
                </a:moveTo>
                <a:cubicBezTo>
                  <a:pt x="331" y="108"/>
                  <a:pt x="352" y="87"/>
                  <a:pt x="378" y="87"/>
                </a:cubicBezTo>
                <a:cubicBezTo>
                  <a:pt x="404" y="87"/>
                  <a:pt x="425" y="108"/>
                  <a:pt x="425" y="134"/>
                </a:cubicBezTo>
                <a:lnTo>
                  <a:pt x="425" y="860"/>
                </a:lnTo>
                <a:cubicBezTo>
                  <a:pt x="425" y="886"/>
                  <a:pt x="404" y="907"/>
                  <a:pt x="378" y="907"/>
                </a:cubicBezTo>
                <a:cubicBezTo>
                  <a:pt x="352" y="907"/>
                  <a:pt x="331" y="886"/>
                  <a:pt x="331" y="860"/>
                </a:cubicBezTo>
                <a:lnTo>
                  <a:pt x="331" y="134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wallet-filled-money-tool_60484"/>
          <p:cNvSpPr>
            <a:spLocks noChangeAspect="1"/>
          </p:cNvSpPr>
          <p:nvPr/>
        </p:nvSpPr>
        <p:spPr bwMode="auto">
          <a:xfrm>
            <a:off x="2773336" y="4136821"/>
            <a:ext cx="502101" cy="481217"/>
          </a:xfrm>
          <a:custGeom>
            <a:avLst/>
            <a:gdLst>
              <a:gd name="connsiteX0" fmla="*/ 413212 w 608062"/>
              <a:gd name="connsiteY0" fmla="*/ 336089 h 582771"/>
              <a:gd name="connsiteX1" fmla="*/ 402712 w 608062"/>
              <a:gd name="connsiteY1" fmla="*/ 339771 h 582771"/>
              <a:gd name="connsiteX2" fmla="*/ 396155 w 608062"/>
              <a:gd name="connsiteY2" fmla="*/ 353117 h 582771"/>
              <a:gd name="connsiteX3" fmla="*/ 396155 w 608062"/>
              <a:gd name="connsiteY3" fmla="*/ 364468 h 582771"/>
              <a:gd name="connsiteX4" fmla="*/ 413212 w 608062"/>
              <a:gd name="connsiteY4" fmla="*/ 381496 h 582771"/>
              <a:gd name="connsiteX5" fmla="*/ 424584 w 608062"/>
              <a:gd name="connsiteY5" fmla="*/ 381496 h 582771"/>
              <a:gd name="connsiteX6" fmla="*/ 441641 w 608062"/>
              <a:gd name="connsiteY6" fmla="*/ 364468 h 582771"/>
              <a:gd name="connsiteX7" fmla="*/ 441641 w 608062"/>
              <a:gd name="connsiteY7" fmla="*/ 353117 h 582771"/>
              <a:gd name="connsiteX8" fmla="*/ 424584 w 608062"/>
              <a:gd name="connsiteY8" fmla="*/ 336089 h 582771"/>
              <a:gd name="connsiteX9" fmla="*/ 416081 w 608062"/>
              <a:gd name="connsiteY9" fmla="*/ 336089 h 582771"/>
              <a:gd name="connsiteX10" fmla="*/ 370339 w 608062"/>
              <a:gd name="connsiteY10" fmla="*/ 285620 h 582771"/>
              <a:gd name="connsiteX11" fmla="*/ 523596 w 608062"/>
              <a:gd name="connsiteY11" fmla="*/ 285620 h 582771"/>
              <a:gd name="connsiteX12" fmla="*/ 561757 w 608062"/>
              <a:gd name="connsiteY12" fmla="*/ 285620 h 582771"/>
              <a:gd name="connsiteX13" fmla="*/ 572360 w 608062"/>
              <a:gd name="connsiteY13" fmla="*/ 285620 h 582771"/>
              <a:gd name="connsiteX14" fmla="*/ 573026 w 608062"/>
              <a:gd name="connsiteY14" fmla="*/ 285620 h 582771"/>
              <a:gd name="connsiteX15" fmla="*/ 573948 w 608062"/>
              <a:gd name="connsiteY15" fmla="*/ 285620 h 582771"/>
              <a:gd name="connsiteX16" fmla="*/ 585012 w 608062"/>
              <a:gd name="connsiteY16" fmla="*/ 287461 h 582771"/>
              <a:gd name="connsiteX17" fmla="*/ 596947 w 608062"/>
              <a:gd name="connsiteY17" fmla="*/ 294568 h 582771"/>
              <a:gd name="connsiteX18" fmla="*/ 608062 w 608062"/>
              <a:gd name="connsiteY18" fmla="*/ 319726 h 582771"/>
              <a:gd name="connsiteX19" fmla="*/ 608062 w 608062"/>
              <a:gd name="connsiteY19" fmla="*/ 395609 h 582771"/>
              <a:gd name="connsiteX20" fmla="*/ 596947 w 608062"/>
              <a:gd name="connsiteY20" fmla="*/ 420767 h 582771"/>
              <a:gd name="connsiteX21" fmla="*/ 585012 w 608062"/>
              <a:gd name="connsiteY21" fmla="*/ 427874 h 582771"/>
              <a:gd name="connsiteX22" fmla="*/ 573948 w 608062"/>
              <a:gd name="connsiteY22" fmla="*/ 429715 h 582771"/>
              <a:gd name="connsiteX23" fmla="*/ 573026 w 608062"/>
              <a:gd name="connsiteY23" fmla="*/ 429715 h 582771"/>
              <a:gd name="connsiteX24" fmla="*/ 370339 w 608062"/>
              <a:gd name="connsiteY24" fmla="*/ 429715 h 582771"/>
              <a:gd name="connsiteX25" fmla="*/ 336174 w 608062"/>
              <a:gd name="connsiteY25" fmla="*/ 395609 h 582771"/>
              <a:gd name="connsiteX26" fmla="*/ 336174 w 608062"/>
              <a:gd name="connsiteY26" fmla="*/ 357821 h 582771"/>
              <a:gd name="connsiteX27" fmla="*/ 336174 w 608062"/>
              <a:gd name="connsiteY27" fmla="*/ 347287 h 582771"/>
              <a:gd name="connsiteX28" fmla="*/ 336174 w 608062"/>
              <a:gd name="connsiteY28" fmla="*/ 336703 h 582771"/>
              <a:gd name="connsiteX29" fmla="*/ 336174 w 608062"/>
              <a:gd name="connsiteY29" fmla="*/ 319726 h 582771"/>
              <a:gd name="connsiteX30" fmla="*/ 370339 w 608062"/>
              <a:gd name="connsiteY30" fmla="*/ 285620 h 582771"/>
              <a:gd name="connsiteX31" fmla="*/ 34208 w 608062"/>
              <a:gd name="connsiteY31" fmla="*/ 134822 h 582771"/>
              <a:gd name="connsiteX32" fmla="*/ 54539 w 608062"/>
              <a:gd name="connsiteY32" fmla="*/ 134822 h 582771"/>
              <a:gd name="connsiteX33" fmla="*/ 60633 w 608062"/>
              <a:gd name="connsiteY33" fmla="*/ 134822 h 582771"/>
              <a:gd name="connsiteX34" fmla="*/ 93407 w 608062"/>
              <a:gd name="connsiteY34" fmla="*/ 134822 h 582771"/>
              <a:gd name="connsiteX35" fmla="*/ 132327 w 608062"/>
              <a:gd name="connsiteY35" fmla="*/ 134822 h 582771"/>
              <a:gd name="connsiteX36" fmla="*/ 429142 w 608062"/>
              <a:gd name="connsiteY36" fmla="*/ 134822 h 582771"/>
              <a:gd name="connsiteX37" fmla="*/ 509900 w 608062"/>
              <a:gd name="connsiteY37" fmla="*/ 134822 h 582771"/>
              <a:gd name="connsiteX38" fmla="*/ 520501 w 608062"/>
              <a:gd name="connsiteY38" fmla="*/ 134822 h 582771"/>
              <a:gd name="connsiteX39" fmla="*/ 531101 w 608062"/>
              <a:gd name="connsiteY39" fmla="*/ 134822 h 582771"/>
              <a:gd name="connsiteX40" fmla="*/ 538885 w 608062"/>
              <a:gd name="connsiteY40" fmla="*/ 134822 h 582771"/>
              <a:gd name="connsiteX41" fmla="*/ 572940 w 608062"/>
              <a:gd name="connsiteY41" fmla="*/ 168926 h 582771"/>
              <a:gd name="connsiteX42" fmla="*/ 572940 w 608062"/>
              <a:gd name="connsiteY42" fmla="*/ 261982 h 582771"/>
              <a:gd name="connsiteX43" fmla="*/ 565719 w 608062"/>
              <a:gd name="connsiteY43" fmla="*/ 261982 h 582771"/>
              <a:gd name="connsiteX44" fmla="*/ 555119 w 608062"/>
              <a:gd name="connsiteY44" fmla="*/ 261982 h 582771"/>
              <a:gd name="connsiteX45" fmla="*/ 544518 w 608062"/>
              <a:gd name="connsiteY45" fmla="*/ 261982 h 582771"/>
              <a:gd name="connsiteX46" fmla="*/ 370301 w 608062"/>
              <a:gd name="connsiteY46" fmla="*/ 261982 h 582771"/>
              <a:gd name="connsiteX47" fmla="*/ 363388 w 608062"/>
              <a:gd name="connsiteY47" fmla="*/ 262391 h 582771"/>
              <a:gd name="connsiteX48" fmla="*/ 328770 w 608062"/>
              <a:gd name="connsiteY48" fmla="*/ 279468 h 582771"/>
              <a:gd name="connsiteX49" fmla="*/ 312331 w 608062"/>
              <a:gd name="connsiteY49" fmla="*/ 319861 h 582771"/>
              <a:gd name="connsiteX50" fmla="*/ 312331 w 608062"/>
              <a:gd name="connsiteY50" fmla="*/ 343279 h 582771"/>
              <a:gd name="connsiteX51" fmla="*/ 312331 w 608062"/>
              <a:gd name="connsiteY51" fmla="*/ 353863 h 582771"/>
              <a:gd name="connsiteX52" fmla="*/ 312331 w 608062"/>
              <a:gd name="connsiteY52" fmla="*/ 364446 h 582771"/>
              <a:gd name="connsiteX53" fmla="*/ 312331 w 608062"/>
              <a:gd name="connsiteY53" fmla="*/ 395636 h 582771"/>
              <a:gd name="connsiteX54" fmla="*/ 370352 w 608062"/>
              <a:gd name="connsiteY54" fmla="*/ 453617 h 582771"/>
              <a:gd name="connsiteX55" fmla="*/ 572940 w 608062"/>
              <a:gd name="connsiteY55" fmla="*/ 453617 h 582771"/>
              <a:gd name="connsiteX56" fmla="*/ 572940 w 608062"/>
              <a:gd name="connsiteY56" fmla="*/ 548719 h 582771"/>
              <a:gd name="connsiteX57" fmla="*/ 538783 w 608062"/>
              <a:gd name="connsiteY57" fmla="*/ 582771 h 582771"/>
              <a:gd name="connsiteX58" fmla="*/ 34157 w 608062"/>
              <a:gd name="connsiteY58" fmla="*/ 582771 h 582771"/>
              <a:gd name="connsiteX59" fmla="*/ 0 w 608062"/>
              <a:gd name="connsiteY59" fmla="*/ 548719 h 582771"/>
              <a:gd name="connsiteX60" fmla="*/ 0 w 608062"/>
              <a:gd name="connsiteY60" fmla="*/ 211875 h 582771"/>
              <a:gd name="connsiteX61" fmla="*/ 0 w 608062"/>
              <a:gd name="connsiteY61" fmla="*/ 173016 h 582771"/>
              <a:gd name="connsiteX62" fmla="*/ 0 w 608062"/>
              <a:gd name="connsiteY62" fmla="*/ 168926 h 582771"/>
              <a:gd name="connsiteX63" fmla="*/ 1229 w 608062"/>
              <a:gd name="connsiteY63" fmla="*/ 159978 h 582771"/>
              <a:gd name="connsiteX64" fmla="*/ 7528 w 608062"/>
              <a:gd name="connsiteY64" fmla="*/ 147656 h 582771"/>
              <a:gd name="connsiteX65" fmla="*/ 34208 w 608062"/>
              <a:gd name="connsiteY65" fmla="*/ 134822 h 582771"/>
              <a:gd name="connsiteX66" fmla="*/ 459702 w 608062"/>
              <a:gd name="connsiteY66" fmla="*/ 46827 h 582771"/>
              <a:gd name="connsiteX67" fmla="*/ 492623 w 608062"/>
              <a:gd name="connsiteY67" fmla="*/ 71966 h 582771"/>
              <a:gd name="connsiteX68" fmla="*/ 503273 w 608062"/>
              <a:gd name="connsiteY68" fmla="*/ 110900 h 582771"/>
              <a:gd name="connsiteX69" fmla="*/ 417257 w 608062"/>
              <a:gd name="connsiteY69" fmla="*/ 110900 h 582771"/>
              <a:gd name="connsiteX70" fmla="*/ 219882 w 608062"/>
              <a:gd name="connsiteY70" fmla="*/ 110900 h 582771"/>
              <a:gd name="connsiteX71" fmla="*/ 393757 w 608062"/>
              <a:gd name="connsiteY71" fmla="*/ 63586 h 582771"/>
              <a:gd name="connsiteX72" fmla="*/ 450691 w 608062"/>
              <a:gd name="connsiteY72" fmla="*/ 48053 h 582771"/>
              <a:gd name="connsiteX73" fmla="*/ 459702 w 608062"/>
              <a:gd name="connsiteY73" fmla="*/ 46827 h 582771"/>
              <a:gd name="connsiteX74" fmla="*/ 351961 w 608062"/>
              <a:gd name="connsiteY74" fmla="*/ 1805 h 582771"/>
              <a:gd name="connsiteX75" fmla="*/ 371657 w 608062"/>
              <a:gd name="connsiteY75" fmla="*/ 18993 h 582771"/>
              <a:gd name="connsiteX76" fmla="*/ 384511 w 608062"/>
              <a:gd name="connsiteY76" fmla="*/ 44858 h 582771"/>
              <a:gd name="connsiteX77" fmla="*/ 142137 w 608062"/>
              <a:gd name="connsiteY77" fmla="*/ 110900 h 582771"/>
              <a:gd name="connsiteX78" fmla="*/ 108953 w 608062"/>
              <a:gd name="connsiteY78" fmla="*/ 110900 h 582771"/>
              <a:gd name="connsiteX79" fmla="*/ 325927 w 608062"/>
              <a:gd name="connsiteY79" fmla="*/ 3556 h 582771"/>
              <a:gd name="connsiteX80" fmla="*/ 351961 w 608062"/>
              <a:gd name="connsiteY80" fmla="*/ 1805 h 5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062" h="582771">
                <a:moveTo>
                  <a:pt x="413212" y="336089"/>
                </a:moveTo>
                <a:cubicBezTo>
                  <a:pt x="409268" y="336089"/>
                  <a:pt x="405631" y="337521"/>
                  <a:pt x="402712" y="339771"/>
                </a:cubicBezTo>
                <a:cubicBezTo>
                  <a:pt x="398665" y="342839"/>
                  <a:pt x="396155" y="347696"/>
                  <a:pt x="396155" y="353117"/>
                </a:cubicBezTo>
                <a:lnTo>
                  <a:pt x="396155" y="364468"/>
                </a:lnTo>
                <a:cubicBezTo>
                  <a:pt x="396155" y="373877"/>
                  <a:pt x="403787" y="381496"/>
                  <a:pt x="413212" y="381496"/>
                </a:cubicBezTo>
                <a:lnTo>
                  <a:pt x="424584" y="381496"/>
                </a:lnTo>
                <a:cubicBezTo>
                  <a:pt x="434009" y="381496"/>
                  <a:pt x="441641" y="373877"/>
                  <a:pt x="441641" y="364468"/>
                </a:cubicBezTo>
                <a:lnTo>
                  <a:pt x="441641" y="353117"/>
                </a:lnTo>
                <a:cubicBezTo>
                  <a:pt x="441641" y="343708"/>
                  <a:pt x="434009" y="336089"/>
                  <a:pt x="424584" y="336089"/>
                </a:cubicBezTo>
                <a:lnTo>
                  <a:pt x="416081" y="336089"/>
                </a:lnTo>
                <a:close/>
                <a:moveTo>
                  <a:pt x="370339" y="285620"/>
                </a:moveTo>
                <a:lnTo>
                  <a:pt x="523596" y="285620"/>
                </a:lnTo>
                <a:lnTo>
                  <a:pt x="561757" y="285620"/>
                </a:lnTo>
                <a:lnTo>
                  <a:pt x="572360" y="285620"/>
                </a:lnTo>
                <a:lnTo>
                  <a:pt x="573026" y="285620"/>
                </a:lnTo>
                <a:lnTo>
                  <a:pt x="573948" y="285620"/>
                </a:lnTo>
                <a:cubicBezTo>
                  <a:pt x="577841" y="285620"/>
                  <a:pt x="581529" y="286336"/>
                  <a:pt x="585012" y="287461"/>
                </a:cubicBezTo>
                <a:cubicBezTo>
                  <a:pt x="589520" y="289046"/>
                  <a:pt x="593515" y="291449"/>
                  <a:pt x="596947" y="294568"/>
                </a:cubicBezTo>
                <a:cubicBezTo>
                  <a:pt x="603759" y="300756"/>
                  <a:pt x="608062" y="309755"/>
                  <a:pt x="608062" y="319726"/>
                </a:cubicBezTo>
                <a:lnTo>
                  <a:pt x="608062" y="395609"/>
                </a:lnTo>
                <a:cubicBezTo>
                  <a:pt x="608062" y="405580"/>
                  <a:pt x="603759" y="414579"/>
                  <a:pt x="596947" y="420767"/>
                </a:cubicBezTo>
                <a:cubicBezTo>
                  <a:pt x="593515" y="423886"/>
                  <a:pt x="589520" y="426340"/>
                  <a:pt x="585012" y="427874"/>
                </a:cubicBezTo>
                <a:cubicBezTo>
                  <a:pt x="581529" y="428999"/>
                  <a:pt x="577841" y="429715"/>
                  <a:pt x="573948" y="429715"/>
                </a:cubicBezTo>
                <a:lnTo>
                  <a:pt x="573026" y="429715"/>
                </a:lnTo>
                <a:lnTo>
                  <a:pt x="370339" y="429715"/>
                </a:lnTo>
                <a:cubicBezTo>
                  <a:pt x="351489" y="429715"/>
                  <a:pt x="336174" y="414426"/>
                  <a:pt x="336174" y="395609"/>
                </a:cubicBezTo>
                <a:lnTo>
                  <a:pt x="336174" y="357821"/>
                </a:lnTo>
                <a:lnTo>
                  <a:pt x="336174" y="347287"/>
                </a:lnTo>
                <a:lnTo>
                  <a:pt x="336174" y="336703"/>
                </a:lnTo>
                <a:lnTo>
                  <a:pt x="336174" y="319726"/>
                </a:lnTo>
                <a:cubicBezTo>
                  <a:pt x="336174" y="300909"/>
                  <a:pt x="351489" y="285620"/>
                  <a:pt x="370339" y="285620"/>
                </a:cubicBezTo>
                <a:close/>
                <a:moveTo>
                  <a:pt x="34208" y="134822"/>
                </a:moveTo>
                <a:lnTo>
                  <a:pt x="54539" y="134822"/>
                </a:lnTo>
                <a:lnTo>
                  <a:pt x="60633" y="134822"/>
                </a:lnTo>
                <a:lnTo>
                  <a:pt x="93407" y="134822"/>
                </a:lnTo>
                <a:lnTo>
                  <a:pt x="132327" y="134822"/>
                </a:lnTo>
                <a:lnTo>
                  <a:pt x="429142" y="134822"/>
                </a:lnTo>
                <a:lnTo>
                  <a:pt x="509900" y="134822"/>
                </a:lnTo>
                <a:lnTo>
                  <a:pt x="520501" y="134822"/>
                </a:lnTo>
                <a:lnTo>
                  <a:pt x="531101" y="134822"/>
                </a:lnTo>
                <a:lnTo>
                  <a:pt x="538885" y="134822"/>
                </a:lnTo>
                <a:cubicBezTo>
                  <a:pt x="557730" y="134822"/>
                  <a:pt x="572991" y="150110"/>
                  <a:pt x="572940" y="168926"/>
                </a:cubicBezTo>
                <a:lnTo>
                  <a:pt x="572940" y="261982"/>
                </a:lnTo>
                <a:lnTo>
                  <a:pt x="565719" y="261982"/>
                </a:lnTo>
                <a:lnTo>
                  <a:pt x="555119" y="261982"/>
                </a:lnTo>
                <a:lnTo>
                  <a:pt x="544518" y="261982"/>
                </a:lnTo>
                <a:lnTo>
                  <a:pt x="370301" y="261982"/>
                </a:lnTo>
                <a:cubicBezTo>
                  <a:pt x="367945" y="261982"/>
                  <a:pt x="365641" y="262084"/>
                  <a:pt x="363388" y="262391"/>
                </a:cubicBezTo>
                <a:cubicBezTo>
                  <a:pt x="349868" y="263925"/>
                  <a:pt x="337783" y="270214"/>
                  <a:pt x="328770" y="279468"/>
                </a:cubicBezTo>
                <a:cubicBezTo>
                  <a:pt x="318579" y="289899"/>
                  <a:pt x="312331" y="304164"/>
                  <a:pt x="312331" y="319861"/>
                </a:cubicBezTo>
                <a:lnTo>
                  <a:pt x="312331" y="343279"/>
                </a:lnTo>
                <a:lnTo>
                  <a:pt x="312331" y="353863"/>
                </a:lnTo>
                <a:lnTo>
                  <a:pt x="312331" y="364446"/>
                </a:lnTo>
                <a:lnTo>
                  <a:pt x="312331" y="395636"/>
                </a:lnTo>
                <a:cubicBezTo>
                  <a:pt x="312331" y="427643"/>
                  <a:pt x="338346" y="453617"/>
                  <a:pt x="370352" y="453617"/>
                </a:cubicBezTo>
                <a:lnTo>
                  <a:pt x="572940" y="453617"/>
                </a:lnTo>
                <a:lnTo>
                  <a:pt x="572940" y="548719"/>
                </a:lnTo>
                <a:cubicBezTo>
                  <a:pt x="572940" y="567534"/>
                  <a:pt x="557628" y="582771"/>
                  <a:pt x="538783" y="582771"/>
                </a:cubicBezTo>
                <a:lnTo>
                  <a:pt x="34157" y="582771"/>
                </a:lnTo>
                <a:cubicBezTo>
                  <a:pt x="15312" y="582771"/>
                  <a:pt x="0" y="567534"/>
                  <a:pt x="0" y="548719"/>
                </a:cubicBezTo>
                <a:lnTo>
                  <a:pt x="0" y="211875"/>
                </a:lnTo>
                <a:lnTo>
                  <a:pt x="0" y="173016"/>
                </a:lnTo>
                <a:lnTo>
                  <a:pt x="0" y="168926"/>
                </a:lnTo>
                <a:cubicBezTo>
                  <a:pt x="0" y="165858"/>
                  <a:pt x="461" y="162841"/>
                  <a:pt x="1229" y="159978"/>
                </a:cubicBezTo>
                <a:cubicBezTo>
                  <a:pt x="2458" y="155427"/>
                  <a:pt x="4660" y="151235"/>
                  <a:pt x="7528" y="147656"/>
                </a:cubicBezTo>
                <a:cubicBezTo>
                  <a:pt x="13776" y="139782"/>
                  <a:pt x="23403" y="134822"/>
                  <a:pt x="34208" y="134822"/>
                </a:cubicBezTo>
                <a:close/>
                <a:moveTo>
                  <a:pt x="459702" y="46827"/>
                </a:moveTo>
                <a:cubicBezTo>
                  <a:pt x="474755" y="46827"/>
                  <a:pt x="488527" y="56739"/>
                  <a:pt x="492623" y="71966"/>
                </a:cubicBezTo>
                <a:lnTo>
                  <a:pt x="503273" y="110900"/>
                </a:lnTo>
                <a:lnTo>
                  <a:pt x="417257" y="110900"/>
                </a:lnTo>
                <a:lnTo>
                  <a:pt x="219882" y="110900"/>
                </a:lnTo>
                <a:lnTo>
                  <a:pt x="393757" y="63586"/>
                </a:lnTo>
                <a:lnTo>
                  <a:pt x="450691" y="48053"/>
                </a:lnTo>
                <a:cubicBezTo>
                  <a:pt x="453712" y="47236"/>
                  <a:pt x="456732" y="46827"/>
                  <a:pt x="459702" y="46827"/>
                </a:cubicBezTo>
                <a:close/>
                <a:moveTo>
                  <a:pt x="351961" y="1805"/>
                </a:moveTo>
                <a:cubicBezTo>
                  <a:pt x="360237" y="4604"/>
                  <a:pt x="367458" y="10559"/>
                  <a:pt x="371657" y="18993"/>
                </a:cubicBezTo>
                <a:lnTo>
                  <a:pt x="384511" y="44858"/>
                </a:lnTo>
                <a:lnTo>
                  <a:pt x="142137" y="110900"/>
                </a:lnTo>
                <a:lnTo>
                  <a:pt x="108953" y="110900"/>
                </a:lnTo>
                <a:lnTo>
                  <a:pt x="325927" y="3556"/>
                </a:lnTo>
                <a:cubicBezTo>
                  <a:pt x="334351" y="-636"/>
                  <a:pt x="343684" y="-993"/>
                  <a:pt x="351961" y="1805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78686" y="960725"/>
            <a:ext cx="4498228" cy="235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1" y="-625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browser-window-in-a-circle_41879"/>
          <p:cNvSpPr>
            <a:spLocks noChangeAspect="1"/>
          </p:cNvSpPr>
          <p:nvPr/>
        </p:nvSpPr>
        <p:spPr bwMode="auto">
          <a:xfrm>
            <a:off x="302353" y="169251"/>
            <a:ext cx="475370" cy="368401"/>
          </a:xfrm>
          <a:custGeom>
            <a:avLst/>
            <a:gdLst>
              <a:gd name="T0" fmla="*/ 40 w 777"/>
              <a:gd name="T1" fmla="*/ 603 h 603"/>
              <a:gd name="T2" fmla="*/ 737 w 777"/>
              <a:gd name="T3" fmla="*/ 603 h 603"/>
              <a:gd name="T4" fmla="*/ 777 w 777"/>
              <a:gd name="T5" fmla="*/ 563 h 603"/>
              <a:gd name="T6" fmla="*/ 777 w 777"/>
              <a:gd name="T7" fmla="*/ 40 h 603"/>
              <a:gd name="T8" fmla="*/ 737 w 777"/>
              <a:gd name="T9" fmla="*/ 0 h 603"/>
              <a:gd name="T10" fmla="*/ 40 w 777"/>
              <a:gd name="T11" fmla="*/ 0 h 603"/>
              <a:gd name="T12" fmla="*/ 0 w 777"/>
              <a:gd name="T13" fmla="*/ 40 h 603"/>
              <a:gd name="T14" fmla="*/ 0 w 777"/>
              <a:gd name="T15" fmla="*/ 563 h 603"/>
              <a:gd name="T16" fmla="*/ 40 w 777"/>
              <a:gd name="T17" fmla="*/ 603 h 603"/>
              <a:gd name="T18" fmla="*/ 697 w 777"/>
              <a:gd name="T19" fmla="*/ 516 h 603"/>
              <a:gd name="T20" fmla="*/ 683 w 777"/>
              <a:gd name="T21" fmla="*/ 530 h 603"/>
              <a:gd name="T22" fmla="*/ 93 w 777"/>
              <a:gd name="T23" fmla="*/ 530 h 603"/>
              <a:gd name="T24" fmla="*/ 80 w 777"/>
              <a:gd name="T25" fmla="*/ 516 h 603"/>
              <a:gd name="T26" fmla="*/ 80 w 777"/>
              <a:gd name="T27" fmla="*/ 176 h 603"/>
              <a:gd name="T28" fmla="*/ 93 w 777"/>
              <a:gd name="T29" fmla="*/ 163 h 603"/>
              <a:gd name="T30" fmla="*/ 683 w 777"/>
              <a:gd name="T31" fmla="*/ 163 h 603"/>
              <a:gd name="T32" fmla="*/ 697 w 777"/>
              <a:gd name="T33" fmla="*/ 176 h 603"/>
              <a:gd name="T34" fmla="*/ 697 w 777"/>
              <a:gd name="T35" fmla="*/ 516 h 603"/>
              <a:gd name="T36" fmla="*/ 463 w 777"/>
              <a:gd name="T37" fmla="*/ 68 h 603"/>
              <a:gd name="T38" fmla="*/ 710 w 777"/>
              <a:gd name="T39" fmla="*/ 68 h 603"/>
              <a:gd name="T40" fmla="*/ 723 w 777"/>
              <a:gd name="T41" fmla="*/ 81 h 603"/>
              <a:gd name="T42" fmla="*/ 710 w 777"/>
              <a:gd name="T43" fmla="*/ 95 h 603"/>
              <a:gd name="T44" fmla="*/ 463 w 777"/>
              <a:gd name="T45" fmla="*/ 95 h 603"/>
              <a:gd name="T46" fmla="*/ 450 w 777"/>
              <a:gd name="T47" fmla="*/ 81 h 603"/>
              <a:gd name="T48" fmla="*/ 463 w 777"/>
              <a:gd name="T49" fmla="*/ 68 h 603"/>
              <a:gd name="T50" fmla="*/ 183 w 777"/>
              <a:gd name="T51" fmla="*/ 68 h 603"/>
              <a:gd name="T52" fmla="*/ 225 w 777"/>
              <a:gd name="T53" fmla="*/ 68 h 603"/>
              <a:gd name="T54" fmla="*/ 238 w 777"/>
              <a:gd name="T55" fmla="*/ 81 h 603"/>
              <a:gd name="T56" fmla="*/ 225 w 777"/>
              <a:gd name="T57" fmla="*/ 95 h 603"/>
              <a:gd name="T58" fmla="*/ 183 w 777"/>
              <a:gd name="T59" fmla="*/ 95 h 603"/>
              <a:gd name="T60" fmla="*/ 170 w 777"/>
              <a:gd name="T61" fmla="*/ 81 h 603"/>
              <a:gd name="T62" fmla="*/ 183 w 777"/>
              <a:gd name="T63" fmla="*/ 68 h 603"/>
              <a:gd name="T64" fmla="*/ 77 w 777"/>
              <a:gd name="T65" fmla="*/ 68 h 603"/>
              <a:gd name="T66" fmla="*/ 118 w 777"/>
              <a:gd name="T67" fmla="*/ 68 h 603"/>
              <a:gd name="T68" fmla="*/ 132 w 777"/>
              <a:gd name="T69" fmla="*/ 81 h 603"/>
              <a:gd name="T70" fmla="*/ 118 w 777"/>
              <a:gd name="T71" fmla="*/ 95 h 603"/>
              <a:gd name="T72" fmla="*/ 77 w 777"/>
              <a:gd name="T73" fmla="*/ 95 h 603"/>
              <a:gd name="T74" fmla="*/ 63 w 777"/>
              <a:gd name="T75" fmla="*/ 81 h 603"/>
              <a:gd name="T76" fmla="*/ 77 w 777"/>
              <a:gd name="T77" fmla="*/ 6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7" h="603">
                <a:moveTo>
                  <a:pt x="40" y="603"/>
                </a:moveTo>
                <a:lnTo>
                  <a:pt x="737" y="603"/>
                </a:lnTo>
                <a:cubicBezTo>
                  <a:pt x="759" y="603"/>
                  <a:pt x="777" y="585"/>
                  <a:pt x="777" y="563"/>
                </a:cubicBezTo>
                <a:lnTo>
                  <a:pt x="777" y="40"/>
                </a:lnTo>
                <a:cubicBezTo>
                  <a:pt x="777" y="18"/>
                  <a:pt x="759" y="0"/>
                  <a:pt x="737" y="0"/>
                </a:cubicBezTo>
                <a:lnTo>
                  <a:pt x="40" y="0"/>
                </a:lnTo>
                <a:cubicBezTo>
                  <a:pt x="18" y="0"/>
                  <a:pt x="0" y="18"/>
                  <a:pt x="0" y="40"/>
                </a:cubicBezTo>
                <a:lnTo>
                  <a:pt x="0" y="563"/>
                </a:lnTo>
                <a:cubicBezTo>
                  <a:pt x="0" y="585"/>
                  <a:pt x="18" y="603"/>
                  <a:pt x="40" y="603"/>
                </a:cubicBezTo>
                <a:close/>
                <a:moveTo>
                  <a:pt x="697" y="516"/>
                </a:moveTo>
                <a:cubicBezTo>
                  <a:pt x="697" y="524"/>
                  <a:pt x="691" y="530"/>
                  <a:pt x="683" y="530"/>
                </a:cubicBezTo>
                <a:lnTo>
                  <a:pt x="93" y="530"/>
                </a:lnTo>
                <a:cubicBezTo>
                  <a:pt x="86" y="530"/>
                  <a:pt x="80" y="524"/>
                  <a:pt x="80" y="516"/>
                </a:cubicBezTo>
                <a:lnTo>
                  <a:pt x="80" y="176"/>
                </a:lnTo>
                <a:cubicBezTo>
                  <a:pt x="80" y="169"/>
                  <a:pt x="86" y="163"/>
                  <a:pt x="93" y="163"/>
                </a:cubicBezTo>
                <a:lnTo>
                  <a:pt x="683" y="163"/>
                </a:lnTo>
                <a:cubicBezTo>
                  <a:pt x="691" y="163"/>
                  <a:pt x="697" y="169"/>
                  <a:pt x="697" y="176"/>
                </a:cubicBezTo>
                <a:lnTo>
                  <a:pt x="697" y="516"/>
                </a:lnTo>
                <a:close/>
                <a:moveTo>
                  <a:pt x="463" y="68"/>
                </a:moveTo>
                <a:lnTo>
                  <a:pt x="710" y="68"/>
                </a:lnTo>
                <a:cubicBezTo>
                  <a:pt x="717" y="68"/>
                  <a:pt x="723" y="74"/>
                  <a:pt x="723" y="81"/>
                </a:cubicBezTo>
                <a:cubicBezTo>
                  <a:pt x="723" y="89"/>
                  <a:pt x="717" y="95"/>
                  <a:pt x="710" y="95"/>
                </a:cubicBezTo>
                <a:lnTo>
                  <a:pt x="463" y="95"/>
                </a:lnTo>
                <a:cubicBezTo>
                  <a:pt x="456" y="95"/>
                  <a:pt x="450" y="89"/>
                  <a:pt x="450" y="81"/>
                </a:cubicBezTo>
                <a:cubicBezTo>
                  <a:pt x="450" y="74"/>
                  <a:pt x="456" y="68"/>
                  <a:pt x="463" y="68"/>
                </a:cubicBezTo>
                <a:close/>
                <a:moveTo>
                  <a:pt x="183" y="68"/>
                </a:moveTo>
                <a:lnTo>
                  <a:pt x="225" y="68"/>
                </a:lnTo>
                <a:cubicBezTo>
                  <a:pt x="232" y="68"/>
                  <a:pt x="238" y="74"/>
                  <a:pt x="238" y="81"/>
                </a:cubicBezTo>
                <a:cubicBezTo>
                  <a:pt x="238" y="89"/>
                  <a:pt x="232" y="95"/>
                  <a:pt x="225" y="95"/>
                </a:cubicBezTo>
                <a:lnTo>
                  <a:pt x="183" y="95"/>
                </a:lnTo>
                <a:cubicBezTo>
                  <a:pt x="176" y="95"/>
                  <a:pt x="170" y="89"/>
                  <a:pt x="170" y="81"/>
                </a:cubicBezTo>
                <a:cubicBezTo>
                  <a:pt x="170" y="74"/>
                  <a:pt x="176" y="68"/>
                  <a:pt x="183" y="68"/>
                </a:cubicBezTo>
                <a:close/>
                <a:moveTo>
                  <a:pt x="77" y="68"/>
                </a:moveTo>
                <a:lnTo>
                  <a:pt x="118" y="68"/>
                </a:lnTo>
                <a:cubicBezTo>
                  <a:pt x="126" y="68"/>
                  <a:pt x="132" y="74"/>
                  <a:pt x="132" y="81"/>
                </a:cubicBezTo>
                <a:cubicBezTo>
                  <a:pt x="132" y="89"/>
                  <a:pt x="126" y="95"/>
                  <a:pt x="118" y="95"/>
                </a:cubicBezTo>
                <a:lnTo>
                  <a:pt x="77" y="95"/>
                </a:lnTo>
                <a:cubicBezTo>
                  <a:pt x="69" y="95"/>
                  <a:pt x="63" y="89"/>
                  <a:pt x="63" y="81"/>
                </a:cubicBezTo>
                <a:cubicBezTo>
                  <a:pt x="63" y="74"/>
                  <a:pt x="69" y="68"/>
                  <a:pt x="77" y="68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7" name="任意多边形 16"/>
          <p:cNvSpPr/>
          <p:nvPr/>
        </p:nvSpPr>
        <p:spPr>
          <a:xfrm flipV="1">
            <a:off x="0" y="1660339"/>
            <a:ext cx="4403401" cy="2614614"/>
          </a:xfrm>
          <a:custGeom>
            <a:avLst/>
            <a:gdLst>
              <a:gd name="connsiteX0" fmla="*/ 0 w 4403401"/>
              <a:gd name="connsiteY0" fmla="*/ 2614614 h 2614614"/>
              <a:gd name="connsiteX1" fmla="*/ 2808575 w 4403401"/>
              <a:gd name="connsiteY1" fmla="*/ 2614614 h 2614614"/>
              <a:gd name="connsiteX2" fmla="*/ 4403401 w 4403401"/>
              <a:gd name="connsiteY2" fmla="*/ 0 h 2614614"/>
              <a:gd name="connsiteX3" fmla="*/ 0 w 4403401"/>
              <a:gd name="connsiteY3" fmla="*/ 0 h 2614614"/>
              <a:gd name="connsiteX4" fmla="*/ 0 w 4403401"/>
              <a:gd name="connsiteY4" fmla="*/ 2614614 h 26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401" h="2614614">
                <a:moveTo>
                  <a:pt x="0" y="2614614"/>
                </a:moveTo>
                <a:lnTo>
                  <a:pt x="2808575" y="2614614"/>
                </a:lnTo>
                <a:lnTo>
                  <a:pt x="4403401" y="0"/>
                </a:lnTo>
                <a:lnTo>
                  <a:pt x="0" y="0"/>
                </a:lnTo>
                <a:lnTo>
                  <a:pt x="0" y="2614614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dirty="0"/>
          </a:p>
        </p:txBody>
      </p:sp>
      <p:sp>
        <p:nvSpPr>
          <p:cNvPr id="16" name="任意多边形 15"/>
          <p:cNvSpPr/>
          <p:nvPr/>
        </p:nvSpPr>
        <p:spPr>
          <a:xfrm flipV="1">
            <a:off x="4740601" y="1660339"/>
            <a:ext cx="4403398" cy="2614614"/>
          </a:xfrm>
          <a:custGeom>
            <a:avLst/>
            <a:gdLst>
              <a:gd name="connsiteX0" fmla="*/ 1594824 w 4403398"/>
              <a:gd name="connsiteY0" fmla="*/ 2614614 h 2614614"/>
              <a:gd name="connsiteX1" fmla="*/ 4403398 w 4403398"/>
              <a:gd name="connsiteY1" fmla="*/ 2614614 h 2614614"/>
              <a:gd name="connsiteX2" fmla="*/ 4403398 w 4403398"/>
              <a:gd name="connsiteY2" fmla="*/ 0 h 2614614"/>
              <a:gd name="connsiteX3" fmla="*/ 0 w 4403398"/>
              <a:gd name="connsiteY3" fmla="*/ 0 h 2614614"/>
              <a:gd name="connsiteX4" fmla="*/ 1594824 w 4403398"/>
              <a:gd name="connsiteY4" fmla="*/ 2614614 h 261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398" h="2614614">
                <a:moveTo>
                  <a:pt x="1594824" y="2614614"/>
                </a:moveTo>
                <a:lnTo>
                  <a:pt x="4403398" y="2614614"/>
                </a:lnTo>
                <a:lnTo>
                  <a:pt x="4403398" y="0"/>
                </a:lnTo>
                <a:lnTo>
                  <a:pt x="0" y="0"/>
                </a:lnTo>
                <a:lnTo>
                  <a:pt x="1594824" y="2614614"/>
                </a:lnTo>
                <a:close/>
              </a:path>
            </a:pathLst>
          </a:cu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14" name="等腰三角形 13"/>
          <p:cNvSpPr/>
          <p:nvPr/>
        </p:nvSpPr>
        <p:spPr>
          <a:xfrm flipV="1">
            <a:off x="2675491" y="1304754"/>
            <a:ext cx="3793017" cy="3109205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0" name="browser-button_59471"/>
          <p:cNvSpPr/>
          <p:nvPr/>
        </p:nvSpPr>
        <p:spPr bwMode="auto">
          <a:xfrm>
            <a:off x="2584793" y="2135860"/>
            <a:ext cx="432000" cy="432000"/>
          </a:xfrm>
          <a:custGeom>
            <a:avLst/>
            <a:gdLst>
              <a:gd name="connsiteX0" fmla="*/ 258158 w 593397"/>
              <a:gd name="connsiteY0" fmla="*/ 319020 h 512402"/>
              <a:gd name="connsiteX1" fmla="*/ 495157 w 593397"/>
              <a:gd name="connsiteY1" fmla="*/ 319020 h 512402"/>
              <a:gd name="connsiteX2" fmla="*/ 507145 w 593397"/>
              <a:gd name="connsiteY2" fmla="*/ 330996 h 512402"/>
              <a:gd name="connsiteX3" fmla="*/ 507145 w 593397"/>
              <a:gd name="connsiteY3" fmla="*/ 411139 h 512402"/>
              <a:gd name="connsiteX4" fmla="*/ 495157 w 593397"/>
              <a:gd name="connsiteY4" fmla="*/ 423114 h 512402"/>
              <a:gd name="connsiteX5" fmla="*/ 258158 w 593397"/>
              <a:gd name="connsiteY5" fmla="*/ 423114 h 512402"/>
              <a:gd name="connsiteX6" fmla="*/ 246169 w 593397"/>
              <a:gd name="connsiteY6" fmla="*/ 411139 h 512402"/>
              <a:gd name="connsiteX7" fmla="*/ 246169 w 593397"/>
              <a:gd name="connsiteY7" fmla="*/ 330996 h 512402"/>
              <a:gd name="connsiteX8" fmla="*/ 258158 w 593397"/>
              <a:gd name="connsiteY8" fmla="*/ 319020 h 512402"/>
              <a:gd name="connsiteX9" fmla="*/ 98684 w 593397"/>
              <a:gd name="connsiteY9" fmla="*/ 319020 h 512402"/>
              <a:gd name="connsiteX10" fmla="*/ 177988 w 593397"/>
              <a:gd name="connsiteY10" fmla="*/ 319020 h 512402"/>
              <a:gd name="connsiteX11" fmla="*/ 189976 w 593397"/>
              <a:gd name="connsiteY11" fmla="*/ 330998 h 512402"/>
              <a:gd name="connsiteX12" fmla="*/ 189976 w 593397"/>
              <a:gd name="connsiteY12" fmla="*/ 348503 h 512402"/>
              <a:gd name="connsiteX13" fmla="*/ 177988 w 593397"/>
              <a:gd name="connsiteY13" fmla="*/ 360480 h 512402"/>
              <a:gd name="connsiteX14" fmla="*/ 98684 w 593397"/>
              <a:gd name="connsiteY14" fmla="*/ 360480 h 512402"/>
              <a:gd name="connsiteX15" fmla="*/ 86696 w 593397"/>
              <a:gd name="connsiteY15" fmla="*/ 348503 h 512402"/>
              <a:gd name="connsiteX16" fmla="*/ 86696 w 593397"/>
              <a:gd name="connsiteY16" fmla="*/ 330998 h 512402"/>
              <a:gd name="connsiteX17" fmla="*/ 98684 w 593397"/>
              <a:gd name="connsiteY17" fmla="*/ 319020 h 512402"/>
              <a:gd name="connsiteX18" fmla="*/ 258158 w 593397"/>
              <a:gd name="connsiteY18" fmla="*/ 173540 h 512402"/>
              <a:gd name="connsiteX19" fmla="*/ 495157 w 593397"/>
              <a:gd name="connsiteY19" fmla="*/ 173540 h 512402"/>
              <a:gd name="connsiteX20" fmla="*/ 507145 w 593397"/>
              <a:gd name="connsiteY20" fmla="*/ 185518 h 512402"/>
              <a:gd name="connsiteX21" fmla="*/ 507145 w 593397"/>
              <a:gd name="connsiteY21" fmla="*/ 265213 h 512402"/>
              <a:gd name="connsiteX22" fmla="*/ 495157 w 593397"/>
              <a:gd name="connsiteY22" fmla="*/ 277190 h 512402"/>
              <a:gd name="connsiteX23" fmla="*/ 258158 w 593397"/>
              <a:gd name="connsiteY23" fmla="*/ 277190 h 512402"/>
              <a:gd name="connsiteX24" fmla="*/ 246169 w 593397"/>
              <a:gd name="connsiteY24" fmla="*/ 265213 h 512402"/>
              <a:gd name="connsiteX25" fmla="*/ 246169 w 593397"/>
              <a:gd name="connsiteY25" fmla="*/ 185518 h 512402"/>
              <a:gd name="connsiteX26" fmla="*/ 258158 w 593397"/>
              <a:gd name="connsiteY26" fmla="*/ 173540 h 512402"/>
              <a:gd name="connsiteX27" fmla="*/ 98684 w 593397"/>
              <a:gd name="connsiteY27" fmla="*/ 173540 h 512402"/>
              <a:gd name="connsiteX28" fmla="*/ 177988 w 593397"/>
              <a:gd name="connsiteY28" fmla="*/ 173540 h 512402"/>
              <a:gd name="connsiteX29" fmla="*/ 189976 w 593397"/>
              <a:gd name="connsiteY29" fmla="*/ 185522 h 512402"/>
              <a:gd name="connsiteX30" fmla="*/ 189976 w 593397"/>
              <a:gd name="connsiteY30" fmla="*/ 202574 h 512402"/>
              <a:gd name="connsiteX31" fmla="*/ 177988 w 593397"/>
              <a:gd name="connsiteY31" fmla="*/ 214556 h 512402"/>
              <a:gd name="connsiteX32" fmla="*/ 98684 w 593397"/>
              <a:gd name="connsiteY32" fmla="*/ 214556 h 512402"/>
              <a:gd name="connsiteX33" fmla="*/ 86696 w 593397"/>
              <a:gd name="connsiteY33" fmla="*/ 202574 h 512402"/>
              <a:gd name="connsiteX34" fmla="*/ 86696 w 593397"/>
              <a:gd name="connsiteY34" fmla="*/ 185522 h 512402"/>
              <a:gd name="connsiteX35" fmla="*/ 98684 w 593397"/>
              <a:gd name="connsiteY35" fmla="*/ 173540 h 512402"/>
              <a:gd name="connsiteX36" fmla="*/ 63166 w 593397"/>
              <a:gd name="connsiteY36" fmla="*/ 130287 h 512402"/>
              <a:gd name="connsiteX37" fmla="*/ 51179 w 593397"/>
              <a:gd name="connsiteY37" fmla="*/ 142257 h 512402"/>
              <a:gd name="connsiteX38" fmla="*/ 51179 w 593397"/>
              <a:gd name="connsiteY38" fmla="*/ 451632 h 512402"/>
              <a:gd name="connsiteX39" fmla="*/ 63166 w 593397"/>
              <a:gd name="connsiteY39" fmla="*/ 463602 h 512402"/>
              <a:gd name="connsiteX40" fmla="*/ 530231 w 593397"/>
              <a:gd name="connsiteY40" fmla="*/ 463602 h 512402"/>
              <a:gd name="connsiteX41" fmla="*/ 542218 w 593397"/>
              <a:gd name="connsiteY41" fmla="*/ 451632 h 512402"/>
              <a:gd name="connsiteX42" fmla="*/ 542218 w 593397"/>
              <a:gd name="connsiteY42" fmla="*/ 142257 h 512402"/>
              <a:gd name="connsiteX43" fmla="*/ 530231 w 593397"/>
              <a:gd name="connsiteY43" fmla="*/ 130287 h 512402"/>
              <a:gd name="connsiteX44" fmla="*/ 11988 w 593397"/>
              <a:gd name="connsiteY44" fmla="*/ 0 h 512402"/>
              <a:gd name="connsiteX45" fmla="*/ 581409 w 593397"/>
              <a:gd name="connsiteY45" fmla="*/ 0 h 512402"/>
              <a:gd name="connsiteX46" fmla="*/ 593397 w 593397"/>
              <a:gd name="connsiteY46" fmla="*/ 11970 h 512402"/>
              <a:gd name="connsiteX47" fmla="*/ 593397 w 593397"/>
              <a:gd name="connsiteY47" fmla="*/ 500432 h 512402"/>
              <a:gd name="connsiteX48" fmla="*/ 581409 w 593397"/>
              <a:gd name="connsiteY48" fmla="*/ 512402 h 512402"/>
              <a:gd name="connsiteX49" fmla="*/ 11988 w 593397"/>
              <a:gd name="connsiteY49" fmla="*/ 512402 h 512402"/>
              <a:gd name="connsiteX50" fmla="*/ 0 w 593397"/>
              <a:gd name="connsiteY50" fmla="*/ 500432 h 512402"/>
              <a:gd name="connsiteX51" fmla="*/ 0 w 593397"/>
              <a:gd name="connsiteY51" fmla="*/ 11970 h 512402"/>
              <a:gd name="connsiteX52" fmla="*/ 11988 w 593397"/>
              <a:gd name="connsiteY52" fmla="*/ 0 h 51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93397" h="512402">
                <a:moveTo>
                  <a:pt x="258158" y="319020"/>
                </a:moveTo>
                <a:lnTo>
                  <a:pt x="495157" y="319020"/>
                </a:lnTo>
                <a:cubicBezTo>
                  <a:pt x="501612" y="319020"/>
                  <a:pt x="507145" y="324547"/>
                  <a:pt x="507145" y="330996"/>
                </a:cubicBezTo>
                <a:lnTo>
                  <a:pt x="507145" y="411139"/>
                </a:lnTo>
                <a:cubicBezTo>
                  <a:pt x="507145" y="417587"/>
                  <a:pt x="501612" y="423114"/>
                  <a:pt x="495157" y="423114"/>
                </a:cubicBezTo>
                <a:lnTo>
                  <a:pt x="258158" y="423114"/>
                </a:lnTo>
                <a:cubicBezTo>
                  <a:pt x="251702" y="423114"/>
                  <a:pt x="246169" y="417587"/>
                  <a:pt x="246169" y="411139"/>
                </a:cubicBezTo>
                <a:lnTo>
                  <a:pt x="246169" y="330996"/>
                </a:lnTo>
                <a:cubicBezTo>
                  <a:pt x="246169" y="324547"/>
                  <a:pt x="251702" y="319020"/>
                  <a:pt x="258158" y="319020"/>
                </a:cubicBezTo>
                <a:close/>
                <a:moveTo>
                  <a:pt x="98684" y="319020"/>
                </a:moveTo>
                <a:lnTo>
                  <a:pt x="177988" y="319020"/>
                </a:lnTo>
                <a:cubicBezTo>
                  <a:pt x="184443" y="319020"/>
                  <a:pt x="189976" y="324548"/>
                  <a:pt x="189976" y="330998"/>
                </a:cubicBezTo>
                <a:lnTo>
                  <a:pt x="189976" y="348503"/>
                </a:lnTo>
                <a:cubicBezTo>
                  <a:pt x="189976" y="354952"/>
                  <a:pt x="184443" y="360480"/>
                  <a:pt x="177988" y="360480"/>
                </a:cubicBezTo>
                <a:lnTo>
                  <a:pt x="98684" y="360480"/>
                </a:lnTo>
                <a:cubicBezTo>
                  <a:pt x="91768" y="360480"/>
                  <a:pt x="86696" y="354952"/>
                  <a:pt x="86696" y="348503"/>
                </a:cubicBezTo>
                <a:lnTo>
                  <a:pt x="86696" y="330998"/>
                </a:lnTo>
                <a:cubicBezTo>
                  <a:pt x="86696" y="324548"/>
                  <a:pt x="91768" y="319020"/>
                  <a:pt x="98684" y="319020"/>
                </a:cubicBezTo>
                <a:close/>
                <a:moveTo>
                  <a:pt x="258158" y="173540"/>
                </a:moveTo>
                <a:lnTo>
                  <a:pt x="495157" y="173540"/>
                </a:lnTo>
                <a:cubicBezTo>
                  <a:pt x="501612" y="173540"/>
                  <a:pt x="507145" y="179068"/>
                  <a:pt x="507145" y="185518"/>
                </a:cubicBezTo>
                <a:lnTo>
                  <a:pt x="507145" y="265213"/>
                </a:lnTo>
                <a:cubicBezTo>
                  <a:pt x="507145" y="272123"/>
                  <a:pt x="501612" y="277190"/>
                  <a:pt x="495157" y="277190"/>
                </a:cubicBezTo>
                <a:lnTo>
                  <a:pt x="258158" y="277190"/>
                </a:lnTo>
                <a:cubicBezTo>
                  <a:pt x="251702" y="277190"/>
                  <a:pt x="246169" y="272123"/>
                  <a:pt x="246169" y="265213"/>
                </a:cubicBezTo>
                <a:lnTo>
                  <a:pt x="246169" y="185518"/>
                </a:lnTo>
                <a:cubicBezTo>
                  <a:pt x="246169" y="179068"/>
                  <a:pt x="251702" y="173540"/>
                  <a:pt x="258158" y="173540"/>
                </a:cubicBezTo>
                <a:close/>
                <a:moveTo>
                  <a:pt x="98684" y="173540"/>
                </a:moveTo>
                <a:lnTo>
                  <a:pt x="177988" y="173540"/>
                </a:lnTo>
                <a:cubicBezTo>
                  <a:pt x="184443" y="173540"/>
                  <a:pt x="189976" y="179070"/>
                  <a:pt x="189976" y="185522"/>
                </a:cubicBezTo>
                <a:lnTo>
                  <a:pt x="189976" y="202574"/>
                </a:lnTo>
                <a:cubicBezTo>
                  <a:pt x="189976" y="209487"/>
                  <a:pt x="184443" y="214556"/>
                  <a:pt x="177988" y="214556"/>
                </a:cubicBezTo>
                <a:lnTo>
                  <a:pt x="98684" y="214556"/>
                </a:lnTo>
                <a:cubicBezTo>
                  <a:pt x="91768" y="214556"/>
                  <a:pt x="86696" y="209487"/>
                  <a:pt x="86696" y="202574"/>
                </a:cubicBezTo>
                <a:lnTo>
                  <a:pt x="86696" y="185522"/>
                </a:lnTo>
                <a:cubicBezTo>
                  <a:pt x="86696" y="179070"/>
                  <a:pt x="91768" y="173540"/>
                  <a:pt x="98684" y="173540"/>
                </a:cubicBezTo>
                <a:close/>
                <a:moveTo>
                  <a:pt x="63166" y="130287"/>
                </a:moveTo>
                <a:cubicBezTo>
                  <a:pt x="56711" y="130287"/>
                  <a:pt x="51179" y="135812"/>
                  <a:pt x="51179" y="142257"/>
                </a:cubicBezTo>
                <a:lnTo>
                  <a:pt x="51179" y="451632"/>
                </a:lnTo>
                <a:cubicBezTo>
                  <a:pt x="51179" y="458538"/>
                  <a:pt x="56711" y="463602"/>
                  <a:pt x="63166" y="463602"/>
                </a:cubicBezTo>
                <a:lnTo>
                  <a:pt x="530231" y="463602"/>
                </a:lnTo>
                <a:cubicBezTo>
                  <a:pt x="536686" y="463602"/>
                  <a:pt x="542218" y="458538"/>
                  <a:pt x="542218" y="451632"/>
                </a:cubicBezTo>
                <a:lnTo>
                  <a:pt x="542218" y="142257"/>
                </a:lnTo>
                <a:cubicBezTo>
                  <a:pt x="542218" y="135812"/>
                  <a:pt x="536686" y="130287"/>
                  <a:pt x="530231" y="130287"/>
                </a:cubicBezTo>
                <a:close/>
                <a:moveTo>
                  <a:pt x="11988" y="0"/>
                </a:moveTo>
                <a:lnTo>
                  <a:pt x="581409" y="0"/>
                </a:lnTo>
                <a:cubicBezTo>
                  <a:pt x="588325" y="0"/>
                  <a:pt x="593397" y="5524"/>
                  <a:pt x="593397" y="11970"/>
                </a:cubicBezTo>
                <a:lnTo>
                  <a:pt x="593397" y="500432"/>
                </a:lnTo>
                <a:cubicBezTo>
                  <a:pt x="593397" y="507338"/>
                  <a:pt x="588325" y="512402"/>
                  <a:pt x="581409" y="512402"/>
                </a:cubicBezTo>
                <a:lnTo>
                  <a:pt x="11988" y="512402"/>
                </a:lnTo>
                <a:cubicBezTo>
                  <a:pt x="5533" y="512402"/>
                  <a:pt x="0" y="507338"/>
                  <a:pt x="0" y="500432"/>
                </a:cubicBezTo>
                <a:lnTo>
                  <a:pt x="0" y="11970"/>
                </a:lnTo>
                <a:cubicBezTo>
                  <a:pt x="0" y="5524"/>
                  <a:pt x="5533" y="0"/>
                  <a:pt x="11988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big-safe-box_76512"/>
          <p:cNvSpPr/>
          <p:nvPr/>
        </p:nvSpPr>
        <p:spPr bwMode="auto">
          <a:xfrm>
            <a:off x="6167687" y="2059906"/>
            <a:ext cx="432000" cy="432000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455839 w 606244"/>
              <a:gd name="T39" fmla="*/ 455839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46" h="8160">
                <a:moveTo>
                  <a:pt x="6552" y="5817"/>
                </a:moveTo>
                <a:cubicBezTo>
                  <a:pt x="6441" y="5817"/>
                  <a:pt x="6351" y="5727"/>
                  <a:pt x="6351" y="5616"/>
                </a:cubicBezTo>
                <a:cubicBezTo>
                  <a:pt x="6351" y="5505"/>
                  <a:pt x="6441" y="5415"/>
                  <a:pt x="6552" y="5415"/>
                </a:cubicBezTo>
                <a:lnTo>
                  <a:pt x="6903" y="5415"/>
                </a:lnTo>
                <a:lnTo>
                  <a:pt x="6903" y="2291"/>
                </a:lnTo>
                <a:lnTo>
                  <a:pt x="6552" y="2291"/>
                </a:lnTo>
                <a:cubicBezTo>
                  <a:pt x="6441" y="2291"/>
                  <a:pt x="6351" y="2201"/>
                  <a:pt x="6351" y="2089"/>
                </a:cubicBezTo>
                <a:cubicBezTo>
                  <a:pt x="6351" y="1978"/>
                  <a:pt x="6441" y="1888"/>
                  <a:pt x="6552" y="1888"/>
                </a:cubicBezTo>
                <a:lnTo>
                  <a:pt x="6903" y="1888"/>
                </a:lnTo>
                <a:lnTo>
                  <a:pt x="6903" y="935"/>
                </a:lnTo>
                <a:cubicBezTo>
                  <a:pt x="6903" y="880"/>
                  <a:pt x="6858" y="836"/>
                  <a:pt x="6803" y="836"/>
                </a:cubicBezTo>
                <a:lnTo>
                  <a:pt x="942" y="836"/>
                </a:lnTo>
                <a:cubicBezTo>
                  <a:pt x="888" y="836"/>
                  <a:pt x="843" y="880"/>
                  <a:pt x="843" y="935"/>
                </a:cubicBezTo>
                <a:lnTo>
                  <a:pt x="843" y="6771"/>
                </a:lnTo>
                <a:cubicBezTo>
                  <a:pt x="843" y="6826"/>
                  <a:pt x="888" y="6870"/>
                  <a:pt x="942" y="6870"/>
                </a:cubicBezTo>
                <a:lnTo>
                  <a:pt x="6803" y="6870"/>
                </a:lnTo>
                <a:cubicBezTo>
                  <a:pt x="6858" y="6870"/>
                  <a:pt x="6903" y="6826"/>
                  <a:pt x="6903" y="6771"/>
                </a:cubicBezTo>
                <a:lnTo>
                  <a:pt x="6903" y="5817"/>
                </a:lnTo>
                <a:lnTo>
                  <a:pt x="6552" y="5817"/>
                </a:lnTo>
                <a:lnTo>
                  <a:pt x="6552" y="5817"/>
                </a:lnTo>
                <a:close/>
                <a:moveTo>
                  <a:pt x="2416" y="4826"/>
                </a:moveTo>
                <a:cubicBezTo>
                  <a:pt x="1880" y="4826"/>
                  <a:pt x="1443" y="4389"/>
                  <a:pt x="1443" y="3853"/>
                </a:cubicBezTo>
                <a:cubicBezTo>
                  <a:pt x="1443" y="3316"/>
                  <a:pt x="1880" y="2880"/>
                  <a:pt x="2416" y="2880"/>
                </a:cubicBezTo>
                <a:cubicBezTo>
                  <a:pt x="2953" y="2880"/>
                  <a:pt x="3389" y="3316"/>
                  <a:pt x="3389" y="3853"/>
                </a:cubicBezTo>
                <a:cubicBezTo>
                  <a:pt x="3389" y="4389"/>
                  <a:pt x="2953" y="4826"/>
                  <a:pt x="2416" y="4826"/>
                </a:cubicBezTo>
                <a:close/>
                <a:moveTo>
                  <a:pt x="6149" y="4531"/>
                </a:moveTo>
                <a:lnTo>
                  <a:pt x="4205" y="4531"/>
                </a:lnTo>
                <a:cubicBezTo>
                  <a:pt x="4094" y="4531"/>
                  <a:pt x="4004" y="4441"/>
                  <a:pt x="4004" y="4330"/>
                </a:cubicBezTo>
                <a:lnTo>
                  <a:pt x="4004" y="3376"/>
                </a:lnTo>
                <a:cubicBezTo>
                  <a:pt x="4004" y="3265"/>
                  <a:pt x="4094" y="3175"/>
                  <a:pt x="4205" y="3175"/>
                </a:cubicBezTo>
                <a:lnTo>
                  <a:pt x="6149" y="3175"/>
                </a:lnTo>
                <a:cubicBezTo>
                  <a:pt x="6261" y="3175"/>
                  <a:pt x="6351" y="3265"/>
                  <a:pt x="6351" y="3376"/>
                </a:cubicBezTo>
                <a:lnTo>
                  <a:pt x="6351" y="4330"/>
                </a:lnTo>
                <a:cubicBezTo>
                  <a:pt x="6351" y="4441"/>
                  <a:pt x="6261" y="4531"/>
                  <a:pt x="6149" y="4531"/>
                </a:cubicBezTo>
                <a:close/>
                <a:moveTo>
                  <a:pt x="2987" y="3853"/>
                </a:moveTo>
                <a:cubicBezTo>
                  <a:pt x="2987" y="4168"/>
                  <a:pt x="2731" y="4424"/>
                  <a:pt x="2416" y="4424"/>
                </a:cubicBezTo>
                <a:cubicBezTo>
                  <a:pt x="2102" y="4424"/>
                  <a:pt x="1846" y="4168"/>
                  <a:pt x="1846" y="3853"/>
                </a:cubicBezTo>
                <a:cubicBezTo>
                  <a:pt x="1846" y="3538"/>
                  <a:pt x="2102" y="3282"/>
                  <a:pt x="2416" y="3282"/>
                </a:cubicBezTo>
                <a:cubicBezTo>
                  <a:pt x="2731" y="3282"/>
                  <a:pt x="2987" y="3538"/>
                  <a:pt x="2987" y="3853"/>
                </a:cubicBezTo>
                <a:close/>
                <a:moveTo>
                  <a:pt x="7124" y="0"/>
                </a:moveTo>
                <a:lnTo>
                  <a:pt x="622" y="0"/>
                </a:lnTo>
                <a:cubicBezTo>
                  <a:pt x="279" y="0"/>
                  <a:pt x="0" y="279"/>
                  <a:pt x="0" y="622"/>
                </a:cubicBezTo>
                <a:lnTo>
                  <a:pt x="0" y="7125"/>
                </a:lnTo>
                <a:cubicBezTo>
                  <a:pt x="0" y="7463"/>
                  <a:pt x="271" y="7739"/>
                  <a:pt x="608" y="7747"/>
                </a:cubicBezTo>
                <a:lnTo>
                  <a:pt x="608" y="7959"/>
                </a:lnTo>
                <a:cubicBezTo>
                  <a:pt x="608" y="8070"/>
                  <a:pt x="698" y="8160"/>
                  <a:pt x="809" y="8160"/>
                </a:cubicBezTo>
                <a:lnTo>
                  <a:pt x="1472" y="8160"/>
                </a:lnTo>
                <a:cubicBezTo>
                  <a:pt x="1583" y="8160"/>
                  <a:pt x="1673" y="8070"/>
                  <a:pt x="1673" y="7959"/>
                </a:cubicBezTo>
                <a:lnTo>
                  <a:pt x="1673" y="7747"/>
                </a:lnTo>
                <a:lnTo>
                  <a:pt x="6003" y="7747"/>
                </a:lnTo>
                <a:lnTo>
                  <a:pt x="6003" y="7959"/>
                </a:lnTo>
                <a:cubicBezTo>
                  <a:pt x="6003" y="8070"/>
                  <a:pt x="6093" y="8160"/>
                  <a:pt x="6204" y="8160"/>
                </a:cubicBezTo>
                <a:lnTo>
                  <a:pt x="6867" y="8160"/>
                </a:lnTo>
                <a:cubicBezTo>
                  <a:pt x="6978" y="8160"/>
                  <a:pt x="7068" y="8070"/>
                  <a:pt x="7068" y="7959"/>
                </a:cubicBezTo>
                <a:lnTo>
                  <a:pt x="7068" y="7747"/>
                </a:lnTo>
                <a:lnTo>
                  <a:pt x="7124" y="7747"/>
                </a:lnTo>
                <a:cubicBezTo>
                  <a:pt x="7467" y="7747"/>
                  <a:pt x="7746" y="7468"/>
                  <a:pt x="7746" y="7125"/>
                </a:cubicBezTo>
                <a:lnTo>
                  <a:pt x="7746" y="622"/>
                </a:lnTo>
                <a:cubicBezTo>
                  <a:pt x="7746" y="279"/>
                  <a:pt x="7467" y="0"/>
                  <a:pt x="7124" y="0"/>
                </a:cubicBezTo>
                <a:close/>
                <a:moveTo>
                  <a:pt x="7305" y="6771"/>
                </a:moveTo>
                <a:cubicBezTo>
                  <a:pt x="7305" y="7048"/>
                  <a:pt x="7080" y="7273"/>
                  <a:pt x="6803" y="7273"/>
                </a:cubicBezTo>
                <a:lnTo>
                  <a:pt x="942" y="7273"/>
                </a:lnTo>
                <a:cubicBezTo>
                  <a:pt x="666" y="7273"/>
                  <a:pt x="441" y="7048"/>
                  <a:pt x="441" y="6771"/>
                </a:cubicBezTo>
                <a:lnTo>
                  <a:pt x="441" y="935"/>
                </a:lnTo>
                <a:cubicBezTo>
                  <a:pt x="441" y="658"/>
                  <a:pt x="666" y="433"/>
                  <a:pt x="942" y="433"/>
                </a:cubicBezTo>
                <a:lnTo>
                  <a:pt x="6803" y="433"/>
                </a:lnTo>
                <a:cubicBezTo>
                  <a:pt x="7080" y="433"/>
                  <a:pt x="7305" y="658"/>
                  <a:pt x="7305" y="935"/>
                </a:cubicBezTo>
                <a:lnTo>
                  <a:pt x="7305" y="6771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book-closed-tool_59175"/>
          <p:cNvSpPr/>
          <p:nvPr/>
        </p:nvSpPr>
        <p:spPr bwMode="auto">
          <a:xfrm>
            <a:off x="3319093" y="3337234"/>
            <a:ext cx="432000" cy="432000"/>
          </a:xfrm>
          <a:custGeom>
            <a:avLst/>
            <a:gdLst>
              <a:gd name="T0" fmla="*/ 1160 w 1187"/>
              <a:gd name="T1" fmla="*/ 0 h 1303"/>
              <a:gd name="T2" fmla="*/ 1098 w 1187"/>
              <a:gd name="T3" fmla="*/ 0 h 1303"/>
              <a:gd name="T4" fmla="*/ 1071 w 1187"/>
              <a:gd name="T5" fmla="*/ 27 h 1303"/>
              <a:gd name="T6" fmla="*/ 1071 w 1187"/>
              <a:gd name="T7" fmla="*/ 1187 h 1303"/>
              <a:gd name="T8" fmla="*/ 342 w 1187"/>
              <a:gd name="T9" fmla="*/ 1187 h 1303"/>
              <a:gd name="T10" fmla="*/ 246 w 1187"/>
              <a:gd name="T11" fmla="*/ 1091 h 1303"/>
              <a:gd name="T12" fmla="*/ 342 w 1187"/>
              <a:gd name="T13" fmla="*/ 994 h 1303"/>
              <a:gd name="T14" fmla="*/ 911 w 1187"/>
              <a:gd name="T15" fmla="*/ 994 h 1303"/>
              <a:gd name="T16" fmla="*/ 938 w 1187"/>
              <a:gd name="T17" fmla="*/ 968 h 1303"/>
              <a:gd name="T18" fmla="*/ 938 w 1187"/>
              <a:gd name="T19" fmla="*/ 27 h 1303"/>
              <a:gd name="T20" fmla="*/ 911 w 1187"/>
              <a:gd name="T21" fmla="*/ 0 h 1303"/>
              <a:gd name="T22" fmla="*/ 306 w 1187"/>
              <a:gd name="T23" fmla="*/ 0 h 1303"/>
              <a:gd name="T24" fmla="*/ 0 w 1187"/>
              <a:gd name="T25" fmla="*/ 306 h 1303"/>
              <a:gd name="T26" fmla="*/ 0 w 1187"/>
              <a:gd name="T27" fmla="*/ 996 h 1303"/>
              <a:gd name="T28" fmla="*/ 307 w 1187"/>
              <a:gd name="T29" fmla="*/ 1303 h 1303"/>
              <a:gd name="T30" fmla="*/ 1160 w 1187"/>
              <a:gd name="T31" fmla="*/ 1303 h 1303"/>
              <a:gd name="T32" fmla="*/ 1187 w 1187"/>
              <a:gd name="T33" fmla="*/ 1276 h 1303"/>
              <a:gd name="T34" fmla="*/ 1187 w 1187"/>
              <a:gd name="T35" fmla="*/ 27 h 1303"/>
              <a:gd name="T36" fmla="*/ 1160 w 1187"/>
              <a:gd name="T37" fmla="*/ 0 h 1303"/>
              <a:gd name="T38" fmla="*/ 331 w 1187"/>
              <a:gd name="T39" fmla="*/ 134 h 1303"/>
              <a:gd name="T40" fmla="*/ 378 w 1187"/>
              <a:gd name="T41" fmla="*/ 87 h 1303"/>
              <a:gd name="T42" fmla="*/ 425 w 1187"/>
              <a:gd name="T43" fmla="*/ 134 h 1303"/>
              <a:gd name="T44" fmla="*/ 425 w 1187"/>
              <a:gd name="T45" fmla="*/ 860 h 1303"/>
              <a:gd name="T46" fmla="*/ 378 w 1187"/>
              <a:gd name="T47" fmla="*/ 907 h 1303"/>
              <a:gd name="T48" fmla="*/ 331 w 1187"/>
              <a:gd name="T49" fmla="*/ 860 h 1303"/>
              <a:gd name="T50" fmla="*/ 331 w 1187"/>
              <a:gd name="T51" fmla="*/ 134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7" h="1303">
                <a:moveTo>
                  <a:pt x="1160" y="0"/>
                </a:moveTo>
                <a:lnTo>
                  <a:pt x="1098" y="0"/>
                </a:lnTo>
                <a:cubicBezTo>
                  <a:pt x="1083" y="0"/>
                  <a:pt x="1071" y="12"/>
                  <a:pt x="1071" y="27"/>
                </a:cubicBezTo>
                <a:lnTo>
                  <a:pt x="1071" y="1187"/>
                </a:lnTo>
                <a:lnTo>
                  <a:pt x="342" y="1187"/>
                </a:lnTo>
                <a:cubicBezTo>
                  <a:pt x="289" y="1187"/>
                  <a:pt x="246" y="1144"/>
                  <a:pt x="246" y="1091"/>
                </a:cubicBezTo>
                <a:cubicBezTo>
                  <a:pt x="246" y="1037"/>
                  <a:pt x="289" y="994"/>
                  <a:pt x="342" y="994"/>
                </a:cubicBezTo>
                <a:lnTo>
                  <a:pt x="911" y="994"/>
                </a:lnTo>
                <a:cubicBezTo>
                  <a:pt x="926" y="994"/>
                  <a:pt x="938" y="982"/>
                  <a:pt x="938" y="968"/>
                </a:cubicBezTo>
                <a:lnTo>
                  <a:pt x="938" y="27"/>
                </a:lnTo>
                <a:cubicBezTo>
                  <a:pt x="938" y="12"/>
                  <a:pt x="926" y="0"/>
                  <a:pt x="911" y="0"/>
                </a:cubicBezTo>
                <a:lnTo>
                  <a:pt x="306" y="0"/>
                </a:lnTo>
                <a:cubicBezTo>
                  <a:pt x="138" y="0"/>
                  <a:pt x="0" y="137"/>
                  <a:pt x="0" y="306"/>
                </a:cubicBezTo>
                <a:lnTo>
                  <a:pt x="0" y="996"/>
                </a:lnTo>
                <a:cubicBezTo>
                  <a:pt x="0" y="1165"/>
                  <a:pt x="138" y="1303"/>
                  <a:pt x="307" y="1303"/>
                </a:cubicBezTo>
                <a:lnTo>
                  <a:pt x="1160" y="1303"/>
                </a:lnTo>
                <a:cubicBezTo>
                  <a:pt x="1175" y="1303"/>
                  <a:pt x="1187" y="1291"/>
                  <a:pt x="1187" y="1276"/>
                </a:cubicBezTo>
                <a:lnTo>
                  <a:pt x="1187" y="27"/>
                </a:lnTo>
                <a:cubicBezTo>
                  <a:pt x="1187" y="12"/>
                  <a:pt x="1175" y="0"/>
                  <a:pt x="1160" y="0"/>
                </a:cubicBezTo>
                <a:close/>
                <a:moveTo>
                  <a:pt x="331" y="134"/>
                </a:moveTo>
                <a:cubicBezTo>
                  <a:pt x="331" y="108"/>
                  <a:pt x="352" y="87"/>
                  <a:pt x="378" y="87"/>
                </a:cubicBezTo>
                <a:cubicBezTo>
                  <a:pt x="404" y="87"/>
                  <a:pt x="425" y="108"/>
                  <a:pt x="425" y="134"/>
                </a:cubicBezTo>
                <a:lnTo>
                  <a:pt x="425" y="860"/>
                </a:lnTo>
                <a:cubicBezTo>
                  <a:pt x="425" y="886"/>
                  <a:pt x="404" y="907"/>
                  <a:pt x="378" y="907"/>
                </a:cubicBezTo>
                <a:cubicBezTo>
                  <a:pt x="352" y="907"/>
                  <a:pt x="331" y="886"/>
                  <a:pt x="331" y="860"/>
                </a:cubicBezTo>
                <a:lnTo>
                  <a:pt x="331" y="134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wallet-filled-money-tool_60484"/>
          <p:cNvSpPr/>
          <p:nvPr/>
        </p:nvSpPr>
        <p:spPr bwMode="auto">
          <a:xfrm>
            <a:off x="5525146" y="3311028"/>
            <a:ext cx="432000" cy="432000"/>
          </a:xfrm>
          <a:custGeom>
            <a:avLst/>
            <a:gdLst>
              <a:gd name="connsiteX0" fmla="*/ 413212 w 608062"/>
              <a:gd name="connsiteY0" fmla="*/ 336089 h 582771"/>
              <a:gd name="connsiteX1" fmla="*/ 402712 w 608062"/>
              <a:gd name="connsiteY1" fmla="*/ 339771 h 582771"/>
              <a:gd name="connsiteX2" fmla="*/ 396155 w 608062"/>
              <a:gd name="connsiteY2" fmla="*/ 353117 h 582771"/>
              <a:gd name="connsiteX3" fmla="*/ 396155 w 608062"/>
              <a:gd name="connsiteY3" fmla="*/ 364468 h 582771"/>
              <a:gd name="connsiteX4" fmla="*/ 413212 w 608062"/>
              <a:gd name="connsiteY4" fmla="*/ 381496 h 582771"/>
              <a:gd name="connsiteX5" fmla="*/ 424584 w 608062"/>
              <a:gd name="connsiteY5" fmla="*/ 381496 h 582771"/>
              <a:gd name="connsiteX6" fmla="*/ 441641 w 608062"/>
              <a:gd name="connsiteY6" fmla="*/ 364468 h 582771"/>
              <a:gd name="connsiteX7" fmla="*/ 441641 w 608062"/>
              <a:gd name="connsiteY7" fmla="*/ 353117 h 582771"/>
              <a:gd name="connsiteX8" fmla="*/ 424584 w 608062"/>
              <a:gd name="connsiteY8" fmla="*/ 336089 h 582771"/>
              <a:gd name="connsiteX9" fmla="*/ 416081 w 608062"/>
              <a:gd name="connsiteY9" fmla="*/ 336089 h 582771"/>
              <a:gd name="connsiteX10" fmla="*/ 370339 w 608062"/>
              <a:gd name="connsiteY10" fmla="*/ 285620 h 582771"/>
              <a:gd name="connsiteX11" fmla="*/ 523596 w 608062"/>
              <a:gd name="connsiteY11" fmla="*/ 285620 h 582771"/>
              <a:gd name="connsiteX12" fmla="*/ 561757 w 608062"/>
              <a:gd name="connsiteY12" fmla="*/ 285620 h 582771"/>
              <a:gd name="connsiteX13" fmla="*/ 572360 w 608062"/>
              <a:gd name="connsiteY13" fmla="*/ 285620 h 582771"/>
              <a:gd name="connsiteX14" fmla="*/ 573026 w 608062"/>
              <a:gd name="connsiteY14" fmla="*/ 285620 h 582771"/>
              <a:gd name="connsiteX15" fmla="*/ 573948 w 608062"/>
              <a:gd name="connsiteY15" fmla="*/ 285620 h 582771"/>
              <a:gd name="connsiteX16" fmla="*/ 585012 w 608062"/>
              <a:gd name="connsiteY16" fmla="*/ 287461 h 582771"/>
              <a:gd name="connsiteX17" fmla="*/ 596947 w 608062"/>
              <a:gd name="connsiteY17" fmla="*/ 294568 h 582771"/>
              <a:gd name="connsiteX18" fmla="*/ 608062 w 608062"/>
              <a:gd name="connsiteY18" fmla="*/ 319726 h 582771"/>
              <a:gd name="connsiteX19" fmla="*/ 608062 w 608062"/>
              <a:gd name="connsiteY19" fmla="*/ 395609 h 582771"/>
              <a:gd name="connsiteX20" fmla="*/ 596947 w 608062"/>
              <a:gd name="connsiteY20" fmla="*/ 420767 h 582771"/>
              <a:gd name="connsiteX21" fmla="*/ 585012 w 608062"/>
              <a:gd name="connsiteY21" fmla="*/ 427874 h 582771"/>
              <a:gd name="connsiteX22" fmla="*/ 573948 w 608062"/>
              <a:gd name="connsiteY22" fmla="*/ 429715 h 582771"/>
              <a:gd name="connsiteX23" fmla="*/ 573026 w 608062"/>
              <a:gd name="connsiteY23" fmla="*/ 429715 h 582771"/>
              <a:gd name="connsiteX24" fmla="*/ 370339 w 608062"/>
              <a:gd name="connsiteY24" fmla="*/ 429715 h 582771"/>
              <a:gd name="connsiteX25" fmla="*/ 336174 w 608062"/>
              <a:gd name="connsiteY25" fmla="*/ 395609 h 582771"/>
              <a:gd name="connsiteX26" fmla="*/ 336174 w 608062"/>
              <a:gd name="connsiteY26" fmla="*/ 357821 h 582771"/>
              <a:gd name="connsiteX27" fmla="*/ 336174 w 608062"/>
              <a:gd name="connsiteY27" fmla="*/ 347287 h 582771"/>
              <a:gd name="connsiteX28" fmla="*/ 336174 w 608062"/>
              <a:gd name="connsiteY28" fmla="*/ 336703 h 582771"/>
              <a:gd name="connsiteX29" fmla="*/ 336174 w 608062"/>
              <a:gd name="connsiteY29" fmla="*/ 319726 h 582771"/>
              <a:gd name="connsiteX30" fmla="*/ 370339 w 608062"/>
              <a:gd name="connsiteY30" fmla="*/ 285620 h 582771"/>
              <a:gd name="connsiteX31" fmla="*/ 34208 w 608062"/>
              <a:gd name="connsiteY31" fmla="*/ 134822 h 582771"/>
              <a:gd name="connsiteX32" fmla="*/ 54539 w 608062"/>
              <a:gd name="connsiteY32" fmla="*/ 134822 h 582771"/>
              <a:gd name="connsiteX33" fmla="*/ 60633 w 608062"/>
              <a:gd name="connsiteY33" fmla="*/ 134822 h 582771"/>
              <a:gd name="connsiteX34" fmla="*/ 93407 w 608062"/>
              <a:gd name="connsiteY34" fmla="*/ 134822 h 582771"/>
              <a:gd name="connsiteX35" fmla="*/ 132327 w 608062"/>
              <a:gd name="connsiteY35" fmla="*/ 134822 h 582771"/>
              <a:gd name="connsiteX36" fmla="*/ 429142 w 608062"/>
              <a:gd name="connsiteY36" fmla="*/ 134822 h 582771"/>
              <a:gd name="connsiteX37" fmla="*/ 509900 w 608062"/>
              <a:gd name="connsiteY37" fmla="*/ 134822 h 582771"/>
              <a:gd name="connsiteX38" fmla="*/ 520501 w 608062"/>
              <a:gd name="connsiteY38" fmla="*/ 134822 h 582771"/>
              <a:gd name="connsiteX39" fmla="*/ 531101 w 608062"/>
              <a:gd name="connsiteY39" fmla="*/ 134822 h 582771"/>
              <a:gd name="connsiteX40" fmla="*/ 538885 w 608062"/>
              <a:gd name="connsiteY40" fmla="*/ 134822 h 582771"/>
              <a:gd name="connsiteX41" fmla="*/ 572940 w 608062"/>
              <a:gd name="connsiteY41" fmla="*/ 168926 h 582771"/>
              <a:gd name="connsiteX42" fmla="*/ 572940 w 608062"/>
              <a:gd name="connsiteY42" fmla="*/ 261982 h 582771"/>
              <a:gd name="connsiteX43" fmla="*/ 565719 w 608062"/>
              <a:gd name="connsiteY43" fmla="*/ 261982 h 582771"/>
              <a:gd name="connsiteX44" fmla="*/ 555119 w 608062"/>
              <a:gd name="connsiteY44" fmla="*/ 261982 h 582771"/>
              <a:gd name="connsiteX45" fmla="*/ 544518 w 608062"/>
              <a:gd name="connsiteY45" fmla="*/ 261982 h 582771"/>
              <a:gd name="connsiteX46" fmla="*/ 370301 w 608062"/>
              <a:gd name="connsiteY46" fmla="*/ 261982 h 582771"/>
              <a:gd name="connsiteX47" fmla="*/ 363388 w 608062"/>
              <a:gd name="connsiteY47" fmla="*/ 262391 h 582771"/>
              <a:gd name="connsiteX48" fmla="*/ 328770 w 608062"/>
              <a:gd name="connsiteY48" fmla="*/ 279468 h 582771"/>
              <a:gd name="connsiteX49" fmla="*/ 312331 w 608062"/>
              <a:gd name="connsiteY49" fmla="*/ 319861 h 582771"/>
              <a:gd name="connsiteX50" fmla="*/ 312331 w 608062"/>
              <a:gd name="connsiteY50" fmla="*/ 343279 h 582771"/>
              <a:gd name="connsiteX51" fmla="*/ 312331 w 608062"/>
              <a:gd name="connsiteY51" fmla="*/ 353863 h 582771"/>
              <a:gd name="connsiteX52" fmla="*/ 312331 w 608062"/>
              <a:gd name="connsiteY52" fmla="*/ 364446 h 582771"/>
              <a:gd name="connsiteX53" fmla="*/ 312331 w 608062"/>
              <a:gd name="connsiteY53" fmla="*/ 395636 h 582771"/>
              <a:gd name="connsiteX54" fmla="*/ 370352 w 608062"/>
              <a:gd name="connsiteY54" fmla="*/ 453617 h 582771"/>
              <a:gd name="connsiteX55" fmla="*/ 572940 w 608062"/>
              <a:gd name="connsiteY55" fmla="*/ 453617 h 582771"/>
              <a:gd name="connsiteX56" fmla="*/ 572940 w 608062"/>
              <a:gd name="connsiteY56" fmla="*/ 548719 h 582771"/>
              <a:gd name="connsiteX57" fmla="*/ 538783 w 608062"/>
              <a:gd name="connsiteY57" fmla="*/ 582771 h 582771"/>
              <a:gd name="connsiteX58" fmla="*/ 34157 w 608062"/>
              <a:gd name="connsiteY58" fmla="*/ 582771 h 582771"/>
              <a:gd name="connsiteX59" fmla="*/ 0 w 608062"/>
              <a:gd name="connsiteY59" fmla="*/ 548719 h 582771"/>
              <a:gd name="connsiteX60" fmla="*/ 0 w 608062"/>
              <a:gd name="connsiteY60" fmla="*/ 211875 h 582771"/>
              <a:gd name="connsiteX61" fmla="*/ 0 w 608062"/>
              <a:gd name="connsiteY61" fmla="*/ 173016 h 582771"/>
              <a:gd name="connsiteX62" fmla="*/ 0 w 608062"/>
              <a:gd name="connsiteY62" fmla="*/ 168926 h 582771"/>
              <a:gd name="connsiteX63" fmla="*/ 1229 w 608062"/>
              <a:gd name="connsiteY63" fmla="*/ 159978 h 582771"/>
              <a:gd name="connsiteX64" fmla="*/ 7528 w 608062"/>
              <a:gd name="connsiteY64" fmla="*/ 147656 h 582771"/>
              <a:gd name="connsiteX65" fmla="*/ 34208 w 608062"/>
              <a:gd name="connsiteY65" fmla="*/ 134822 h 582771"/>
              <a:gd name="connsiteX66" fmla="*/ 459702 w 608062"/>
              <a:gd name="connsiteY66" fmla="*/ 46827 h 582771"/>
              <a:gd name="connsiteX67" fmla="*/ 492623 w 608062"/>
              <a:gd name="connsiteY67" fmla="*/ 71966 h 582771"/>
              <a:gd name="connsiteX68" fmla="*/ 503273 w 608062"/>
              <a:gd name="connsiteY68" fmla="*/ 110900 h 582771"/>
              <a:gd name="connsiteX69" fmla="*/ 417257 w 608062"/>
              <a:gd name="connsiteY69" fmla="*/ 110900 h 582771"/>
              <a:gd name="connsiteX70" fmla="*/ 219882 w 608062"/>
              <a:gd name="connsiteY70" fmla="*/ 110900 h 582771"/>
              <a:gd name="connsiteX71" fmla="*/ 393757 w 608062"/>
              <a:gd name="connsiteY71" fmla="*/ 63586 h 582771"/>
              <a:gd name="connsiteX72" fmla="*/ 450691 w 608062"/>
              <a:gd name="connsiteY72" fmla="*/ 48053 h 582771"/>
              <a:gd name="connsiteX73" fmla="*/ 459702 w 608062"/>
              <a:gd name="connsiteY73" fmla="*/ 46827 h 582771"/>
              <a:gd name="connsiteX74" fmla="*/ 351961 w 608062"/>
              <a:gd name="connsiteY74" fmla="*/ 1805 h 582771"/>
              <a:gd name="connsiteX75" fmla="*/ 371657 w 608062"/>
              <a:gd name="connsiteY75" fmla="*/ 18993 h 582771"/>
              <a:gd name="connsiteX76" fmla="*/ 384511 w 608062"/>
              <a:gd name="connsiteY76" fmla="*/ 44858 h 582771"/>
              <a:gd name="connsiteX77" fmla="*/ 142137 w 608062"/>
              <a:gd name="connsiteY77" fmla="*/ 110900 h 582771"/>
              <a:gd name="connsiteX78" fmla="*/ 108953 w 608062"/>
              <a:gd name="connsiteY78" fmla="*/ 110900 h 582771"/>
              <a:gd name="connsiteX79" fmla="*/ 325927 w 608062"/>
              <a:gd name="connsiteY79" fmla="*/ 3556 h 582771"/>
              <a:gd name="connsiteX80" fmla="*/ 351961 w 608062"/>
              <a:gd name="connsiteY80" fmla="*/ 1805 h 5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062" h="582771">
                <a:moveTo>
                  <a:pt x="413212" y="336089"/>
                </a:moveTo>
                <a:cubicBezTo>
                  <a:pt x="409268" y="336089"/>
                  <a:pt x="405631" y="337521"/>
                  <a:pt x="402712" y="339771"/>
                </a:cubicBezTo>
                <a:cubicBezTo>
                  <a:pt x="398665" y="342839"/>
                  <a:pt x="396155" y="347696"/>
                  <a:pt x="396155" y="353117"/>
                </a:cubicBezTo>
                <a:lnTo>
                  <a:pt x="396155" y="364468"/>
                </a:lnTo>
                <a:cubicBezTo>
                  <a:pt x="396155" y="373877"/>
                  <a:pt x="403787" y="381496"/>
                  <a:pt x="413212" y="381496"/>
                </a:cubicBezTo>
                <a:lnTo>
                  <a:pt x="424584" y="381496"/>
                </a:lnTo>
                <a:cubicBezTo>
                  <a:pt x="434009" y="381496"/>
                  <a:pt x="441641" y="373877"/>
                  <a:pt x="441641" y="364468"/>
                </a:cubicBezTo>
                <a:lnTo>
                  <a:pt x="441641" y="353117"/>
                </a:lnTo>
                <a:cubicBezTo>
                  <a:pt x="441641" y="343708"/>
                  <a:pt x="434009" y="336089"/>
                  <a:pt x="424584" y="336089"/>
                </a:cubicBezTo>
                <a:lnTo>
                  <a:pt x="416081" y="336089"/>
                </a:lnTo>
                <a:close/>
                <a:moveTo>
                  <a:pt x="370339" y="285620"/>
                </a:moveTo>
                <a:lnTo>
                  <a:pt x="523596" y="285620"/>
                </a:lnTo>
                <a:lnTo>
                  <a:pt x="561757" y="285620"/>
                </a:lnTo>
                <a:lnTo>
                  <a:pt x="572360" y="285620"/>
                </a:lnTo>
                <a:lnTo>
                  <a:pt x="573026" y="285620"/>
                </a:lnTo>
                <a:lnTo>
                  <a:pt x="573948" y="285620"/>
                </a:lnTo>
                <a:cubicBezTo>
                  <a:pt x="577841" y="285620"/>
                  <a:pt x="581529" y="286336"/>
                  <a:pt x="585012" y="287461"/>
                </a:cubicBezTo>
                <a:cubicBezTo>
                  <a:pt x="589520" y="289046"/>
                  <a:pt x="593515" y="291449"/>
                  <a:pt x="596947" y="294568"/>
                </a:cubicBezTo>
                <a:cubicBezTo>
                  <a:pt x="603759" y="300756"/>
                  <a:pt x="608062" y="309755"/>
                  <a:pt x="608062" y="319726"/>
                </a:cubicBezTo>
                <a:lnTo>
                  <a:pt x="608062" y="395609"/>
                </a:lnTo>
                <a:cubicBezTo>
                  <a:pt x="608062" y="405580"/>
                  <a:pt x="603759" y="414579"/>
                  <a:pt x="596947" y="420767"/>
                </a:cubicBezTo>
                <a:cubicBezTo>
                  <a:pt x="593515" y="423886"/>
                  <a:pt x="589520" y="426340"/>
                  <a:pt x="585012" y="427874"/>
                </a:cubicBezTo>
                <a:cubicBezTo>
                  <a:pt x="581529" y="428999"/>
                  <a:pt x="577841" y="429715"/>
                  <a:pt x="573948" y="429715"/>
                </a:cubicBezTo>
                <a:lnTo>
                  <a:pt x="573026" y="429715"/>
                </a:lnTo>
                <a:lnTo>
                  <a:pt x="370339" y="429715"/>
                </a:lnTo>
                <a:cubicBezTo>
                  <a:pt x="351489" y="429715"/>
                  <a:pt x="336174" y="414426"/>
                  <a:pt x="336174" y="395609"/>
                </a:cubicBezTo>
                <a:lnTo>
                  <a:pt x="336174" y="357821"/>
                </a:lnTo>
                <a:lnTo>
                  <a:pt x="336174" y="347287"/>
                </a:lnTo>
                <a:lnTo>
                  <a:pt x="336174" y="336703"/>
                </a:lnTo>
                <a:lnTo>
                  <a:pt x="336174" y="319726"/>
                </a:lnTo>
                <a:cubicBezTo>
                  <a:pt x="336174" y="300909"/>
                  <a:pt x="351489" y="285620"/>
                  <a:pt x="370339" y="285620"/>
                </a:cubicBezTo>
                <a:close/>
                <a:moveTo>
                  <a:pt x="34208" y="134822"/>
                </a:moveTo>
                <a:lnTo>
                  <a:pt x="54539" y="134822"/>
                </a:lnTo>
                <a:lnTo>
                  <a:pt x="60633" y="134822"/>
                </a:lnTo>
                <a:lnTo>
                  <a:pt x="93407" y="134822"/>
                </a:lnTo>
                <a:lnTo>
                  <a:pt x="132327" y="134822"/>
                </a:lnTo>
                <a:lnTo>
                  <a:pt x="429142" y="134822"/>
                </a:lnTo>
                <a:lnTo>
                  <a:pt x="509900" y="134822"/>
                </a:lnTo>
                <a:lnTo>
                  <a:pt x="520501" y="134822"/>
                </a:lnTo>
                <a:lnTo>
                  <a:pt x="531101" y="134822"/>
                </a:lnTo>
                <a:lnTo>
                  <a:pt x="538885" y="134822"/>
                </a:lnTo>
                <a:cubicBezTo>
                  <a:pt x="557730" y="134822"/>
                  <a:pt x="572991" y="150110"/>
                  <a:pt x="572940" y="168926"/>
                </a:cubicBezTo>
                <a:lnTo>
                  <a:pt x="572940" y="261982"/>
                </a:lnTo>
                <a:lnTo>
                  <a:pt x="565719" y="261982"/>
                </a:lnTo>
                <a:lnTo>
                  <a:pt x="555119" y="261982"/>
                </a:lnTo>
                <a:lnTo>
                  <a:pt x="544518" y="261982"/>
                </a:lnTo>
                <a:lnTo>
                  <a:pt x="370301" y="261982"/>
                </a:lnTo>
                <a:cubicBezTo>
                  <a:pt x="367945" y="261982"/>
                  <a:pt x="365641" y="262084"/>
                  <a:pt x="363388" y="262391"/>
                </a:cubicBezTo>
                <a:cubicBezTo>
                  <a:pt x="349868" y="263925"/>
                  <a:pt x="337783" y="270214"/>
                  <a:pt x="328770" y="279468"/>
                </a:cubicBezTo>
                <a:cubicBezTo>
                  <a:pt x="318579" y="289899"/>
                  <a:pt x="312331" y="304164"/>
                  <a:pt x="312331" y="319861"/>
                </a:cubicBezTo>
                <a:lnTo>
                  <a:pt x="312331" y="343279"/>
                </a:lnTo>
                <a:lnTo>
                  <a:pt x="312331" y="353863"/>
                </a:lnTo>
                <a:lnTo>
                  <a:pt x="312331" y="364446"/>
                </a:lnTo>
                <a:lnTo>
                  <a:pt x="312331" y="395636"/>
                </a:lnTo>
                <a:cubicBezTo>
                  <a:pt x="312331" y="427643"/>
                  <a:pt x="338346" y="453617"/>
                  <a:pt x="370352" y="453617"/>
                </a:cubicBezTo>
                <a:lnTo>
                  <a:pt x="572940" y="453617"/>
                </a:lnTo>
                <a:lnTo>
                  <a:pt x="572940" y="548719"/>
                </a:lnTo>
                <a:cubicBezTo>
                  <a:pt x="572940" y="567534"/>
                  <a:pt x="557628" y="582771"/>
                  <a:pt x="538783" y="582771"/>
                </a:cubicBezTo>
                <a:lnTo>
                  <a:pt x="34157" y="582771"/>
                </a:lnTo>
                <a:cubicBezTo>
                  <a:pt x="15312" y="582771"/>
                  <a:pt x="0" y="567534"/>
                  <a:pt x="0" y="548719"/>
                </a:cubicBezTo>
                <a:lnTo>
                  <a:pt x="0" y="211875"/>
                </a:lnTo>
                <a:lnTo>
                  <a:pt x="0" y="173016"/>
                </a:lnTo>
                <a:lnTo>
                  <a:pt x="0" y="168926"/>
                </a:lnTo>
                <a:cubicBezTo>
                  <a:pt x="0" y="165858"/>
                  <a:pt x="461" y="162841"/>
                  <a:pt x="1229" y="159978"/>
                </a:cubicBezTo>
                <a:cubicBezTo>
                  <a:pt x="2458" y="155427"/>
                  <a:pt x="4660" y="151235"/>
                  <a:pt x="7528" y="147656"/>
                </a:cubicBezTo>
                <a:cubicBezTo>
                  <a:pt x="13776" y="139782"/>
                  <a:pt x="23403" y="134822"/>
                  <a:pt x="34208" y="134822"/>
                </a:cubicBezTo>
                <a:close/>
                <a:moveTo>
                  <a:pt x="459702" y="46827"/>
                </a:moveTo>
                <a:cubicBezTo>
                  <a:pt x="474755" y="46827"/>
                  <a:pt x="488527" y="56739"/>
                  <a:pt x="492623" y="71966"/>
                </a:cubicBezTo>
                <a:lnTo>
                  <a:pt x="503273" y="110900"/>
                </a:lnTo>
                <a:lnTo>
                  <a:pt x="417257" y="110900"/>
                </a:lnTo>
                <a:lnTo>
                  <a:pt x="219882" y="110900"/>
                </a:lnTo>
                <a:lnTo>
                  <a:pt x="393757" y="63586"/>
                </a:lnTo>
                <a:lnTo>
                  <a:pt x="450691" y="48053"/>
                </a:lnTo>
                <a:cubicBezTo>
                  <a:pt x="453712" y="47236"/>
                  <a:pt x="456732" y="46827"/>
                  <a:pt x="459702" y="46827"/>
                </a:cubicBezTo>
                <a:close/>
                <a:moveTo>
                  <a:pt x="351961" y="1805"/>
                </a:moveTo>
                <a:cubicBezTo>
                  <a:pt x="360237" y="4604"/>
                  <a:pt x="367458" y="10559"/>
                  <a:pt x="371657" y="18993"/>
                </a:cubicBezTo>
                <a:lnTo>
                  <a:pt x="384511" y="44858"/>
                </a:lnTo>
                <a:lnTo>
                  <a:pt x="142137" y="110900"/>
                </a:lnTo>
                <a:lnTo>
                  <a:pt x="108953" y="110900"/>
                </a:lnTo>
                <a:lnTo>
                  <a:pt x="325927" y="3556"/>
                </a:lnTo>
                <a:cubicBezTo>
                  <a:pt x="334351" y="-636"/>
                  <a:pt x="343684" y="-993"/>
                  <a:pt x="351961" y="1805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Rectangle 10"/>
          <p:cNvSpPr/>
          <p:nvPr/>
        </p:nvSpPr>
        <p:spPr bwMode="auto">
          <a:xfrm>
            <a:off x="521255" y="2027949"/>
            <a:ext cx="1913193" cy="6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8" name="Rectangle 10"/>
          <p:cNvSpPr/>
          <p:nvPr/>
        </p:nvSpPr>
        <p:spPr bwMode="auto">
          <a:xfrm>
            <a:off x="6834852" y="1951995"/>
            <a:ext cx="1937673" cy="6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9" name="Rectangle 10"/>
          <p:cNvSpPr/>
          <p:nvPr/>
        </p:nvSpPr>
        <p:spPr bwMode="auto">
          <a:xfrm>
            <a:off x="6181648" y="3337234"/>
            <a:ext cx="2629237" cy="37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0" name="Rectangle 10"/>
          <p:cNvSpPr/>
          <p:nvPr/>
        </p:nvSpPr>
        <p:spPr bwMode="auto">
          <a:xfrm>
            <a:off x="521256" y="3350355"/>
            <a:ext cx="2629237" cy="37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browser-window-in-a-circle_41879"/>
          <p:cNvSpPr>
            <a:spLocks noChangeAspect="1"/>
          </p:cNvSpPr>
          <p:nvPr/>
        </p:nvSpPr>
        <p:spPr bwMode="auto">
          <a:xfrm>
            <a:off x="302353" y="169251"/>
            <a:ext cx="475370" cy="368401"/>
          </a:xfrm>
          <a:custGeom>
            <a:avLst/>
            <a:gdLst>
              <a:gd name="T0" fmla="*/ 40 w 777"/>
              <a:gd name="T1" fmla="*/ 603 h 603"/>
              <a:gd name="T2" fmla="*/ 737 w 777"/>
              <a:gd name="T3" fmla="*/ 603 h 603"/>
              <a:gd name="T4" fmla="*/ 777 w 777"/>
              <a:gd name="T5" fmla="*/ 563 h 603"/>
              <a:gd name="T6" fmla="*/ 777 w 777"/>
              <a:gd name="T7" fmla="*/ 40 h 603"/>
              <a:gd name="T8" fmla="*/ 737 w 777"/>
              <a:gd name="T9" fmla="*/ 0 h 603"/>
              <a:gd name="T10" fmla="*/ 40 w 777"/>
              <a:gd name="T11" fmla="*/ 0 h 603"/>
              <a:gd name="T12" fmla="*/ 0 w 777"/>
              <a:gd name="T13" fmla="*/ 40 h 603"/>
              <a:gd name="T14" fmla="*/ 0 w 777"/>
              <a:gd name="T15" fmla="*/ 563 h 603"/>
              <a:gd name="T16" fmla="*/ 40 w 777"/>
              <a:gd name="T17" fmla="*/ 603 h 603"/>
              <a:gd name="T18" fmla="*/ 697 w 777"/>
              <a:gd name="T19" fmla="*/ 516 h 603"/>
              <a:gd name="T20" fmla="*/ 683 w 777"/>
              <a:gd name="T21" fmla="*/ 530 h 603"/>
              <a:gd name="T22" fmla="*/ 93 w 777"/>
              <a:gd name="T23" fmla="*/ 530 h 603"/>
              <a:gd name="T24" fmla="*/ 80 w 777"/>
              <a:gd name="T25" fmla="*/ 516 h 603"/>
              <a:gd name="T26" fmla="*/ 80 w 777"/>
              <a:gd name="T27" fmla="*/ 176 h 603"/>
              <a:gd name="T28" fmla="*/ 93 w 777"/>
              <a:gd name="T29" fmla="*/ 163 h 603"/>
              <a:gd name="T30" fmla="*/ 683 w 777"/>
              <a:gd name="T31" fmla="*/ 163 h 603"/>
              <a:gd name="T32" fmla="*/ 697 w 777"/>
              <a:gd name="T33" fmla="*/ 176 h 603"/>
              <a:gd name="T34" fmla="*/ 697 w 777"/>
              <a:gd name="T35" fmla="*/ 516 h 603"/>
              <a:gd name="T36" fmla="*/ 463 w 777"/>
              <a:gd name="T37" fmla="*/ 68 h 603"/>
              <a:gd name="T38" fmla="*/ 710 w 777"/>
              <a:gd name="T39" fmla="*/ 68 h 603"/>
              <a:gd name="T40" fmla="*/ 723 w 777"/>
              <a:gd name="T41" fmla="*/ 81 h 603"/>
              <a:gd name="T42" fmla="*/ 710 w 777"/>
              <a:gd name="T43" fmla="*/ 95 h 603"/>
              <a:gd name="T44" fmla="*/ 463 w 777"/>
              <a:gd name="T45" fmla="*/ 95 h 603"/>
              <a:gd name="T46" fmla="*/ 450 w 777"/>
              <a:gd name="T47" fmla="*/ 81 h 603"/>
              <a:gd name="T48" fmla="*/ 463 w 777"/>
              <a:gd name="T49" fmla="*/ 68 h 603"/>
              <a:gd name="T50" fmla="*/ 183 w 777"/>
              <a:gd name="T51" fmla="*/ 68 h 603"/>
              <a:gd name="T52" fmla="*/ 225 w 777"/>
              <a:gd name="T53" fmla="*/ 68 h 603"/>
              <a:gd name="T54" fmla="*/ 238 w 777"/>
              <a:gd name="T55" fmla="*/ 81 h 603"/>
              <a:gd name="T56" fmla="*/ 225 w 777"/>
              <a:gd name="T57" fmla="*/ 95 h 603"/>
              <a:gd name="T58" fmla="*/ 183 w 777"/>
              <a:gd name="T59" fmla="*/ 95 h 603"/>
              <a:gd name="T60" fmla="*/ 170 w 777"/>
              <a:gd name="T61" fmla="*/ 81 h 603"/>
              <a:gd name="T62" fmla="*/ 183 w 777"/>
              <a:gd name="T63" fmla="*/ 68 h 603"/>
              <a:gd name="T64" fmla="*/ 77 w 777"/>
              <a:gd name="T65" fmla="*/ 68 h 603"/>
              <a:gd name="T66" fmla="*/ 118 w 777"/>
              <a:gd name="T67" fmla="*/ 68 h 603"/>
              <a:gd name="T68" fmla="*/ 132 w 777"/>
              <a:gd name="T69" fmla="*/ 81 h 603"/>
              <a:gd name="T70" fmla="*/ 118 w 777"/>
              <a:gd name="T71" fmla="*/ 95 h 603"/>
              <a:gd name="T72" fmla="*/ 77 w 777"/>
              <a:gd name="T73" fmla="*/ 95 h 603"/>
              <a:gd name="T74" fmla="*/ 63 w 777"/>
              <a:gd name="T75" fmla="*/ 81 h 603"/>
              <a:gd name="T76" fmla="*/ 77 w 777"/>
              <a:gd name="T77" fmla="*/ 6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7" h="603">
                <a:moveTo>
                  <a:pt x="40" y="603"/>
                </a:moveTo>
                <a:lnTo>
                  <a:pt x="737" y="603"/>
                </a:lnTo>
                <a:cubicBezTo>
                  <a:pt x="759" y="603"/>
                  <a:pt x="777" y="585"/>
                  <a:pt x="777" y="563"/>
                </a:cubicBezTo>
                <a:lnTo>
                  <a:pt x="777" y="40"/>
                </a:lnTo>
                <a:cubicBezTo>
                  <a:pt x="777" y="18"/>
                  <a:pt x="759" y="0"/>
                  <a:pt x="737" y="0"/>
                </a:cubicBezTo>
                <a:lnTo>
                  <a:pt x="40" y="0"/>
                </a:lnTo>
                <a:cubicBezTo>
                  <a:pt x="18" y="0"/>
                  <a:pt x="0" y="18"/>
                  <a:pt x="0" y="40"/>
                </a:cubicBezTo>
                <a:lnTo>
                  <a:pt x="0" y="563"/>
                </a:lnTo>
                <a:cubicBezTo>
                  <a:pt x="0" y="585"/>
                  <a:pt x="18" y="603"/>
                  <a:pt x="40" y="603"/>
                </a:cubicBezTo>
                <a:close/>
                <a:moveTo>
                  <a:pt x="697" y="516"/>
                </a:moveTo>
                <a:cubicBezTo>
                  <a:pt x="697" y="524"/>
                  <a:pt x="691" y="530"/>
                  <a:pt x="683" y="530"/>
                </a:cubicBezTo>
                <a:lnTo>
                  <a:pt x="93" y="530"/>
                </a:lnTo>
                <a:cubicBezTo>
                  <a:pt x="86" y="530"/>
                  <a:pt x="80" y="524"/>
                  <a:pt x="80" y="516"/>
                </a:cubicBezTo>
                <a:lnTo>
                  <a:pt x="80" y="176"/>
                </a:lnTo>
                <a:cubicBezTo>
                  <a:pt x="80" y="169"/>
                  <a:pt x="86" y="163"/>
                  <a:pt x="93" y="163"/>
                </a:cubicBezTo>
                <a:lnTo>
                  <a:pt x="683" y="163"/>
                </a:lnTo>
                <a:cubicBezTo>
                  <a:pt x="691" y="163"/>
                  <a:pt x="697" y="169"/>
                  <a:pt x="697" y="176"/>
                </a:cubicBezTo>
                <a:lnTo>
                  <a:pt x="697" y="516"/>
                </a:lnTo>
                <a:close/>
                <a:moveTo>
                  <a:pt x="463" y="68"/>
                </a:moveTo>
                <a:lnTo>
                  <a:pt x="710" y="68"/>
                </a:lnTo>
                <a:cubicBezTo>
                  <a:pt x="717" y="68"/>
                  <a:pt x="723" y="74"/>
                  <a:pt x="723" y="81"/>
                </a:cubicBezTo>
                <a:cubicBezTo>
                  <a:pt x="723" y="89"/>
                  <a:pt x="717" y="95"/>
                  <a:pt x="710" y="95"/>
                </a:cubicBezTo>
                <a:lnTo>
                  <a:pt x="463" y="95"/>
                </a:lnTo>
                <a:cubicBezTo>
                  <a:pt x="456" y="95"/>
                  <a:pt x="450" y="89"/>
                  <a:pt x="450" y="81"/>
                </a:cubicBezTo>
                <a:cubicBezTo>
                  <a:pt x="450" y="74"/>
                  <a:pt x="456" y="68"/>
                  <a:pt x="463" y="68"/>
                </a:cubicBezTo>
                <a:close/>
                <a:moveTo>
                  <a:pt x="183" y="68"/>
                </a:moveTo>
                <a:lnTo>
                  <a:pt x="225" y="68"/>
                </a:lnTo>
                <a:cubicBezTo>
                  <a:pt x="232" y="68"/>
                  <a:pt x="238" y="74"/>
                  <a:pt x="238" y="81"/>
                </a:cubicBezTo>
                <a:cubicBezTo>
                  <a:pt x="238" y="89"/>
                  <a:pt x="232" y="95"/>
                  <a:pt x="225" y="95"/>
                </a:cubicBezTo>
                <a:lnTo>
                  <a:pt x="183" y="95"/>
                </a:lnTo>
                <a:cubicBezTo>
                  <a:pt x="176" y="95"/>
                  <a:pt x="170" y="89"/>
                  <a:pt x="170" y="81"/>
                </a:cubicBezTo>
                <a:cubicBezTo>
                  <a:pt x="170" y="74"/>
                  <a:pt x="176" y="68"/>
                  <a:pt x="183" y="68"/>
                </a:cubicBezTo>
                <a:close/>
                <a:moveTo>
                  <a:pt x="77" y="68"/>
                </a:moveTo>
                <a:lnTo>
                  <a:pt x="118" y="68"/>
                </a:lnTo>
                <a:cubicBezTo>
                  <a:pt x="126" y="68"/>
                  <a:pt x="132" y="74"/>
                  <a:pt x="132" y="81"/>
                </a:cubicBezTo>
                <a:cubicBezTo>
                  <a:pt x="132" y="89"/>
                  <a:pt x="126" y="95"/>
                  <a:pt x="118" y="95"/>
                </a:cubicBezTo>
                <a:lnTo>
                  <a:pt x="77" y="95"/>
                </a:lnTo>
                <a:cubicBezTo>
                  <a:pt x="69" y="95"/>
                  <a:pt x="63" y="89"/>
                  <a:pt x="63" y="81"/>
                </a:cubicBezTo>
                <a:cubicBezTo>
                  <a:pt x="63" y="74"/>
                  <a:pt x="69" y="68"/>
                  <a:pt x="77" y="68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五边形 1"/>
          <p:cNvSpPr/>
          <p:nvPr/>
        </p:nvSpPr>
        <p:spPr>
          <a:xfrm>
            <a:off x="6610352" y="1125125"/>
            <a:ext cx="1876425" cy="723900"/>
          </a:xfrm>
          <a:prstGeom prst="homePlat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3" name="五边形 32"/>
          <p:cNvSpPr/>
          <p:nvPr/>
        </p:nvSpPr>
        <p:spPr>
          <a:xfrm flipH="1">
            <a:off x="638174" y="1125125"/>
            <a:ext cx="1876425" cy="723900"/>
          </a:xfrm>
          <a:prstGeom prst="homePlat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4" name="矩形 33"/>
          <p:cNvSpPr/>
          <p:nvPr/>
        </p:nvSpPr>
        <p:spPr>
          <a:xfrm flipH="1">
            <a:off x="2628900" y="1129572"/>
            <a:ext cx="1876425" cy="7239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5" name="矩形 34"/>
          <p:cNvSpPr/>
          <p:nvPr/>
        </p:nvSpPr>
        <p:spPr>
          <a:xfrm flipH="1">
            <a:off x="4619626" y="1125125"/>
            <a:ext cx="1876425" cy="7239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7" name="矩形 36"/>
          <p:cNvSpPr/>
          <p:nvPr/>
        </p:nvSpPr>
        <p:spPr>
          <a:xfrm>
            <a:off x="2514599" y="2004877"/>
            <a:ext cx="114301" cy="268521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505325" y="2004877"/>
            <a:ext cx="114301" cy="268521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496051" y="2004877"/>
            <a:ext cx="114301" cy="268521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browser-button_59471"/>
          <p:cNvSpPr/>
          <p:nvPr/>
        </p:nvSpPr>
        <p:spPr bwMode="auto">
          <a:xfrm>
            <a:off x="1360387" y="1278951"/>
            <a:ext cx="432000" cy="432000"/>
          </a:xfrm>
          <a:custGeom>
            <a:avLst/>
            <a:gdLst>
              <a:gd name="connsiteX0" fmla="*/ 258158 w 593397"/>
              <a:gd name="connsiteY0" fmla="*/ 319020 h 512402"/>
              <a:gd name="connsiteX1" fmla="*/ 495157 w 593397"/>
              <a:gd name="connsiteY1" fmla="*/ 319020 h 512402"/>
              <a:gd name="connsiteX2" fmla="*/ 507145 w 593397"/>
              <a:gd name="connsiteY2" fmla="*/ 330996 h 512402"/>
              <a:gd name="connsiteX3" fmla="*/ 507145 w 593397"/>
              <a:gd name="connsiteY3" fmla="*/ 411139 h 512402"/>
              <a:gd name="connsiteX4" fmla="*/ 495157 w 593397"/>
              <a:gd name="connsiteY4" fmla="*/ 423114 h 512402"/>
              <a:gd name="connsiteX5" fmla="*/ 258158 w 593397"/>
              <a:gd name="connsiteY5" fmla="*/ 423114 h 512402"/>
              <a:gd name="connsiteX6" fmla="*/ 246169 w 593397"/>
              <a:gd name="connsiteY6" fmla="*/ 411139 h 512402"/>
              <a:gd name="connsiteX7" fmla="*/ 246169 w 593397"/>
              <a:gd name="connsiteY7" fmla="*/ 330996 h 512402"/>
              <a:gd name="connsiteX8" fmla="*/ 258158 w 593397"/>
              <a:gd name="connsiteY8" fmla="*/ 319020 h 512402"/>
              <a:gd name="connsiteX9" fmla="*/ 98684 w 593397"/>
              <a:gd name="connsiteY9" fmla="*/ 319020 h 512402"/>
              <a:gd name="connsiteX10" fmla="*/ 177988 w 593397"/>
              <a:gd name="connsiteY10" fmla="*/ 319020 h 512402"/>
              <a:gd name="connsiteX11" fmla="*/ 189976 w 593397"/>
              <a:gd name="connsiteY11" fmla="*/ 330998 h 512402"/>
              <a:gd name="connsiteX12" fmla="*/ 189976 w 593397"/>
              <a:gd name="connsiteY12" fmla="*/ 348503 h 512402"/>
              <a:gd name="connsiteX13" fmla="*/ 177988 w 593397"/>
              <a:gd name="connsiteY13" fmla="*/ 360480 h 512402"/>
              <a:gd name="connsiteX14" fmla="*/ 98684 w 593397"/>
              <a:gd name="connsiteY14" fmla="*/ 360480 h 512402"/>
              <a:gd name="connsiteX15" fmla="*/ 86696 w 593397"/>
              <a:gd name="connsiteY15" fmla="*/ 348503 h 512402"/>
              <a:gd name="connsiteX16" fmla="*/ 86696 w 593397"/>
              <a:gd name="connsiteY16" fmla="*/ 330998 h 512402"/>
              <a:gd name="connsiteX17" fmla="*/ 98684 w 593397"/>
              <a:gd name="connsiteY17" fmla="*/ 319020 h 512402"/>
              <a:gd name="connsiteX18" fmla="*/ 258158 w 593397"/>
              <a:gd name="connsiteY18" fmla="*/ 173540 h 512402"/>
              <a:gd name="connsiteX19" fmla="*/ 495157 w 593397"/>
              <a:gd name="connsiteY19" fmla="*/ 173540 h 512402"/>
              <a:gd name="connsiteX20" fmla="*/ 507145 w 593397"/>
              <a:gd name="connsiteY20" fmla="*/ 185518 h 512402"/>
              <a:gd name="connsiteX21" fmla="*/ 507145 w 593397"/>
              <a:gd name="connsiteY21" fmla="*/ 265213 h 512402"/>
              <a:gd name="connsiteX22" fmla="*/ 495157 w 593397"/>
              <a:gd name="connsiteY22" fmla="*/ 277190 h 512402"/>
              <a:gd name="connsiteX23" fmla="*/ 258158 w 593397"/>
              <a:gd name="connsiteY23" fmla="*/ 277190 h 512402"/>
              <a:gd name="connsiteX24" fmla="*/ 246169 w 593397"/>
              <a:gd name="connsiteY24" fmla="*/ 265213 h 512402"/>
              <a:gd name="connsiteX25" fmla="*/ 246169 w 593397"/>
              <a:gd name="connsiteY25" fmla="*/ 185518 h 512402"/>
              <a:gd name="connsiteX26" fmla="*/ 258158 w 593397"/>
              <a:gd name="connsiteY26" fmla="*/ 173540 h 512402"/>
              <a:gd name="connsiteX27" fmla="*/ 98684 w 593397"/>
              <a:gd name="connsiteY27" fmla="*/ 173540 h 512402"/>
              <a:gd name="connsiteX28" fmla="*/ 177988 w 593397"/>
              <a:gd name="connsiteY28" fmla="*/ 173540 h 512402"/>
              <a:gd name="connsiteX29" fmla="*/ 189976 w 593397"/>
              <a:gd name="connsiteY29" fmla="*/ 185522 h 512402"/>
              <a:gd name="connsiteX30" fmla="*/ 189976 w 593397"/>
              <a:gd name="connsiteY30" fmla="*/ 202574 h 512402"/>
              <a:gd name="connsiteX31" fmla="*/ 177988 w 593397"/>
              <a:gd name="connsiteY31" fmla="*/ 214556 h 512402"/>
              <a:gd name="connsiteX32" fmla="*/ 98684 w 593397"/>
              <a:gd name="connsiteY32" fmla="*/ 214556 h 512402"/>
              <a:gd name="connsiteX33" fmla="*/ 86696 w 593397"/>
              <a:gd name="connsiteY33" fmla="*/ 202574 h 512402"/>
              <a:gd name="connsiteX34" fmla="*/ 86696 w 593397"/>
              <a:gd name="connsiteY34" fmla="*/ 185522 h 512402"/>
              <a:gd name="connsiteX35" fmla="*/ 98684 w 593397"/>
              <a:gd name="connsiteY35" fmla="*/ 173540 h 512402"/>
              <a:gd name="connsiteX36" fmla="*/ 63166 w 593397"/>
              <a:gd name="connsiteY36" fmla="*/ 130287 h 512402"/>
              <a:gd name="connsiteX37" fmla="*/ 51179 w 593397"/>
              <a:gd name="connsiteY37" fmla="*/ 142257 h 512402"/>
              <a:gd name="connsiteX38" fmla="*/ 51179 w 593397"/>
              <a:gd name="connsiteY38" fmla="*/ 451632 h 512402"/>
              <a:gd name="connsiteX39" fmla="*/ 63166 w 593397"/>
              <a:gd name="connsiteY39" fmla="*/ 463602 h 512402"/>
              <a:gd name="connsiteX40" fmla="*/ 530231 w 593397"/>
              <a:gd name="connsiteY40" fmla="*/ 463602 h 512402"/>
              <a:gd name="connsiteX41" fmla="*/ 542218 w 593397"/>
              <a:gd name="connsiteY41" fmla="*/ 451632 h 512402"/>
              <a:gd name="connsiteX42" fmla="*/ 542218 w 593397"/>
              <a:gd name="connsiteY42" fmla="*/ 142257 h 512402"/>
              <a:gd name="connsiteX43" fmla="*/ 530231 w 593397"/>
              <a:gd name="connsiteY43" fmla="*/ 130287 h 512402"/>
              <a:gd name="connsiteX44" fmla="*/ 11988 w 593397"/>
              <a:gd name="connsiteY44" fmla="*/ 0 h 512402"/>
              <a:gd name="connsiteX45" fmla="*/ 581409 w 593397"/>
              <a:gd name="connsiteY45" fmla="*/ 0 h 512402"/>
              <a:gd name="connsiteX46" fmla="*/ 593397 w 593397"/>
              <a:gd name="connsiteY46" fmla="*/ 11970 h 512402"/>
              <a:gd name="connsiteX47" fmla="*/ 593397 w 593397"/>
              <a:gd name="connsiteY47" fmla="*/ 500432 h 512402"/>
              <a:gd name="connsiteX48" fmla="*/ 581409 w 593397"/>
              <a:gd name="connsiteY48" fmla="*/ 512402 h 512402"/>
              <a:gd name="connsiteX49" fmla="*/ 11988 w 593397"/>
              <a:gd name="connsiteY49" fmla="*/ 512402 h 512402"/>
              <a:gd name="connsiteX50" fmla="*/ 0 w 593397"/>
              <a:gd name="connsiteY50" fmla="*/ 500432 h 512402"/>
              <a:gd name="connsiteX51" fmla="*/ 0 w 593397"/>
              <a:gd name="connsiteY51" fmla="*/ 11970 h 512402"/>
              <a:gd name="connsiteX52" fmla="*/ 11988 w 593397"/>
              <a:gd name="connsiteY52" fmla="*/ 0 h 51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93397" h="512402">
                <a:moveTo>
                  <a:pt x="258158" y="319020"/>
                </a:moveTo>
                <a:lnTo>
                  <a:pt x="495157" y="319020"/>
                </a:lnTo>
                <a:cubicBezTo>
                  <a:pt x="501612" y="319020"/>
                  <a:pt x="507145" y="324547"/>
                  <a:pt x="507145" y="330996"/>
                </a:cubicBezTo>
                <a:lnTo>
                  <a:pt x="507145" y="411139"/>
                </a:lnTo>
                <a:cubicBezTo>
                  <a:pt x="507145" y="417587"/>
                  <a:pt x="501612" y="423114"/>
                  <a:pt x="495157" y="423114"/>
                </a:cubicBezTo>
                <a:lnTo>
                  <a:pt x="258158" y="423114"/>
                </a:lnTo>
                <a:cubicBezTo>
                  <a:pt x="251702" y="423114"/>
                  <a:pt x="246169" y="417587"/>
                  <a:pt x="246169" y="411139"/>
                </a:cubicBezTo>
                <a:lnTo>
                  <a:pt x="246169" y="330996"/>
                </a:lnTo>
                <a:cubicBezTo>
                  <a:pt x="246169" y="324547"/>
                  <a:pt x="251702" y="319020"/>
                  <a:pt x="258158" y="319020"/>
                </a:cubicBezTo>
                <a:close/>
                <a:moveTo>
                  <a:pt x="98684" y="319020"/>
                </a:moveTo>
                <a:lnTo>
                  <a:pt x="177988" y="319020"/>
                </a:lnTo>
                <a:cubicBezTo>
                  <a:pt x="184443" y="319020"/>
                  <a:pt x="189976" y="324548"/>
                  <a:pt x="189976" y="330998"/>
                </a:cubicBezTo>
                <a:lnTo>
                  <a:pt x="189976" y="348503"/>
                </a:lnTo>
                <a:cubicBezTo>
                  <a:pt x="189976" y="354952"/>
                  <a:pt x="184443" y="360480"/>
                  <a:pt x="177988" y="360480"/>
                </a:cubicBezTo>
                <a:lnTo>
                  <a:pt x="98684" y="360480"/>
                </a:lnTo>
                <a:cubicBezTo>
                  <a:pt x="91768" y="360480"/>
                  <a:pt x="86696" y="354952"/>
                  <a:pt x="86696" y="348503"/>
                </a:cubicBezTo>
                <a:lnTo>
                  <a:pt x="86696" y="330998"/>
                </a:lnTo>
                <a:cubicBezTo>
                  <a:pt x="86696" y="324548"/>
                  <a:pt x="91768" y="319020"/>
                  <a:pt x="98684" y="319020"/>
                </a:cubicBezTo>
                <a:close/>
                <a:moveTo>
                  <a:pt x="258158" y="173540"/>
                </a:moveTo>
                <a:lnTo>
                  <a:pt x="495157" y="173540"/>
                </a:lnTo>
                <a:cubicBezTo>
                  <a:pt x="501612" y="173540"/>
                  <a:pt x="507145" y="179068"/>
                  <a:pt x="507145" y="185518"/>
                </a:cubicBezTo>
                <a:lnTo>
                  <a:pt x="507145" y="265213"/>
                </a:lnTo>
                <a:cubicBezTo>
                  <a:pt x="507145" y="272123"/>
                  <a:pt x="501612" y="277190"/>
                  <a:pt x="495157" y="277190"/>
                </a:cubicBezTo>
                <a:lnTo>
                  <a:pt x="258158" y="277190"/>
                </a:lnTo>
                <a:cubicBezTo>
                  <a:pt x="251702" y="277190"/>
                  <a:pt x="246169" y="272123"/>
                  <a:pt x="246169" y="265213"/>
                </a:cubicBezTo>
                <a:lnTo>
                  <a:pt x="246169" y="185518"/>
                </a:lnTo>
                <a:cubicBezTo>
                  <a:pt x="246169" y="179068"/>
                  <a:pt x="251702" y="173540"/>
                  <a:pt x="258158" y="173540"/>
                </a:cubicBezTo>
                <a:close/>
                <a:moveTo>
                  <a:pt x="98684" y="173540"/>
                </a:moveTo>
                <a:lnTo>
                  <a:pt x="177988" y="173540"/>
                </a:lnTo>
                <a:cubicBezTo>
                  <a:pt x="184443" y="173540"/>
                  <a:pt x="189976" y="179070"/>
                  <a:pt x="189976" y="185522"/>
                </a:cubicBezTo>
                <a:lnTo>
                  <a:pt x="189976" y="202574"/>
                </a:lnTo>
                <a:cubicBezTo>
                  <a:pt x="189976" y="209487"/>
                  <a:pt x="184443" y="214556"/>
                  <a:pt x="177988" y="214556"/>
                </a:cubicBezTo>
                <a:lnTo>
                  <a:pt x="98684" y="214556"/>
                </a:lnTo>
                <a:cubicBezTo>
                  <a:pt x="91768" y="214556"/>
                  <a:pt x="86696" y="209487"/>
                  <a:pt x="86696" y="202574"/>
                </a:cubicBezTo>
                <a:lnTo>
                  <a:pt x="86696" y="185522"/>
                </a:lnTo>
                <a:cubicBezTo>
                  <a:pt x="86696" y="179070"/>
                  <a:pt x="91768" y="173540"/>
                  <a:pt x="98684" y="173540"/>
                </a:cubicBezTo>
                <a:close/>
                <a:moveTo>
                  <a:pt x="63166" y="130287"/>
                </a:moveTo>
                <a:cubicBezTo>
                  <a:pt x="56711" y="130287"/>
                  <a:pt x="51179" y="135812"/>
                  <a:pt x="51179" y="142257"/>
                </a:cubicBezTo>
                <a:lnTo>
                  <a:pt x="51179" y="451632"/>
                </a:lnTo>
                <a:cubicBezTo>
                  <a:pt x="51179" y="458538"/>
                  <a:pt x="56711" y="463602"/>
                  <a:pt x="63166" y="463602"/>
                </a:cubicBezTo>
                <a:lnTo>
                  <a:pt x="530231" y="463602"/>
                </a:lnTo>
                <a:cubicBezTo>
                  <a:pt x="536686" y="463602"/>
                  <a:pt x="542218" y="458538"/>
                  <a:pt x="542218" y="451632"/>
                </a:cubicBezTo>
                <a:lnTo>
                  <a:pt x="542218" y="142257"/>
                </a:lnTo>
                <a:cubicBezTo>
                  <a:pt x="542218" y="135812"/>
                  <a:pt x="536686" y="130287"/>
                  <a:pt x="530231" y="130287"/>
                </a:cubicBezTo>
                <a:close/>
                <a:moveTo>
                  <a:pt x="11988" y="0"/>
                </a:moveTo>
                <a:lnTo>
                  <a:pt x="581409" y="0"/>
                </a:lnTo>
                <a:cubicBezTo>
                  <a:pt x="588325" y="0"/>
                  <a:pt x="593397" y="5524"/>
                  <a:pt x="593397" y="11970"/>
                </a:cubicBezTo>
                <a:lnTo>
                  <a:pt x="593397" y="500432"/>
                </a:lnTo>
                <a:cubicBezTo>
                  <a:pt x="593397" y="507338"/>
                  <a:pt x="588325" y="512402"/>
                  <a:pt x="581409" y="512402"/>
                </a:cubicBezTo>
                <a:lnTo>
                  <a:pt x="11988" y="512402"/>
                </a:lnTo>
                <a:cubicBezTo>
                  <a:pt x="5533" y="512402"/>
                  <a:pt x="0" y="507338"/>
                  <a:pt x="0" y="500432"/>
                </a:cubicBezTo>
                <a:lnTo>
                  <a:pt x="0" y="11970"/>
                </a:lnTo>
                <a:cubicBezTo>
                  <a:pt x="0" y="5524"/>
                  <a:pt x="5533" y="0"/>
                  <a:pt x="11988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1" name="big-safe-box_76512"/>
          <p:cNvSpPr/>
          <p:nvPr/>
        </p:nvSpPr>
        <p:spPr bwMode="auto">
          <a:xfrm>
            <a:off x="5341838" y="1271075"/>
            <a:ext cx="432000" cy="432000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455839 w 606244"/>
              <a:gd name="T39" fmla="*/ 455839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46" h="8160">
                <a:moveTo>
                  <a:pt x="6552" y="5817"/>
                </a:moveTo>
                <a:cubicBezTo>
                  <a:pt x="6441" y="5817"/>
                  <a:pt x="6351" y="5727"/>
                  <a:pt x="6351" y="5616"/>
                </a:cubicBezTo>
                <a:cubicBezTo>
                  <a:pt x="6351" y="5505"/>
                  <a:pt x="6441" y="5415"/>
                  <a:pt x="6552" y="5415"/>
                </a:cubicBezTo>
                <a:lnTo>
                  <a:pt x="6903" y="5415"/>
                </a:lnTo>
                <a:lnTo>
                  <a:pt x="6903" y="2291"/>
                </a:lnTo>
                <a:lnTo>
                  <a:pt x="6552" y="2291"/>
                </a:lnTo>
                <a:cubicBezTo>
                  <a:pt x="6441" y="2291"/>
                  <a:pt x="6351" y="2201"/>
                  <a:pt x="6351" y="2089"/>
                </a:cubicBezTo>
                <a:cubicBezTo>
                  <a:pt x="6351" y="1978"/>
                  <a:pt x="6441" y="1888"/>
                  <a:pt x="6552" y="1888"/>
                </a:cubicBezTo>
                <a:lnTo>
                  <a:pt x="6903" y="1888"/>
                </a:lnTo>
                <a:lnTo>
                  <a:pt x="6903" y="935"/>
                </a:lnTo>
                <a:cubicBezTo>
                  <a:pt x="6903" y="880"/>
                  <a:pt x="6858" y="836"/>
                  <a:pt x="6803" y="836"/>
                </a:cubicBezTo>
                <a:lnTo>
                  <a:pt x="942" y="836"/>
                </a:lnTo>
                <a:cubicBezTo>
                  <a:pt x="888" y="836"/>
                  <a:pt x="843" y="880"/>
                  <a:pt x="843" y="935"/>
                </a:cubicBezTo>
                <a:lnTo>
                  <a:pt x="843" y="6771"/>
                </a:lnTo>
                <a:cubicBezTo>
                  <a:pt x="843" y="6826"/>
                  <a:pt x="888" y="6870"/>
                  <a:pt x="942" y="6870"/>
                </a:cubicBezTo>
                <a:lnTo>
                  <a:pt x="6803" y="6870"/>
                </a:lnTo>
                <a:cubicBezTo>
                  <a:pt x="6858" y="6870"/>
                  <a:pt x="6903" y="6826"/>
                  <a:pt x="6903" y="6771"/>
                </a:cubicBezTo>
                <a:lnTo>
                  <a:pt x="6903" y="5817"/>
                </a:lnTo>
                <a:lnTo>
                  <a:pt x="6552" y="5817"/>
                </a:lnTo>
                <a:lnTo>
                  <a:pt x="6552" y="5817"/>
                </a:lnTo>
                <a:close/>
                <a:moveTo>
                  <a:pt x="2416" y="4826"/>
                </a:moveTo>
                <a:cubicBezTo>
                  <a:pt x="1880" y="4826"/>
                  <a:pt x="1443" y="4389"/>
                  <a:pt x="1443" y="3853"/>
                </a:cubicBezTo>
                <a:cubicBezTo>
                  <a:pt x="1443" y="3316"/>
                  <a:pt x="1880" y="2880"/>
                  <a:pt x="2416" y="2880"/>
                </a:cubicBezTo>
                <a:cubicBezTo>
                  <a:pt x="2953" y="2880"/>
                  <a:pt x="3389" y="3316"/>
                  <a:pt x="3389" y="3853"/>
                </a:cubicBezTo>
                <a:cubicBezTo>
                  <a:pt x="3389" y="4389"/>
                  <a:pt x="2953" y="4826"/>
                  <a:pt x="2416" y="4826"/>
                </a:cubicBezTo>
                <a:close/>
                <a:moveTo>
                  <a:pt x="6149" y="4531"/>
                </a:moveTo>
                <a:lnTo>
                  <a:pt x="4205" y="4531"/>
                </a:lnTo>
                <a:cubicBezTo>
                  <a:pt x="4094" y="4531"/>
                  <a:pt x="4004" y="4441"/>
                  <a:pt x="4004" y="4330"/>
                </a:cubicBezTo>
                <a:lnTo>
                  <a:pt x="4004" y="3376"/>
                </a:lnTo>
                <a:cubicBezTo>
                  <a:pt x="4004" y="3265"/>
                  <a:pt x="4094" y="3175"/>
                  <a:pt x="4205" y="3175"/>
                </a:cubicBezTo>
                <a:lnTo>
                  <a:pt x="6149" y="3175"/>
                </a:lnTo>
                <a:cubicBezTo>
                  <a:pt x="6261" y="3175"/>
                  <a:pt x="6351" y="3265"/>
                  <a:pt x="6351" y="3376"/>
                </a:cubicBezTo>
                <a:lnTo>
                  <a:pt x="6351" y="4330"/>
                </a:lnTo>
                <a:cubicBezTo>
                  <a:pt x="6351" y="4441"/>
                  <a:pt x="6261" y="4531"/>
                  <a:pt x="6149" y="4531"/>
                </a:cubicBezTo>
                <a:close/>
                <a:moveTo>
                  <a:pt x="2987" y="3853"/>
                </a:moveTo>
                <a:cubicBezTo>
                  <a:pt x="2987" y="4168"/>
                  <a:pt x="2731" y="4424"/>
                  <a:pt x="2416" y="4424"/>
                </a:cubicBezTo>
                <a:cubicBezTo>
                  <a:pt x="2102" y="4424"/>
                  <a:pt x="1846" y="4168"/>
                  <a:pt x="1846" y="3853"/>
                </a:cubicBezTo>
                <a:cubicBezTo>
                  <a:pt x="1846" y="3538"/>
                  <a:pt x="2102" y="3282"/>
                  <a:pt x="2416" y="3282"/>
                </a:cubicBezTo>
                <a:cubicBezTo>
                  <a:pt x="2731" y="3282"/>
                  <a:pt x="2987" y="3538"/>
                  <a:pt x="2987" y="3853"/>
                </a:cubicBezTo>
                <a:close/>
                <a:moveTo>
                  <a:pt x="7124" y="0"/>
                </a:moveTo>
                <a:lnTo>
                  <a:pt x="622" y="0"/>
                </a:lnTo>
                <a:cubicBezTo>
                  <a:pt x="279" y="0"/>
                  <a:pt x="0" y="279"/>
                  <a:pt x="0" y="622"/>
                </a:cubicBezTo>
                <a:lnTo>
                  <a:pt x="0" y="7125"/>
                </a:lnTo>
                <a:cubicBezTo>
                  <a:pt x="0" y="7463"/>
                  <a:pt x="271" y="7739"/>
                  <a:pt x="608" y="7747"/>
                </a:cubicBezTo>
                <a:lnTo>
                  <a:pt x="608" y="7959"/>
                </a:lnTo>
                <a:cubicBezTo>
                  <a:pt x="608" y="8070"/>
                  <a:pt x="698" y="8160"/>
                  <a:pt x="809" y="8160"/>
                </a:cubicBezTo>
                <a:lnTo>
                  <a:pt x="1472" y="8160"/>
                </a:lnTo>
                <a:cubicBezTo>
                  <a:pt x="1583" y="8160"/>
                  <a:pt x="1673" y="8070"/>
                  <a:pt x="1673" y="7959"/>
                </a:cubicBezTo>
                <a:lnTo>
                  <a:pt x="1673" y="7747"/>
                </a:lnTo>
                <a:lnTo>
                  <a:pt x="6003" y="7747"/>
                </a:lnTo>
                <a:lnTo>
                  <a:pt x="6003" y="7959"/>
                </a:lnTo>
                <a:cubicBezTo>
                  <a:pt x="6003" y="8070"/>
                  <a:pt x="6093" y="8160"/>
                  <a:pt x="6204" y="8160"/>
                </a:cubicBezTo>
                <a:lnTo>
                  <a:pt x="6867" y="8160"/>
                </a:lnTo>
                <a:cubicBezTo>
                  <a:pt x="6978" y="8160"/>
                  <a:pt x="7068" y="8070"/>
                  <a:pt x="7068" y="7959"/>
                </a:cubicBezTo>
                <a:lnTo>
                  <a:pt x="7068" y="7747"/>
                </a:lnTo>
                <a:lnTo>
                  <a:pt x="7124" y="7747"/>
                </a:lnTo>
                <a:cubicBezTo>
                  <a:pt x="7467" y="7747"/>
                  <a:pt x="7746" y="7468"/>
                  <a:pt x="7746" y="7125"/>
                </a:cubicBezTo>
                <a:lnTo>
                  <a:pt x="7746" y="622"/>
                </a:lnTo>
                <a:cubicBezTo>
                  <a:pt x="7746" y="279"/>
                  <a:pt x="7467" y="0"/>
                  <a:pt x="7124" y="0"/>
                </a:cubicBezTo>
                <a:close/>
                <a:moveTo>
                  <a:pt x="7305" y="6771"/>
                </a:moveTo>
                <a:cubicBezTo>
                  <a:pt x="7305" y="7048"/>
                  <a:pt x="7080" y="7273"/>
                  <a:pt x="6803" y="7273"/>
                </a:cubicBezTo>
                <a:lnTo>
                  <a:pt x="942" y="7273"/>
                </a:lnTo>
                <a:cubicBezTo>
                  <a:pt x="666" y="7273"/>
                  <a:pt x="441" y="7048"/>
                  <a:pt x="441" y="6771"/>
                </a:cubicBezTo>
                <a:lnTo>
                  <a:pt x="441" y="935"/>
                </a:lnTo>
                <a:cubicBezTo>
                  <a:pt x="441" y="658"/>
                  <a:pt x="666" y="433"/>
                  <a:pt x="942" y="433"/>
                </a:cubicBezTo>
                <a:lnTo>
                  <a:pt x="6803" y="433"/>
                </a:lnTo>
                <a:cubicBezTo>
                  <a:pt x="7080" y="433"/>
                  <a:pt x="7305" y="658"/>
                  <a:pt x="7305" y="935"/>
                </a:cubicBezTo>
                <a:lnTo>
                  <a:pt x="7305" y="6771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2" name="book-closed-tool_59175"/>
          <p:cNvSpPr/>
          <p:nvPr/>
        </p:nvSpPr>
        <p:spPr bwMode="auto">
          <a:xfrm>
            <a:off x="3351112" y="1271075"/>
            <a:ext cx="432000" cy="432000"/>
          </a:xfrm>
          <a:custGeom>
            <a:avLst/>
            <a:gdLst>
              <a:gd name="T0" fmla="*/ 1160 w 1187"/>
              <a:gd name="T1" fmla="*/ 0 h 1303"/>
              <a:gd name="T2" fmla="*/ 1098 w 1187"/>
              <a:gd name="T3" fmla="*/ 0 h 1303"/>
              <a:gd name="T4" fmla="*/ 1071 w 1187"/>
              <a:gd name="T5" fmla="*/ 27 h 1303"/>
              <a:gd name="T6" fmla="*/ 1071 w 1187"/>
              <a:gd name="T7" fmla="*/ 1187 h 1303"/>
              <a:gd name="T8" fmla="*/ 342 w 1187"/>
              <a:gd name="T9" fmla="*/ 1187 h 1303"/>
              <a:gd name="T10" fmla="*/ 246 w 1187"/>
              <a:gd name="T11" fmla="*/ 1091 h 1303"/>
              <a:gd name="T12" fmla="*/ 342 w 1187"/>
              <a:gd name="T13" fmla="*/ 994 h 1303"/>
              <a:gd name="T14" fmla="*/ 911 w 1187"/>
              <a:gd name="T15" fmla="*/ 994 h 1303"/>
              <a:gd name="T16" fmla="*/ 938 w 1187"/>
              <a:gd name="T17" fmla="*/ 968 h 1303"/>
              <a:gd name="T18" fmla="*/ 938 w 1187"/>
              <a:gd name="T19" fmla="*/ 27 h 1303"/>
              <a:gd name="T20" fmla="*/ 911 w 1187"/>
              <a:gd name="T21" fmla="*/ 0 h 1303"/>
              <a:gd name="T22" fmla="*/ 306 w 1187"/>
              <a:gd name="T23" fmla="*/ 0 h 1303"/>
              <a:gd name="T24" fmla="*/ 0 w 1187"/>
              <a:gd name="T25" fmla="*/ 306 h 1303"/>
              <a:gd name="T26" fmla="*/ 0 w 1187"/>
              <a:gd name="T27" fmla="*/ 996 h 1303"/>
              <a:gd name="T28" fmla="*/ 307 w 1187"/>
              <a:gd name="T29" fmla="*/ 1303 h 1303"/>
              <a:gd name="T30" fmla="*/ 1160 w 1187"/>
              <a:gd name="T31" fmla="*/ 1303 h 1303"/>
              <a:gd name="T32" fmla="*/ 1187 w 1187"/>
              <a:gd name="T33" fmla="*/ 1276 h 1303"/>
              <a:gd name="T34" fmla="*/ 1187 w 1187"/>
              <a:gd name="T35" fmla="*/ 27 h 1303"/>
              <a:gd name="T36" fmla="*/ 1160 w 1187"/>
              <a:gd name="T37" fmla="*/ 0 h 1303"/>
              <a:gd name="T38" fmla="*/ 331 w 1187"/>
              <a:gd name="T39" fmla="*/ 134 h 1303"/>
              <a:gd name="T40" fmla="*/ 378 w 1187"/>
              <a:gd name="T41" fmla="*/ 87 h 1303"/>
              <a:gd name="T42" fmla="*/ 425 w 1187"/>
              <a:gd name="T43" fmla="*/ 134 h 1303"/>
              <a:gd name="T44" fmla="*/ 425 w 1187"/>
              <a:gd name="T45" fmla="*/ 860 h 1303"/>
              <a:gd name="T46" fmla="*/ 378 w 1187"/>
              <a:gd name="T47" fmla="*/ 907 h 1303"/>
              <a:gd name="T48" fmla="*/ 331 w 1187"/>
              <a:gd name="T49" fmla="*/ 860 h 1303"/>
              <a:gd name="T50" fmla="*/ 331 w 1187"/>
              <a:gd name="T51" fmla="*/ 134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7" h="1303">
                <a:moveTo>
                  <a:pt x="1160" y="0"/>
                </a:moveTo>
                <a:lnTo>
                  <a:pt x="1098" y="0"/>
                </a:lnTo>
                <a:cubicBezTo>
                  <a:pt x="1083" y="0"/>
                  <a:pt x="1071" y="12"/>
                  <a:pt x="1071" y="27"/>
                </a:cubicBezTo>
                <a:lnTo>
                  <a:pt x="1071" y="1187"/>
                </a:lnTo>
                <a:lnTo>
                  <a:pt x="342" y="1187"/>
                </a:lnTo>
                <a:cubicBezTo>
                  <a:pt x="289" y="1187"/>
                  <a:pt x="246" y="1144"/>
                  <a:pt x="246" y="1091"/>
                </a:cubicBezTo>
                <a:cubicBezTo>
                  <a:pt x="246" y="1037"/>
                  <a:pt x="289" y="994"/>
                  <a:pt x="342" y="994"/>
                </a:cubicBezTo>
                <a:lnTo>
                  <a:pt x="911" y="994"/>
                </a:lnTo>
                <a:cubicBezTo>
                  <a:pt x="926" y="994"/>
                  <a:pt x="938" y="982"/>
                  <a:pt x="938" y="968"/>
                </a:cubicBezTo>
                <a:lnTo>
                  <a:pt x="938" y="27"/>
                </a:lnTo>
                <a:cubicBezTo>
                  <a:pt x="938" y="12"/>
                  <a:pt x="926" y="0"/>
                  <a:pt x="911" y="0"/>
                </a:cubicBezTo>
                <a:lnTo>
                  <a:pt x="306" y="0"/>
                </a:lnTo>
                <a:cubicBezTo>
                  <a:pt x="138" y="0"/>
                  <a:pt x="0" y="137"/>
                  <a:pt x="0" y="306"/>
                </a:cubicBezTo>
                <a:lnTo>
                  <a:pt x="0" y="996"/>
                </a:lnTo>
                <a:cubicBezTo>
                  <a:pt x="0" y="1165"/>
                  <a:pt x="138" y="1303"/>
                  <a:pt x="307" y="1303"/>
                </a:cubicBezTo>
                <a:lnTo>
                  <a:pt x="1160" y="1303"/>
                </a:lnTo>
                <a:cubicBezTo>
                  <a:pt x="1175" y="1303"/>
                  <a:pt x="1187" y="1291"/>
                  <a:pt x="1187" y="1276"/>
                </a:cubicBezTo>
                <a:lnTo>
                  <a:pt x="1187" y="27"/>
                </a:lnTo>
                <a:cubicBezTo>
                  <a:pt x="1187" y="12"/>
                  <a:pt x="1175" y="0"/>
                  <a:pt x="1160" y="0"/>
                </a:cubicBezTo>
                <a:close/>
                <a:moveTo>
                  <a:pt x="331" y="134"/>
                </a:moveTo>
                <a:cubicBezTo>
                  <a:pt x="331" y="108"/>
                  <a:pt x="352" y="87"/>
                  <a:pt x="378" y="87"/>
                </a:cubicBezTo>
                <a:cubicBezTo>
                  <a:pt x="404" y="87"/>
                  <a:pt x="425" y="108"/>
                  <a:pt x="425" y="134"/>
                </a:cubicBezTo>
                <a:lnTo>
                  <a:pt x="425" y="860"/>
                </a:lnTo>
                <a:cubicBezTo>
                  <a:pt x="425" y="886"/>
                  <a:pt x="404" y="907"/>
                  <a:pt x="378" y="907"/>
                </a:cubicBezTo>
                <a:cubicBezTo>
                  <a:pt x="352" y="907"/>
                  <a:pt x="331" y="886"/>
                  <a:pt x="331" y="860"/>
                </a:cubicBezTo>
                <a:lnTo>
                  <a:pt x="331" y="134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3" name="wallet-filled-money-tool_60484"/>
          <p:cNvSpPr/>
          <p:nvPr/>
        </p:nvSpPr>
        <p:spPr bwMode="auto">
          <a:xfrm>
            <a:off x="7332564" y="1271075"/>
            <a:ext cx="432000" cy="432000"/>
          </a:xfrm>
          <a:custGeom>
            <a:avLst/>
            <a:gdLst>
              <a:gd name="connsiteX0" fmla="*/ 413212 w 608062"/>
              <a:gd name="connsiteY0" fmla="*/ 336089 h 582771"/>
              <a:gd name="connsiteX1" fmla="*/ 402712 w 608062"/>
              <a:gd name="connsiteY1" fmla="*/ 339771 h 582771"/>
              <a:gd name="connsiteX2" fmla="*/ 396155 w 608062"/>
              <a:gd name="connsiteY2" fmla="*/ 353117 h 582771"/>
              <a:gd name="connsiteX3" fmla="*/ 396155 w 608062"/>
              <a:gd name="connsiteY3" fmla="*/ 364468 h 582771"/>
              <a:gd name="connsiteX4" fmla="*/ 413212 w 608062"/>
              <a:gd name="connsiteY4" fmla="*/ 381496 h 582771"/>
              <a:gd name="connsiteX5" fmla="*/ 424584 w 608062"/>
              <a:gd name="connsiteY5" fmla="*/ 381496 h 582771"/>
              <a:gd name="connsiteX6" fmla="*/ 441641 w 608062"/>
              <a:gd name="connsiteY6" fmla="*/ 364468 h 582771"/>
              <a:gd name="connsiteX7" fmla="*/ 441641 w 608062"/>
              <a:gd name="connsiteY7" fmla="*/ 353117 h 582771"/>
              <a:gd name="connsiteX8" fmla="*/ 424584 w 608062"/>
              <a:gd name="connsiteY8" fmla="*/ 336089 h 582771"/>
              <a:gd name="connsiteX9" fmla="*/ 416081 w 608062"/>
              <a:gd name="connsiteY9" fmla="*/ 336089 h 582771"/>
              <a:gd name="connsiteX10" fmla="*/ 370339 w 608062"/>
              <a:gd name="connsiteY10" fmla="*/ 285620 h 582771"/>
              <a:gd name="connsiteX11" fmla="*/ 523596 w 608062"/>
              <a:gd name="connsiteY11" fmla="*/ 285620 h 582771"/>
              <a:gd name="connsiteX12" fmla="*/ 561757 w 608062"/>
              <a:gd name="connsiteY12" fmla="*/ 285620 h 582771"/>
              <a:gd name="connsiteX13" fmla="*/ 572360 w 608062"/>
              <a:gd name="connsiteY13" fmla="*/ 285620 h 582771"/>
              <a:gd name="connsiteX14" fmla="*/ 573026 w 608062"/>
              <a:gd name="connsiteY14" fmla="*/ 285620 h 582771"/>
              <a:gd name="connsiteX15" fmla="*/ 573948 w 608062"/>
              <a:gd name="connsiteY15" fmla="*/ 285620 h 582771"/>
              <a:gd name="connsiteX16" fmla="*/ 585012 w 608062"/>
              <a:gd name="connsiteY16" fmla="*/ 287461 h 582771"/>
              <a:gd name="connsiteX17" fmla="*/ 596947 w 608062"/>
              <a:gd name="connsiteY17" fmla="*/ 294568 h 582771"/>
              <a:gd name="connsiteX18" fmla="*/ 608062 w 608062"/>
              <a:gd name="connsiteY18" fmla="*/ 319726 h 582771"/>
              <a:gd name="connsiteX19" fmla="*/ 608062 w 608062"/>
              <a:gd name="connsiteY19" fmla="*/ 395609 h 582771"/>
              <a:gd name="connsiteX20" fmla="*/ 596947 w 608062"/>
              <a:gd name="connsiteY20" fmla="*/ 420767 h 582771"/>
              <a:gd name="connsiteX21" fmla="*/ 585012 w 608062"/>
              <a:gd name="connsiteY21" fmla="*/ 427874 h 582771"/>
              <a:gd name="connsiteX22" fmla="*/ 573948 w 608062"/>
              <a:gd name="connsiteY22" fmla="*/ 429715 h 582771"/>
              <a:gd name="connsiteX23" fmla="*/ 573026 w 608062"/>
              <a:gd name="connsiteY23" fmla="*/ 429715 h 582771"/>
              <a:gd name="connsiteX24" fmla="*/ 370339 w 608062"/>
              <a:gd name="connsiteY24" fmla="*/ 429715 h 582771"/>
              <a:gd name="connsiteX25" fmla="*/ 336174 w 608062"/>
              <a:gd name="connsiteY25" fmla="*/ 395609 h 582771"/>
              <a:gd name="connsiteX26" fmla="*/ 336174 w 608062"/>
              <a:gd name="connsiteY26" fmla="*/ 357821 h 582771"/>
              <a:gd name="connsiteX27" fmla="*/ 336174 w 608062"/>
              <a:gd name="connsiteY27" fmla="*/ 347287 h 582771"/>
              <a:gd name="connsiteX28" fmla="*/ 336174 w 608062"/>
              <a:gd name="connsiteY28" fmla="*/ 336703 h 582771"/>
              <a:gd name="connsiteX29" fmla="*/ 336174 w 608062"/>
              <a:gd name="connsiteY29" fmla="*/ 319726 h 582771"/>
              <a:gd name="connsiteX30" fmla="*/ 370339 w 608062"/>
              <a:gd name="connsiteY30" fmla="*/ 285620 h 582771"/>
              <a:gd name="connsiteX31" fmla="*/ 34208 w 608062"/>
              <a:gd name="connsiteY31" fmla="*/ 134822 h 582771"/>
              <a:gd name="connsiteX32" fmla="*/ 54539 w 608062"/>
              <a:gd name="connsiteY32" fmla="*/ 134822 h 582771"/>
              <a:gd name="connsiteX33" fmla="*/ 60633 w 608062"/>
              <a:gd name="connsiteY33" fmla="*/ 134822 h 582771"/>
              <a:gd name="connsiteX34" fmla="*/ 93407 w 608062"/>
              <a:gd name="connsiteY34" fmla="*/ 134822 h 582771"/>
              <a:gd name="connsiteX35" fmla="*/ 132327 w 608062"/>
              <a:gd name="connsiteY35" fmla="*/ 134822 h 582771"/>
              <a:gd name="connsiteX36" fmla="*/ 429142 w 608062"/>
              <a:gd name="connsiteY36" fmla="*/ 134822 h 582771"/>
              <a:gd name="connsiteX37" fmla="*/ 509900 w 608062"/>
              <a:gd name="connsiteY37" fmla="*/ 134822 h 582771"/>
              <a:gd name="connsiteX38" fmla="*/ 520501 w 608062"/>
              <a:gd name="connsiteY38" fmla="*/ 134822 h 582771"/>
              <a:gd name="connsiteX39" fmla="*/ 531101 w 608062"/>
              <a:gd name="connsiteY39" fmla="*/ 134822 h 582771"/>
              <a:gd name="connsiteX40" fmla="*/ 538885 w 608062"/>
              <a:gd name="connsiteY40" fmla="*/ 134822 h 582771"/>
              <a:gd name="connsiteX41" fmla="*/ 572940 w 608062"/>
              <a:gd name="connsiteY41" fmla="*/ 168926 h 582771"/>
              <a:gd name="connsiteX42" fmla="*/ 572940 w 608062"/>
              <a:gd name="connsiteY42" fmla="*/ 261982 h 582771"/>
              <a:gd name="connsiteX43" fmla="*/ 565719 w 608062"/>
              <a:gd name="connsiteY43" fmla="*/ 261982 h 582771"/>
              <a:gd name="connsiteX44" fmla="*/ 555119 w 608062"/>
              <a:gd name="connsiteY44" fmla="*/ 261982 h 582771"/>
              <a:gd name="connsiteX45" fmla="*/ 544518 w 608062"/>
              <a:gd name="connsiteY45" fmla="*/ 261982 h 582771"/>
              <a:gd name="connsiteX46" fmla="*/ 370301 w 608062"/>
              <a:gd name="connsiteY46" fmla="*/ 261982 h 582771"/>
              <a:gd name="connsiteX47" fmla="*/ 363388 w 608062"/>
              <a:gd name="connsiteY47" fmla="*/ 262391 h 582771"/>
              <a:gd name="connsiteX48" fmla="*/ 328770 w 608062"/>
              <a:gd name="connsiteY48" fmla="*/ 279468 h 582771"/>
              <a:gd name="connsiteX49" fmla="*/ 312331 w 608062"/>
              <a:gd name="connsiteY49" fmla="*/ 319861 h 582771"/>
              <a:gd name="connsiteX50" fmla="*/ 312331 w 608062"/>
              <a:gd name="connsiteY50" fmla="*/ 343279 h 582771"/>
              <a:gd name="connsiteX51" fmla="*/ 312331 w 608062"/>
              <a:gd name="connsiteY51" fmla="*/ 353863 h 582771"/>
              <a:gd name="connsiteX52" fmla="*/ 312331 w 608062"/>
              <a:gd name="connsiteY52" fmla="*/ 364446 h 582771"/>
              <a:gd name="connsiteX53" fmla="*/ 312331 w 608062"/>
              <a:gd name="connsiteY53" fmla="*/ 395636 h 582771"/>
              <a:gd name="connsiteX54" fmla="*/ 370352 w 608062"/>
              <a:gd name="connsiteY54" fmla="*/ 453617 h 582771"/>
              <a:gd name="connsiteX55" fmla="*/ 572940 w 608062"/>
              <a:gd name="connsiteY55" fmla="*/ 453617 h 582771"/>
              <a:gd name="connsiteX56" fmla="*/ 572940 w 608062"/>
              <a:gd name="connsiteY56" fmla="*/ 548719 h 582771"/>
              <a:gd name="connsiteX57" fmla="*/ 538783 w 608062"/>
              <a:gd name="connsiteY57" fmla="*/ 582771 h 582771"/>
              <a:gd name="connsiteX58" fmla="*/ 34157 w 608062"/>
              <a:gd name="connsiteY58" fmla="*/ 582771 h 582771"/>
              <a:gd name="connsiteX59" fmla="*/ 0 w 608062"/>
              <a:gd name="connsiteY59" fmla="*/ 548719 h 582771"/>
              <a:gd name="connsiteX60" fmla="*/ 0 w 608062"/>
              <a:gd name="connsiteY60" fmla="*/ 211875 h 582771"/>
              <a:gd name="connsiteX61" fmla="*/ 0 w 608062"/>
              <a:gd name="connsiteY61" fmla="*/ 173016 h 582771"/>
              <a:gd name="connsiteX62" fmla="*/ 0 w 608062"/>
              <a:gd name="connsiteY62" fmla="*/ 168926 h 582771"/>
              <a:gd name="connsiteX63" fmla="*/ 1229 w 608062"/>
              <a:gd name="connsiteY63" fmla="*/ 159978 h 582771"/>
              <a:gd name="connsiteX64" fmla="*/ 7528 w 608062"/>
              <a:gd name="connsiteY64" fmla="*/ 147656 h 582771"/>
              <a:gd name="connsiteX65" fmla="*/ 34208 w 608062"/>
              <a:gd name="connsiteY65" fmla="*/ 134822 h 582771"/>
              <a:gd name="connsiteX66" fmla="*/ 459702 w 608062"/>
              <a:gd name="connsiteY66" fmla="*/ 46827 h 582771"/>
              <a:gd name="connsiteX67" fmla="*/ 492623 w 608062"/>
              <a:gd name="connsiteY67" fmla="*/ 71966 h 582771"/>
              <a:gd name="connsiteX68" fmla="*/ 503273 w 608062"/>
              <a:gd name="connsiteY68" fmla="*/ 110900 h 582771"/>
              <a:gd name="connsiteX69" fmla="*/ 417257 w 608062"/>
              <a:gd name="connsiteY69" fmla="*/ 110900 h 582771"/>
              <a:gd name="connsiteX70" fmla="*/ 219882 w 608062"/>
              <a:gd name="connsiteY70" fmla="*/ 110900 h 582771"/>
              <a:gd name="connsiteX71" fmla="*/ 393757 w 608062"/>
              <a:gd name="connsiteY71" fmla="*/ 63586 h 582771"/>
              <a:gd name="connsiteX72" fmla="*/ 450691 w 608062"/>
              <a:gd name="connsiteY72" fmla="*/ 48053 h 582771"/>
              <a:gd name="connsiteX73" fmla="*/ 459702 w 608062"/>
              <a:gd name="connsiteY73" fmla="*/ 46827 h 582771"/>
              <a:gd name="connsiteX74" fmla="*/ 351961 w 608062"/>
              <a:gd name="connsiteY74" fmla="*/ 1805 h 582771"/>
              <a:gd name="connsiteX75" fmla="*/ 371657 w 608062"/>
              <a:gd name="connsiteY75" fmla="*/ 18993 h 582771"/>
              <a:gd name="connsiteX76" fmla="*/ 384511 w 608062"/>
              <a:gd name="connsiteY76" fmla="*/ 44858 h 582771"/>
              <a:gd name="connsiteX77" fmla="*/ 142137 w 608062"/>
              <a:gd name="connsiteY77" fmla="*/ 110900 h 582771"/>
              <a:gd name="connsiteX78" fmla="*/ 108953 w 608062"/>
              <a:gd name="connsiteY78" fmla="*/ 110900 h 582771"/>
              <a:gd name="connsiteX79" fmla="*/ 325927 w 608062"/>
              <a:gd name="connsiteY79" fmla="*/ 3556 h 582771"/>
              <a:gd name="connsiteX80" fmla="*/ 351961 w 608062"/>
              <a:gd name="connsiteY80" fmla="*/ 1805 h 5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062" h="582771">
                <a:moveTo>
                  <a:pt x="413212" y="336089"/>
                </a:moveTo>
                <a:cubicBezTo>
                  <a:pt x="409268" y="336089"/>
                  <a:pt x="405631" y="337521"/>
                  <a:pt x="402712" y="339771"/>
                </a:cubicBezTo>
                <a:cubicBezTo>
                  <a:pt x="398665" y="342839"/>
                  <a:pt x="396155" y="347696"/>
                  <a:pt x="396155" y="353117"/>
                </a:cubicBezTo>
                <a:lnTo>
                  <a:pt x="396155" y="364468"/>
                </a:lnTo>
                <a:cubicBezTo>
                  <a:pt x="396155" y="373877"/>
                  <a:pt x="403787" y="381496"/>
                  <a:pt x="413212" y="381496"/>
                </a:cubicBezTo>
                <a:lnTo>
                  <a:pt x="424584" y="381496"/>
                </a:lnTo>
                <a:cubicBezTo>
                  <a:pt x="434009" y="381496"/>
                  <a:pt x="441641" y="373877"/>
                  <a:pt x="441641" y="364468"/>
                </a:cubicBezTo>
                <a:lnTo>
                  <a:pt x="441641" y="353117"/>
                </a:lnTo>
                <a:cubicBezTo>
                  <a:pt x="441641" y="343708"/>
                  <a:pt x="434009" y="336089"/>
                  <a:pt x="424584" y="336089"/>
                </a:cubicBezTo>
                <a:lnTo>
                  <a:pt x="416081" y="336089"/>
                </a:lnTo>
                <a:close/>
                <a:moveTo>
                  <a:pt x="370339" y="285620"/>
                </a:moveTo>
                <a:lnTo>
                  <a:pt x="523596" y="285620"/>
                </a:lnTo>
                <a:lnTo>
                  <a:pt x="561757" y="285620"/>
                </a:lnTo>
                <a:lnTo>
                  <a:pt x="572360" y="285620"/>
                </a:lnTo>
                <a:lnTo>
                  <a:pt x="573026" y="285620"/>
                </a:lnTo>
                <a:lnTo>
                  <a:pt x="573948" y="285620"/>
                </a:lnTo>
                <a:cubicBezTo>
                  <a:pt x="577841" y="285620"/>
                  <a:pt x="581529" y="286336"/>
                  <a:pt x="585012" y="287461"/>
                </a:cubicBezTo>
                <a:cubicBezTo>
                  <a:pt x="589520" y="289046"/>
                  <a:pt x="593515" y="291449"/>
                  <a:pt x="596947" y="294568"/>
                </a:cubicBezTo>
                <a:cubicBezTo>
                  <a:pt x="603759" y="300756"/>
                  <a:pt x="608062" y="309755"/>
                  <a:pt x="608062" y="319726"/>
                </a:cubicBezTo>
                <a:lnTo>
                  <a:pt x="608062" y="395609"/>
                </a:lnTo>
                <a:cubicBezTo>
                  <a:pt x="608062" y="405580"/>
                  <a:pt x="603759" y="414579"/>
                  <a:pt x="596947" y="420767"/>
                </a:cubicBezTo>
                <a:cubicBezTo>
                  <a:pt x="593515" y="423886"/>
                  <a:pt x="589520" y="426340"/>
                  <a:pt x="585012" y="427874"/>
                </a:cubicBezTo>
                <a:cubicBezTo>
                  <a:pt x="581529" y="428999"/>
                  <a:pt x="577841" y="429715"/>
                  <a:pt x="573948" y="429715"/>
                </a:cubicBezTo>
                <a:lnTo>
                  <a:pt x="573026" y="429715"/>
                </a:lnTo>
                <a:lnTo>
                  <a:pt x="370339" y="429715"/>
                </a:lnTo>
                <a:cubicBezTo>
                  <a:pt x="351489" y="429715"/>
                  <a:pt x="336174" y="414426"/>
                  <a:pt x="336174" y="395609"/>
                </a:cubicBezTo>
                <a:lnTo>
                  <a:pt x="336174" y="357821"/>
                </a:lnTo>
                <a:lnTo>
                  <a:pt x="336174" y="347287"/>
                </a:lnTo>
                <a:lnTo>
                  <a:pt x="336174" y="336703"/>
                </a:lnTo>
                <a:lnTo>
                  <a:pt x="336174" y="319726"/>
                </a:lnTo>
                <a:cubicBezTo>
                  <a:pt x="336174" y="300909"/>
                  <a:pt x="351489" y="285620"/>
                  <a:pt x="370339" y="285620"/>
                </a:cubicBezTo>
                <a:close/>
                <a:moveTo>
                  <a:pt x="34208" y="134822"/>
                </a:moveTo>
                <a:lnTo>
                  <a:pt x="54539" y="134822"/>
                </a:lnTo>
                <a:lnTo>
                  <a:pt x="60633" y="134822"/>
                </a:lnTo>
                <a:lnTo>
                  <a:pt x="93407" y="134822"/>
                </a:lnTo>
                <a:lnTo>
                  <a:pt x="132327" y="134822"/>
                </a:lnTo>
                <a:lnTo>
                  <a:pt x="429142" y="134822"/>
                </a:lnTo>
                <a:lnTo>
                  <a:pt x="509900" y="134822"/>
                </a:lnTo>
                <a:lnTo>
                  <a:pt x="520501" y="134822"/>
                </a:lnTo>
                <a:lnTo>
                  <a:pt x="531101" y="134822"/>
                </a:lnTo>
                <a:lnTo>
                  <a:pt x="538885" y="134822"/>
                </a:lnTo>
                <a:cubicBezTo>
                  <a:pt x="557730" y="134822"/>
                  <a:pt x="572991" y="150110"/>
                  <a:pt x="572940" y="168926"/>
                </a:cubicBezTo>
                <a:lnTo>
                  <a:pt x="572940" y="261982"/>
                </a:lnTo>
                <a:lnTo>
                  <a:pt x="565719" y="261982"/>
                </a:lnTo>
                <a:lnTo>
                  <a:pt x="555119" y="261982"/>
                </a:lnTo>
                <a:lnTo>
                  <a:pt x="544518" y="261982"/>
                </a:lnTo>
                <a:lnTo>
                  <a:pt x="370301" y="261982"/>
                </a:lnTo>
                <a:cubicBezTo>
                  <a:pt x="367945" y="261982"/>
                  <a:pt x="365641" y="262084"/>
                  <a:pt x="363388" y="262391"/>
                </a:cubicBezTo>
                <a:cubicBezTo>
                  <a:pt x="349868" y="263925"/>
                  <a:pt x="337783" y="270214"/>
                  <a:pt x="328770" y="279468"/>
                </a:cubicBezTo>
                <a:cubicBezTo>
                  <a:pt x="318579" y="289899"/>
                  <a:pt x="312331" y="304164"/>
                  <a:pt x="312331" y="319861"/>
                </a:cubicBezTo>
                <a:lnTo>
                  <a:pt x="312331" y="343279"/>
                </a:lnTo>
                <a:lnTo>
                  <a:pt x="312331" y="353863"/>
                </a:lnTo>
                <a:lnTo>
                  <a:pt x="312331" y="364446"/>
                </a:lnTo>
                <a:lnTo>
                  <a:pt x="312331" y="395636"/>
                </a:lnTo>
                <a:cubicBezTo>
                  <a:pt x="312331" y="427643"/>
                  <a:pt x="338346" y="453617"/>
                  <a:pt x="370352" y="453617"/>
                </a:cubicBezTo>
                <a:lnTo>
                  <a:pt x="572940" y="453617"/>
                </a:lnTo>
                <a:lnTo>
                  <a:pt x="572940" y="548719"/>
                </a:lnTo>
                <a:cubicBezTo>
                  <a:pt x="572940" y="567534"/>
                  <a:pt x="557628" y="582771"/>
                  <a:pt x="538783" y="582771"/>
                </a:cubicBezTo>
                <a:lnTo>
                  <a:pt x="34157" y="582771"/>
                </a:lnTo>
                <a:cubicBezTo>
                  <a:pt x="15312" y="582771"/>
                  <a:pt x="0" y="567534"/>
                  <a:pt x="0" y="548719"/>
                </a:cubicBezTo>
                <a:lnTo>
                  <a:pt x="0" y="211875"/>
                </a:lnTo>
                <a:lnTo>
                  <a:pt x="0" y="173016"/>
                </a:lnTo>
                <a:lnTo>
                  <a:pt x="0" y="168926"/>
                </a:lnTo>
                <a:cubicBezTo>
                  <a:pt x="0" y="165858"/>
                  <a:pt x="461" y="162841"/>
                  <a:pt x="1229" y="159978"/>
                </a:cubicBezTo>
                <a:cubicBezTo>
                  <a:pt x="2458" y="155427"/>
                  <a:pt x="4660" y="151235"/>
                  <a:pt x="7528" y="147656"/>
                </a:cubicBezTo>
                <a:cubicBezTo>
                  <a:pt x="13776" y="139782"/>
                  <a:pt x="23403" y="134822"/>
                  <a:pt x="34208" y="134822"/>
                </a:cubicBezTo>
                <a:close/>
                <a:moveTo>
                  <a:pt x="459702" y="46827"/>
                </a:moveTo>
                <a:cubicBezTo>
                  <a:pt x="474755" y="46827"/>
                  <a:pt x="488527" y="56739"/>
                  <a:pt x="492623" y="71966"/>
                </a:cubicBezTo>
                <a:lnTo>
                  <a:pt x="503273" y="110900"/>
                </a:lnTo>
                <a:lnTo>
                  <a:pt x="417257" y="110900"/>
                </a:lnTo>
                <a:lnTo>
                  <a:pt x="219882" y="110900"/>
                </a:lnTo>
                <a:lnTo>
                  <a:pt x="393757" y="63586"/>
                </a:lnTo>
                <a:lnTo>
                  <a:pt x="450691" y="48053"/>
                </a:lnTo>
                <a:cubicBezTo>
                  <a:pt x="453712" y="47236"/>
                  <a:pt x="456732" y="46827"/>
                  <a:pt x="459702" y="46827"/>
                </a:cubicBezTo>
                <a:close/>
                <a:moveTo>
                  <a:pt x="351961" y="1805"/>
                </a:moveTo>
                <a:cubicBezTo>
                  <a:pt x="360237" y="4604"/>
                  <a:pt x="367458" y="10559"/>
                  <a:pt x="371657" y="18993"/>
                </a:cubicBezTo>
                <a:lnTo>
                  <a:pt x="384511" y="44858"/>
                </a:lnTo>
                <a:lnTo>
                  <a:pt x="142137" y="110900"/>
                </a:lnTo>
                <a:lnTo>
                  <a:pt x="108953" y="110900"/>
                </a:lnTo>
                <a:lnTo>
                  <a:pt x="325927" y="3556"/>
                </a:lnTo>
                <a:cubicBezTo>
                  <a:pt x="334351" y="-636"/>
                  <a:pt x="343684" y="-993"/>
                  <a:pt x="351961" y="1805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4" name="Rectangle 10"/>
          <p:cNvSpPr/>
          <p:nvPr/>
        </p:nvSpPr>
        <p:spPr bwMode="auto">
          <a:xfrm>
            <a:off x="889000" y="2261746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5" name="Rectangle 10"/>
          <p:cNvSpPr/>
          <p:nvPr/>
        </p:nvSpPr>
        <p:spPr bwMode="auto">
          <a:xfrm>
            <a:off x="936048" y="2723185"/>
            <a:ext cx="1451126" cy="14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6" name="Rectangle 10"/>
          <p:cNvSpPr/>
          <p:nvPr/>
        </p:nvSpPr>
        <p:spPr bwMode="auto">
          <a:xfrm>
            <a:off x="2821998" y="2261746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7" name="Rectangle 10"/>
          <p:cNvSpPr/>
          <p:nvPr/>
        </p:nvSpPr>
        <p:spPr bwMode="auto">
          <a:xfrm>
            <a:off x="2869046" y="2723185"/>
            <a:ext cx="1451126" cy="14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8" name="Rectangle 10"/>
          <p:cNvSpPr/>
          <p:nvPr/>
        </p:nvSpPr>
        <p:spPr bwMode="auto">
          <a:xfrm>
            <a:off x="4757731" y="2261746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9" name="Rectangle 10"/>
          <p:cNvSpPr/>
          <p:nvPr/>
        </p:nvSpPr>
        <p:spPr bwMode="auto">
          <a:xfrm>
            <a:off x="4804779" y="2723185"/>
            <a:ext cx="1451126" cy="14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0" name="Rectangle 10"/>
          <p:cNvSpPr/>
          <p:nvPr/>
        </p:nvSpPr>
        <p:spPr bwMode="auto">
          <a:xfrm>
            <a:off x="6803450" y="2261746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1" name="Rectangle 10"/>
          <p:cNvSpPr/>
          <p:nvPr/>
        </p:nvSpPr>
        <p:spPr bwMode="auto">
          <a:xfrm>
            <a:off x="6850498" y="2723185"/>
            <a:ext cx="1451126" cy="14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0" y="1828799"/>
            <a:ext cx="9144000" cy="1366869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矩形 10"/>
          <p:cNvSpPr/>
          <p:nvPr/>
        </p:nvSpPr>
        <p:spPr>
          <a:xfrm>
            <a:off x="3357449" y="1916232"/>
            <a:ext cx="4216763" cy="68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2" name="矩形 11"/>
          <p:cNvSpPr/>
          <p:nvPr/>
        </p:nvSpPr>
        <p:spPr>
          <a:xfrm>
            <a:off x="4055732" y="2610405"/>
            <a:ext cx="2820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year's work plan</a:t>
            </a:r>
            <a:endParaRPr lang="zh-CN" alt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376436" y="1384300"/>
            <a:ext cx="1202048" cy="1778236"/>
          </a:xfrm>
          <a:custGeom>
            <a:avLst/>
            <a:gdLst/>
            <a:ahLst/>
            <a:cxnLst/>
            <a:rect l="l" t="t" r="r" b="b"/>
            <a:pathLst>
              <a:path w="1202048" h="1778236">
                <a:moveTo>
                  <a:pt x="168883" y="0"/>
                </a:moveTo>
                <a:cubicBezTo>
                  <a:pt x="387437" y="39737"/>
                  <a:pt x="556320" y="59606"/>
                  <a:pt x="675531" y="59606"/>
                </a:cubicBezTo>
                <a:cubicBezTo>
                  <a:pt x="854348" y="59606"/>
                  <a:pt x="996739" y="39737"/>
                  <a:pt x="1102705" y="0"/>
                </a:cubicBezTo>
                <a:lnTo>
                  <a:pt x="1102705" y="49672"/>
                </a:lnTo>
                <a:cubicBezTo>
                  <a:pt x="1089459" y="294717"/>
                  <a:pt x="910642" y="420551"/>
                  <a:pt x="566254" y="427174"/>
                </a:cubicBezTo>
                <a:cubicBezTo>
                  <a:pt x="447043" y="427174"/>
                  <a:pt x="341077" y="413928"/>
                  <a:pt x="248357" y="387437"/>
                </a:cubicBezTo>
                <a:lnTo>
                  <a:pt x="218554" y="745071"/>
                </a:lnTo>
                <a:cubicBezTo>
                  <a:pt x="317897" y="665597"/>
                  <a:pt x="440420" y="625860"/>
                  <a:pt x="586123" y="625860"/>
                </a:cubicBezTo>
                <a:cubicBezTo>
                  <a:pt x="963625" y="652351"/>
                  <a:pt x="1168934" y="841102"/>
                  <a:pt x="1202048" y="1192114"/>
                </a:cubicBezTo>
                <a:cubicBezTo>
                  <a:pt x="1168934" y="1562993"/>
                  <a:pt x="930511" y="1758367"/>
                  <a:pt x="486780" y="1778236"/>
                </a:cubicBezTo>
                <a:cubicBezTo>
                  <a:pt x="182129" y="1751745"/>
                  <a:pt x="19869" y="1622599"/>
                  <a:pt x="0" y="1390799"/>
                </a:cubicBezTo>
                <a:cubicBezTo>
                  <a:pt x="13246" y="1238474"/>
                  <a:pt x="86097" y="1155688"/>
                  <a:pt x="218554" y="1142442"/>
                </a:cubicBezTo>
                <a:cubicBezTo>
                  <a:pt x="337766" y="1142442"/>
                  <a:pt x="400683" y="1205359"/>
                  <a:pt x="407306" y="1331193"/>
                </a:cubicBezTo>
                <a:cubicBezTo>
                  <a:pt x="400683" y="1437159"/>
                  <a:pt x="337766" y="1493453"/>
                  <a:pt x="218554" y="1500076"/>
                </a:cubicBezTo>
                <a:cubicBezTo>
                  <a:pt x="198686" y="1500076"/>
                  <a:pt x="182129" y="1496765"/>
                  <a:pt x="168883" y="1490142"/>
                </a:cubicBezTo>
                <a:lnTo>
                  <a:pt x="158949" y="1500076"/>
                </a:lnTo>
                <a:cubicBezTo>
                  <a:pt x="225177" y="1612665"/>
                  <a:pt x="321209" y="1672270"/>
                  <a:pt x="447043" y="1678893"/>
                </a:cubicBezTo>
                <a:cubicBezTo>
                  <a:pt x="658974" y="1672270"/>
                  <a:pt x="768251" y="1496765"/>
                  <a:pt x="774874" y="1152376"/>
                </a:cubicBezTo>
                <a:cubicBezTo>
                  <a:pt x="768251" y="900708"/>
                  <a:pt x="675531" y="768251"/>
                  <a:pt x="496714" y="755005"/>
                </a:cubicBezTo>
                <a:cubicBezTo>
                  <a:pt x="324520" y="761628"/>
                  <a:pt x="221866" y="834480"/>
                  <a:pt x="188752" y="973559"/>
                </a:cubicBezTo>
                <a:cubicBezTo>
                  <a:pt x="182129" y="1026542"/>
                  <a:pt x="162260" y="1053034"/>
                  <a:pt x="129146" y="1053034"/>
                </a:cubicBezTo>
                <a:cubicBezTo>
                  <a:pt x="89409" y="1046411"/>
                  <a:pt x="69540" y="1023231"/>
                  <a:pt x="69540" y="983494"/>
                </a:cubicBezTo>
                <a:cubicBezTo>
                  <a:pt x="69540" y="963625"/>
                  <a:pt x="72852" y="937134"/>
                  <a:pt x="79475" y="904020"/>
                </a:cubicBezTo>
                <a:cubicBezTo>
                  <a:pt x="86097" y="884151"/>
                  <a:pt x="89409" y="870905"/>
                  <a:pt x="89409" y="864282"/>
                </a:cubicBezTo>
                <a:lnTo>
                  <a:pt x="168883" y="0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background_281144"/>
          <p:cNvSpPr>
            <a:spLocks noChangeAspect="1"/>
          </p:cNvSpPr>
          <p:nvPr/>
        </p:nvSpPr>
        <p:spPr bwMode="auto">
          <a:xfrm>
            <a:off x="321403" y="118979"/>
            <a:ext cx="475370" cy="468946"/>
          </a:xfrm>
          <a:custGeom>
            <a:avLst/>
            <a:gdLst>
              <a:gd name="T0" fmla="*/ 4551 w 6827"/>
              <a:gd name="T1" fmla="*/ 2276 h 6827"/>
              <a:gd name="T2" fmla="*/ 4551 w 6827"/>
              <a:gd name="T3" fmla="*/ 0 h 6827"/>
              <a:gd name="T4" fmla="*/ 0 w 6827"/>
              <a:gd name="T5" fmla="*/ 0 h 6827"/>
              <a:gd name="T6" fmla="*/ 0 w 6827"/>
              <a:gd name="T7" fmla="*/ 4551 h 6827"/>
              <a:gd name="T8" fmla="*/ 2276 w 6827"/>
              <a:gd name="T9" fmla="*/ 4551 h 6827"/>
              <a:gd name="T10" fmla="*/ 2276 w 6827"/>
              <a:gd name="T11" fmla="*/ 6827 h 6827"/>
              <a:gd name="T12" fmla="*/ 6827 w 6827"/>
              <a:gd name="T13" fmla="*/ 6827 h 6827"/>
              <a:gd name="T14" fmla="*/ 6827 w 6827"/>
              <a:gd name="T15" fmla="*/ 2276 h 6827"/>
              <a:gd name="T16" fmla="*/ 4551 w 6827"/>
              <a:gd name="T17" fmla="*/ 2276 h 6827"/>
              <a:gd name="T18" fmla="*/ 4137 w 6827"/>
              <a:gd name="T19" fmla="*/ 4551 h 6827"/>
              <a:gd name="T20" fmla="*/ 4551 w 6827"/>
              <a:gd name="T21" fmla="*/ 4551 h 6827"/>
              <a:gd name="T22" fmla="*/ 4551 w 6827"/>
              <a:gd name="T23" fmla="*/ 4137 h 6827"/>
              <a:gd name="T24" fmla="*/ 4965 w 6827"/>
              <a:gd name="T25" fmla="*/ 4137 h 6827"/>
              <a:gd name="T26" fmla="*/ 4965 w 6827"/>
              <a:gd name="T27" fmla="*/ 4965 h 6827"/>
              <a:gd name="T28" fmla="*/ 4137 w 6827"/>
              <a:gd name="T29" fmla="*/ 4965 h 6827"/>
              <a:gd name="T30" fmla="*/ 4137 w 6827"/>
              <a:gd name="T31" fmla="*/ 4551 h 6827"/>
              <a:gd name="T32" fmla="*/ 621 w 6827"/>
              <a:gd name="T33" fmla="*/ 3931 h 6827"/>
              <a:gd name="T34" fmla="*/ 621 w 6827"/>
              <a:gd name="T35" fmla="*/ 621 h 6827"/>
              <a:gd name="T36" fmla="*/ 3930 w 6827"/>
              <a:gd name="T37" fmla="*/ 621 h 6827"/>
              <a:gd name="T38" fmla="*/ 3930 w 6827"/>
              <a:gd name="T39" fmla="*/ 3930 h 6827"/>
              <a:gd name="T40" fmla="*/ 621 w 6827"/>
              <a:gd name="T41" fmla="*/ 3930 h 6827"/>
              <a:gd name="T42" fmla="*/ 621 w 6827"/>
              <a:gd name="T43" fmla="*/ 3931 h 6827"/>
              <a:gd name="T44" fmla="*/ 6206 w 6827"/>
              <a:gd name="T45" fmla="*/ 6206 h 6827"/>
              <a:gd name="T46" fmla="*/ 2896 w 6827"/>
              <a:gd name="T47" fmla="*/ 6206 h 6827"/>
              <a:gd name="T48" fmla="*/ 2896 w 6827"/>
              <a:gd name="T49" fmla="*/ 4551 h 6827"/>
              <a:gd name="T50" fmla="*/ 3517 w 6827"/>
              <a:gd name="T51" fmla="*/ 4551 h 6827"/>
              <a:gd name="T52" fmla="*/ 3517 w 6827"/>
              <a:gd name="T53" fmla="*/ 5585 h 6827"/>
              <a:gd name="T54" fmla="*/ 5585 w 6827"/>
              <a:gd name="T55" fmla="*/ 5585 h 6827"/>
              <a:gd name="T56" fmla="*/ 5585 w 6827"/>
              <a:gd name="T57" fmla="*/ 3517 h 6827"/>
              <a:gd name="T58" fmla="*/ 4551 w 6827"/>
              <a:gd name="T59" fmla="*/ 3517 h 6827"/>
              <a:gd name="T60" fmla="*/ 4551 w 6827"/>
              <a:gd name="T61" fmla="*/ 2896 h 6827"/>
              <a:gd name="T62" fmla="*/ 6206 w 6827"/>
              <a:gd name="T63" fmla="*/ 2896 h 6827"/>
              <a:gd name="T64" fmla="*/ 6206 w 6827"/>
              <a:gd name="T65" fmla="*/ 6206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27" h="6827">
                <a:moveTo>
                  <a:pt x="4551" y="2276"/>
                </a:moveTo>
                <a:lnTo>
                  <a:pt x="4551" y="0"/>
                </a:lnTo>
                <a:lnTo>
                  <a:pt x="0" y="0"/>
                </a:lnTo>
                <a:lnTo>
                  <a:pt x="0" y="4551"/>
                </a:lnTo>
                <a:lnTo>
                  <a:pt x="2276" y="4551"/>
                </a:lnTo>
                <a:lnTo>
                  <a:pt x="2276" y="6827"/>
                </a:lnTo>
                <a:lnTo>
                  <a:pt x="6827" y="6827"/>
                </a:lnTo>
                <a:lnTo>
                  <a:pt x="6827" y="2276"/>
                </a:lnTo>
                <a:lnTo>
                  <a:pt x="4551" y="2276"/>
                </a:lnTo>
                <a:close/>
                <a:moveTo>
                  <a:pt x="4137" y="4551"/>
                </a:moveTo>
                <a:lnTo>
                  <a:pt x="4551" y="4551"/>
                </a:lnTo>
                <a:lnTo>
                  <a:pt x="4551" y="4137"/>
                </a:lnTo>
                <a:lnTo>
                  <a:pt x="4965" y="4137"/>
                </a:lnTo>
                <a:lnTo>
                  <a:pt x="4965" y="4965"/>
                </a:lnTo>
                <a:lnTo>
                  <a:pt x="4137" y="4965"/>
                </a:lnTo>
                <a:lnTo>
                  <a:pt x="4137" y="4551"/>
                </a:lnTo>
                <a:close/>
                <a:moveTo>
                  <a:pt x="621" y="3931"/>
                </a:moveTo>
                <a:lnTo>
                  <a:pt x="621" y="621"/>
                </a:lnTo>
                <a:lnTo>
                  <a:pt x="3930" y="621"/>
                </a:lnTo>
                <a:lnTo>
                  <a:pt x="3930" y="3930"/>
                </a:lnTo>
                <a:lnTo>
                  <a:pt x="621" y="3930"/>
                </a:lnTo>
                <a:lnTo>
                  <a:pt x="621" y="3931"/>
                </a:lnTo>
                <a:close/>
                <a:moveTo>
                  <a:pt x="6206" y="6206"/>
                </a:moveTo>
                <a:lnTo>
                  <a:pt x="2896" y="6206"/>
                </a:lnTo>
                <a:lnTo>
                  <a:pt x="2896" y="4551"/>
                </a:lnTo>
                <a:lnTo>
                  <a:pt x="3517" y="4551"/>
                </a:lnTo>
                <a:lnTo>
                  <a:pt x="3517" y="5585"/>
                </a:lnTo>
                <a:lnTo>
                  <a:pt x="5585" y="5585"/>
                </a:lnTo>
                <a:lnTo>
                  <a:pt x="5585" y="3517"/>
                </a:lnTo>
                <a:lnTo>
                  <a:pt x="4551" y="3517"/>
                </a:lnTo>
                <a:lnTo>
                  <a:pt x="4551" y="2896"/>
                </a:lnTo>
                <a:lnTo>
                  <a:pt x="6206" y="2896"/>
                </a:lnTo>
                <a:lnTo>
                  <a:pt x="6206" y="6206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aphicFrame>
        <p:nvGraphicFramePr>
          <p:cNvPr id="47" name="Table 3499"/>
          <p:cNvGraphicFramePr/>
          <p:nvPr/>
        </p:nvGraphicFramePr>
        <p:xfrm>
          <a:off x="321408" y="1149425"/>
          <a:ext cx="8476806" cy="3828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4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2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5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25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53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253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4288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20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3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4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5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6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7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8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9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10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11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12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13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14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15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16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17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18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19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20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21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22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23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24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25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26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27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28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29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30</a:t>
                      </a:r>
                      <a:endParaRPr sz="12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Helvetica"/>
                        </a:rPr>
                        <a:t>31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Helvetica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36"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endParaRPr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172" marR="31172" marT="31172" marB="31172" anchor="ctr" horzOverflow="overflow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8" name="Rectangle 10"/>
          <p:cNvSpPr/>
          <p:nvPr/>
        </p:nvSpPr>
        <p:spPr bwMode="auto">
          <a:xfrm>
            <a:off x="321403" y="825881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0" name="Shape 3500"/>
          <p:cNvSpPr/>
          <p:nvPr/>
        </p:nvSpPr>
        <p:spPr>
          <a:xfrm>
            <a:off x="1387183" y="1523999"/>
            <a:ext cx="3318167" cy="173787"/>
          </a:xfrm>
          <a:prstGeom prst="roundRect">
            <a:avLst>
              <a:gd name="adj" fmla="val 49486"/>
            </a:avLst>
          </a:prstGeom>
          <a:solidFill>
            <a:srgbClr val="F7B63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Shape 3500"/>
          <p:cNvSpPr/>
          <p:nvPr/>
        </p:nvSpPr>
        <p:spPr>
          <a:xfrm>
            <a:off x="2063458" y="1819274"/>
            <a:ext cx="3975392" cy="171451"/>
          </a:xfrm>
          <a:prstGeom prst="roundRect">
            <a:avLst>
              <a:gd name="adj" fmla="val 49486"/>
            </a:avLst>
          </a:prstGeom>
          <a:solidFill>
            <a:srgbClr val="73B6B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2" name="Shape 3500"/>
          <p:cNvSpPr/>
          <p:nvPr/>
        </p:nvSpPr>
        <p:spPr>
          <a:xfrm>
            <a:off x="2473033" y="2114549"/>
            <a:ext cx="3318167" cy="173787"/>
          </a:xfrm>
          <a:prstGeom prst="roundRect">
            <a:avLst>
              <a:gd name="adj" fmla="val 49486"/>
            </a:avLst>
          </a:prstGeom>
          <a:solidFill>
            <a:srgbClr val="F7B63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3" name="Shape 3500"/>
          <p:cNvSpPr/>
          <p:nvPr/>
        </p:nvSpPr>
        <p:spPr>
          <a:xfrm>
            <a:off x="2917679" y="2392124"/>
            <a:ext cx="5429525" cy="172800"/>
          </a:xfrm>
          <a:prstGeom prst="roundRect">
            <a:avLst>
              <a:gd name="adj" fmla="val 49486"/>
            </a:avLst>
          </a:prstGeom>
          <a:solidFill>
            <a:srgbClr val="73B6B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4" name="Shape 3500"/>
          <p:cNvSpPr/>
          <p:nvPr/>
        </p:nvSpPr>
        <p:spPr>
          <a:xfrm>
            <a:off x="1387183" y="2689735"/>
            <a:ext cx="1527467" cy="172800"/>
          </a:xfrm>
          <a:prstGeom prst="roundRect">
            <a:avLst>
              <a:gd name="adj" fmla="val 49486"/>
            </a:avLst>
          </a:prstGeom>
          <a:solidFill>
            <a:srgbClr val="F7B63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5" name="Shape 3500"/>
          <p:cNvSpPr/>
          <p:nvPr/>
        </p:nvSpPr>
        <p:spPr>
          <a:xfrm>
            <a:off x="3435058" y="2700247"/>
            <a:ext cx="3213392" cy="172800"/>
          </a:xfrm>
          <a:prstGeom prst="roundRect">
            <a:avLst>
              <a:gd name="adj" fmla="val 49486"/>
            </a:avLst>
          </a:prstGeom>
          <a:solidFill>
            <a:srgbClr val="F7B63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6" name="Shape 3500"/>
          <p:cNvSpPr/>
          <p:nvPr/>
        </p:nvSpPr>
        <p:spPr>
          <a:xfrm>
            <a:off x="3324087" y="2997858"/>
            <a:ext cx="5429525" cy="172800"/>
          </a:xfrm>
          <a:prstGeom prst="roundRect">
            <a:avLst>
              <a:gd name="adj" fmla="val 49486"/>
            </a:avLst>
          </a:prstGeom>
          <a:solidFill>
            <a:srgbClr val="73B6B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7" name="Shape 3500"/>
          <p:cNvSpPr/>
          <p:nvPr/>
        </p:nvSpPr>
        <p:spPr>
          <a:xfrm>
            <a:off x="2400300" y="3280285"/>
            <a:ext cx="5467350" cy="172800"/>
          </a:xfrm>
          <a:prstGeom prst="roundRect">
            <a:avLst>
              <a:gd name="adj" fmla="val 49486"/>
            </a:avLst>
          </a:prstGeom>
          <a:solidFill>
            <a:srgbClr val="F7B63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8" name="Shape 3500"/>
          <p:cNvSpPr/>
          <p:nvPr/>
        </p:nvSpPr>
        <p:spPr>
          <a:xfrm>
            <a:off x="1417353" y="3577896"/>
            <a:ext cx="4049997" cy="172800"/>
          </a:xfrm>
          <a:prstGeom prst="roundRect">
            <a:avLst>
              <a:gd name="adj" fmla="val 49486"/>
            </a:avLst>
          </a:prstGeom>
          <a:solidFill>
            <a:srgbClr val="73B6B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59" name="Shape 3500"/>
          <p:cNvSpPr/>
          <p:nvPr/>
        </p:nvSpPr>
        <p:spPr>
          <a:xfrm>
            <a:off x="5781675" y="3566398"/>
            <a:ext cx="2435234" cy="172800"/>
          </a:xfrm>
          <a:prstGeom prst="roundRect">
            <a:avLst>
              <a:gd name="adj" fmla="val 49486"/>
            </a:avLst>
          </a:prstGeom>
          <a:solidFill>
            <a:srgbClr val="73B6B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60" name="Shape 3500"/>
          <p:cNvSpPr/>
          <p:nvPr/>
        </p:nvSpPr>
        <p:spPr>
          <a:xfrm>
            <a:off x="2063458" y="3887543"/>
            <a:ext cx="1527467" cy="172800"/>
          </a:xfrm>
          <a:prstGeom prst="roundRect">
            <a:avLst>
              <a:gd name="adj" fmla="val 49486"/>
            </a:avLst>
          </a:prstGeom>
          <a:solidFill>
            <a:srgbClr val="F7B63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61" name="Shape 3500"/>
          <p:cNvSpPr/>
          <p:nvPr/>
        </p:nvSpPr>
        <p:spPr>
          <a:xfrm>
            <a:off x="3916358" y="4162607"/>
            <a:ext cx="2435234" cy="172800"/>
          </a:xfrm>
          <a:prstGeom prst="roundRect">
            <a:avLst>
              <a:gd name="adj" fmla="val 49486"/>
            </a:avLst>
          </a:prstGeom>
          <a:solidFill>
            <a:srgbClr val="73B6B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62" name="Shape 3500"/>
          <p:cNvSpPr/>
          <p:nvPr/>
        </p:nvSpPr>
        <p:spPr>
          <a:xfrm>
            <a:off x="5133812" y="4453704"/>
            <a:ext cx="3213392" cy="172800"/>
          </a:xfrm>
          <a:prstGeom prst="roundRect">
            <a:avLst>
              <a:gd name="adj" fmla="val 49486"/>
            </a:avLst>
          </a:prstGeom>
          <a:solidFill>
            <a:srgbClr val="F7B63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  <p:sp>
        <p:nvSpPr>
          <p:cNvPr id="63" name="Shape 3500"/>
          <p:cNvSpPr/>
          <p:nvPr/>
        </p:nvSpPr>
        <p:spPr>
          <a:xfrm>
            <a:off x="1857237" y="4769865"/>
            <a:ext cx="5429525" cy="172800"/>
          </a:xfrm>
          <a:prstGeom prst="roundRect">
            <a:avLst>
              <a:gd name="adj" fmla="val 49486"/>
            </a:avLst>
          </a:prstGeom>
          <a:solidFill>
            <a:srgbClr val="73B6BE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background_281144"/>
          <p:cNvSpPr>
            <a:spLocks noChangeAspect="1"/>
          </p:cNvSpPr>
          <p:nvPr/>
        </p:nvSpPr>
        <p:spPr bwMode="auto">
          <a:xfrm>
            <a:off x="321403" y="118979"/>
            <a:ext cx="475370" cy="468946"/>
          </a:xfrm>
          <a:custGeom>
            <a:avLst/>
            <a:gdLst>
              <a:gd name="T0" fmla="*/ 4551 w 6827"/>
              <a:gd name="T1" fmla="*/ 2276 h 6827"/>
              <a:gd name="T2" fmla="*/ 4551 w 6827"/>
              <a:gd name="T3" fmla="*/ 0 h 6827"/>
              <a:gd name="T4" fmla="*/ 0 w 6827"/>
              <a:gd name="T5" fmla="*/ 0 h 6827"/>
              <a:gd name="T6" fmla="*/ 0 w 6827"/>
              <a:gd name="T7" fmla="*/ 4551 h 6827"/>
              <a:gd name="T8" fmla="*/ 2276 w 6827"/>
              <a:gd name="T9" fmla="*/ 4551 h 6827"/>
              <a:gd name="T10" fmla="*/ 2276 w 6827"/>
              <a:gd name="T11" fmla="*/ 6827 h 6827"/>
              <a:gd name="T12" fmla="*/ 6827 w 6827"/>
              <a:gd name="T13" fmla="*/ 6827 h 6827"/>
              <a:gd name="T14" fmla="*/ 6827 w 6827"/>
              <a:gd name="T15" fmla="*/ 2276 h 6827"/>
              <a:gd name="T16" fmla="*/ 4551 w 6827"/>
              <a:gd name="T17" fmla="*/ 2276 h 6827"/>
              <a:gd name="T18" fmla="*/ 4137 w 6827"/>
              <a:gd name="T19" fmla="*/ 4551 h 6827"/>
              <a:gd name="T20" fmla="*/ 4551 w 6827"/>
              <a:gd name="T21" fmla="*/ 4551 h 6827"/>
              <a:gd name="T22" fmla="*/ 4551 w 6827"/>
              <a:gd name="T23" fmla="*/ 4137 h 6827"/>
              <a:gd name="T24" fmla="*/ 4965 w 6827"/>
              <a:gd name="T25" fmla="*/ 4137 h 6827"/>
              <a:gd name="T26" fmla="*/ 4965 w 6827"/>
              <a:gd name="T27" fmla="*/ 4965 h 6827"/>
              <a:gd name="T28" fmla="*/ 4137 w 6827"/>
              <a:gd name="T29" fmla="*/ 4965 h 6827"/>
              <a:gd name="T30" fmla="*/ 4137 w 6827"/>
              <a:gd name="T31" fmla="*/ 4551 h 6827"/>
              <a:gd name="T32" fmla="*/ 621 w 6827"/>
              <a:gd name="T33" fmla="*/ 3931 h 6827"/>
              <a:gd name="T34" fmla="*/ 621 w 6827"/>
              <a:gd name="T35" fmla="*/ 621 h 6827"/>
              <a:gd name="T36" fmla="*/ 3930 w 6827"/>
              <a:gd name="T37" fmla="*/ 621 h 6827"/>
              <a:gd name="T38" fmla="*/ 3930 w 6827"/>
              <a:gd name="T39" fmla="*/ 3930 h 6827"/>
              <a:gd name="T40" fmla="*/ 621 w 6827"/>
              <a:gd name="T41" fmla="*/ 3930 h 6827"/>
              <a:gd name="T42" fmla="*/ 621 w 6827"/>
              <a:gd name="T43" fmla="*/ 3931 h 6827"/>
              <a:gd name="T44" fmla="*/ 6206 w 6827"/>
              <a:gd name="T45" fmla="*/ 6206 h 6827"/>
              <a:gd name="T46" fmla="*/ 2896 w 6827"/>
              <a:gd name="T47" fmla="*/ 6206 h 6827"/>
              <a:gd name="T48" fmla="*/ 2896 w 6827"/>
              <a:gd name="T49" fmla="*/ 4551 h 6827"/>
              <a:gd name="T50" fmla="*/ 3517 w 6827"/>
              <a:gd name="T51" fmla="*/ 4551 h 6827"/>
              <a:gd name="T52" fmla="*/ 3517 w 6827"/>
              <a:gd name="T53" fmla="*/ 5585 h 6827"/>
              <a:gd name="T54" fmla="*/ 5585 w 6827"/>
              <a:gd name="T55" fmla="*/ 5585 h 6827"/>
              <a:gd name="T56" fmla="*/ 5585 w 6827"/>
              <a:gd name="T57" fmla="*/ 3517 h 6827"/>
              <a:gd name="T58" fmla="*/ 4551 w 6827"/>
              <a:gd name="T59" fmla="*/ 3517 h 6827"/>
              <a:gd name="T60" fmla="*/ 4551 w 6827"/>
              <a:gd name="T61" fmla="*/ 2896 h 6827"/>
              <a:gd name="T62" fmla="*/ 6206 w 6827"/>
              <a:gd name="T63" fmla="*/ 2896 h 6827"/>
              <a:gd name="T64" fmla="*/ 6206 w 6827"/>
              <a:gd name="T65" fmla="*/ 6206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27" h="6827">
                <a:moveTo>
                  <a:pt x="4551" y="2276"/>
                </a:moveTo>
                <a:lnTo>
                  <a:pt x="4551" y="0"/>
                </a:lnTo>
                <a:lnTo>
                  <a:pt x="0" y="0"/>
                </a:lnTo>
                <a:lnTo>
                  <a:pt x="0" y="4551"/>
                </a:lnTo>
                <a:lnTo>
                  <a:pt x="2276" y="4551"/>
                </a:lnTo>
                <a:lnTo>
                  <a:pt x="2276" y="6827"/>
                </a:lnTo>
                <a:lnTo>
                  <a:pt x="6827" y="6827"/>
                </a:lnTo>
                <a:lnTo>
                  <a:pt x="6827" y="2276"/>
                </a:lnTo>
                <a:lnTo>
                  <a:pt x="4551" y="2276"/>
                </a:lnTo>
                <a:close/>
                <a:moveTo>
                  <a:pt x="4137" y="4551"/>
                </a:moveTo>
                <a:lnTo>
                  <a:pt x="4551" y="4551"/>
                </a:lnTo>
                <a:lnTo>
                  <a:pt x="4551" y="4137"/>
                </a:lnTo>
                <a:lnTo>
                  <a:pt x="4965" y="4137"/>
                </a:lnTo>
                <a:lnTo>
                  <a:pt x="4965" y="4965"/>
                </a:lnTo>
                <a:lnTo>
                  <a:pt x="4137" y="4965"/>
                </a:lnTo>
                <a:lnTo>
                  <a:pt x="4137" y="4551"/>
                </a:lnTo>
                <a:close/>
                <a:moveTo>
                  <a:pt x="621" y="3931"/>
                </a:moveTo>
                <a:lnTo>
                  <a:pt x="621" y="621"/>
                </a:lnTo>
                <a:lnTo>
                  <a:pt x="3930" y="621"/>
                </a:lnTo>
                <a:lnTo>
                  <a:pt x="3930" y="3930"/>
                </a:lnTo>
                <a:lnTo>
                  <a:pt x="621" y="3930"/>
                </a:lnTo>
                <a:lnTo>
                  <a:pt x="621" y="3931"/>
                </a:lnTo>
                <a:close/>
                <a:moveTo>
                  <a:pt x="6206" y="6206"/>
                </a:moveTo>
                <a:lnTo>
                  <a:pt x="2896" y="6206"/>
                </a:lnTo>
                <a:lnTo>
                  <a:pt x="2896" y="4551"/>
                </a:lnTo>
                <a:lnTo>
                  <a:pt x="3517" y="4551"/>
                </a:lnTo>
                <a:lnTo>
                  <a:pt x="3517" y="5585"/>
                </a:lnTo>
                <a:lnTo>
                  <a:pt x="5585" y="5585"/>
                </a:lnTo>
                <a:lnTo>
                  <a:pt x="5585" y="3517"/>
                </a:lnTo>
                <a:lnTo>
                  <a:pt x="4551" y="3517"/>
                </a:lnTo>
                <a:lnTo>
                  <a:pt x="4551" y="2896"/>
                </a:lnTo>
                <a:lnTo>
                  <a:pt x="6206" y="2896"/>
                </a:lnTo>
                <a:lnTo>
                  <a:pt x="6206" y="6206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Flowchart: Off-page Connector 24"/>
          <p:cNvSpPr/>
          <p:nvPr/>
        </p:nvSpPr>
        <p:spPr>
          <a:xfrm>
            <a:off x="685800" y="1212257"/>
            <a:ext cx="722685" cy="651094"/>
          </a:xfrm>
          <a:prstGeom prst="flowChartOffpageConnector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5" dirty="0"/>
          </a:p>
        </p:txBody>
      </p:sp>
      <p:sp>
        <p:nvSpPr>
          <p:cNvPr id="9" name="Flowchart: Off-page Connector 30"/>
          <p:cNvSpPr/>
          <p:nvPr/>
        </p:nvSpPr>
        <p:spPr>
          <a:xfrm>
            <a:off x="685800" y="2350317"/>
            <a:ext cx="722685" cy="651095"/>
          </a:xfrm>
          <a:prstGeom prst="flowChartOffpageConnector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5" dirty="0"/>
          </a:p>
        </p:txBody>
      </p:sp>
      <p:sp>
        <p:nvSpPr>
          <p:cNvPr id="10" name="Flowchart: Off-page Connector 35"/>
          <p:cNvSpPr/>
          <p:nvPr/>
        </p:nvSpPr>
        <p:spPr>
          <a:xfrm>
            <a:off x="685800" y="3488378"/>
            <a:ext cx="722685" cy="651095"/>
          </a:xfrm>
          <a:prstGeom prst="flowChartOffpageConnector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5" dirty="0"/>
          </a:p>
        </p:txBody>
      </p:sp>
      <p:sp>
        <p:nvSpPr>
          <p:cNvPr id="12" name="Flowchart: Off-page Connector 58"/>
          <p:cNvSpPr/>
          <p:nvPr/>
        </p:nvSpPr>
        <p:spPr>
          <a:xfrm>
            <a:off x="7735515" y="1210929"/>
            <a:ext cx="722685" cy="651095"/>
          </a:xfrm>
          <a:prstGeom prst="flowChartOffpageConnector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5" dirty="0"/>
          </a:p>
        </p:txBody>
      </p:sp>
      <p:sp>
        <p:nvSpPr>
          <p:cNvPr id="14" name="Flowchart: Off-page Connector 62"/>
          <p:cNvSpPr/>
          <p:nvPr/>
        </p:nvSpPr>
        <p:spPr>
          <a:xfrm>
            <a:off x="7735515" y="2350318"/>
            <a:ext cx="722685" cy="651095"/>
          </a:xfrm>
          <a:prstGeom prst="flowChartOffpageConnector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5" dirty="0"/>
          </a:p>
        </p:txBody>
      </p:sp>
      <p:sp>
        <p:nvSpPr>
          <p:cNvPr id="16" name="Flowchart: Off-page Connector 66"/>
          <p:cNvSpPr/>
          <p:nvPr/>
        </p:nvSpPr>
        <p:spPr>
          <a:xfrm>
            <a:off x="7735515" y="3488378"/>
            <a:ext cx="722685" cy="651096"/>
          </a:xfrm>
          <a:prstGeom prst="flowChartOffpageConnector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5" dirty="0"/>
          </a:p>
        </p:txBody>
      </p:sp>
      <p:cxnSp>
        <p:nvCxnSpPr>
          <p:cNvPr id="17" name="Straight Connector 67"/>
          <p:cNvCxnSpPr/>
          <p:nvPr/>
        </p:nvCxnSpPr>
        <p:spPr>
          <a:xfrm flipV="1">
            <a:off x="4572000" y="1165742"/>
            <a:ext cx="0" cy="3034783"/>
          </a:xfrm>
          <a:prstGeom prst="lin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Freeform 56"/>
          <p:cNvSpPr>
            <a:spLocks noEditPoints="1"/>
          </p:cNvSpPr>
          <p:nvPr/>
        </p:nvSpPr>
        <p:spPr bwMode="auto">
          <a:xfrm>
            <a:off x="7924302" y="2515821"/>
            <a:ext cx="345111" cy="32008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862241" y="1366310"/>
            <a:ext cx="369801" cy="34298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20" name="Freeform 245"/>
          <p:cNvSpPr/>
          <p:nvPr/>
        </p:nvSpPr>
        <p:spPr bwMode="auto">
          <a:xfrm>
            <a:off x="881591" y="2522317"/>
            <a:ext cx="331102" cy="3070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21" name="Freeform 44"/>
          <p:cNvSpPr>
            <a:spLocks noEditPoints="1"/>
          </p:cNvSpPr>
          <p:nvPr/>
        </p:nvSpPr>
        <p:spPr bwMode="auto">
          <a:xfrm>
            <a:off x="899050" y="3613259"/>
            <a:ext cx="296184" cy="40133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22" name="Freeform 217"/>
          <p:cNvSpPr>
            <a:spLocks noEditPoints="1"/>
          </p:cNvSpPr>
          <p:nvPr/>
        </p:nvSpPr>
        <p:spPr bwMode="auto">
          <a:xfrm>
            <a:off x="7907708" y="1404901"/>
            <a:ext cx="378298" cy="2631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23" name="Freeform 135"/>
          <p:cNvSpPr>
            <a:spLocks noEditPoints="1"/>
          </p:cNvSpPr>
          <p:nvPr/>
        </p:nvSpPr>
        <p:spPr bwMode="auto">
          <a:xfrm>
            <a:off x="7945410" y="3682351"/>
            <a:ext cx="302895" cy="26315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42" name="Rectangle 10"/>
          <p:cNvSpPr/>
          <p:nvPr/>
        </p:nvSpPr>
        <p:spPr bwMode="auto">
          <a:xfrm>
            <a:off x="1427834" y="1168954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3" name="Rectangle 10"/>
          <p:cNvSpPr/>
          <p:nvPr/>
        </p:nvSpPr>
        <p:spPr bwMode="auto">
          <a:xfrm>
            <a:off x="1580678" y="1372745"/>
            <a:ext cx="2991321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4" name="Rectangle 10"/>
          <p:cNvSpPr/>
          <p:nvPr/>
        </p:nvSpPr>
        <p:spPr bwMode="auto">
          <a:xfrm>
            <a:off x="1401480" y="2350317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5" name="Rectangle 10"/>
          <p:cNvSpPr/>
          <p:nvPr/>
        </p:nvSpPr>
        <p:spPr bwMode="auto">
          <a:xfrm>
            <a:off x="1554324" y="2556066"/>
            <a:ext cx="2991321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6" name="Rectangle 10"/>
          <p:cNvSpPr/>
          <p:nvPr/>
        </p:nvSpPr>
        <p:spPr bwMode="auto">
          <a:xfrm>
            <a:off x="1408484" y="3488378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7" name="Rectangle 10"/>
          <p:cNvSpPr/>
          <p:nvPr/>
        </p:nvSpPr>
        <p:spPr bwMode="auto">
          <a:xfrm>
            <a:off x="1561328" y="3694127"/>
            <a:ext cx="2991321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8" name="Rectangle 10"/>
          <p:cNvSpPr/>
          <p:nvPr/>
        </p:nvSpPr>
        <p:spPr bwMode="auto">
          <a:xfrm>
            <a:off x="6227995" y="1168954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9" name="Rectangle 10"/>
          <p:cNvSpPr/>
          <p:nvPr/>
        </p:nvSpPr>
        <p:spPr bwMode="auto">
          <a:xfrm>
            <a:off x="4732335" y="1372745"/>
            <a:ext cx="2991321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0" name="Rectangle 10"/>
          <p:cNvSpPr/>
          <p:nvPr/>
        </p:nvSpPr>
        <p:spPr bwMode="auto">
          <a:xfrm>
            <a:off x="6256448" y="2350317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1" name="Rectangle 10"/>
          <p:cNvSpPr/>
          <p:nvPr/>
        </p:nvSpPr>
        <p:spPr bwMode="auto">
          <a:xfrm>
            <a:off x="4760788" y="2556066"/>
            <a:ext cx="2991321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2" name="Rectangle 10"/>
          <p:cNvSpPr/>
          <p:nvPr/>
        </p:nvSpPr>
        <p:spPr bwMode="auto">
          <a:xfrm>
            <a:off x="6277556" y="3488377"/>
            <a:ext cx="1545222" cy="2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2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3" name="Rectangle 10"/>
          <p:cNvSpPr/>
          <p:nvPr/>
        </p:nvSpPr>
        <p:spPr bwMode="auto">
          <a:xfrm>
            <a:off x="4781896" y="3692949"/>
            <a:ext cx="2991321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background_281144"/>
          <p:cNvSpPr>
            <a:spLocks noChangeAspect="1"/>
          </p:cNvSpPr>
          <p:nvPr/>
        </p:nvSpPr>
        <p:spPr bwMode="auto">
          <a:xfrm>
            <a:off x="321403" y="118979"/>
            <a:ext cx="475370" cy="468946"/>
          </a:xfrm>
          <a:custGeom>
            <a:avLst/>
            <a:gdLst>
              <a:gd name="T0" fmla="*/ 4551 w 6827"/>
              <a:gd name="T1" fmla="*/ 2276 h 6827"/>
              <a:gd name="T2" fmla="*/ 4551 w 6827"/>
              <a:gd name="T3" fmla="*/ 0 h 6827"/>
              <a:gd name="T4" fmla="*/ 0 w 6827"/>
              <a:gd name="T5" fmla="*/ 0 h 6827"/>
              <a:gd name="T6" fmla="*/ 0 w 6827"/>
              <a:gd name="T7" fmla="*/ 4551 h 6827"/>
              <a:gd name="T8" fmla="*/ 2276 w 6827"/>
              <a:gd name="T9" fmla="*/ 4551 h 6827"/>
              <a:gd name="T10" fmla="*/ 2276 w 6827"/>
              <a:gd name="T11" fmla="*/ 6827 h 6827"/>
              <a:gd name="T12" fmla="*/ 6827 w 6827"/>
              <a:gd name="T13" fmla="*/ 6827 h 6827"/>
              <a:gd name="T14" fmla="*/ 6827 w 6827"/>
              <a:gd name="T15" fmla="*/ 2276 h 6827"/>
              <a:gd name="T16" fmla="*/ 4551 w 6827"/>
              <a:gd name="T17" fmla="*/ 2276 h 6827"/>
              <a:gd name="T18" fmla="*/ 4137 w 6827"/>
              <a:gd name="T19" fmla="*/ 4551 h 6827"/>
              <a:gd name="T20" fmla="*/ 4551 w 6827"/>
              <a:gd name="T21" fmla="*/ 4551 h 6827"/>
              <a:gd name="T22" fmla="*/ 4551 w 6827"/>
              <a:gd name="T23" fmla="*/ 4137 h 6827"/>
              <a:gd name="T24" fmla="*/ 4965 w 6827"/>
              <a:gd name="T25" fmla="*/ 4137 h 6827"/>
              <a:gd name="T26" fmla="*/ 4965 w 6827"/>
              <a:gd name="T27" fmla="*/ 4965 h 6827"/>
              <a:gd name="T28" fmla="*/ 4137 w 6827"/>
              <a:gd name="T29" fmla="*/ 4965 h 6827"/>
              <a:gd name="T30" fmla="*/ 4137 w 6827"/>
              <a:gd name="T31" fmla="*/ 4551 h 6827"/>
              <a:gd name="T32" fmla="*/ 621 w 6827"/>
              <a:gd name="T33" fmla="*/ 3931 h 6827"/>
              <a:gd name="T34" fmla="*/ 621 w 6827"/>
              <a:gd name="T35" fmla="*/ 621 h 6827"/>
              <a:gd name="T36" fmla="*/ 3930 w 6827"/>
              <a:gd name="T37" fmla="*/ 621 h 6827"/>
              <a:gd name="T38" fmla="*/ 3930 w 6827"/>
              <a:gd name="T39" fmla="*/ 3930 h 6827"/>
              <a:gd name="T40" fmla="*/ 621 w 6827"/>
              <a:gd name="T41" fmla="*/ 3930 h 6827"/>
              <a:gd name="T42" fmla="*/ 621 w 6827"/>
              <a:gd name="T43" fmla="*/ 3931 h 6827"/>
              <a:gd name="T44" fmla="*/ 6206 w 6827"/>
              <a:gd name="T45" fmla="*/ 6206 h 6827"/>
              <a:gd name="T46" fmla="*/ 2896 w 6827"/>
              <a:gd name="T47" fmla="*/ 6206 h 6827"/>
              <a:gd name="T48" fmla="*/ 2896 w 6827"/>
              <a:gd name="T49" fmla="*/ 4551 h 6827"/>
              <a:gd name="T50" fmla="*/ 3517 w 6827"/>
              <a:gd name="T51" fmla="*/ 4551 h 6827"/>
              <a:gd name="T52" fmla="*/ 3517 w 6827"/>
              <a:gd name="T53" fmla="*/ 5585 h 6827"/>
              <a:gd name="T54" fmla="*/ 5585 w 6827"/>
              <a:gd name="T55" fmla="*/ 5585 h 6827"/>
              <a:gd name="T56" fmla="*/ 5585 w 6827"/>
              <a:gd name="T57" fmla="*/ 3517 h 6827"/>
              <a:gd name="T58" fmla="*/ 4551 w 6827"/>
              <a:gd name="T59" fmla="*/ 3517 h 6827"/>
              <a:gd name="T60" fmla="*/ 4551 w 6827"/>
              <a:gd name="T61" fmla="*/ 2896 h 6827"/>
              <a:gd name="T62" fmla="*/ 6206 w 6827"/>
              <a:gd name="T63" fmla="*/ 2896 h 6827"/>
              <a:gd name="T64" fmla="*/ 6206 w 6827"/>
              <a:gd name="T65" fmla="*/ 6206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27" h="6827">
                <a:moveTo>
                  <a:pt x="4551" y="2276"/>
                </a:moveTo>
                <a:lnTo>
                  <a:pt x="4551" y="0"/>
                </a:lnTo>
                <a:lnTo>
                  <a:pt x="0" y="0"/>
                </a:lnTo>
                <a:lnTo>
                  <a:pt x="0" y="4551"/>
                </a:lnTo>
                <a:lnTo>
                  <a:pt x="2276" y="4551"/>
                </a:lnTo>
                <a:lnTo>
                  <a:pt x="2276" y="6827"/>
                </a:lnTo>
                <a:lnTo>
                  <a:pt x="6827" y="6827"/>
                </a:lnTo>
                <a:lnTo>
                  <a:pt x="6827" y="2276"/>
                </a:lnTo>
                <a:lnTo>
                  <a:pt x="4551" y="2276"/>
                </a:lnTo>
                <a:close/>
                <a:moveTo>
                  <a:pt x="4137" y="4551"/>
                </a:moveTo>
                <a:lnTo>
                  <a:pt x="4551" y="4551"/>
                </a:lnTo>
                <a:lnTo>
                  <a:pt x="4551" y="4137"/>
                </a:lnTo>
                <a:lnTo>
                  <a:pt x="4965" y="4137"/>
                </a:lnTo>
                <a:lnTo>
                  <a:pt x="4965" y="4965"/>
                </a:lnTo>
                <a:lnTo>
                  <a:pt x="4137" y="4965"/>
                </a:lnTo>
                <a:lnTo>
                  <a:pt x="4137" y="4551"/>
                </a:lnTo>
                <a:close/>
                <a:moveTo>
                  <a:pt x="621" y="3931"/>
                </a:moveTo>
                <a:lnTo>
                  <a:pt x="621" y="621"/>
                </a:lnTo>
                <a:lnTo>
                  <a:pt x="3930" y="621"/>
                </a:lnTo>
                <a:lnTo>
                  <a:pt x="3930" y="3930"/>
                </a:lnTo>
                <a:lnTo>
                  <a:pt x="621" y="3930"/>
                </a:lnTo>
                <a:lnTo>
                  <a:pt x="621" y="3931"/>
                </a:lnTo>
                <a:close/>
                <a:moveTo>
                  <a:pt x="6206" y="6206"/>
                </a:moveTo>
                <a:lnTo>
                  <a:pt x="2896" y="6206"/>
                </a:lnTo>
                <a:lnTo>
                  <a:pt x="2896" y="4551"/>
                </a:lnTo>
                <a:lnTo>
                  <a:pt x="3517" y="4551"/>
                </a:lnTo>
                <a:lnTo>
                  <a:pt x="3517" y="5585"/>
                </a:lnTo>
                <a:lnTo>
                  <a:pt x="5585" y="5585"/>
                </a:lnTo>
                <a:lnTo>
                  <a:pt x="5585" y="3517"/>
                </a:lnTo>
                <a:lnTo>
                  <a:pt x="4551" y="3517"/>
                </a:lnTo>
                <a:lnTo>
                  <a:pt x="4551" y="2896"/>
                </a:lnTo>
                <a:lnTo>
                  <a:pt x="6206" y="2896"/>
                </a:lnTo>
                <a:lnTo>
                  <a:pt x="6206" y="6206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5181" y="2287589"/>
          <a:ext cx="8593638" cy="21558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2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27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8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2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400" b="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050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计划</a:t>
                      </a:r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1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050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计划</a:t>
                      </a:r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2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050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计划</a:t>
                      </a:r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Open Sans Light" panose="020B0306030504020204" pitchFamily="34" charset="0"/>
                        </a:rPr>
                        <a:t>3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Open Sans Light" panose="020B0306030504020204" pitchFamily="34" charset="0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001" marR="105001" marT="52501" marB="52501" anchor="ctr">
                    <a:lnL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B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10"/>
          <p:cNvSpPr/>
          <p:nvPr/>
        </p:nvSpPr>
        <p:spPr bwMode="auto">
          <a:xfrm>
            <a:off x="254728" y="1522736"/>
            <a:ext cx="2979038" cy="5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" name="Rectangle 10"/>
          <p:cNvSpPr/>
          <p:nvPr/>
        </p:nvSpPr>
        <p:spPr bwMode="auto">
          <a:xfrm>
            <a:off x="89822" y="1123040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" name="Rectangle 10"/>
          <p:cNvSpPr/>
          <p:nvPr/>
        </p:nvSpPr>
        <p:spPr bwMode="auto">
          <a:xfrm>
            <a:off x="4826728" y="1522736"/>
            <a:ext cx="2979038" cy="5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61822" y="1123040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V="1">
            <a:off x="0" y="1970040"/>
            <a:ext cx="9144000" cy="2860176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background_281144"/>
          <p:cNvSpPr>
            <a:spLocks noChangeAspect="1"/>
          </p:cNvSpPr>
          <p:nvPr/>
        </p:nvSpPr>
        <p:spPr bwMode="auto">
          <a:xfrm>
            <a:off x="321403" y="118979"/>
            <a:ext cx="475370" cy="468946"/>
          </a:xfrm>
          <a:custGeom>
            <a:avLst/>
            <a:gdLst>
              <a:gd name="T0" fmla="*/ 4551 w 6827"/>
              <a:gd name="T1" fmla="*/ 2276 h 6827"/>
              <a:gd name="T2" fmla="*/ 4551 w 6827"/>
              <a:gd name="T3" fmla="*/ 0 h 6827"/>
              <a:gd name="T4" fmla="*/ 0 w 6827"/>
              <a:gd name="T5" fmla="*/ 0 h 6827"/>
              <a:gd name="T6" fmla="*/ 0 w 6827"/>
              <a:gd name="T7" fmla="*/ 4551 h 6827"/>
              <a:gd name="T8" fmla="*/ 2276 w 6827"/>
              <a:gd name="T9" fmla="*/ 4551 h 6827"/>
              <a:gd name="T10" fmla="*/ 2276 w 6827"/>
              <a:gd name="T11" fmla="*/ 6827 h 6827"/>
              <a:gd name="T12" fmla="*/ 6827 w 6827"/>
              <a:gd name="T13" fmla="*/ 6827 h 6827"/>
              <a:gd name="T14" fmla="*/ 6827 w 6827"/>
              <a:gd name="T15" fmla="*/ 2276 h 6827"/>
              <a:gd name="T16" fmla="*/ 4551 w 6827"/>
              <a:gd name="T17" fmla="*/ 2276 h 6827"/>
              <a:gd name="T18" fmla="*/ 4137 w 6827"/>
              <a:gd name="T19" fmla="*/ 4551 h 6827"/>
              <a:gd name="T20" fmla="*/ 4551 w 6827"/>
              <a:gd name="T21" fmla="*/ 4551 h 6827"/>
              <a:gd name="T22" fmla="*/ 4551 w 6827"/>
              <a:gd name="T23" fmla="*/ 4137 h 6827"/>
              <a:gd name="T24" fmla="*/ 4965 w 6827"/>
              <a:gd name="T25" fmla="*/ 4137 h 6827"/>
              <a:gd name="T26" fmla="*/ 4965 w 6827"/>
              <a:gd name="T27" fmla="*/ 4965 h 6827"/>
              <a:gd name="T28" fmla="*/ 4137 w 6827"/>
              <a:gd name="T29" fmla="*/ 4965 h 6827"/>
              <a:gd name="T30" fmla="*/ 4137 w 6827"/>
              <a:gd name="T31" fmla="*/ 4551 h 6827"/>
              <a:gd name="T32" fmla="*/ 621 w 6827"/>
              <a:gd name="T33" fmla="*/ 3931 h 6827"/>
              <a:gd name="T34" fmla="*/ 621 w 6827"/>
              <a:gd name="T35" fmla="*/ 621 h 6827"/>
              <a:gd name="T36" fmla="*/ 3930 w 6827"/>
              <a:gd name="T37" fmla="*/ 621 h 6827"/>
              <a:gd name="T38" fmla="*/ 3930 w 6827"/>
              <a:gd name="T39" fmla="*/ 3930 h 6827"/>
              <a:gd name="T40" fmla="*/ 621 w 6827"/>
              <a:gd name="T41" fmla="*/ 3930 h 6827"/>
              <a:gd name="T42" fmla="*/ 621 w 6827"/>
              <a:gd name="T43" fmla="*/ 3931 h 6827"/>
              <a:gd name="T44" fmla="*/ 6206 w 6827"/>
              <a:gd name="T45" fmla="*/ 6206 h 6827"/>
              <a:gd name="T46" fmla="*/ 2896 w 6827"/>
              <a:gd name="T47" fmla="*/ 6206 h 6827"/>
              <a:gd name="T48" fmla="*/ 2896 w 6827"/>
              <a:gd name="T49" fmla="*/ 4551 h 6827"/>
              <a:gd name="T50" fmla="*/ 3517 w 6827"/>
              <a:gd name="T51" fmla="*/ 4551 h 6827"/>
              <a:gd name="T52" fmla="*/ 3517 w 6827"/>
              <a:gd name="T53" fmla="*/ 5585 h 6827"/>
              <a:gd name="T54" fmla="*/ 5585 w 6827"/>
              <a:gd name="T55" fmla="*/ 5585 h 6827"/>
              <a:gd name="T56" fmla="*/ 5585 w 6827"/>
              <a:gd name="T57" fmla="*/ 3517 h 6827"/>
              <a:gd name="T58" fmla="*/ 4551 w 6827"/>
              <a:gd name="T59" fmla="*/ 3517 h 6827"/>
              <a:gd name="T60" fmla="*/ 4551 w 6827"/>
              <a:gd name="T61" fmla="*/ 2896 h 6827"/>
              <a:gd name="T62" fmla="*/ 6206 w 6827"/>
              <a:gd name="T63" fmla="*/ 2896 h 6827"/>
              <a:gd name="T64" fmla="*/ 6206 w 6827"/>
              <a:gd name="T65" fmla="*/ 6206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27" h="6827">
                <a:moveTo>
                  <a:pt x="4551" y="2276"/>
                </a:moveTo>
                <a:lnTo>
                  <a:pt x="4551" y="0"/>
                </a:lnTo>
                <a:lnTo>
                  <a:pt x="0" y="0"/>
                </a:lnTo>
                <a:lnTo>
                  <a:pt x="0" y="4551"/>
                </a:lnTo>
                <a:lnTo>
                  <a:pt x="2276" y="4551"/>
                </a:lnTo>
                <a:lnTo>
                  <a:pt x="2276" y="6827"/>
                </a:lnTo>
                <a:lnTo>
                  <a:pt x="6827" y="6827"/>
                </a:lnTo>
                <a:lnTo>
                  <a:pt x="6827" y="2276"/>
                </a:lnTo>
                <a:lnTo>
                  <a:pt x="4551" y="2276"/>
                </a:lnTo>
                <a:close/>
                <a:moveTo>
                  <a:pt x="4137" y="4551"/>
                </a:moveTo>
                <a:lnTo>
                  <a:pt x="4551" y="4551"/>
                </a:lnTo>
                <a:lnTo>
                  <a:pt x="4551" y="4137"/>
                </a:lnTo>
                <a:lnTo>
                  <a:pt x="4965" y="4137"/>
                </a:lnTo>
                <a:lnTo>
                  <a:pt x="4965" y="4965"/>
                </a:lnTo>
                <a:lnTo>
                  <a:pt x="4137" y="4965"/>
                </a:lnTo>
                <a:lnTo>
                  <a:pt x="4137" y="4551"/>
                </a:lnTo>
                <a:close/>
                <a:moveTo>
                  <a:pt x="621" y="3931"/>
                </a:moveTo>
                <a:lnTo>
                  <a:pt x="621" y="621"/>
                </a:lnTo>
                <a:lnTo>
                  <a:pt x="3930" y="621"/>
                </a:lnTo>
                <a:lnTo>
                  <a:pt x="3930" y="3930"/>
                </a:lnTo>
                <a:lnTo>
                  <a:pt x="621" y="3930"/>
                </a:lnTo>
                <a:lnTo>
                  <a:pt x="621" y="3931"/>
                </a:lnTo>
                <a:close/>
                <a:moveTo>
                  <a:pt x="6206" y="6206"/>
                </a:moveTo>
                <a:lnTo>
                  <a:pt x="2896" y="6206"/>
                </a:lnTo>
                <a:lnTo>
                  <a:pt x="2896" y="4551"/>
                </a:lnTo>
                <a:lnTo>
                  <a:pt x="3517" y="4551"/>
                </a:lnTo>
                <a:lnTo>
                  <a:pt x="3517" y="5585"/>
                </a:lnTo>
                <a:lnTo>
                  <a:pt x="5585" y="5585"/>
                </a:lnTo>
                <a:lnTo>
                  <a:pt x="5585" y="3517"/>
                </a:lnTo>
                <a:lnTo>
                  <a:pt x="4551" y="3517"/>
                </a:lnTo>
                <a:lnTo>
                  <a:pt x="4551" y="2896"/>
                </a:lnTo>
                <a:lnTo>
                  <a:pt x="6206" y="2896"/>
                </a:lnTo>
                <a:lnTo>
                  <a:pt x="6206" y="6206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Rectangle 10"/>
          <p:cNvSpPr/>
          <p:nvPr/>
        </p:nvSpPr>
        <p:spPr bwMode="auto">
          <a:xfrm>
            <a:off x="388078" y="1245429"/>
            <a:ext cx="3174272" cy="5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242222" y="889453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4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4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659497" y="2335769"/>
            <a:ext cx="369801" cy="34298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15" name="Freeform 245"/>
          <p:cNvSpPr/>
          <p:nvPr/>
        </p:nvSpPr>
        <p:spPr bwMode="auto">
          <a:xfrm>
            <a:off x="678854" y="3156285"/>
            <a:ext cx="331102" cy="3070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16" name="Freeform 44"/>
          <p:cNvSpPr>
            <a:spLocks noEditPoints="1"/>
          </p:cNvSpPr>
          <p:nvPr/>
        </p:nvSpPr>
        <p:spPr bwMode="auto">
          <a:xfrm>
            <a:off x="701072" y="3977030"/>
            <a:ext cx="296184" cy="40133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73B6BE"/>
          </a:solidFill>
          <a:ln w="9525">
            <a:noFill/>
            <a:round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  <p:sp>
        <p:nvSpPr>
          <p:cNvPr id="18" name="Rectangle 10"/>
          <p:cNvSpPr/>
          <p:nvPr/>
        </p:nvSpPr>
        <p:spPr bwMode="auto">
          <a:xfrm>
            <a:off x="1220242" y="2314097"/>
            <a:ext cx="4435780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0" name="Rectangle 10"/>
          <p:cNvSpPr/>
          <p:nvPr/>
        </p:nvSpPr>
        <p:spPr bwMode="auto">
          <a:xfrm>
            <a:off x="1220242" y="3144566"/>
            <a:ext cx="4435780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1220242" y="3935490"/>
            <a:ext cx="4435780" cy="5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" name="Rectangle 10"/>
          <p:cNvSpPr/>
          <p:nvPr/>
        </p:nvSpPr>
        <p:spPr bwMode="auto">
          <a:xfrm>
            <a:off x="6547459" y="3144566"/>
            <a:ext cx="2053616" cy="8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36953" y="2210399"/>
            <a:ext cx="5830821" cy="2809434"/>
            <a:chOff x="3036953" y="2210399"/>
            <a:chExt cx="5830821" cy="2809434"/>
          </a:xfrm>
        </p:grpSpPr>
        <p:sp>
          <p:nvSpPr>
            <p:cNvPr id="24" name="矩形 23"/>
            <p:cNvSpPr/>
            <p:nvPr/>
          </p:nvSpPr>
          <p:spPr>
            <a:xfrm flipH="1">
              <a:off x="6095998" y="2210399"/>
              <a:ext cx="2771776" cy="2167964"/>
            </a:xfrm>
            <a:prstGeom prst="rect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27" name="肘形连接符 26"/>
            <p:cNvCxnSpPr/>
            <p:nvPr/>
          </p:nvCxnSpPr>
          <p:spPr>
            <a:xfrm flipV="1">
              <a:off x="4465703" y="4385325"/>
              <a:ext cx="2380637" cy="437929"/>
            </a:xfrm>
            <a:prstGeom prst="bentConnector3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肘形连接符 27"/>
            <p:cNvCxnSpPr/>
            <p:nvPr/>
          </p:nvCxnSpPr>
          <p:spPr>
            <a:xfrm flipV="1">
              <a:off x="3036953" y="4581904"/>
              <a:ext cx="2380637" cy="437929"/>
            </a:xfrm>
            <a:prstGeom prst="bentConnector3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9" name="Freeform 217"/>
          <p:cNvSpPr>
            <a:spLocks noEditPoints="1"/>
          </p:cNvSpPr>
          <p:nvPr/>
        </p:nvSpPr>
        <p:spPr bwMode="auto">
          <a:xfrm>
            <a:off x="7156331" y="2489685"/>
            <a:ext cx="651110" cy="45292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91440" rIns="182880" bIns="91440" numCol="1" anchor="t" anchorCtr="0" compatLnSpc="1"/>
          <a:lstStyle/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16200000">
            <a:off x="3071813" y="-928688"/>
            <a:ext cx="5143500" cy="7000875"/>
          </a:xfrm>
          <a:custGeom>
            <a:avLst/>
            <a:gdLst>
              <a:gd name="connsiteX0" fmla="*/ 6858000 w 6858000"/>
              <a:gd name="connsiteY0" fmla="*/ 8456961 h 9334500"/>
              <a:gd name="connsiteX1" fmla="*/ 6858000 w 6858000"/>
              <a:gd name="connsiteY1" fmla="*/ 9334500 h 9334500"/>
              <a:gd name="connsiteX2" fmla="*/ 0 w 6858000"/>
              <a:gd name="connsiteY2" fmla="*/ 9334500 h 9334500"/>
              <a:gd name="connsiteX3" fmla="*/ 0 w 6858000"/>
              <a:gd name="connsiteY3" fmla="*/ 0 h 9334500"/>
              <a:gd name="connsiteX4" fmla="*/ 6858000 w 6858000"/>
              <a:gd name="connsiteY4" fmla="*/ 8456961 h 933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9334500">
                <a:moveTo>
                  <a:pt x="6858000" y="8456961"/>
                </a:moveTo>
                <a:lnTo>
                  <a:pt x="6858000" y="9334500"/>
                </a:lnTo>
                <a:lnTo>
                  <a:pt x="0" y="9334500"/>
                </a:lnTo>
                <a:lnTo>
                  <a:pt x="0" y="0"/>
                </a:lnTo>
                <a:lnTo>
                  <a:pt x="6858000" y="84569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1" name="任意多边形 20"/>
          <p:cNvSpPr/>
          <p:nvPr/>
        </p:nvSpPr>
        <p:spPr>
          <a:xfrm rot="16200000">
            <a:off x="6104665" y="2102860"/>
            <a:ext cx="2098583" cy="3980089"/>
          </a:xfrm>
          <a:custGeom>
            <a:avLst/>
            <a:gdLst>
              <a:gd name="connsiteX0" fmla="*/ 2798110 w 2798110"/>
              <a:gd name="connsiteY0" fmla="*/ 5306785 h 5306785"/>
              <a:gd name="connsiteX1" fmla="*/ 0 w 2798110"/>
              <a:gd name="connsiteY1" fmla="*/ 5306785 h 5306785"/>
              <a:gd name="connsiteX2" fmla="*/ 0 w 2798110"/>
              <a:gd name="connsiteY2" fmla="*/ 0 h 5306785"/>
              <a:gd name="connsiteX3" fmla="*/ 2798110 w 2798110"/>
              <a:gd name="connsiteY3" fmla="*/ 5306785 h 530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110" h="5306785">
                <a:moveTo>
                  <a:pt x="2798110" y="5306785"/>
                </a:moveTo>
                <a:lnTo>
                  <a:pt x="0" y="5306785"/>
                </a:lnTo>
                <a:lnTo>
                  <a:pt x="0" y="0"/>
                </a:lnTo>
                <a:lnTo>
                  <a:pt x="2798110" y="5306785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矩形 7"/>
          <p:cNvSpPr/>
          <p:nvPr/>
        </p:nvSpPr>
        <p:spPr>
          <a:xfrm>
            <a:off x="2243242" y="1399269"/>
            <a:ext cx="3592109" cy="1063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F7B63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b="1" dirty="0">
              <a:solidFill>
                <a:srgbClr val="F7B63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248151" y="2213860"/>
            <a:ext cx="3997427" cy="2929640"/>
          </a:xfrm>
          <a:prstGeom prst="line">
            <a:avLst/>
          </a:prstGeom>
          <a:ln w="9525">
            <a:gradFill>
              <a:gsLst>
                <a:gs pos="100000">
                  <a:srgbClr val="F7B633"/>
                </a:gs>
                <a:gs pos="0">
                  <a:schemeClr val="bg1"/>
                </a:gs>
                <a:gs pos="40000">
                  <a:srgbClr val="DDDDDD"/>
                </a:gs>
              </a:gsLst>
              <a:lin ang="5400000" scaled="1"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179172" y="445235"/>
            <a:ext cx="6238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F7B63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500" b="1" dirty="0">
              <a:solidFill>
                <a:srgbClr val="F7B633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9424242">
            <a:off x="3191991" y="2830486"/>
            <a:ext cx="5915590" cy="82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33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405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54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60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66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7200" b="1" dirty="0">
                <a:gradFill flip="none" rotWithShape="1">
                  <a:gsLst>
                    <a:gs pos="25452">
                      <a:srgbClr val="F7B633"/>
                    </a:gs>
                    <a:gs pos="75000">
                      <a:srgbClr val="F7B633"/>
                    </a:gs>
                    <a:gs pos="0">
                      <a:srgbClr val="76BAC7"/>
                    </a:gs>
                    <a:gs pos="50000">
                      <a:srgbClr val="5496A8"/>
                    </a:gs>
                    <a:gs pos="100000">
                      <a:srgbClr val="F7B633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7200" b="1" dirty="0">
              <a:gradFill flip="none" rotWithShape="1">
                <a:gsLst>
                  <a:gs pos="25452">
                    <a:srgbClr val="F7B633"/>
                  </a:gs>
                  <a:gs pos="75000">
                    <a:srgbClr val="F7B633"/>
                  </a:gs>
                  <a:gs pos="0">
                    <a:srgbClr val="76BAC7"/>
                  </a:gs>
                  <a:gs pos="50000">
                    <a:srgbClr val="5496A8"/>
                  </a:gs>
                  <a:gs pos="100000">
                    <a:srgbClr val="F7B633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 flipV="1">
            <a:off x="0" y="1828799"/>
            <a:ext cx="9144000" cy="1366869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矩形 10"/>
          <p:cNvSpPr/>
          <p:nvPr/>
        </p:nvSpPr>
        <p:spPr>
          <a:xfrm>
            <a:off x="3357449" y="1916232"/>
            <a:ext cx="4216763" cy="68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3725072" y="2597150"/>
            <a:ext cx="338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achievement</a:t>
            </a:r>
            <a:endParaRPr lang="zh-CN" alt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401273" y="1417433"/>
            <a:ext cx="1202048" cy="1778235"/>
          </a:xfrm>
          <a:custGeom>
            <a:avLst/>
            <a:gdLst/>
            <a:ahLst/>
            <a:cxnLst/>
            <a:rect l="l" t="t" r="r" b="b"/>
            <a:pathLst>
              <a:path w="1053034" h="1768301">
                <a:moveTo>
                  <a:pt x="566254" y="0"/>
                </a:moveTo>
                <a:lnTo>
                  <a:pt x="725203" y="0"/>
                </a:lnTo>
                <a:lnTo>
                  <a:pt x="725203" y="1440470"/>
                </a:lnTo>
                <a:cubicBezTo>
                  <a:pt x="692088" y="1599418"/>
                  <a:pt x="801366" y="1675581"/>
                  <a:pt x="1053034" y="1668958"/>
                </a:cubicBezTo>
                <a:lnTo>
                  <a:pt x="1053034" y="1768301"/>
                </a:lnTo>
                <a:lnTo>
                  <a:pt x="0" y="1768301"/>
                </a:lnTo>
                <a:lnTo>
                  <a:pt x="0" y="1668958"/>
                </a:lnTo>
                <a:cubicBezTo>
                  <a:pt x="258292" y="1675581"/>
                  <a:pt x="370880" y="1599418"/>
                  <a:pt x="337766" y="1440470"/>
                </a:cubicBezTo>
                <a:lnTo>
                  <a:pt x="337766" y="397371"/>
                </a:lnTo>
                <a:cubicBezTo>
                  <a:pt x="370880" y="291405"/>
                  <a:pt x="278160" y="245045"/>
                  <a:pt x="59606" y="258291"/>
                </a:cubicBezTo>
                <a:lnTo>
                  <a:pt x="59606" y="149014"/>
                </a:lnTo>
                <a:cubicBezTo>
                  <a:pt x="291406" y="149014"/>
                  <a:pt x="460289" y="99342"/>
                  <a:pt x="566254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/>
        </p:nvSpPr>
        <p:spPr>
          <a:xfrm>
            <a:off x="0" y="3824934"/>
            <a:ext cx="9144000" cy="1305604"/>
          </a:xfrm>
          <a:prstGeom prst="trapezoid">
            <a:avLst>
              <a:gd name="adj" fmla="val 70718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8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albums_149853"/>
          <p:cNvSpPr>
            <a:spLocks noChangeAspect="1"/>
          </p:cNvSpPr>
          <p:nvPr/>
        </p:nvSpPr>
        <p:spPr bwMode="auto">
          <a:xfrm>
            <a:off x="257281" y="137756"/>
            <a:ext cx="540000" cy="431392"/>
          </a:xfrm>
          <a:custGeom>
            <a:avLst/>
            <a:gdLst>
              <a:gd name="connsiteX0" fmla="*/ 577276 w 607614"/>
              <a:gd name="connsiteY0" fmla="*/ 81145 h 485409"/>
              <a:gd name="connsiteX1" fmla="*/ 607614 w 607614"/>
              <a:gd name="connsiteY1" fmla="*/ 81145 h 485409"/>
              <a:gd name="connsiteX2" fmla="*/ 607614 w 607614"/>
              <a:gd name="connsiteY2" fmla="*/ 404264 h 485409"/>
              <a:gd name="connsiteX3" fmla="*/ 577276 w 607614"/>
              <a:gd name="connsiteY3" fmla="*/ 404264 h 485409"/>
              <a:gd name="connsiteX4" fmla="*/ 0 w 607614"/>
              <a:gd name="connsiteY4" fmla="*/ 81145 h 485409"/>
              <a:gd name="connsiteX5" fmla="*/ 30338 w 607614"/>
              <a:gd name="connsiteY5" fmla="*/ 81145 h 485409"/>
              <a:gd name="connsiteX6" fmla="*/ 30338 w 607614"/>
              <a:gd name="connsiteY6" fmla="*/ 404264 h 485409"/>
              <a:gd name="connsiteX7" fmla="*/ 0 w 607614"/>
              <a:gd name="connsiteY7" fmla="*/ 404264 h 485409"/>
              <a:gd name="connsiteX8" fmla="*/ 151896 w 607614"/>
              <a:gd name="connsiteY8" fmla="*/ 50816 h 485409"/>
              <a:gd name="connsiteX9" fmla="*/ 151896 w 607614"/>
              <a:gd name="connsiteY9" fmla="*/ 434593 h 485409"/>
              <a:gd name="connsiteX10" fmla="*/ 455719 w 607614"/>
              <a:gd name="connsiteY10" fmla="*/ 434593 h 485409"/>
              <a:gd name="connsiteX11" fmla="*/ 455719 w 607614"/>
              <a:gd name="connsiteY11" fmla="*/ 50816 h 485409"/>
              <a:gd name="connsiteX12" fmla="*/ 526347 w 607614"/>
              <a:gd name="connsiteY12" fmla="*/ 40207 h 485409"/>
              <a:gd name="connsiteX13" fmla="*/ 556685 w 607614"/>
              <a:gd name="connsiteY13" fmla="*/ 40207 h 485409"/>
              <a:gd name="connsiteX14" fmla="*/ 556685 w 607614"/>
              <a:gd name="connsiteY14" fmla="*/ 445202 h 485409"/>
              <a:gd name="connsiteX15" fmla="*/ 526347 w 607614"/>
              <a:gd name="connsiteY15" fmla="*/ 445202 h 485409"/>
              <a:gd name="connsiteX16" fmla="*/ 50929 w 607614"/>
              <a:gd name="connsiteY16" fmla="*/ 40207 h 485409"/>
              <a:gd name="connsiteX17" fmla="*/ 81267 w 607614"/>
              <a:gd name="connsiteY17" fmla="*/ 40207 h 485409"/>
              <a:gd name="connsiteX18" fmla="*/ 81267 w 607614"/>
              <a:gd name="connsiteY18" fmla="*/ 445202 h 485409"/>
              <a:gd name="connsiteX19" fmla="*/ 50929 w 607614"/>
              <a:gd name="connsiteY19" fmla="*/ 445202 h 485409"/>
              <a:gd name="connsiteX20" fmla="*/ 101005 w 607614"/>
              <a:gd name="connsiteY20" fmla="*/ 0 h 485409"/>
              <a:gd name="connsiteX21" fmla="*/ 506609 w 607614"/>
              <a:gd name="connsiteY21" fmla="*/ 0 h 485409"/>
              <a:gd name="connsiteX22" fmla="*/ 506609 w 607614"/>
              <a:gd name="connsiteY22" fmla="*/ 485409 h 485409"/>
              <a:gd name="connsiteX23" fmla="*/ 101005 w 607614"/>
              <a:gd name="connsiteY23" fmla="*/ 485409 h 4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7614" h="485409">
                <a:moveTo>
                  <a:pt x="577276" y="81145"/>
                </a:moveTo>
                <a:lnTo>
                  <a:pt x="607614" y="81145"/>
                </a:lnTo>
                <a:lnTo>
                  <a:pt x="607614" y="404264"/>
                </a:lnTo>
                <a:lnTo>
                  <a:pt x="577276" y="404264"/>
                </a:lnTo>
                <a:close/>
                <a:moveTo>
                  <a:pt x="0" y="81145"/>
                </a:moveTo>
                <a:lnTo>
                  <a:pt x="30338" y="81145"/>
                </a:lnTo>
                <a:lnTo>
                  <a:pt x="30338" y="404264"/>
                </a:lnTo>
                <a:lnTo>
                  <a:pt x="0" y="404264"/>
                </a:lnTo>
                <a:close/>
                <a:moveTo>
                  <a:pt x="151896" y="50816"/>
                </a:moveTo>
                <a:lnTo>
                  <a:pt x="151896" y="434593"/>
                </a:lnTo>
                <a:lnTo>
                  <a:pt x="455719" y="434593"/>
                </a:lnTo>
                <a:lnTo>
                  <a:pt x="455719" y="50816"/>
                </a:lnTo>
                <a:close/>
                <a:moveTo>
                  <a:pt x="526347" y="40207"/>
                </a:moveTo>
                <a:lnTo>
                  <a:pt x="556685" y="40207"/>
                </a:lnTo>
                <a:lnTo>
                  <a:pt x="556685" y="445202"/>
                </a:lnTo>
                <a:lnTo>
                  <a:pt x="526347" y="445202"/>
                </a:lnTo>
                <a:close/>
                <a:moveTo>
                  <a:pt x="50929" y="40207"/>
                </a:moveTo>
                <a:lnTo>
                  <a:pt x="81267" y="40207"/>
                </a:lnTo>
                <a:lnTo>
                  <a:pt x="81267" y="445202"/>
                </a:lnTo>
                <a:lnTo>
                  <a:pt x="50929" y="445202"/>
                </a:lnTo>
                <a:close/>
                <a:moveTo>
                  <a:pt x="101005" y="0"/>
                </a:moveTo>
                <a:lnTo>
                  <a:pt x="506609" y="0"/>
                </a:lnTo>
                <a:lnTo>
                  <a:pt x="506609" y="485409"/>
                </a:lnTo>
                <a:lnTo>
                  <a:pt x="101005" y="485409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42"/>
          <p:cNvSpPr>
            <a:spLocks noEditPoints="1"/>
          </p:cNvSpPr>
          <p:nvPr/>
        </p:nvSpPr>
        <p:spPr bwMode="auto">
          <a:xfrm>
            <a:off x="1590300" y="1231874"/>
            <a:ext cx="540000" cy="540000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64" name="Freeform 25"/>
          <p:cNvSpPr>
            <a:spLocks noEditPoints="1"/>
          </p:cNvSpPr>
          <p:nvPr/>
        </p:nvSpPr>
        <p:spPr bwMode="auto">
          <a:xfrm>
            <a:off x="4301012" y="1168150"/>
            <a:ext cx="540000" cy="540000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65" name="Freeform 8"/>
          <p:cNvSpPr>
            <a:spLocks noEditPoints="1"/>
          </p:cNvSpPr>
          <p:nvPr/>
        </p:nvSpPr>
        <p:spPr bwMode="auto">
          <a:xfrm>
            <a:off x="7011724" y="1231874"/>
            <a:ext cx="540000" cy="540000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66" name="Freeform 13"/>
          <p:cNvSpPr>
            <a:spLocks noEditPoints="1"/>
          </p:cNvSpPr>
          <p:nvPr/>
        </p:nvSpPr>
        <p:spPr bwMode="auto">
          <a:xfrm>
            <a:off x="5910439" y="2619182"/>
            <a:ext cx="540000" cy="540000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21" name="Rectangle 10"/>
          <p:cNvSpPr/>
          <p:nvPr/>
        </p:nvSpPr>
        <p:spPr bwMode="auto">
          <a:xfrm>
            <a:off x="5442632" y="3275927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1524099" y="4131488"/>
            <a:ext cx="2365854" cy="81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4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3" name="Rectangle 10"/>
          <p:cNvSpPr/>
          <p:nvPr/>
        </p:nvSpPr>
        <p:spPr bwMode="auto">
          <a:xfrm>
            <a:off x="5228164" y="4131488"/>
            <a:ext cx="2365854" cy="81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2728673" y="2619182"/>
            <a:ext cx="540000" cy="540000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26" name="Rectangle 10"/>
          <p:cNvSpPr/>
          <p:nvPr/>
        </p:nvSpPr>
        <p:spPr bwMode="auto">
          <a:xfrm>
            <a:off x="2130300" y="3275927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Rectangle 10"/>
          <p:cNvSpPr/>
          <p:nvPr/>
        </p:nvSpPr>
        <p:spPr bwMode="auto">
          <a:xfrm>
            <a:off x="989667" y="1863233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Rectangle 10"/>
          <p:cNvSpPr/>
          <p:nvPr/>
        </p:nvSpPr>
        <p:spPr bwMode="auto">
          <a:xfrm>
            <a:off x="3701367" y="1863233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10"/>
          <p:cNvSpPr/>
          <p:nvPr/>
        </p:nvSpPr>
        <p:spPr bwMode="auto">
          <a:xfrm>
            <a:off x="6411091" y="1863233"/>
            <a:ext cx="174126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77802" y="4177319"/>
            <a:ext cx="200155" cy="200155"/>
          </a:xfrm>
          <a:prstGeom prst="ellipse">
            <a:avLst/>
          </a:prstGeom>
          <a:solidFill>
            <a:srgbClr val="F7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0" name="椭圆 19"/>
          <p:cNvSpPr/>
          <p:nvPr/>
        </p:nvSpPr>
        <p:spPr>
          <a:xfrm>
            <a:off x="4841012" y="4131488"/>
            <a:ext cx="200155" cy="200155"/>
          </a:xfrm>
          <a:prstGeom prst="ellipse">
            <a:avLst/>
          </a:prstGeom>
          <a:solidFill>
            <a:srgbClr val="F7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V="1">
            <a:off x="1872490" y="1138288"/>
            <a:ext cx="0" cy="3731361"/>
          </a:xfrm>
          <a:prstGeom prst="line">
            <a:avLst/>
          </a:prstGeom>
          <a:ln w="12700">
            <a:gradFill>
              <a:gsLst>
                <a:gs pos="0">
                  <a:srgbClr val="F7B633"/>
                </a:gs>
                <a:gs pos="36000">
                  <a:srgbClr val="6EB6C5"/>
                </a:gs>
                <a:gs pos="74000">
                  <a:srgbClr val="F7B633"/>
                </a:gs>
                <a:gs pos="100000">
                  <a:srgbClr val="6EB6C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8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albums_149853"/>
          <p:cNvSpPr>
            <a:spLocks noChangeAspect="1"/>
          </p:cNvSpPr>
          <p:nvPr/>
        </p:nvSpPr>
        <p:spPr bwMode="auto">
          <a:xfrm>
            <a:off x="257281" y="137756"/>
            <a:ext cx="540000" cy="431392"/>
          </a:xfrm>
          <a:custGeom>
            <a:avLst/>
            <a:gdLst>
              <a:gd name="connsiteX0" fmla="*/ 577276 w 607614"/>
              <a:gd name="connsiteY0" fmla="*/ 81145 h 485409"/>
              <a:gd name="connsiteX1" fmla="*/ 607614 w 607614"/>
              <a:gd name="connsiteY1" fmla="*/ 81145 h 485409"/>
              <a:gd name="connsiteX2" fmla="*/ 607614 w 607614"/>
              <a:gd name="connsiteY2" fmla="*/ 404264 h 485409"/>
              <a:gd name="connsiteX3" fmla="*/ 577276 w 607614"/>
              <a:gd name="connsiteY3" fmla="*/ 404264 h 485409"/>
              <a:gd name="connsiteX4" fmla="*/ 0 w 607614"/>
              <a:gd name="connsiteY4" fmla="*/ 81145 h 485409"/>
              <a:gd name="connsiteX5" fmla="*/ 30338 w 607614"/>
              <a:gd name="connsiteY5" fmla="*/ 81145 h 485409"/>
              <a:gd name="connsiteX6" fmla="*/ 30338 w 607614"/>
              <a:gd name="connsiteY6" fmla="*/ 404264 h 485409"/>
              <a:gd name="connsiteX7" fmla="*/ 0 w 607614"/>
              <a:gd name="connsiteY7" fmla="*/ 404264 h 485409"/>
              <a:gd name="connsiteX8" fmla="*/ 151896 w 607614"/>
              <a:gd name="connsiteY8" fmla="*/ 50816 h 485409"/>
              <a:gd name="connsiteX9" fmla="*/ 151896 w 607614"/>
              <a:gd name="connsiteY9" fmla="*/ 434593 h 485409"/>
              <a:gd name="connsiteX10" fmla="*/ 455719 w 607614"/>
              <a:gd name="connsiteY10" fmla="*/ 434593 h 485409"/>
              <a:gd name="connsiteX11" fmla="*/ 455719 w 607614"/>
              <a:gd name="connsiteY11" fmla="*/ 50816 h 485409"/>
              <a:gd name="connsiteX12" fmla="*/ 526347 w 607614"/>
              <a:gd name="connsiteY12" fmla="*/ 40207 h 485409"/>
              <a:gd name="connsiteX13" fmla="*/ 556685 w 607614"/>
              <a:gd name="connsiteY13" fmla="*/ 40207 h 485409"/>
              <a:gd name="connsiteX14" fmla="*/ 556685 w 607614"/>
              <a:gd name="connsiteY14" fmla="*/ 445202 h 485409"/>
              <a:gd name="connsiteX15" fmla="*/ 526347 w 607614"/>
              <a:gd name="connsiteY15" fmla="*/ 445202 h 485409"/>
              <a:gd name="connsiteX16" fmla="*/ 50929 w 607614"/>
              <a:gd name="connsiteY16" fmla="*/ 40207 h 485409"/>
              <a:gd name="connsiteX17" fmla="*/ 81267 w 607614"/>
              <a:gd name="connsiteY17" fmla="*/ 40207 h 485409"/>
              <a:gd name="connsiteX18" fmla="*/ 81267 w 607614"/>
              <a:gd name="connsiteY18" fmla="*/ 445202 h 485409"/>
              <a:gd name="connsiteX19" fmla="*/ 50929 w 607614"/>
              <a:gd name="connsiteY19" fmla="*/ 445202 h 485409"/>
              <a:gd name="connsiteX20" fmla="*/ 101005 w 607614"/>
              <a:gd name="connsiteY20" fmla="*/ 0 h 485409"/>
              <a:gd name="connsiteX21" fmla="*/ 506609 w 607614"/>
              <a:gd name="connsiteY21" fmla="*/ 0 h 485409"/>
              <a:gd name="connsiteX22" fmla="*/ 506609 w 607614"/>
              <a:gd name="connsiteY22" fmla="*/ 485409 h 485409"/>
              <a:gd name="connsiteX23" fmla="*/ 101005 w 607614"/>
              <a:gd name="connsiteY23" fmla="*/ 485409 h 4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7614" h="485409">
                <a:moveTo>
                  <a:pt x="577276" y="81145"/>
                </a:moveTo>
                <a:lnTo>
                  <a:pt x="607614" y="81145"/>
                </a:lnTo>
                <a:lnTo>
                  <a:pt x="607614" y="404264"/>
                </a:lnTo>
                <a:lnTo>
                  <a:pt x="577276" y="404264"/>
                </a:lnTo>
                <a:close/>
                <a:moveTo>
                  <a:pt x="0" y="81145"/>
                </a:moveTo>
                <a:lnTo>
                  <a:pt x="30338" y="81145"/>
                </a:lnTo>
                <a:lnTo>
                  <a:pt x="30338" y="404264"/>
                </a:lnTo>
                <a:lnTo>
                  <a:pt x="0" y="404264"/>
                </a:lnTo>
                <a:close/>
                <a:moveTo>
                  <a:pt x="151896" y="50816"/>
                </a:moveTo>
                <a:lnTo>
                  <a:pt x="151896" y="434593"/>
                </a:lnTo>
                <a:lnTo>
                  <a:pt x="455719" y="434593"/>
                </a:lnTo>
                <a:lnTo>
                  <a:pt x="455719" y="50816"/>
                </a:lnTo>
                <a:close/>
                <a:moveTo>
                  <a:pt x="526347" y="40207"/>
                </a:moveTo>
                <a:lnTo>
                  <a:pt x="556685" y="40207"/>
                </a:lnTo>
                <a:lnTo>
                  <a:pt x="556685" y="445202"/>
                </a:lnTo>
                <a:lnTo>
                  <a:pt x="526347" y="445202"/>
                </a:lnTo>
                <a:close/>
                <a:moveTo>
                  <a:pt x="50929" y="40207"/>
                </a:moveTo>
                <a:lnTo>
                  <a:pt x="81267" y="40207"/>
                </a:lnTo>
                <a:lnTo>
                  <a:pt x="81267" y="445202"/>
                </a:lnTo>
                <a:lnTo>
                  <a:pt x="50929" y="445202"/>
                </a:lnTo>
                <a:close/>
                <a:moveTo>
                  <a:pt x="101005" y="0"/>
                </a:moveTo>
                <a:lnTo>
                  <a:pt x="506609" y="0"/>
                </a:lnTo>
                <a:lnTo>
                  <a:pt x="506609" y="485409"/>
                </a:lnTo>
                <a:lnTo>
                  <a:pt x="101005" y="485409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0" y="1348351"/>
            <a:ext cx="1440000" cy="540000"/>
          </a:xfrm>
          <a:prstGeom prst="homePlat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0" name="五边形 9"/>
          <p:cNvSpPr/>
          <p:nvPr/>
        </p:nvSpPr>
        <p:spPr>
          <a:xfrm>
            <a:off x="0" y="2297838"/>
            <a:ext cx="1440000" cy="540000"/>
          </a:xfrm>
          <a:prstGeom prst="homePlat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五边形 10"/>
          <p:cNvSpPr/>
          <p:nvPr/>
        </p:nvSpPr>
        <p:spPr>
          <a:xfrm>
            <a:off x="0" y="3247325"/>
            <a:ext cx="1440000" cy="540000"/>
          </a:xfrm>
          <a:prstGeom prst="homePlat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五边形 11"/>
          <p:cNvSpPr/>
          <p:nvPr/>
        </p:nvSpPr>
        <p:spPr>
          <a:xfrm>
            <a:off x="0" y="4194662"/>
            <a:ext cx="1440000" cy="540000"/>
          </a:xfrm>
          <a:prstGeom prst="homePlat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20" name="组合 19"/>
          <p:cNvGrpSpPr/>
          <p:nvPr/>
        </p:nvGrpSpPr>
        <p:grpSpPr>
          <a:xfrm>
            <a:off x="1781650" y="1520525"/>
            <a:ext cx="186159" cy="3031477"/>
            <a:chOff x="1774030" y="1520525"/>
            <a:chExt cx="186159" cy="3031477"/>
          </a:xfrm>
          <a:gradFill>
            <a:gsLst>
              <a:gs pos="0">
                <a:srgbClr val="F7B633"/>
              </a:gs>
              <a:gs pos="74000">
                <a:srgbClr val="6EB6C5"/>
              </a:gs>
              <a:gs pos="43000">
                <a:srgbClr val="F7B633"/>
              </a:gs>
              <a:gs pos="100000">
                <a:srgbClr val="6EB6C5"/>
              </a:gs>
            </a:gsLst>
            <a:lin ang="5400000" scaled="1"/>
          </a:gradFill>
        </p:grpSpPr>
        <p:sp>
          <p:nvSpPr>
            <p:cNvPr id="14" name="椭圆 13"/>
            <p:cNvSpPr/>
            <p:nvPr/>
          </p:nvSpPr>
          <p:spPr>
            <a:xfrm>
              <a:off x="1780189" y="152052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椭圆 14"/>
            <p:cNvSpPr/>
            <p:nvPr/>
          </p:nvSpPr>
          <p:spPr>
            <a:xfrm>
              <a:off x="1774030" y="247293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74030" y="3429135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" name="椭圆 16"/>
            <p:cNvSpPr/>
            <p:nvPr/>
          </p:nvSpPr>
          <p:spPr>
            <a:xfrm>
              <a:off x="1778780" y="4372002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9" name="椭圆 18"/>
          <p:cNvSpPr/>
          <p:nvPr/>
        </p:nvSpPr>
        <p:spPr>
          <a:xfrm>
            <a:off x="2400299" y="1211951"/>
            <a:ext cx="812800" cy="81280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5" name="椭圆 24"/>
          <p:cNvSpPr/>
          <p:nvPr/>
        </p:nvSpPr>
        <p:spPr>
          <a:xfrm>
            <a:off x="2400299" y="2156535"/>
            <a:ext cx="812800" cy="81280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6" name="椭圆 25"/>
          <p:cNvSpPr/>
          <p:nvPr/>
        </p:nvSpPr>
        <p:spPr>
          <a:xfrm>
            <a:off x="2400299" y="3110925"/>
            <a:ext cx="812800" cy="81280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7" name="椭圆 26"/>
          <p:cNvSpPr/>
          <p:nvPr/>
        </p:nvSpPr>
        <p:spPr>
          <a:xfrm>
            <a:off x="2400299" y="4073525"/>
            <a:ext cx="812800" cy="812800"/>
          </a:xfrm>
          <a:prstGeom prst="ellipse">
            <a:avLst/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5" name="Rectangle 10"/>
          <p:cNvSpPr/>
          <p:nvPr/>
        </p:nvSpPr>
        <p:spPr bwMode="auto">
          <a:xfrm>
            <a:off x="0" y="1338871"/>
            <a:ext cx="1169145" cy="5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endParaRPr lang="en-US" sz="2400" b="1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6" name="Rectangle 10"/>
          <p:cNvSpPr/>
          <p:nvPr/>
        </p:nvSpPr>
        <p:spPr bwMode="auto">
          <a:xfrm>
            <a:off x="3037" y="2288358"/>
            <a:ext cx="1169145" cy="5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endParaRPr lang="en-US" sz="2400" b="1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8" name="Rectangle 10"/>
          <p:cNvSpPr/>
          <p:nvPr/>
        </p:nvSpPr>
        <p:spPr bwMode="auto">
          <a:xfrm>
            <a:off x="0" y="3254655"/>
            <a:ext cx="1169145" cy="5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endParaRPr lang="en-US" sz="2400" b="1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9" name="Rectangle 10"/>
          <p:cNvSpPr/>
          <p:nvPr/>
        </p:nvSpPr>
        <p:spPr bwMode="auto">
          <a:xfrm>
            <a:off x="0" y="4204142"/>
            <a:ext cx="1169145" cy="5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en-US" altLang="zh-CN" sz="2400" b="1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Q4</a:t>
            </a:r>
            <a:endParaRPr lang="en-US" sz="2400" b="1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604616" y="1409919"/>
            <a:ext cx="360000" cy="360000"/>
            <a:chOff x="5311543" y="3437168"/>
            <a:chExt cx="526616" cy="697477"/>
          </a:xfrm>
          <a:solidFill>
            <a:srgbClr val="6EB6C5"/>
          </a:solidFill>
        </p:grpSpPr>
        <p:sp>
          <p:nvSpPr>
            <p:cNvPr id="41" name="Freeform 507"/>
            <p:cNvSpPr/>
            <p:nvPr/>
          </p:nvSpPr>
          <p:spPr bwMode="auto">
            <a:xfrm>
              <a:off x="5478159" y="3675910"/>
              <a:ext cx="360000" cy="360000"/>
            </a:xfrm>
            <a:custGeom>
              <a:avLst/>
              <a:gdLst>
                <a:gd name="T0" fmla="*/ 142 w 220"/>
                <a:gd name="T1" fmla="*/ 0 h 199"/>
                <a:gd name="T2" fmla="*/ 109 w 220"/>
                <a:gd name="T3" fmla="*/ 13 h 199"/>
                <a:gd name="T4" fmla="*/ 135 w 220"/>
                <a:gd name="T5" fmla="*/ 109 h 199"/>
                <a:gd name="T6" fmla="*/ 109 w 220"/>
                <a:gd name="T7" fmla="*/ 147 h 199"/>
                <a:gd name="T8" fmla="*/ 83 w 220"/>
                <a:gd name="T9" fmla="*/ 109 h 199"/>
                <a:gd name="T10" fmla="*/ 109 w 220"/>
                <a:gd name="T11" fmla="*/ 13 h 199"/>
                <a:gd name="T12" fmla="*/ 76 w 220"/>
                <a:gd name="T13" fmla="*/ 0 h 199"/>
                <a:gd name="T14" fmla="*/ 0 w 220"/>
                <a:gd name="T15" fmla="*/ 65 h 199"/>
                <a:gd name="T16" fmla="*/ 55 w 220"/>
                <a:gd name="T17" fmla="*/ 65 h 199"/>
                <a:gd name="T18" fmla="*/ 72 w 220"/>
                <a:gd name="T19" fmla="*/ 82 h 199"/>
                <a:gd name="T20" fmla="*/ 72 w 220"/>
                <a:gd name="T21" fmla="*/ 109 h 199"/>
                <a:gd name="T22" fmla="*/ 72 w 220"/>
                <a:gd name="T23" fmla="*/ 198 h 199"/>
                <a:gd name="T24" fmla="*/ 99 w 220"/>
                <a:gd name="T25" fmla="*/ 199 h 199"/>
                <a:gd name="T26" fmla="*/ 119 w 220"/>
                <a:gd name="T27" fmla="*/ 199 h 199"/>
                <a:gd name="T28" fmla="*/ 220 w 220"/>
                <a:gd name="T29" fmla="*/ 162 h 199"/>
                <a:gd name="T30" fmla="*/ 220 w 220"/>
                <a:gd name="T31" fmla="*/ 78 h 199"/>
                <a:gd name="T32" fmla="*/ 142 w 220"/>
                <a:gd name="T3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199">
                  <a:moveTo>
                    <a:pt x="142" y="0"/>
                  </a:moveTo>
                  <a:cubicBezTo>
                    <a:pt x="109" y="13"/>
                    <a:pt x="109" y="13"/>
                    <a:pt x="109" y="13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49" y="8"/>
                    <a:pt x="7" y="25"/>
                    <a:pt x="0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64" y="65"/>
                    <a:pt x="72" y="73"/>
                    <a:pt x="72" y="8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80" y="199"/>
                    <a:pt x="89" y="199"/>
                    <a:pt x="9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217" y="199"/>
                    <a:pt x="220" y="162"/>
                    <a:pt x="220" y="162"/>
                  </a:cubicBezTo>
                  <a:cubicBezTo>
                    <a:pt x="220" y="162"/>
                    <a:pt x="220" y="150"/>
                    <a:pt x="220" y="78"/>
                  </a:cubicBezTo>
                  <a:cubicBezTo>
                    <a:pt x="220" y="29"/>
                    <a:pt x="172" y="8"/>
                    <a:pt x="142" y="0"/>
                  </a:cubicBezTo>
                  <a:close/>
                </a:path>
              </a:pathLst>
            </a:custGeom>
            <a:grpFill/>
            <a:ln>
              <a:solidFill>
                <a:srgbClr val="6EB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42" name="Oval 508"/>
            <p:cNvSpPr>
              <a:spLocks noChangeArrowheads="1"/>
            </p:cNvSpPr>
            <p:nvPr/>
          </p:nvSpPr>
          <p:spPr bwMode="auto">
            <a:xfrm>
              <a:off x="5569040" y="3437168"/>
              <a:ext cx="190418" cy="223597"/>
            </a:xfrm>
            <a:prstGeom prst="ellipse">
              <a:avLst/>
            </a:prstGeom>
            <a:grpFill/>
            <a:ln>
              <a:solidFill>
                <a:srgbClr val="6EB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43" name="Freeform 509"/>
            <p:cNvSpPr>
              <a:spLocks noEditPoints="1"/>
            </p:cNvSpPr>
            <p:nvPr/>
          </p:nvSpPr>
          <p:spPr bwMode="auto">
            <a:xfrm>
              <a:off x="5344001" y="4097138"/>
              <a:ext cx="217826" cy="37507"/>
            </a:xfrm>
            <a:custGeom>
              <a:avLst/>
              <a:gdLst>
                <a:gd name="T0" fmla="*/ 0 w 128"/>
                <a:gd name="T1" fmla="*/ 22 h 22"/>
                <a:gd name="T2" fmla="*/ 128 w 128"/>
                <a:gd name="T3" fmla="*/ 22 h 22"/>
                <a:gd name="T4" fmla="*/ 128 w 128"/>
                <a:gd name="T5" fmla="*/ 0 h 22"/>
                <a:gd name="T6" fmla="*/ 0 w 128"/>
                <a:gd name="T7" fmla="*/ 0 h 22"/>
                <a:gd name="T8" fmla="*/ 0 w 128"/>
                <a:gd name="T9" fmla="*/ 22 h 22"/>
                <a:gd name="T10" fmla="*/ 104 w 128"/>
                <a:gd name="T11" fmla="*/ 5 h 22"/>
                <a:gd name="T12" fmla="*/ 110 w 128"/>
                <a:gd name="T13" fmla="*/ 11 h 22"/>
                <a:gd name="T14" fmla="*/ 104 w 128"/>
                <a:gd name="T15" fmla="*/ 18 h 22"/>
                <a:gd name="T16" fmla="*/ 97 w 128"/>
                <a:gd name="T17" fmla="*/ 11 h 22"/>
                <a:gd name="T18" fmla="*/ 104 w 128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2">
                  <a:moveTo>
                    <a:pt x="0" y="22"/>
                  </a:moveTo>
                  <a:cubicBezTo>
                    <a:pt x="128" y="22"/>
                    <a:pt x="128" y="22"/>
                    <a:pt x="128" y="2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"/>
                  </a:lnTo>
                  <a:close/>
                  <a:moveTo>
                    <a:pt x="104" y="5"/>
                  </a:moveTo>
                  <a:cubicBezTo>
                    <a:pt x="108" y="5"/>
                    <a:pt x="110" y="8"/>
                    <a:pt x="110" y="11"/>
                  </a:cubicBezTo>
                  <a:cubicBezTo>
                    <a:pt x="110" y="15"/>
                    <a:pt x="108" y="18"/>
                    <a:pt x="104" y="18"/>
                  </a:cubicBezTo>
                  <a:cubicBezTo>
                    <a:pt x="100" y="18"/>
                    <a:pt x="97" y="15"/>
                    <a:pt x="97" y="11"/>
                  </a:cubicBezTo>
                  <a:cubicBezTo>
                    <a:pt x="97" y="8"/>
                    <a:pt x="100" y="5"/>
                    <a:pt x="104" y="5"/>
                  </a:cubicBezTo>
                  <a:close/>
                </a:path>
              </a:pathLst>
            </a:custGeom>
            <a:grpFill/>
            <a:ln>
              <a:solidFill>
                <a:srgbClr val="6EB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45" name="Freeform 510"/>
            <p:cNvSpPr/>
            <p:nvPr/>
          </p:nvSpPr>
          <p:spPr bwMode="auto">
            <a:xfrm>
              <a:off x="5376458" y="4052419"/>
              <a:ext cx="144977" cy="32458"/>
            </a:xfrm>
            <a:custGeom>
              <a:avLst/>
              <a:gdLst>
                <a:gd name="T0" fmla="*/ 76 w 85"/>
                <a:gd name="T1" fmla="*/ 19 h 19"/>
                <a:gd name="T2" fmla="*/ 85 w 85"/>
                <a:gd name="T3" fmla="*/ 10 h 19"/>
                <a:gd name="T4" fmla="*/ 76 w 85"/>
                <a:gd name="T5" fmla="*/ 0 h 19"/>
                <a:gd name="T6" fmla="*/ 9 w 85"/>
                <a:gd name="T7" fmla="*/ 0 h 19"/>
                <a:gd name="T8" fmla="*/ 3 w 85"/>
                <a:gd name="T9" fmla="*/ 3 h 19"/>
                <a:gd name="T10" fmla="*/ 0 w 85"/>
                <a:gd name="T11" fmla="*/ 10 h 19"/>
                <a:gd name="T12" fmla="*/ 9 w 85"/>
                <a:gd name="T13" fmla="*/ 19 h 19"/>
                <a:gd name="T14" fmla="*/ 76 w 85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9">
                  <a:moveTo>
                    <a:pt x="76" y="19"/>
                  </a:moveTo>
                  <a:cubicBezTo>
                    <a:pt x="81" y="19"/>
                    <a:pt x="85" y="15"/>
                    <a:pt x="85" y="10"/>
                  </a:cubicBezTo>
                  <a:cubicBezTo>
                    <a:pt x="85" y="5"/>
                    <a:pt x="81" y="0"/>
                    <a:pt x="7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lnTo>
                    <a:pt x="76" y="19"/>
                  </a:lnTo>
                  <a:close/>
                </a:path>
              </a:pathLst>
            </a:custGeom>
            <a:grpFill/>
            <a:ln>
              <a:solidFill>
                <a:srgbClr val="6EB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46" name="Freeform 511"/>
            <p:cNvSpPr>
              <a:spLocks noEditPoints="1"/>
            </p:cNvSpPr>
            <p:nvPr/>
          </p:nvSpPr>
          <p:spPr bwMode="auto">
            <a:xfrm>
              <a:off x="5311543" y="3800692"/>
              <a:ext cx="272644" cy="232973"/>
            </a:xfrm>
            <a:custGeom>
              <a:avLst/>
              <a:gdLst>
                <a:gd name="T0" fmla="*/ 145 w 160"/>
                <a:gd name="T1" fmla="*/ 0 h 137"/>
                <a:gd name="T2" fmla="*/ 97 w 160"/>
                <a:gd name="T3" fmla="*/ 0 h 137"/>
                <a:gd name="T4" fmla="*/ 16 w 160"/>
                <a:gd name="T5" fmla="*/ 0 h 137"/>
                <a:gd name="T6" fmla="*/ 0 w 160"/>
                <a:gd name="T7" fmla="*/ 15 h 137"/>
                <a:gd name="T8" fmla="*/ 0 w 160"/>
                <a:gd name="T9" fmla="*/ 122 h 137"/>
                <a:gd name="T10" fmla="*/ 16 w 160"/>
                <a:gd name="T11" fmla="*/ 137 h 137"/>
                <a:gd name="T12" fmla="*/ 145 w 160"/>
                <a:gd name="T13" fmla="*/ 137 h 137"/>
                <a:gd name="T14" fmla="*/ 160 w 160"/>
                <a:gd name="T15" fmla="*/ 124 h 137"/>
                <a:gd name="T16" fmla="*/ 160 w 160"/>
                <a:gd name="T17" fmla="*/ 122 h 137"/>
                <a:gd name="T18" fmla="*/ 160 w 160"/>
                <a:gd name="T19" fmla="*/ 15 h 137"/>
                <a:gd name="T20" fmla="*/ 145 w 160"/>
                <a:gd name="T21" fmla="*/ 0 h 137"/>
                <a:gd name="T22" fmla="*/ 135 w 160"/>
                <a:gd name="T23" fmla="*/ 123 h 137"/>
                <a:gd name="T24" fmla="*/ 26 w 160"/>
                <a:gd name="T25" fmla="*/ 123 h 137"/>
                <a:gd name="T26" fmla="*/ 13 w 160"/>
                <a:gd name="T27" fmla="*/ 111 h 137"/>
                <a:gd name="T28" fmla="*/ 13 w 160"/>
                <a:gd name="T29" fmla="*/ 27 h 137"/>
                <a:gd name="T30" fmla="*/ 26 w 160"/>
                <a:gd name="T31" fmla="*/ 15 h 137"/>
                <a:gd name="T32" fmla="*/ 97 w 160"/>
                <a:gd name="T33" fmla="*/ 15 h 137"/>
                <a:gd name="T34" fmla="*/ 135 w 160"/>
                <a:gd name="T35" fmla="*/ 15 h 137"/>
                <a:gd name="T36" fmla="*/ 147 w 160"/>
                <a:gd name="T37" fmla="*/ 27 h 137"/>
                <a:gd name="T38" fmla="*/ 147 w 160"/>
                <a:gd name="T39" fmla="*/ 111 h 137"/>
                <a:gd name="T40" fmla="*/ 142 w 160"/>
                <a:gd name="T41" fmla="*/ 121 h 137"/>
                <a:gd name="T42" fmla="*/ 135 w 160"/>
                <a:gd name="T43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137">
                  <a:moveTo>
                    <a:pt x="14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0"/>
                    <a:pt x="7" y="137"/>
                    <a:pt x="16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53" y="137"/>
                    <a:pt x="159" y="131"/>
                    <a:pt x="160" y="124"/>
                  </a:cubicBezTo>
                  <a:cubicBezTo>
                    <a:pt x="160" y="123"/>
                    <a:pt x="160" y="123"/>
                    <a:pt x="160" y="122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7"/>
                    <a:pt x="154" y="0"/>
                    <a:pt x="145" y="0"/>
                  </a:cubicBezTo>
                  <a:close/>
                  <a:moveTo>
                    <a:pt x="135" y="123"/>
                  </a:moveTo>
                  <a:cubicBezTo>
                    <a:pt x="26" y="123"/>
                    <a:pt x="26" y="123"/>
                    <a:pt x="26" y="123"/>
                  </a:cubicBezTo>
                  <a:cubicBezTo>
                    <a:pt x="19" y="123"/>
                    <a:pt x="13" y="117"/>
                    <a:pt x="13" y="11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0"/>
                    <a:pt x="19" y="15"/>
                    <a:pt x="26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42" y="15"/>
                    <a:pt x="147" y="20"/>
                    <a:pt x="147" y="27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5"/>
                    <a:pt x="145" y="119"/>
                    <a:pt x="142" y="121"/>
                  </a:cubicBezTo>
                  <a:cubicBezTo>
                    <a:pt x="140" y="122"/>
                    <a:pt x="137" y="123"/>
                    <a:pt x="135" y="123"/>
                  </a:cubicBezTo>
                  <a:close/>
                </a:path>
              </a:pathLst>
            </a:custGeom>
            <a:grpFill/>
            <a:ln>
              <a:solidFill>
                <a:srgbClr val="6EB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572799" y="2382935"/>
            <a:ext cx="448767" cy="360000"/>
            <a:chOff x="5217777" y="4398633"/>
            <a:chExt cx="717673" cy="603711"/>
          </a:xfrm>
          <a:solidFill>
            <a:srgbClr val="6EB6C5"/>
          </a:solidFill>
        </p:grpSpPr>
        <p:sp>
          <p:nvSpPr>
            <p:cNvPr id="48" name="Freeform 18"/>
            <p:cNvSpPr/>
            <p:nvPr/>
          </p:nvSpPr>
          <p:spPr bwMode="auto">
            <a:xfrm>
              <a:off x="5217777" y="4804713"/>
              <a:ext cx="717673" cy="197631"/>
            </a:xfrm>
            <a:custGeom>
              <a:avLst/>
              <a:gdLst>
                <a:gd name="T0" fmla="*/ 962 w 995"/>
                <a:gd name="T1" fmla="*/ 219 h 274"/>
                <a:gd name="T2" fmla="*/ 962 w 995"/>
                <a:gd name="T3" fmla="*/ 241 h 274"/>
                <a:gd name="T4" fmla="*/ 603 w 995"/>
                <a:gd name="T5" fmla="*/ 241 h 274"/>
                <a:gd name="T6" fmla="*/ 603 w 995"/>
                <a:gd name="T7" fmla="*/ 21 h 274"/>
                <a:gd name="T8" fmla="*/ 834 w 995"/>
                <a:gd name="T9" fmla="*/ 21 h 274"/>
                <a:gd name="T10" fmla="*/ 820 w 995"/>
                <a:gd name="T11" fmla="*/ 0 h 274"/>
                <a:gd name="T12" fmla="*/ 517 w 995"/>
                <a:gd name="T13" fmla="*/ 0 h 274"/>
                <a:gd name="T14" fmla="*/ 480 w 995"/>
                <a:gd name="T15" fmla="*/ 0 h 274"/>
                <a:gd name="T16" fmla="*/ 175 w 995"/>
                <a:gd name="T17" fmla="*/ 0 h 274"/>
                <a:gd name="T18" fmla="*/ 0 w 995"/>
                <a:gd name="T19" fmla="*/ 274 h 274"/>
                <a:gd name="T20" fmla="*/ 484 w 995"/>
                <a:gd name="T21" fmla="*/ 274 h 274"/>
                <a:gd name="T22" fmla="*/ 510 w 995"/>
                <a:gd name="T23" fmla="*/ 274 h 274"/>
                <a:gd name="T24" fmla="*/ 995 w 995"/>
                <a:gd name="T25" fmla="*/ 274 h 274"/>
                <a:gd name="T26" fmla="*/ 962 w 995"/>
                <a:gd name="T27" fmla="*/ 2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5" h="274">
                  <a:moveTo>
                    <a:pt x="962" y="219"/>
                  </a:moveTo>
                  <a:lnTo>
                    <a:pt x="962" y="241"/>
                  </a:lnTo>
                  <a:lnTo>
                    <a:pt x="603" y="241"/>
                  </a:lnTo>
                  <a:lnTo>
                    <a:pt x="603" y="21"/>
                  </a:lnTo>
                  <a:lnTo>
                    <a:pt x="834" y="21"/>
                  </a:lnTo>
                  <a:lnTo>
                    <a:pt x="820" y="0"/>
                  </a:lnTo>
                  <a:lnTo>
                    <a:pt x="517" y="0"/>
                  </a:lnTo>
                  <a:lnTo>
                    <a:pt x="480" y="0"/>
                  </a:lnTo>
                  <a:lnTo>
                    <a:pt x="175" y="0"/>
                  </a:lnTo>
                  <a:lnTo>
                    <a:pt x="0" y="274"/>
                  </a:lnTo>
                  <a:lnTo>
                    <a:pt x="484" y="274"/>
                  </a:lnTo>
                  <a:lnTo>
                    <a:pt x="510" y="274"/>
                  </a:lnTo>
                  <a:lnTo>
                    <a:pt x="995" y="274"/>
                  </a:lnTo>
                  <a:lnTo>
                    <a:pt x="962" y="2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5686608" y="4848712"/>
              <a:ext cx="194024" cy="100979"/>
            </a:xfrm>
            <a:custGeom>
              <a:avLst/>
              <a:gdLst>
                <a:gd name="T0" fmla="*/ 114 w 114"/>
                <a:gd name="T1" fmla="*/ 39 h 59"/>
                <a:gd name="T2" fmla="*/ 0 w 114"/>
                <a:gd name="T3" fmla="*/ 0 h 59"/>
                <a:gd name="T4" fmla="*/ 97 w 114"/>
                <a:gd name="T5" fmla="*/ 30 h 59"/>
                <a:gd name="T6" fmla="*/ 87 w 114"/>
                <a:gd name="T7" fmla="*/ 26 h 59"/>
                <a:gd name="T8" fmla="*/ 90 w 114"/>
                <a:gd name="T9" fmla="*/ 17 h 59"/>
                <a:gd name="T10" fmla="*/ 100 w 114"/>
                <a:gd name="T11" fmla="*/ 17 h 59"/>
                <a:gd name="T12" fmla="*/ 104 w 114"/>
                <a:gd name="T13" fmla="*/ 22 h 59"/>
                <a:gd name="T14" fmla="*/ 101 w 114"/>
                <a:gd name="T15" fmla="*/ 24 h 59"/>
                <a:gd name="T16" fmla="*/ 98 w 114"/>
                <a:gd name="T17" fmla="*/ 20 h 59"/>
                <a:gd name="T18" fmla="*/ 91 w 114"/>
                <a:gd name="T19" fmla="*/ 22 h 59"/>
                <a:gd name="T20" fmla="*/ 94 w 114"/>
                <a:gd name="T21" fmla="*/ 25 h 59"/>
                <a:gd name="T22" fmla="*/ 102 w 114"/>
                <a:gd name="T23" fmla="*/ 28 h 59"/>
                <a:gd name="T24" fmla="*/ 104 w 114"/>
                <a:gd name="T25" fmla="*/ 37 h 59"/>
                <a:gd name="T26" fmla="*/ 89 w 114"/>
                <a:gd name="T27" fmla="*/ 39 h 59"/>
                <a:gd name="T28" fmla="*/ 86 w 114"/>
                <a:gd name="T29" fmla="*/ 32 h 59"/>
                <a:gd name="T30" fmla="*/ 90 w 114"/>
                <a:gd name="T31" fmla="*/ 33 h 59"/>
                <a:gd name="T32" fmla="*/ 95 w 114"/>
                <a:gd name="T33" fmla="*/ 37 h 59"/>
                <a:gd name="T34" fmla="*/ 99 w 114"/>
                <a:gd name="T35" fmla="*/ 31 h 59"/>
                <a:gd name="T36" fmla="*/ 72 w 114"/>
                <a:gd name="T37" fmla="*/ 29 h 59"/>
                <a:gd name="T38" fmla="*/ 64 w 114"/>
                <a:gd name="T39" fmla="*/ 22 h 59"/>
                <a:gd name="T40" fmla="*/ 73 w 114"/>
                <a:gd name="T41" fmla="*/ 16 h 59"/>
                <a:gd name="T42" fmla="*/ 81 w 114"/>
                <a:gd name="T43" fmla="*/ 20 h 59"/>
                <a:gd name="T44" fmla="*/ 79 w 114"/>
                <a:gd name="T45" fmla="*/ 24 h 59"/>
                <a:gd name="T46" fmla="*/ 76 w 114"/>
                <a:gd name="T47" fmla="*/ 20 h 59"/>
                <a:gd name="T48" fmla="*/ 69 w 114"/>
                <a:gd name="T49" fmla="*/ 22 h 59"/>
                <a:gd name="T50" fmla="*/ 72 w 114"/>
                <a:gd name="T51" fmla="*/ 25 h 59"/>
                <a:gd name="T52" fmla="*/ 80 w 114"/>
                <a:gd name="T53" fmla="*/ 28 h 59"/>
                <a:gd name="T54" fmla="*/ 82 w 114"/>
                <a:gd name="T55" fmla="*/ 37 h 59"/>
                <a:gd name="T56" fmla="*/ 67 w 114"/>
                <a:gd name="T57" fmla="*/ 39 h 59"/>
                <a:gd name="T58" fmla="*/ 64 w 114"/>
                <a:gd name="T59" fmla="*/ 32 h 59"/>
                <a:gd name="T60" fmla="*/ 68 w 114"/>
                <a:gd name="T61" fmla="*/ 33 h 59"/>
                <a:gd name="T62" fmla="*/ 73 w 114"/>
                <a:gd name="T63" fmla="*/ 37 h 59"/>
                <a:gd name="T64" fmla="*/ 77 w 114"/>
                <a:gd name="T65" fmla="*/ 31 h 59"/>
                <a:gd name="T66" fmla="*/ 44 w 114"/>
                <a:gd name="T67" fmla="*/ 17 h 59"/>
                <a:gd name="T68" fmla="*/ 59 w 114"/>
                <a:gd name="T69" fmla="*/ 22 h 59"/>
                <a:gd name="T70" fmla="*/ 58 w 114"/>
                <a:gd name="T71" fmla="*/ 37 h 59"/>
                <a:gd name="T72" fmla="*/ 44 w 114"/>
                <a:gd name="T73" fmla="*/ 39 h 59"/>
                <a:gd name="T74" fmla="*/ 37 w 114"/>
                <a:gd name="T75" fmla="*/ 28 h 59"/>
                <a:gd name="T76" fmla="*/ 15 w 114"/>
                <a:gd name="T77" fmla="*/ 17 h 59"/>
                <a:gd name="T78" fmla="*/ 28 w 114"/>
                <a:gd name="T79" fmla="*/ 16 h 59"/>
                <a:gd name="T80" fmla="*/ 33 w 114"/>
                <a:gd name="T81" fmla="*/ 20 h 59"/>
                <a:gd name="T82" fmla="*/ 34 w 114"/>
                <a:gd name="T83" fmla="*/ 33 h 59"/>
                <a:gd name="T84" fmla="*/ 28 w 114"/>
                <a:gd name="T85" fmla="*/ 40 h 59"/>
                <a:gd name="T86" fmla="*/ 15 w 114"/>
                <a:gd name="T87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59">
                  <a:moveTo>
                    <a:pt x="0" y="59"/>
                  </a:moveTo>
                  <a:cubicBezTo>
                    <a:pt x="114" y="59"/>
                    <a:pt x="114" y="59"/>
                    <a:pt x="114" y="5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9"/>
                  </a:lnTo>
                  <a:close/>
                  <a:moveTo>
                    <a:pt x="99" y="31"/>
                  </a:moveTo>
                  <a:cubicBezTo>
                    <a:pt x="99" y="31"/>
                    <a:pt x="98" y="31"/>
                    <a:pt x="97" y="30"/>
                  </a:cubicBezTo>
                  <a:cubicBezTo>
                    <a:pt x="97" y="30"/>
                    <a:pt x="96" y="30"/>
                    <a:pt x="94" y="29"/>
                  </a:cubicBezTo>
                  <a:cubicBezTo>
                    <a:pt x="93" y="29"/>
                    <a:pt x="91" y="29"/>
                    <a:pt x="90" y="28"/>
                  </a:cubicBezTo>
                  <a:cubicBezTo>
                    <a:pt x="89" y="28"/>
                    <a:pt x="88" y="27"/>
                    <a:pt x="87" y="26"/>
                  </a:cubicBezTo>
                  <a:cubicBezTo>
                    <a:pt x="87" y="25"/>
                    <a:pt x="86" y="24"/>
                    <a:pt x="86" y="22"/>
                  </a:cubicBezTo>
                  <a:cubicBezTo>
                    <a:pt x="86" y="21"/>
                    <a:pt x="87" y="20"/>
                    <a:pt x="87" y="19"/>
                  </a:cubicBezTo>
                  <a:cubicBezTo>
                    <a:pt x="88" y="18"/>
                    <a:pt x="89" y="17"/>
                    <a:pt x="90" y="17"/>
                  </a:cubicBezTo>
                  <a:cubicBezTo>
                    <a:pt x="92" y="16"/>
                    <a:pt x="93" y="16"/>
                    <a:pt x="95" y="16"/>
                  </a:cubicBezTo>
                  <a:cubicBezTo>
                    <a:pt x="97" y="16"/>
                    <a:pt x="98" y="16"/>
                    <a:pt x="99" y="16"/>
                  </a:cubicBezTo>
                  <a:cubicBezTo>
                    <a:pt x="99" y="16"/>
                    <a:pt x="99" y="17"/>
                    <a:pt x="100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2" y="18"/>
                    <a:pt x="103" y="19"/>
                    <a:pt x="103" y="20"/>
                  </a:cubicBezTo>
                  <a:cubicBezTo>
                    <a:pt x="103" y="20"/>
                    <a:pt x="104" y="21"/>
                    <a:pt x="104" y="22"/>
                  </a:cubicBezTo>
                  <a:cubicBezTo>
                    <a:pt x="104" y="22"/>
                    <a:pt x="104" y="22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2" y="24"/>
                    <a:pt x="101" y="24"/>
                  </a:cubicBezTo>
                  <a:cubicBezTo>
                    <a:pt x="101" y="24"/>
                    <a:pt x="100" y="24"/>
                    <a:pt x="100" y="23"/>
                  </a:cubicBezTo>
                  <a:cubicBezTo>
                    <a:pt x="100" y="23"/>
                    <a:pt x="100" y="23"/>
                    <a:pt x="99" y="22"/>
                  </a:cubicBezTo>
                  <a:cubicBezTo>
                    <a:pt x="99" y="21"/>
                    <a:pt x="98" y="20"/>
                    <a:pt x="98" y="20"/>
                  </a:cubicBezTo>
                  <a:cubicBezTo>
                    <a:pt x="97" y="20"/>
                    <a:pt x="96" y="19"/>
                    <a:pt x="95" y="19"/>
                  </a:cubicBezTo>
                  <a:cubicBezTo>
                    <a:pt x="94" y="19"/>
                    <a:pt x="93" y="20"/>
                    <a:pt x="92" y="20"/>
                  </a:cubicBezTo>
                  <a:cubicBezTo>
                    <a:pt x="91" y="21"/>
                    <a:pt x="91" y="21"/>
                    <a:pt x="91" y="2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4"/>
                    <a:pt x="92" y="24"/>
                    <a:pt x="92" y="24"/>
                  </a:cubicBezTo>
                  <a:cubicBezTo>
                    <a:pt x="93" y="24"/>
                    <a:pt x="93" y="25"/>
                    <a:pt x="94" y="25"/>
                  </a:cubicBezTo>
                  <a:cubicBezTo>
                    <a:pt x="94" y="25"/>
                    <a:pt x="95" y="25"/>
                    <a:pt x="96" y="25"/>
                  </a:cubicBezTo>
                  <a:cubicBezTo>
                    <a:pt x="97" y="26"/>
                    <a:pt x="98" y="26"/>
                    <a:pt x="99" y="26"/>
                  </a:cubicBezTo>
                  <a:cubicBezTo>
                    <a:pt x="101" y="27"/>
                    <a:pt x="101" y="27"/>
                    <a:pt x="102" y="28"/>
                  </a:cubicBezTo>
                  <a:cubicBezTo>
                    <a:pt x="103" y="28"/>
                    <a:pt x="104" y="29"/>
                    <a:pt x="104" y="30"/>
                  </a:cubicBezTo>
                  <a:cubicBezTo>
                    <a:pt x="104" y="31"/>
                    <a:pt x="105" y="32"/>
                    <a:pt x="105" y="33"/>
                  </a:cubicBezTo>
                  <a:cubicBezTo>
                    <a:pt x="105" y="34"/>
                    <a:pt x="104" y="36"/>
                    <a:pt x="104" y="37"/>
                  </a:cubicBezTo>
                  <a:cubicBezTo>
                    <a:pt x="103" y="38"/>
                    <a:pt x="102" y="39"/>
                    <a:pt x="100" y="39"/>
                  </a:cubicBezTo>
                  <a:cubicBezTo>
                    <a:pt x="99" y="40"/>
                    <a:pt x="97" y="40"/>
                    <a:pt x="95" y="40"/>
                  </a:cubicBezTo>
                  <a:cubicBezTo>
                    <a:pt x="93" y="40"/>
                    <a:pt x="91" y="40"/>
                    <a:pt x="89" y="39"/>
                  </a:cubicBezTo>
                  <a:cubicBezTo>
                    <a:pt x="88" y="38"/>
                    <a:pt x="88" y="38"/>
                    <a:pt x="87" y="36"/>
                  </a:cubicBezTo>
                  <a:cubicBezTo>
                    <a:pt x="86" y="35"/>
                    <a:pt x="86" y="34"/>
                    <a:pt x="86" y="33"/>
                  </a:cubicBezTo>
                  <a:cubicBezTo>
                    <a:pt x="86" y="33"/>
                    <a:pt x="86" y="32"/>
                    <a:pt x="86" y="32"/>
                  </a:cubicBezTo>
                  <a:cubicBezTo>
                    <a:pt x="87" y="31"/>
                    <a:pt x="87" y="31"/>
                    <a:pt x="88" y="31"/>
                  </a:cubicBezTo>
                  <a:cubicBezTo>
                    <a:pt x="88" y="31"/>
                    <a:pt x="89" y="31"/>
                    <a:pt x="89" y="32"/>
                  </a:cubicBezTo>
                  <a:cubicBezTo>
                    <a:pt x="90" y="32"/>
                    <a:pt x="90" y="33"/>
                    <a:pt x="90" y="33"/>
                  </a:cubicBezTo>
                  <a:cubicBezTo>
                    <a:pt x="90" y="34"/>
                    <a:pt x="91" y="35"/>
                    <a:pt x="91" y="35"/>
                  </a:cubicBezTo>
                  <a:cubicBezTo>
                    <a:pt x="91" y="36"/>
                    <a:pt x="92" y="36"/>
                    <a:pt x="93" y="36"/>
                  </a:cubicBezTo>
                  <a:cubicBezTo>
                    <a:pt x="93" y="37"/>
                    <a:pt x="94" y="37"/>
                    <a:pt x="95" y="37"/>
                  </a:cubicBezTo>
                  <a:cubicBezTo>
                    <a:pt x="97" y="37"/>
                    <a:pt x="98" y="36"/>
                    <a:pt x="99" y="36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0" y="33"/>
                    <a:pt x="100" y="32"/>
                    <a:pt x="99" y="31"/>
                  </a:cubicBezTo>
                  <a:close/>
                  <a:moveTo>
                    <a:pt x="77" y="31"/>
                  </a:moveTo>
                  <a:cubicBezTo>
                    <a:pt x="77" y="31"/>
                    <a:pt x="76" y="31"/>
                    <a:pt x="75" y="30"/>
                  </a:cubicBezTo>
                  <a:cubicBezTo>
                    <a:pt x="75" y="30"/>
                    <a:pt x="74" y="30"/>
                    <a:pt x="72" y="29"/>
                  </a:cubicBezTo>
                  <a:cubicBezTo>
                    <a:pt x="71" y="29"/>
                    <a:pt x="69" y="29"/>
                    <a:pt x="68" y="28"/>
                  </a:cubicBezTo>
                  <a:cubicBezTo>
                    <a:pt x="67" y="28"/>
                    <a:pt x="66" y="27"/>
                    <a:pt x="65" y="26"/>
                  </a:cubicBezTo>
                  <a:cubicBezTo>
                    <a:pt x="65" y="25"/>
                    <a:pt x="64" y="24"/>
                    <a:pt x="64" y="22"/>
                  </a:cubicBezTo>
                  <a:cubicBezTo>
                    <a:pt x="64" y="21"/>
                    <a:pt x="65" y="20"/>
                    <a:pt x="65" y="19"/>
                  </a:cubicBezTo>
                  <a:cubicBezTo>
                    <a:pt x="66" y="18"/>
                    <a:pt x="67" y="17"/>
                    <a:pt x="68" y="17"/>
                  </a:cubicBezTo>
                  <a:cubicBezTo>
                    <a:pt x="70" y="16"/>
                    <a:pt x="71" y="16"/>
                    <a:pt x="73" y="16"/>
                  </a:cubicBezTo>
                  <a:cubicBezTo>
                    <a:pt x="75" y="16"/>
                    <a:pt x="76" y="16"/>
                    <a:pt x="77" y="16"/>
                  </a:cubicBezTo>
                  <a:cubicBezTo>
                    <a:pt x="78" y="17"/>
                    <a:pt x="79" y="17"/>
                    <a:pt x="80" y="18"/>
                  </a:cubicBezTo>
                  <a:cubicBezTo>
                    <a:pt x="80" y="18"/>
                    <a:pt x="81" y="19"/>
                    <a:pt x="81" y="20"/>
                  </a:cubicBezTo>
                  <a:cubicBezTo>
                    <a:pt x="81" y="20"/>
                    <a:pt x="82" y="21"/>
                    <a:pt x="82" y="22"/>
                  </a:cubicBezTo>
                  <a:cubicBezTo>
                    <a:pt x="82" y="22"/>
                    <a:pt x="81" y="23"/>
                    <a:pt x="81" y="23"/>
                  </a:cubicBezTo>
                  <a:cubicBezTo>
                    <a:pt x="81" y="24"/>
                    <a:pt x="80" y="24"/>
                    <a:pt x="79" y="24"/>
                  </a:cubicBezTo>
                  <a:cubicBezTo>
                    <a:pt x="79" y="24"/>
                    <a:pt x="78" y="24"/>
                    <a:pt x="78" y="23"/>
                  </a:cubicBezTo>
                  <a:cubicBezTo>
                    <a:pt x="78" y="23"/>
                    <a:pt x="78" y="23"/>
                    <a:pt x="77" y="22"/>
                  </a:cubicBezTo>
                  <a:cubicBezTo>
                    <a:pt x="77" y="21"/>
                    <a:pt x="76" y="20"/>
                    <a:pt x="76" y="20"/>
                  </a:cubicBezTo>
                  <a:cubicBezTo>
                    <a:pt x="75" y="20"/>
                    <a:pt x="74" y="19"/>
                    <a:pt x="73" y="19"/>
                  </a:cubicBezTo>
                  <a:cubicBezTo>
                    <a:pt x="72" y="19"/>
                    <a:pt x="71" y="20"/>
                    <a:pt x="70" y="20"/>
                  </a:cubicBezTo>
                  <a:cubicBezTo>
                    <a:pt x="69" y="21"/>
                    <a:pt x="69" y="21"/>
                    <a:pt x="69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1" y="24"/>
                    <a:pt x="71" y="25"/>
                    <a:pt x="72" y="25"/>
                  </a:cubicBezTo>
                  <a:cubicBezTo>
                    <a:pt x="72" y="25"/>
                    <a:pt x="73" y="25"/>
                    <a:pt x="74" y="25"/>
                  </a:cubicBezTo>
                  <a:cubicBezTo>
                    <a:pt x="75" y="26"/>
                    <a:pt x="76" y="26"/>
                    <a:pt x="77" y="26"/>
                  </a:cubicBezTo>
                  <a:cubicBezTo>
                    <a:pt x="79" y="27"/>
                    <a:pt x="79" y="27"/>
                    <a:pt x="80" y="28"/>
                  </a:cubicBezTo>
                  <a:cubicBezTo>
                    <a:pt x="81" y="28"/>
                    <a:pt x="82" y="29"/>
                    <a:pt x="82" y="30"/>
                  </a:cubicBezTo>
                  <a:cubicBezTo>
                    <a:pt x="82" y="31"/>
                    <a:pt x="83" y="32"/>
                    <a:pt x="83" y="33"/>
                  </a:cubicBezTo>
                  <a:cubicBezTo>
                    <a:pt x="83" y="34"/>
                    <a:pt x="82" y="36"/>
                    <a:pt x="82" y="37"/>
                  </a:cubicBezTo>
                  <a:cubicBezTo>
                    <a:pt x="81" y="38"/>
                    <a:pt x="80" y="39"/>
                    <a:pt x="78" y="39"/>
                  </a:cubicBezTo>
                  <a:cubicBezTo>
                    <a:pt x="77" y="40"/>
                    <a:pt x="75" y="40"/>
                    <a:pt x="73" y="40"/>
                  </a:cubicBezTo>
                  <a:cubicBezTo>
                    <a:pt x="71" y="40"/>
                    <a:pt x="69" y="40"/>
                    <a:pt x="67" y="39"/>
                  </a:cubicBezTo>
                  <a:cubicBezTo>
                    <a:pt x="66" y="38"/>
                    <a:pt x="66" y="38"/>
                    <a:pt x="65" y="36"/>
                  </a:cubicBezTo>
                  <a:cubicBezTo>
                    <a:pt x="64" y="35"/>
                    <a:pt x="64" y="34"/>
                    <a:pt x="64" y="33"/>
                  </a:cubicBezTo>
                  <a:cubicBezTo>
                    <a:pt x="64" y="33"/>
                    <a:pt x="64" y="32"/>
                    <a:pt x="64" y="32"/>
                  </a:cubicBezTo>
                  <a:cubicBezTo>
                    <a:pt x="65" y="31"/>
                    <a:pt x="65" y="31"/>
                    <a:pt x="66" y="31"/>
                  </a:cubicBezTo>
                  <a:cubicBezTo>
                    <a:pt x="66" y="31"/>
                    <a:pt x="67" y="31"/>
                    <a:pt x="67" y="32"/>
                  </a:cubicBezTo>
                  <a:cubicBezTo>
                    <a:pt x="68" y="32"/>
                    <a:pt x="68" y="33"/>
                    <a:pt x="68" y="33"/>
                  </a:cubicBezTo>
                  <a:cubicBezTo>
                    <a:pt x="68" y="34"/>
                    <a:pt x="69" y="35"/>
                    <a:pt x="69" y="35"/>
                  </a:cubicBezTo>
                  <a:cubicBezTo>
                    <a:pt x="69" y="36"/>
                    <a:pt x="70" y="36"/>
                    <a:pt x="71" y="36"/>
                  </a:cubicBezTo>
                  <a:cubicBezTo>
                    <a:pt x="71" y="37"/>
                    <a:pt x="72" y="37"/>
                    <a:pt x="73" y="37"/>
                  </a:cubicBezTo>
                  <a:cubicBezTo>
                    <a:pt x="75" y="37"/>
                    <a:pt x="76" y="36"/>
                    <a:pt x="77" y="36"/>
                  </a:cubicBezTo>
                  <a:cubicBezTo>
                    <a:pt x="77" y="35"/>
                    <a:pt x="78" y="34"/>
                    <a:pt x="78" y="33"/>
                  </a:cubicBezTo>
                  <a:cubicBezTo>
                    <a:pt x="78" y="33"/>
                    <a:pt x="78" y="32"/>
                    <a:pt x="77" y="31"/>
                  </a:cubicBezTo>
                  <a:close/>
                  <a:moveTo>
                    <a:pt x="38" y="23"/>
                  </a:moveTo>
                  <a:cubicBezTo>
                    <a:pt x="39" y="21"/>
                    <a:pt x="39" y="20"/>
                    <a:pt x="40" y="19"/>
                  </a:cubicBezTo>
                  <a:cubicBezTo>
                    <a:pt x="41" y="18"/>
                    <a:pt x="43" y="17"/>
                    <a:pt x="44" y="17"/>
                  </a:cubicBezTo>
                  <a:cubicBezTo>
                    <a:pt x="45" y="16"/>
                    <a:pt x="47" y="16"/>
                    <a:pt x="49" y="16"/>
                  </a:cubicBezTo>
                  <a:cubicBezTo>
                    <a:pt x="51" y="16"/>
                    <a:pt x="53" y="16"/>
                    <a:pt x="55" y="17"/>
                  </a:cubicBezTo>
                  <a:cubicBezTo>
                    <a:pt x="57" y="18"/>
                    <a:pt x="58" y="20"/>
                    <a:pt x="59" y="22"/>
                  </a:cubicBezTo>
                  <a:cubicBezTo>
                    <a:pt x="60" y="23"/>
                    <a:pt x="61" y="26"/>
                    <a:pt x="61" y="28"/>
                  </a:cubicBezTo>
                  <a:cubicBezTo>
                    <a:pt x="61" y="30"/>
                    <a:pt x="60" y="32"/>
                    <a:pt x="60" y="33"/>
                  </a:cubicBezTo>
                  <a:cubicBezTo>
                    <a:pt x="59" y="35"/>
                    <a:pt x="59" y="36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ubicBezTo>
                    <a:pt x="53" y="40"/>
                    <a:pt x="51" y="40"/>
                    <a:pt x="49" y="40"/>
                  </a:cubicBezTo>
                  <a:cubicBezTo>
                    <a:pt x="47" y="40"/>
                    <a:pt x="45" y="40"/>
                    <a:pt x="44" y="39"/>
                  </a:cubicBezTo>
                  <a:cubicBezTo>
                    <a:pt x="43" y="39"/>
                    <a:pt x="41" y="38"/>
                    <a:pt x="40" y="37"/>
                  </a:cubicBezTo>
                  <a:cubicBezTo>
                    <a:pt x="39" y="36"/>
                    <a:pt x="39" y="34"/>
                    <a:pt x="38" y="33"/>
                  </a:cubicBezTo>
                  <a:cubicBezTo>
                    <a:pt x="38" y="31"/>
                    <a:pt x="37" y="30"/>
                    <a:pt x="37" y="28"/>
                  </a:cubicBezTo>
                  <a:cubicBezTo>
                    <a:pt x="37" y="26"/>
                    <a:pt x="38" y="25"/>
                    <a:pt x="38" y="23"/>
                  </a:cubicBezTo>
                  <a:close/>
                  <a:moveTo>
                    <a:pt x="15" y="19"/>
                  </a:moveTo>
                  <a:cubicBezTo>
                    <a:pt x="15" y="18"/>
                    <a:pt x="15" y="17"/>
                    <a:pt x="15" y="17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1" y="18"/>
                    <a:pt x="31" y="18"/>
                    <a:pt x="32" y="19"/>
                  </a:cubicBezTo>
                  <a:cubicBezTo>
                    <a:pt x="32" y="19"/>
                    <a:pt x="33" y="20"/>
                    <a:pt x="33" y="20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3" y="25"/>
                    <a:pt x="32" y="26"/>
                    <a:pt x="30" y="27"/>
                  </a:cubicBezTo>
                  <a:cubicBezTo>
                    <a:pt x="33" y="28"/>
                    <a:pt x="34" y="30"/>
                    <a:pt x="34" y="33"/>
                  </a:cubicBezTo>
                  <a:cubicBezTo>
                    <a:pt x="34" y="34"/>
                    <a:pt x="34" y="36"/>
                    <a:pt x="33" y="37"/>
                  </a:cubicBezTo>
                  <a:cubicBezTo>
                    <a:pt x="33" y="38"/>
                    <a:pt x="32" y="39"/>
                    <a:pt x="31" y="39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7" y="40"/>
                    <a:pt x="26" y="40"/>
                    <a:pt x="25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6" y="40"/>
                    <a:pt x="15" y="39"/>
                  </a:cubicBezTo>
                  <a:cubicBezTo>
                    <a:pt x="15" y="39"/>
                    <a:pt x="15" y="38"/>
                    <a:pt x="15" y="37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5758015" y="4882611"/>
              <a:ext cx="23802" cy="27409"/>
            </a:xfrm>
            <a:custGeom>
              <a:avLst/>
              <a:gdLst>
                <a:gd name="T0" fmla="*/ 2 w 14"/>
                <a:gd name="T1" fmla="*/ 14 h 16"/>
                <a:gd name="T2" fmla="*/ 4 w 14"/>
                <a:gd name="T3" fmla="*/ 16 h 16"/>
                <a:gd name="T4" fmla="*/ 7 w 14"/>
                <a:gd name="T5" fmla="*/ 16 h 16"/>
                <a:gd name="T6" fmla="*/ 10 w 14"/>
                <a:gd name="T7" fmla="*/ 16 h 16"/>
                <a:gd name="T8" fmla="*/ 13 w 14"/>
                <a:gd name="T9" fmla="*/ 13 h 16"/>
                <a:gd name="T10" fmla="*/ 14 w 14"/>
                <a:gd name="T11" fmla="*/ 8 h 16"/>
                <a:gd name="T12" fmla="*/ 13 w 14"/>
                <a:gd name="T13" fmla="*/ 4 h 16"/>
                <a:gd name="T14" fmla="*/ 10 w 14"/>
                <a:gd name="T15" fmla="*/ 1 h 16"/>
                <a:gd name="T16" fmla="*/ 7 w 14"/>
                <a:gd name="T17" fmla="*/ 0 h 16"/>
                <a:gd name="T18" fmla="*/ 4 w 14"/>
                <a:gd name="T19" fmla="*/ 0 h 16"/>
                <a:gd name="T20" fmla="*/ 2 w 14"/>
                <a:gd name="T21" fmla="*/ 2 h 16"/>
                <a:gd name="T22" fmla="*/ 1 w 14"/>
                <a:gd name="T23" fmla="*/ 4 h 16"/>
                <a:gd name="T24" fmla="*/ 0 w 14"/>
                <a:gd name="T25" fmla="*/ 8 h 16"/>
                <a:gd name="T26" fmla="*/ 1 w 14"/>
                <a:gd name="T27" fmla="*/ 12 h 16"/>
                <a:gd name="T28" fmla="*/ 2 w 14"/>
                <a:gd name="T2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6">
                  <a:moveTo>
                    <a:pt x="2" y="14"/>
                  </a:moveTo>
                  <a:cubicBezTo>
                    <a:pt x="3" y="15"/>
                    <a:pt x="4" y="16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5"/>
                    <a:pt x="12" y="14"/>
                    <a:pt x="13" y="13"/>
                  </a:cubicBezTo>
                  <a:cubicBezTo>
                    <a:pt x="13" y="11"/>
                    <a:pt x="14" y="10"/>
                    <a:pt x="14" y="8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1" y="13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5720509" y="4898480"/>
              <a:ext cx="17311" cy="11540"/>
            </a:xfrm>
            <a:custGeom>
              <a:avLst/>
              <a:gdLst>
                <a:gd name="T0" fmla="*/ 10 w 10"/>
                <a:gd name="T1" fmla="*/ 4 h 7"/>
                <a:gd name="T2" fmla="*/ 8 w 10"/>
                <a:gd name="T3" fmla="*/ 1 h 7"/>
                <a:gd name="T4" fmla="*/ 5 w 10"/>
                <a:gd name="T5" fmla="*/ 0 h 7"/>
                <a:gd name="T6" fmla="*/ 0 w 10"/>
                <a:gd name="T7" fmla="*/ 0 h 7"/>
                <a:gd name="T8" fmla="*/ 0 w 10"/>
                <a:gd name="T9" fmla="*/ 7 h 7"/>
                <a:gd name="T10" fmla="*/ 5 w 10"/>
                <a:gd name="T11" fmla="*/ 7 h 7"/>
                <a:gd name="T12" fmla="*/ 10 w 10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10" y="3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5720509" y="4882611"/>
              <a:ext cx="15147" cy="10819"/>
            </a:xfrm>
            <a:custGeom>
              <a:avLst/>
              <a:gdLst>
                <a:gd name="T0" fmla="*/ 7 w 9"/>
                <a:gd name="T1" fmla="*/ 6 h 6"/>
                <a:gd name="T2" fmla="*/ 8 w 9"/>
                <a:gd name="T3" fmla="*/ 4 h 6"/>
                <a:gd name="T4" fmla="*/ 9 w 9"/>
                <a:gd name="T5" fmla="*/ 3 h 6"/>
                <a:gd name="T6" fmla="*/ 7 w 9"/>
                <a:gd name="T7" fmla="*/ 0 h 6"/>
                <a:gd name="T8" fmla="*/ 3 w 9"/>
                <a:gd name="T9" fmla="*/ 0 h 6"/>
                <a:gd name="T10" fmla="*/ 0 w 9"/>
                <a:gd name="T11" fmla="*/ 0 h 6"/>
                <a:gd name="T12" fmla="*/ 0 w 9"/>
                <a:gd name="T13" fmla="*/ 6 h 6"/>
                <a:gd name="T14" fmla="*/ 4 w 9"/>
                <a:gd name="T15" fmla="*/ 6 h 6"/>
                <a:gd name="T16" fmla="*/ 7 w 9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5494027" y="4398633"/>
              <a:ext cx="158681" cy="1860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5408916" y="4601313"/>
              <a:ext cx="326740" cy="187533"/>
            </a:xfrm>
            <a:custGeom>
              <a:avLst/>
              <a:gdLst>
                <a:gd name="T0" fmla="*/ 99 w 192"/>
                <a:gd name="T1" fmla="*/ 110 h 110"/>
                <a:gd name="T2" fmla="*/ 103 w 192"/>
                <a:gd name="T3" fmla="*/ 110 h 110"/>
                <a:gd name="T4" fmla="*/ 192 w 192"/>
                <a:gd name="T5" fmla="*/ 110 h 110"/>
                <a:gd name="T6" fmla="*/ 192 w 192"/>
                <a:gd name="T7" fmla="*/ 55 h 110"/>
                <a:gd name="T8" fmla="*/ 140 w 192"/>
                <a:gd name="T9" fmla="*/ 0 h 110"/>
                <a:gd name="T10" fmla="*/ 99 w 192"/>
                <a:gd name="T11" fmla="*/ 15 h 110"/>
                <a:gd name="T12" fmla="*/ 118 w 192"/>
                <a:gd name="T13" fmla="*/ 69 h 110"/>
                <a:gd name="T14" fmla="*/ 99 w 192"/>
                <a:gd name="T15" fmla="*/ 98 h 110"/>
                <a:gd name="T16" fmla="*/ 80 w 192"/>
                <a:gd name="T17" fmla="*/ 69 h 110"/>
                <a:gd name="T18" fmla="*/ 99 w 192"/>
                <a:gd name="T19" fmla="*/ 15 h 110"/>
                <a:gd name="T20" fmla="*/ 52 w 192"/>
                <a:gd name="T21" fmla="*/ 0 h 110"/>
                <a:gd name="T22" fmla="*/ 0 w 192"/>
                <a:gd name="T23" fmla="*/ 55 h 110"/>
                <a:gd name="T24" fmla="*/ 0 w 192"/>
                <a:gd name="T25" fmla="*/ 110 h 110"/>
                <a:gd name="T26" fmla="*/ 89 w 192"/>
                <a:gd name="T27" fmla="*/ 110 h 110"/>
                <a:gd name="T28" fmla="*/ 99 w 192"/>
                <a:gd name="T2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110">
                  <a:moveTo>
                    <a:pt x="99" y="110"/>
                  </a:moveTo>
                  <a:cubicBezTo>
                    <a:pt x="103" y="110"/>
                    <a:pt x="103" y="110"/>
                    <a:pt x="103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55"/>
                  </a:cubicBezTo>
                  <a:cubicBezTo>
                    <a:pt x="192" y="23"/>
                    <a:pt x="164" y="8"/>
                    <a:pt x="140" y="0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8"/>
                    <a:pt x="0" y="23"/>
                    <a:pt x="0" y="5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89" y="110"/>
                    <a:pt x="89" y="110"/>
                    <a:pt x="89" y="110"/>
                  </a:cubicBezTo>
                  <a:lnTo>
                    <a:pt x="99" y="1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572799" y="3354135"/>
            <a:ext cx="448767" cy="360000"/>
            <a:chOff x="6274451" y="3500640"/>
            <a:chExt cx="745081" cy="564041"/>
          </a:xfrm>
          <a:solidFill>
            <a:srgbClr val="6EB6C5"/>
          </a:solidFill>
        </p:grpSpPr>
        <p:sp>
          <p:nvSpPr>
            <p:cNvPr id="56" name="Freeform 512"/>
            <p:cNvSpPr/>
            <p:nvPr/>
          </p:nvSpPr>
          <p:spPr bwMode="auto">
            <a:xfrm>
              <a:off x="6569454" y="3515787"/>
              <a:ext cx="450078" cy="22360"/>
            </a:xfrm>
            <a:custGeom>
              <a:avLst/>
              <a:gdLst>
                <a:gd name="T0" fmla="*/ 257 w 264"/>
                <a:gd name="T1" fmla="*/ 0 h 13"/>
                <a:gd name="T2" fmla="*/ 6 w 264"/>
                <a:gd name="T3" fmla="*/ 0 h 13"/>
                <a:gd name="T4" fmla="*/ 2 w 264"/>
                <a:gd name="T5" fmla="*/ 2 h 13"/>
                <a:gd name="T6" fmla="*/ 0 w 264"/>
                <a:gd name="T7" fmla="*/ 7 h 13"/>
                <a:gd name="T8" fmla="*/ 6 w 264"/>
                <a:gd name="T9" fmla="*/ 13 h 13"/>
                <a:gd name="T10" fmla="*/ 257 w 264"/>
                <a:gd name="T11" fmla="*/ 13 h 13"/>
                <a:gd name="T12" fmla="*/ 264 w 264"/>
                <a:gd name="T13" fmla="*/ 7 h 13"/>
                <a:gd name="T14" fmla="*/ 257 w 26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3">
                  <a:moveTo>
                    <a:pt x="2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61" y="13"/>
                    <a:pt x="264" y="10"/>
                    <a:pt x="264" y="7"/>
                  </a:cubicBezTo>
                  <a:cubicBezTo>
                    <a:pt x="264" y="3"/>
                    <a:pt x="26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57" name="Rectangle 513"/>
            <p:cNvSpPr>
              <a:spLocks noChangeArrowheads="1"/>
            </p:cNvSpPr>
            <p:nvPr/>
          </p:nvSpPr>
          <p:spPr bwMode="auto">
            <a:xfrm>
              <a:off x="6869507" y="3689615"/>
              <a:ext cx="28851" cy="1226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58" name="Rectangle 514"/>
            <p:cNvSpPr>
              <a:spLocks noChangeArrowheads="1"/>
            </p:cNvSpPr>
            <p:nvPr/>
          </p:nvSpPr>
          <p:spPr bwMode="auto">
            <a:xfrm>
              <a:off x="6821902" y="3722073"/>
              <a:ext cx="30294" cy="86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59" name="Rectangle 515"/>
            <p:cNvSpPr>
              <a:spLocks noChangeArrowheads="1"/>
            </p:cNvSpPr>
            <p:nvPr/>
          </p:nvSpPr>
          <p:spPr bwMode="auto">
            <a:xfrm>
              <a:off x="6772134" y="3677353"/>
              <a:ext cx="28851" cy="1312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0" name="Freeform 516"/>
            <p:cNvSpPr/>
            <p:nvPr/>
          </p:nvSpPr>
          <p:spPr bwMode="auto">
            <a:xfrm>
              <a:off x="6750496" y="3918261"/>
              <a:ext cx="86554" cy="146420"/>
            </a:xfrm>
            <a:custGeom>
              <a:avLst/>
              <a:gdLst>
                <a:gd name="T0" fmla="*/ 43 w 51"/>
                <a:gd name="T1" fmla="*/ 71 h 86"/>
                <a:gd name="T2" fmla="*/ 36 w 51"/>
                <a:gd name="T3" fmla="*/ 71 h 86"/>
                <a:gd name="T4" fmla="*/ 36 w 51"/>
                <a:gd name="T5" fmla="*/ 0 h 86"/>
                <a:gd name="T6" fmla="*/ 19 w 51"/>
                <a:gd name="T7" fmla="*/ 0 h 86"/>
                <a:gd name="T8" fmla="*/ 19 w 51"/>
                <a:gd name="T9" fmla="*/ 71 h 86"/>
                <a:gd name="T10" fmla="*/ 7 w 51"/>
                <a:gd name="T11" fmla="*/ 71 h 86"/>
                <a:gd name="T12" fmla="*/ 2 w 51"/>
                <a:gd name="T13" fmla="*/ 73 h 86"/>
                <a:gd name="T14" fmla="*/ 0 w 51"/>
                <a:gd name="T15" fmla="*/ 79 h 86"/>
                <a:gd name="T16" fmla="*/ 7 w 51"/>
                <a:gd name="T17" fmla="*/ 86 h 86"/>
                <a:gd name="T18" fmla="*/ 43 w 51"/>
                <a:gd name="T19" fmla="*/ 86 h 86"/>
                <a:gd name="T20" fmla="*/ 51 w 51"/>
                <a:gd name="T21" fmla="*/ 79 h 86"/>
                <a:gd name="T22" fmla="*/ 43 w 51"/>
                <a:gd name="T23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6">
                  <a:moveTo>
                    <a:pt x="43" y="71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71"/>
                    <a:pt x="3" y="72"/>
                    <a:pt x="2" y="73"/>
                  </a:cubicBezTo>
                  <a:cubicBezTo>
                    <a:pt x="0" y="75"/>
                    <a:pt x="0" y="77"/>
                    <a:pt x="0" y="79"/>
                  </a:cubicBezTo>
                  <a:cubicBezTo>
                    <a:pt x="0" y="83"/>
                    <a:pt x="3" y="86"/>
                    <a:pt x="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7" y="86"/>
                    <a:pt x="51" y="83"/>
                    <a:pt x="51" y="79"/>
                  </a:cubicBezTo>
                  <a:cubicBezTo>
                    <a:pt x="51" y="75"/>
                    <a:pt x="47" y="71"/>
                    <a:pt x="43" y="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1" name="Rectangle 517"/>
            <p:cNvSpPr>
              <a:spLocks noChangeArrowheads="1"/>
            </p:cNvSpPr>
            <p:nvPr/>
          </p:nvSpPr>
          <p:spPr bwMode="auto">
            <a:xfrm>
              <a:off x="6720923" y="3722073"/>
              <a:ext cx="29573" cy="86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2" name="Rectangle 518"/>
            <p:cNvSpPr>
              <a:spLocks noChangeArrowheads="1"/>
            </p:cNvSpPr>
            <p:nvPr/>
          </p:nvSpPr>
          <p:spPr bwMode="auto">
            <a:xfrm>
              <a:off x="6668270" y="3754531"/>
              <a:ext cx="28851" cy="5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3" name="Freeform 519"/>
            <p:cNvSpPr>
              <a:spLocks noEditPoints="1"/>
            </p:cNvSpPr>
            <p:nvPr/>
          </p:nvSpPr>
          <p:spPr bwMode="auto">
            <a:xfrm>
              <a:off x="6601912" y="3558343"/>
              <a:ext cx="383721" cy="346214"/>
            </a:xfrm>
            <a:custGeom>
              <a:avLst/>
              <a:gdLst>
                <a:gd name="T0" fmla="*/ 0 w 532"/>
                <a:gd name="T1" fmla="*/ 480 h 480"/>
                <a:gd name="T2" fmla="*/ 532 w 532"/>
                <a:gd name="T3" fmla="*/ 480 h 480"/>
                <a:gd name="T4" fmla="*/ 532 w 532"/>
                <a:gd name="T5" fmla="*/ 0 h 480"/>
                <a:gd name="T6" fmla="*/ 0 w 532"/>
                <a:gd name="T7" fmla="*/ 0 h 480"/>
                <a:gd name="T8" fmla="*/ 0 w 532"/>
                <a:gd name="T9" fmla="*/ 480 h 480"/>
                <a:gd name="T10" fmla="*/ 28 w 532"/>
                <a:gd name="T11" fmla="*/ 28 h 480"/>
                <a:gd name="T12" fmla="*/ 506 w 532"/>
                <a:gd name="T13" fmla="*/ 28 h 480"/>
                <a:gd name="T14" fmla="*/ 506 w 532"/>
                <a:gd name="T15" fmla="*/ 442 h 480"/>
                <a:gd name="T16" fmla="*/ 28 w 532"/>
                <a:gd name="T17" fmla="*/ 442 h 480"/>
                <a:gd name="T18" fmla="*/ 28 w 532"/>
                <a:gd name="T19" fmla="*/ 2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2" h="480">
                  <a:moveTo>
                    <a:pt x="0" y="480"/>
                  </a:moveTo>
                  <a:lnTo>
                    <a:pt x="532" y="480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480"/>
                  </a:lnTo>
                  <a:close/>
                  <a:moveTo>
                    <a:pt x="28" y="28"/>
                  </a:moveTo>
                  <a:lnTo>
                    <a:pt x="506" y="28"/>
                  </a:lnTo>
                  <a:lnTo>
                    <a:pt x="506" y="442"/>
                  </a:lnTo>
                  <a:lnTo>
                    <a:pt x="28" y="44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4" name="Freeform 520"/>
            <p:cNvSpPr/>
            <p:nvPr/>
          </p:nvSpPr>
          <p:spPr bwMode="auto">
            <a:xfrm>
              <a:off x="6274451" y="3696107"/>
              <a:ext cx="313757" cy="281299"/>
            </a:xfrm>
            <a:custGeom>
              <a:avLst/>
              <a:gdLst>
                <a:gd name="T0" fmla="*/ 161 w 184"/>
                <a:gd name="T1" fmla="*/ 20 h 165"/>
                <a:gd name="T2" fmla="*/ 119 w 184"/>
                <a:gd name="T3" fmla="*/ 0 h 165"/>
                <a:gd name="T4" fmla="*/ 92 w 184"/>
                <a:gd name="T5" fmla="*/ 11 h 165"/>
                <a:gd name="T6" fmla="*/ 114 w 184"/>
                <a:gd name="T7" fmla="*/ 90 h 165"/>
                <a:gd name="T8" fmla="*/ 92 w 184"/>
                <a:gd name="T9" fmla="*/ 122 h 165"/>
                <a:gd name="T10" fmla="*/ 70 w 184"/>
                <a:gd name="T11" fmla="*/ 90 h 165"/>
                <a:gd name="T12" fmla="*/ 92 w 184"/>
                <a:gd name="T13" fmla="*/ 11 h 165"/>
                <a:gd name="T14" fmla="*/ 65 w 184"/>
                <a:gd name="T15" fmla="*/ 0 h 165"/>
                <a:gd name="T16" fmla="*/ 0 w 184"/>
                <a:gd name="T17" fmla="*/ 65 h 165"/>
                <a:gd name="T18" fmla="*/ 0 w 184"/>
                <a:gd name="T19" fmla="*/ 135 h 165"/>
                <a:gd name="T20" fmla="*/ 84 w 184"/>
                <a:gd name="T21" fmla="*/ 165 h 165"/>
                <a:gd name="T22" fmla="*/ 100 w 184"/>
                <a:gd name="T23" fmla="*/ 165 h 165"/>
                <a:gd name="T24" fmla="*/ 184 w 184"/>
                <a:gd name="T25" fmla="*/ 135 h 165"/>
                <a:gd name="T26" fmla="*/ 184 w 184"/>
                <a:gd name="T27" fmla="*/ 65 h 165"/>
                <a:gd name="T28" fmla="*/ 161 w 184"/>
                <a:gd name="T29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65">
                  <a:moveTo>
                    <a:pt x="161" y="20"/>
                  </a:moveTo>
                  <a:cubicBezTo>
                    <a:pt x="148" y="10"/>
                    <a:pt x="132" y="4"/>
                    <a:pt x="119" y="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7"/>
                    <a:pt x="0" y="24"/>
                    <a:pt x="0" y="65"/>
                  </a:cubicBezTo>
                  <a:cubicBezTo>
                    <a:pt x="0" y="124"/>
                    <a:pt x="0" y="135"/>
                    <a:pt x="0" y="135"/>
                  </a:cubicBezTo>
                  <a:cubicBezTo>
                    <a:pt x="0" y="135"/>
                    <a:pt x="3" y="165"/>
                    <a:pt x="84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82" y="165"/>
                    <a:pt x="184" y="135"/>
                    <a:pt x="184" y="135"/>
                  </a:cubicBezTo>
                  <a:cubicBezTo>
                    <a:pt x="184" y="135"/>
                    <a:pt x="184" y="124"/>
                    <a:pt x="184" y="65"/>
                  </a:cubicBezTo>
                  <a:cubicBezTo>
                    <a:pt x="184" y="44"/>
                    <a:pt x="174" y="30"/>
                    <a:pt x="161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5" name="Oval 521"/>
            <p:cNvSpPr>
              <a:spLocks noChangeArrowheads="1"/>
            </p:cNvSpPr>
            <p:nvPr/>
          </p:nvSpPr>
          <p:spPr bwMode="auto">
            <a:xfrm>
              <a:off x="6353071" y="3500640"/>
              <a:ext cx="156518" cy="1824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641149" y="4299925"/>
            <a:ext cx="360000" cy="360000"/>
            <a:chOff x="4222411" y="5290134"/>
            <a:chExt cx="610202" cy="649873"/>
          </a:xfrm>
          <a:solidFill>
            <a:srgbClr val="6EB6C5"/>
          </a:solidFill>
        </p:grpSpPr>
        <p:sp>
          <p:nvSpPr>
            <p:cNvPr id="67" name="Freeform 397"/>
            <p:cNvSpPr/>
            <p:nvPr/>
          </p:nvSpPr>
          <p:spPr bwMode="auto">
            <a:xfrm>
              <a:off x="4663834" y="5632742"/>
              <a:ext cx="168779" cy="136322"/>
            </a:xfrm>
            <a:custGeom>
              <a:avLst/>
              <a:gdLst>
                <a:gd name="T0" fmla="*/ 89 w 99"/>
                <a:gd name="T1" fmla="*/ 48 h 80"/>
                <a:gd name="T2" fmla="*/ 60 w 99"/>
                <a:gd name="T3" fmla="*/ 0 h 80"/>
                <a:gd name="T4" fmla="*/ 0 w 99"/>
                <a:gd name="T5" fmla="*/ 0 h 80"/>
                <a:gd name="T6" fmla="*/ 38 w 99"/>
                <a:gd name="T7" fmla="*/ 65 h 80"/>
                <a:gd name="T8" fmla="*/ 38 w 99"/>
                <a:gd name="T9" fmla="*/ 80 h 80"/>
                <a:gd name="T10" fmla="*/ 73 w 99"/>
                <a:gd name="T11" fmla="*/ 80 h 80"/>
                <a:gd name="T12" fmla="*/ 89 w 99"/>
                <a:gd name="T13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0">
                  <a:moveTo>
                    <a:pt x="89" y="48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4"/>
                    <a:pt x="38" y="34"/>
                    <a:pt x="38" y="65"/>
                  </a:cubicBezTo>
                  <a:cubicBezTo>
                    <a:pt x="38" y="70"/>
                    <a:pt x="38" y="76"/>
                    <a:pt x="38" y="80"/>
                  </a:cubicBezTo>
                  <a:cubicBezTo>
                    <a:pt x="53" y="80"/>
                    <a:pt x="66" y="80"/>
                    <a:pt x="73" y="80"/>
                  </a:cubicBezTo>
                  <a:cubicBezTo>
                    <a:pt x="99" y="80"/>
                    <a:pt x="89" y="48"/>
                    <a:pt x="89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8" name="Freeform 398"/>
            <p:cNvSpPr/>
            <p:nvPr/>
          </p:nvSpPr>
          <p:spPr bwMode="auto">
            <a:xfrm>
              <a:off x="4433746" y="5399769"/>
              <a:ext cx="177435" cy="205565"/>
            </a:xfrm>
            <a:custGeom>
              <a:avLst/>
              <a:gdLst>
                <a:gd name="T0" fmla="*/ 52 w 104"/>
                <a:gd name="T1" fmla="*/ 0 h 121"/>
                <a:gd name="T2" fmla="*/ 0 w 104"/>
                <a:gd name="T3" fmla="*/ 60 h 121"/>
                <a:gd name="T4" fmla="*/ 31 w 104"/>
                <a:gd name="T5" fmla="*/ 116 h 121"/>
                <a:gd name="T6" fmla="*/ 31 w 104"/>
                <a:gd name="T7" fmla="*/ 116 h 121"/>
                <a:gd name="T8" fmla="*/ 52 w 104"/>
                <a:gd name="T9" fmla="*/ 121 h 121"/>
                <a:gd name="T10" fmla="*/ 73 w 104"/>
                <a:gd name="T11" fmla="*/ 116 h 121"/>
                <a:gd name="T12" fmla="*/ 74 w 104"/>
                <a:gd name="T13" fmla="*/ 115 h 121"/>
                <a:gd name="T14" fmla="*/ 104 w 104"/>
                <a:gd name="T15" fmla="*/ 60 h 121"/>
                <a:gd name="T16" fmla="*/ 52 w 10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cubicBezTo>
                    <a:pt x="23" y="0"/>
                    <a:pt x="0" y="27"/>
                    <a:pt x="0" y="60"/>
                  </a:cubicBezTo>
                  <a:cubicBezTo>
                    <a:pt x="0" y="85"/>
                    <a:pt x="13" y="106"/>
                    <a:pt x="31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8" y="119"/>
                    <a:pt x="45" y="121"/>
                    <a:pt x="52" y="121"/>
                  </a:cubicBezTo>
                  <a:cubicBezTo>
                    <a:pt x="59" y="121"/>
                    <a:pt x="66" y="119"/>
                    <a:pt x="73" y="116"/>
                  </a:cubicBezTo>
                  <a:cubicBezTo>
                    <a:pt x="73" y="116"/>
                    <a:pt x="74" y="115"/>
                    <a:pt x="74" y="115"/>
                  </a:cubicBezTo>
                  <a:cubicBezTo>
                    <a:pt x="92" y="105"/>
                    <a:pt x="104" y="84"/>
                    <a:pt x="104" y="60"/>
                  </a:cubicBezTo>
                  <a:cubicBezTo>
                    <a:pt x="104" y="27"/>
                    <a:pt x="8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69" name="Freeform 399"/>
            <p:cNvSpPr/>
            <p:nvPr/>
          </p:nvSpPr>
          <p:spPr bwMode="auto">
            <a:xfrm>
              <a:off x="4350078" y="5624087"/>
              <a:ext cx="351263" cy="315920"/>
            </a:xfrm>
            <a:custGeom>
              <a:avLst/>
              <a:gdLst>
                <a:gd name="T0" fmla="*/ 150 w 206"/>
                <a:gd name="T1" fmla="*/ 5 h 185"/>
                <a:gd name="T2" fmla="*/ 134 w 206"/>
                <a:gd name="T3" fmla="*/ 0 h 185"/>
                <a:gd name="T4" fmla="*/ 134 w 206"/>
                <a:gd name="T5" fmla="*/ 0 h 185"/>
                <a:gd name="T6" fmla="*/ 120 w 206"/>
                <a:gd name="T7" fmla="*/ 5 h 185"/>
                <a:gd name="T8" fmla="*/ 103 w 206"/>
                <a:gd name="T9" fmla="*/ 12 h 185"/>
                <a:gd name="T10" fmla="*/ 87 w 206"/>
                <a:gd name="T11" fmla="*/ 5 h 185"/>
                <a:gd name="T12" fmla="*/ 73 w 206"/>
                <a:gd name="T13" fmla="*/ 0 h 185"/>
                <a:gd name="T14" fmla="*/ 57 w 206"/>
                <a:gd name="T15" fmla="*/ 5 h 185"/>
                <a:gd name="T16" fmla="*/ 0 w 206"/>
                <a:gd name="T17" fmla="*/ 73 h 185"/>
                <a:gd name="T18" fmla="*/ 0 w 206"/>
                <a:gd name="T19" fmla="*/ 85 h 185"/>
                <a:gd name="T20" fmla="*/ 0 w 206"/>
                <a:gd name="T21" fmla="*/ 151 h 185"/>
                <a:gd name="T22" fmla="*/ 94 w 206"/>
                <a:gd name="T23" fmla="*/ 185 h 185"/>
                <a:gd name="T24" fmla="*/ 113 w 206"/>
                <a:gd name="T25" fmla="*/ 185 h 185"/>
                <a:gd name="T26" fmla="*/ 206 w 206"/>
                <a:gd name="T27" fmla="*/ 151 h 185"/>
                <a:gd name="T28" fmla="*/ 206 w 206"/>
                <a:gd name="T29" fmla="*/ 85 h 185"/>
                <a:gd name="T30" fmla="*/ 206 w 206"/>
                <a:gd name="T31" fmla="*/ 73 h 185"/>
                <a:gd name="T32" fmla="*/ 150 w 206"/>
                <a:gd name="T33" fmla="*/ 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85">
                  <a:moveTo>
                    <a:pt x="150" y="5"/>
                  </a:moveTo>
                  <a:cubicBezTo>
                    <a:pt x="144" y="3"/>
                    <a:pt x="139" y="2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8" y="2"/>
                    <a:pt x="62" y="3"/>
                    <a:pt x="57" y="5"/>
                  </a:cubicBezTo>
                  <a:cubicBezTo>
                    <a:pt x="30" y="15"/>
                    <a:pt x="0" y="35"/>
                    <a:pt x="0" y="73"/>
                  </a:cubicBezTo>
                  <a:cubicBezTo>
                    <a:pt x="0" y="77"/>
                    <a:pt x="0" y="81"/>
                    <a:pt x="0" y="85"/>
                  </a:cubicBezTo>
                  <a:cubicBezTo>
                    <a:pt x="0" y="141"/>
                    <a:pt x="0" y="151"/>
                    <a:pt x="0" y="151"/>
                  </a:cubicBezTo>
                  <a:cubicBezTo>
                    <a:pt x="0" y="151"/>
                    <a:pt x="3" y="185"/>
                    <a:pt x="94" y="185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204" y="185"/>
                    <a:pt x="206" y="151"/>
                    <a:pt x="206" y="151"/>
                  </a:cubicBezTo>
                  <a:cubicBezTo>
                    <a:pt x="206" y="151"/>
                    <a:pt x="206" y="141"/>
                    <a:pt x="206" y="85"/>
                  </a:cubicBezTo>
                  <a:cubicBezTo>
                    <a:pt x="206" y="81"/>
                    <a:pt x="206" y="77"/>
                    <a:pt x="206" y="73"/>
                  </a:cubicBezTo>
                  <a:cubicBezTo>
                    <a:pt x="206" y="35"/>
                    <a:pt x="176" y="15"/>
                    <a:pt x="150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70" name="Freeform 400"/>
            <p:cNvSpPr/>
            <p:nvPr/>
          </p:nvSpPr>
          <p:spPr bwMode="auto">
            <a:xfrm>
              <a:off x="4222411" y="5632742"/>
              <a:ext cx="166616" cy="136322"/>
            </a:xfrm>
            <a:custGeom>
              <a:avLst/>
              <a:gdLst>
                <a:gd name="T0" fmla="*/ 98 w 98"/>
                <a:gd name="T1" fmla="*/ 0 h 80"/>
                <a:gd name="T2" fmla="*/ 39 w 98"/>
                <a:gd name="T3" fmla="*/ 0 h 80"/>
                <a:gd name="T4" fmla="*/ 10 w 98"/>
                <a:gd name="T5" fmla="*/ 48 h 80"/>
                <a:gd name="T6" fmla="*/ 26 w 98"/>
                <a:gd name="T7" fmla="*/ 80 h 80"/>
                <a:gd name="T8" fmla="*/ 60 w 98"/>
                <a:gd name="T9" fmla="*/ 80 h 80"/>
                <a:gd name="T10" fmla="*/ 60 w 98"/>
                <a:gd name="T11" fmla="*/ 65 h 80"/>
                <a:gd name="T12" fmla="*/ 98 w 98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0">
                  <a:moveTo>
                    <a:pt x="98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0" y="80"/>
                    <a:pt x="26" y="80"/>
                  </a:cubicBezTo>
                  <a:cubicBezTo>
                    <a:pt x="33" y="80"/>
                    <a:pt x="45" y="80"/>
                    <a:pt x="60" y="80"/>
                  </a:cubicBezTo>
                  <a:cubicBezTo>
                    <a:pt x="60" y="76"/>
                    <a:pt x="60" y="70"/>
                    <a:pt x="60" y="65"/>
                  </a:cubicBezTo>
                  <a:cubicBezTo>
                    <a:pt x="60" y="34"/>
                    <a:pt x="77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71" name="Freeform 401"/>
            <p:cNvSpPr/>
            <p:nvPr/>
          </p:nvSpPr>
          <p:spPr bwMode="auto">
            <a:xfrm>
              <a:off x="4295260" y="5290134"/>
              <a:ext cx="462340" cy="331067"/>
            </a:xfrm>
            <a:custGeom>
              <a:avLst/>
              <a:gdLst>
                <a:gd name="T0" fmla="*/ 28 w 271"/>
                <a:gd name="T1" fmla="*/ 194 h 194"/>
                <a:gd name="T2" fmla="*/ 68 w 271"/>
                <a:gd name="T3" fmla="*/ 194 h 194"/>
                <a:gd name="T4" fmla="*/ 84 w 271"/>
                <a:gd name="T5" fmla="*/ 188 h 194"/>
                <a:gd name="T6" fmla="*/ 96 w 271"/>
                <a:gd name="T7" fmla="*/ 183 h 194"/>
                <a:gd name="T8" fmla="*/ 93 w 271"/>
                <a:gd name="T9" fmla="*/ 180 h 194"/>
                <a:gd name="T10" fmla="*/ 42 w 271"/>
                <a:gd name="T11" fmla="*/ 180 h 194"/>
                <a:gd name="T12" fmla="*/ 18 w 271"/>
                <a:gd name="T13" fmla="*/ 156 h 194"/>
                <a:gd name="T14" fmla="*/ 18 w 271"/>
                <a:gd name="T15" fmla="*/ 39 h 194"/>
                <a:gd name="T16" fmla="*/ 42 w 271"/>
                <a:gd name="T17" fmla="*/ 15 h 194"/>
                <a:gd name="T18" fmla="*/ 228 w 271"/>
                <a:gd name="T19" fmla="*/ 15 h 194"/>
                <a:gd name="T20" fmla="*/ 253 w 271"/>
                <a:gd name="T21" fmla="*/ 39 h 194"/>
                <a:gd name="T22" fmla="*/ 253 w 271"/>
                <a:gd name="T23" fmla="*/ 156 h 194"/>
                <a:gd name="T24" fmla="*/ 228 w 271"/>
                <a:gd name="T25" fmla="*/ 180 h 194"/>
                <a:gd name="T26" fmla="*/ 176 w 271"/>
                <a:gd name="T27" fmla="*/ 180 h 194"/>
                <a:gd name="T28" fmla="*/ 173 w 271"/>
                <a:gd name="T29" fmla="*/ 183 h 194"/>
                <a:gd name="T30" fmla="*/ 203 w 271"/>
                <a:gd name="T31" fmla="*/ 194 h 194"/>
                <a:gd name="T32" fmla="*/ 243 w 271"/>
                <a:gd name="T33" fmla="*/ 194 h 194"/>
                <a:gd name="T34" fmla="*/ 271 w 271"/>
                <a:gd name="T35" fmla="*/ 166 h 194"/>
                <a:gd name="T36" fmla="*/ 271 w 271"/>
                <a:gd name="T37" fmla="*/ 29 h 194"/>
                <a:gd name="T38" fmla="*/ 243 w 271"/>
                <a:gd name="T39" fmla="*/ 0 h 194"/>
                <a:gd name="T40" fmla="*/ 28 w 271"/>
                <a:gd name="T41" fmla="*/ 0 h 194"/>
                <a:gd name="T42" fmla="*/ 0 w 271"/>
                <a:gd name="T43" fmla="*/ 29 h 194"/>
                <a:gd name="T44" fmla="*/ 0 w 271"/>
                <a:gd name="T45" fmla="*/ 166 h 194"/>
                <a:gd name="T46" fmla="*/ 28 w 27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194">
                  <a:moveTo>
                    <a:pt x="28" y="194"/>
                  </a:moveTo>
                  <a:cubicBezTo>
                    <a:pt x="68" y="194"/>
                    <a:pt x="68" y="194"/>
                    <a:pt x="68" y="194"/>
                  </a:cubicBezTo>
                  <a:cubicBezTo>
                    <a:pt x="74" y="192"/>
                    <a:pt x="79" y="189"/>
                    <a:pt x="84" y="188"/>
                  </a:cubicBezTo>
                  <a:cubicBezTo>
                    <a:pt x="88" y="186"/>
                    <a:pt x="92" y="185"/>
                    <a:pt x="96" y="183"/>
                  </a:cubicBezTo>
                  <a:cubicBezTo>
                    <a:pt x="95" y="182"/>
                    <a:pt x="94" y="181"/>
                    <a:pt x="93" y="180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29" y="180"/>
                    <a:pt x="18" y="169"/>
                    <a:pt x="18" y="15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5"/>
                    <a:pt x="29" y="15"/>
                    <a:pt x="42" y="15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42" y="15"/>
                    <a:pt x="253" y="25"/>
                    <a:pt x="253" y="39"/>
                  </a:cubicBezTo>
                  <a:cubicBezTo>
                    <a:pt x="253" y="156"/>
                    <a:pt x="253" y="156"/>
                    <a:pt x="253" y="156"/>
                  </a:cubicBezTo>
                  <a:cubicBezTo>
                    <a:pt x="253" y="169"/>
                    <a:pt x="242" y="180"/>
                    <a:pt x="228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5" y="181"/>
                    <a:pt x="174" y="182"/>
                    <a:pt x="173" y="183"/>
                  </a:cubicBezTo>
                  <a:cubicBezTo>
                    <a:pt x="182" y="186"/>
                    <a:pt x="192" y="189"/>
                    <a:pt x="20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58" y="194"/>
                    <a:pt x="271" y="181"/>
                    <a:pt x="271" y="166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1" y="13"/>
                    <a:pt x="258" y="0"/>
                    <a:pt x="2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1"/>
                    <a:pt x="13" y="194"/>
                    <a:pt x="28" y="1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44961" y="1188589"/>
            <a:ext cx="5193111" cy="785391"/>
            <a:chOff x="3344961" y="1188589"/>
            <a:chExt cx="5193111" cy="785391"/>
          </a:xfrm>
        </p:grpSpPr>
        <p:sp>
          <p:nvSpPr>
            <p:cNvPr id="28" name="Rectangle 10"/>
            <p:cNvSpPr/>
            <p:nvPr/>
          </p:nvSpPr>
          <p:spPr bwMode="auto">
            <a:xfrm>
              <a:off x="3543300" y="1473812"/>
              <a:ext cx="4994772" cy="50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rgbClr val="F0F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1200" dirty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2" name="Rectangle 10"/>
            <p:cNvSpPr/>
            <p:nvPr/>
          </p:nvSpPr>
          <p:spPr bwMode="auto">
            <a:xfrm>
              <a:off x="3344961" y="1188589"/>
              <a:ext cx="1741265" cy="35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请在此处添加标题</a:t>
              </a:r>
              <a:endParaRPr lang="en-US" sz="14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344961" y="2167013"/>
            <a:ext cx="5193111" cy="785391"/>
            <a:chOff x="3344961" y="1188589"/>
            <a:chExt cx="5193111" cy="785391"/>
          </a:xfrm>
        </p:grpSpPr>
        <p:sp>
          <p:nvSpPr>
            <p:cNvPr id="83" name="Rectangle 10"/>
            <p:cNvSpPr/>
            <p:nvPr/>
          </p:nvSpPr>
          <p:spPr bwMode="auto">
            <a:xfrm>
              <a:off x="3543300" y="1473812"/>
              <a:ext cx="4994772" cy="50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rgbClr val="F0F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1200" dirty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4" name="Rectangle 10"/>
            <p:cNvSpPr/>
            <p:nvPr/>
          </p:nvSpPr>
          <p:spPr bwMode="auto">
            <a:xfrm>
              <a:off x="3344961" y="1188589"/>
              <a:ext cx="1741265" cy="35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请在此处添加标题</a:t>
              </a:r>
              <a:endParaRPr lang="en-US" sz="14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344961" y="3145437"/>
            <a:ext cx="5193111" cy="785391"/>
            <a:chOff x="3344961" y="1188589"/>
            <a:chExt cx="5193111" cy="785391"/>
          </a:xfrm>
        </p:grpSpPr>
        <p:sp>
          <p:nvSpPr>
            <p:cNvPr id="86" name="Rectangle 10"/>
            <p:cNvSpPr/>
            <p:nvPr/>
          </p:nvSpPr>
          <p:spPr bwMode="auto">
            <a:xfrm>
              <a:off x="3543300" y="1473812"/>
              <a:ext cx="4994772" cy="50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rgbClr val="F0F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1200" dirty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7" name="Rectangle 10"/>
            <p:cNvSpPr/>
            <p:nvPr/>
          </p:nvSpPr>
          <p:spPr bwMode="auto">
            <a:xfrm>
              <a:off x="3344961" y="1188589"/>
              <a:ext cx="1741265" cy="35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请在此处添加标题</a:t>
              </a:r>
              <a:endParaRPr lang="en-US" sz="14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344961" y="4090625"/>
            <a:ext cx="5193111" cy="785391"/>
            <a:chOff x="3344961" y="1188589"/>
            <a:chExt cx="5193111" cy="785391"/>
          </a:xfrm>
        </p:grpSpPr>
        <p:sp>
          <p:nvSpPr>
            <p:cNvPr id="89" name="Rectangle 10"/>
            <p:cNvSpPr/>
            <p:nvPr/>
          </p:nvSpPr>
          <p:spPr bwMode="auto">
            <a:xfrm>
              <a:off x="3543300" y="1473812"/>
              <a:ext cx="4994772" cy="50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200" dirty="0" smtClean="0">
                  <a:solidFill>
                    <a:srgbClr val="F0F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en-US" sz="1200" dirty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0" name="Rectangle 10"/>
            <p:cNvSpPr/>
            <p:nvPr/>
          </p:nvSpPr>
          <p:spPr bwMode="auto">
            <a:xfrm>
              <a:off x="3344961" y="1188589"/>
              <a:ext cx="1741265" cy="355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dirty="0" smtClean="0">
                  <a:solidFill>
                    <a:srgbClr val="F7B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请在此处添加标题</a:t>
              </a:r>
              <a:endParaRPr lang="en-US" sz="14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8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albums_149853"/>
          <p:cNvSpPr>
            <a:spLocks noChangeAspect="1"/>
          </p:cNvSpPr>
          <p:nvPr/>
        </p:nvSpPr>
        <p:spPr bwMode="auto">
          <a:xfrm>
            <a:off x="257281" y="137756"/>
            <a:ext cx="540000" cy="431392"/>
          </a:xfrm>
          <a:custGeom>
            <a:avLst/>
            <a:gdLst>
              <a:gd name="connsiteX0" fmla="*/ 577276 w 607614"/>
              <a:gd name="connsiteY0" fmla="*/ 81145 h 485409"/>
              <a:gd name="connsiteX1" fmla="*/ 607614 w 607614"/>
              <a:gd name="connsiteY1" fmla="*/ 81145 h 485409"/>
              <a:gd name="connsiteX2" fmla="*/ 607614 w 607614"/>
              <a:gd name="connsiteY2" fmla="*/ 404264 h 485409"/>
              <a:gd name="connsiteX3" fmla="*/ 577276 w 607614"/>
              <a:gd name="connsiteY3" fmla="*/ 404264 h 485409"/>
              <a:gd name="connsiteX4" fmla="*/ 0 w 607614"/>
              <a:gd name="connsiteY4" fmla="*/ 81145 h 485409"/>
              <a:gd name="connsiteX5" fmla="*/ 30338 w 607614"/>
              <a:gd name="connsiteY5" fmla="*/ 81145 h 485409"/>
              <a:gd name="connsiteX6" fmla="*/ 30338 w 607614"/>
              <a:gd name="connsiteY6" fmla="*/ 404264 h 485409"/>
              <a:gd name="connsiteX7" fmla="*/ 0 w 607614"/>
              <a:gd name="connsiteY7" fmla="*/ 404264 h 485409"/>
              <a:gd name="connsiteX8" fmla="*/ 151896 w 607614"/>
              <a:gd name="connsiteY8" fmla="*/ 50816 h 485409"/>
              <a:gd name="connsiteX9" fmla="*/ 151896 w 607614"/>
              <a:gd name="connsiteY9" fmla="*/ 434593 h 485409"/>
              <a:gd name="connsiteX10" fmla="*/ 455719 w 607614"/>
              <a:gd name="connsiteY10" fmla="*/ 434593 h 485409"/>
              <a:gd name="connsiteX11" fmla="*/ 455719 w 607614"/>
              <a:gd name="connsiteY11" fmla="*/ 50816 h 485409"/>
              <a:gd name="connsiteX12" fmla="*/ 526347 w 607614"/>
              <a:gd name="connsiteY12" fmla="*/ 40207 h 485409"/>
              <a:gd name="connsiteX13" fmla="*/ 556685 w 607614"/>
              <a:gd name="connsiteY13" fmla="*/ 40207 h 485409"/>
              <a:gd name="connsiteX14" fmla="*/ 556685 w 607614"/>
              <a:gd name="connsiteY14" fmla="*/ 445202 h 485409"/>
              <a:gd name="connsiteX15" fmla="*/ 526347 w 607614"/>
              <a:gd name="connsiteY15" fmla="*/ 445202 h 485409"/>
              <a:gd name="connsiteX16" fmla="*/ 50929 w 607614"/>
              <a:gd name="connsiteY16" fmla="*/ 40207 h 485409"/>
              <a:gd name="connsiteX17" fmla="*/ 81267 w 607614"/>
              <a:gd name="connsiteY17" fmla="*/ 40207 h 485409"/>
              <a:gd name="connsiteX18" fmla="*/ 81267 w 607614"/>
              <a:gd name="connsiteY18" fmla="*/ 445202 h 485409"/>
              <a:gd name="connsiteX19" fmla="*/ 50929 w 607614"/>
              <a:gd name="connsiteY19" fmla="*/ 445202 h 485409"/>
              <a:gd name="connsiteX20" fmla="*/ 101005 w 607614"/>
              <a:gd name="connsiteY20" fmla="*/ 0 h 485409"/>
              <a:gd name="connsiteX21" fmla="*/ 506609 w 607614"/>
              <a:gd name="connsiteY21" fmla="*/ 0 h 485409"/>
              <a:gd name="connsiteX22" fmla="*/ 506609 w 607614"/>
              <a:gd name="connsiteY22" fmla="*/ 485409 h 485409"/>
              <a:gd name="connsiteX23" fmla="*/ 101005 w 607614"/>
              <a:gd name="connsiteY23" fmla="*/ 485409 h 4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7614" h="485409">
                <a:moveTo>
                  <a:pt x="577276" y="81145"/>
                </a:moveTo>
                <a:lnTo>
                  <a:pt x="607614" y="81145"/>
                </a:lnTo>
                <a:lnTo>
                  <a:pt x="607614" y="404264"/>
                </a:lnTo>
                <a:lnTo>
                  <a:pt x="577276" y="404264"/>
                </a:lnTo>
                <a:close/>
                <a:moveTo>
                  <a:pt x="0" y="81145"/>
                </a:moveTo>
                <a:lnTo>
                  <a:pt x="30338" y="81145"/>
                </a:lnTo>
                <a:lnTo>
                  <a:pt x="30338" y="404264"/>
                </a:lnTo>
                <a:lnTo>
                  <a:pt x="0" y="404264"/>
                </a:lnTo>
                <a:close/>
                <a:moveTo>
                  <a:pt x="151896" y="50816"/>
                </a:moveTo>
                <a:lnTo>
                  <a:pt x="151896" y="434593"/>
                </a:lnTo>
                <a:lnTo>
                  <a:pt x="455719" y="434593"/>
                </a:lnTo>
                <a:lnTo>
                  <a:pt x="455719" y="50816"/>
                </a:lnTo>
                <a:close/>
                <a:moveTo>
                  <a:pt x="526347" y="40207"/>
                </a:moveTo>
                <a:lnTo>
                  <a:pt x="556685" y="40207"/>
                </a:lnTo>
                <a:lnTo>
                  <a:pt x="556685" y="445202"/>
                </a:lnTo>
                <a:lnTo>
                  <a:pt x="526347" y="445202"/>
                </a:lnTo>
                <a:close/>
                <a:moveTo>
                  <a:pt x="50929" y="40207"/>
                </a:moveTo>
                <a:lnTo>
                  <a:pt x="81267" y="40207"/>
                </a:lnTo>
                <a:lnTo>
                  <a:pt x="81267" y="445202"/>
                </a:lnTo>
                <a:lnTo>
                  <a:pt x="50929" y="445202"/>
                </a:lnTo>
                <a:close/>
                <a:moveTo>
                  <a:pt x="101005" y="0"/>
                </a:moveTo>
                <a:lnTo>
                  <a:pt x="506609" y="0"/>
                </a:lnTo>
                <a:lnTo>
                  <a:pt x="506609" y="485409"/>
                </a:lnTo>
                <a:lnTo>
                  <a:pt x="101005" y="485409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81" y="1614624"/>
            <a:ext cx="3876320" cy="2584213"/>
          </a:xfrm>
          <a:prstGeom prst="rect">
            <a:avLst/>
          </a:prstGeom>
          <a:ln>
            <a:gradFill>
              <a:gsLst>
                <a:gs pos="0">
                  <a:srgbClr val="F7B633"/>
                </a:gs>
                <a:gs pos="49000">
                  <a:srgbClr val="F7B633"/>
                </a:gs>
                <a:gs pos="74000">
                  <a:srgbClr val="6EB6C5"/>
                </a:gs>
                <a:gs pos="100000">
                  <a:srgbClr val="6EB6C5"/>
                </a:gs>
              </a:gsLst>
              <a:lin ang="5400000" scaled="1"/>
            </a:gradFill>
          </a:ln>
        </p:spPr>
      </p:pic>
      <p:sp>
        <p:nvSpPr>
          <p:cNvPr id="17" name="Rectangle 10"/>
          <p:cNvSpPr/>
          <p:nvPr/>
        </p:nvSpPr>
        <p:spPr bwMode="auto">
          <a:xfrm>
            <a:off x="5354206" y="1289149"/>
            <a:ext cx="3408794" cy="5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4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4572000" y="1308109"/>
            <a:ext cx="540000" cy="540000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24" name="Rectangle 10"/>
          <p:cNvSpPr/>
          <p:nvPr/>
        </p:nvSpPr>
        <p:spPr bwMode="auto">
          <a:xfrm>
            <a:off x="5354206" y="2177454"/>
            <a:ext cx="3408794" cy="5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4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" name="Rectangle 10"/>
          <p:cNvSpPr/>
          <p:nvPr/>
        </p:nvSpPr>
        <p:spPr bwMode="auto">
          <a:xfrm>
            <a:off x="5354206" y="3065759"/>
            <a:ext cx="3408794" cy="5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4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Rectangle 10"/>
          <p:cNvSpPr/>
          <p:nvPr/>
        </p:nvSpPr>
        <p:spPr bwMode="auto">
          <a:xfrm>
            <a:off x="5354206" y="3954064"/>
            <a:ext cx="3408794" cy="5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4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4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4386822"/>
            <a:ext cx="1399142" cy="0"/>
          </a:xfrm>
          <a:prstGeom prst="line">
            <a:avLst/>
          </a:prstGeom>
          <a:ln w="12700">
            <a:gradFill>
              <a:gsLst>
                <a:gs pos="0">
                  <a:srgbClr val="F7B633"/>
                </a:gs>
                <a:gs pos="74000">
                  <a:srgbClr val="6EB6C5"/>
                </a:gs>
                <a:gs pos="43000">
                  <a:srgbClr val="F7B633"/>
                </a:gs>
                <a:gs pos="100000">
                  <a:srgbClr val="6EB6C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4706" y="4574808"/>
            <a:ext cx="2045594" cy="0"/>
          </a:xfrm>
          <a:prstGeom prst="line">
            <a:avLst/>
          </a:prstGeom>
          <a:ln w="12700">
            <a:gradFill>
              <a:gsLst>
                <a:gs pos="0">
                  <a:srgbClr val="F7B633"/>
                </a:gs>
                <a:gs pos="36000">
                  <a:srgbClr val="6EB6C5"/>
                </a:gs>
                <a:gs pos="74000">
                  <a:srgbClr val="F7B633"/>
                </a:gs>
                <a:gs pos="100000">
                  <a:srgbClr val="6EB6C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699571" y="4762794"/>
            <a:ext cx="3554555" cy="14481"/>
          </a:xfrm>
          <a:prstGeom prst="line">
            <a:avLst/>
          </a:prstGeom>
          <a:ln w="12700">
            <a:gradFill>
              <a:gsLst>
                <a:gs pos="0">
                  <a:srgbClr val="F7B633"/>
                </a:gs>
                <a:gs pos="36000">
                  <a:srgbClr val="6EB6C5"/>
                </a:gs>
                <a:gs pos="74000">
                  <a:srgbClr val="F7B633"/>
                </a:gs>
                <a:gs pos="100000">
                  <a:srgbClr val="6EB6C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40"/>
          <p:cNvSpPr/>
          <p:nvPr/>
        </p:nvSpPr>
        <p:spPr bwMode="auto">
          <a:xfrm>
            <a:off x="4572000" y="2196414"/>
            <a:ext cx="540000" cy="540000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chemeClr val="lt1"/>
              </a:solidFill>
            </a:endParaRPr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4572000" y="3084719"/>
            <a:ext cx="540000" cy="540000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41" name="Freeform 15"/>
          <p:cNvSpPr>
            <a:spLocks noEditPoints="1"/>
          </p:cNvSpPr>
          <p:nvPr/>
        </p:nvSpPr>
        <p:spPr bwMode="auto">
          <a:xfrm>
            <a:off x="4572000" y="3966889"/>
            <a:ext cx="540000" cy="540000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5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8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3"/>
                  <a:pt x="432" y="383"/>
                </a:cubicBezTo>
                <a:cubicBezTo>
                  <a:pt x="426" y="383"/>
                  <a:pt x="422" y="387"/>
                  <a:pt x="422" y="393"/>
                </a:cubicBezTo>
                <a:lnTo>
                  <a:pt x="422" y="479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4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3"/>
                  <a:pt x="432" y="363"/>
                </a:cubicBezTo>
                <a:cubicBezTo>
                  <a:pt x="439" y="363"/>
                  <a:pt x="446" y="363"/>
                  <a:pt x="453" y="365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7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42" name="Rectangle 10"/>
          <p:cNvSpPr/>
          <p:nvPr/>
        </p:nvSpPr>
        <p:spPr bwMode="auto">
          <a:xfrm>
            <a:off x="26165" y="1002200"/>
            <a:ext cx="237413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8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44" name="albums_149853"/>
          <p:cNvSpPr>
            <a:spLocks noChangeAspect="1"/>
          </p:cNvSpPr>
          <p:nvPr/>
        </p:nvSpPr>
        <p:spPr bwMode="auto">
          <a:xfrm>
            <a:off x="257281" y="137756"/>
            <a:ext cx="540000" cy="431392"/>
          </a:xfrm>
          <a:custGeom>
            <a:avLst/>
            <a:gdLst>
              <a:gd name="connsiteX0" fmla="*/ 577276 w 607614"/>
              <a:gd name="connsiteY0" fmla="*/ 81145 h 485409"/>
              <a:gd name="connsiteX1" fmla="*/ 607614 w 607614"/>
              <a:gd name="connsiteY1" fmla="*/ 81145 h 485409"/>
              <a:gd name="connsiteX2" fmla="*/ 607614 w 607614"/>
              <a:gd name="connsiteY2" fmla="*/ 404264 h 485409"/>
              <a:gd name="connsiteX3" fmla="*/ 577276 w 607614"/>
              <a:gd name="connsiteY3" fmla="*/ 404264 h 485409"/>
              <a:gd name="connsiteX4" fmla="*/ 0 w 607614"/>
              <a:gd name="connsiteY4" fmla="*/ 81145 h 485409"/>
              <a:gd name="connsiteX5" fmla="*/ 30338 w 607614"/>
              <a:gd name="connsiteY5" fmla="*/ 81145 h 485409"/>
              <a:gd name="connsiteX6" fmla="*/ 30338 w 607614"/>
              <a:gd name="connsiteY6" fmla="*/ 404264 h 485409"/>
              <a:gd name="connsiteX7" fmla="*/ 0 w 607614"/>
              <a:gd name="connsiteY7" fmla="*/ 404264 h 485409"/>
              <a:gd name="connsiteX8" fmla="*/ 151896 w 607614"/>
              <a:gd name="connsiteY8" fmla="*/ 50816 h 485409"/>
              <a:gd name="connsiteX9" fmla="*/ 151896 w 607614"/>
              <a:gd name="connsiteY9" fmla="*/ 434593 h 485409"/>
              <a:gd name="connsiteX10" fmla="*/ 455719 w 607614"/>
              <a:gd name="connsiteY10" fmla="*/ 434593 h 485409"/>
              <a:gd name="connsiteX11" fmla="*/ 455719 w 607614"/>
              <a:gd name="connsiteY11" fmla="*/ 50816 h 485409"/>
              <a:gd name="connsiteX12" fmla="*/ 526347 w 607614"/>
              <a:gd name="connsiteY12" fmla="*/ 40207 h 485409"/>
              <a:gd name="connsiteX13" fmla="*/ 556685 w 607614"/>
              <a:gd name="connsiteY13" fmla="*/ 40207 h 485409"/>
              <a:gd name="connsiteX14" fmla="*/ 556685 w 607614"/>
              <a:gd name="connsiteY14" fmla="*/ 445202 h 485409"/>
              <a:gd name="connsiteX15" fmla="*/ 526347 w 607614"/>
              <a:gd name="connsiteY15" fmla="*/ 445202 h 485409"/>
              <a:gd name="connsiteX16" fmla="*/ 50929 w 607614"/>
              <a:gd name="connsiteY16" fmla="*/ 40207 h 485409"/>
              <a:gd name="connsiteX17" fmla="*/ 81267 w 607614"/>
              <a:gd name="connsiteY17" fmla="*/ 40207 h 485409"/>
              <a:gd name="connsiteX18" fmla="*/ 81267 w 607614"/>
              <a:gd name="connsiteY18" fmla="*/ 445202 h 485409"/>
              <a:gd name="connsiteX19" fmla="*/ 50929 w 607614"/>
              <a:gd name="connsiteY19" fmla="*/ 445202 h 485409"/>
              <a:gd name="connsiteX20" fmla="*/ 101005 w 607614"/>
              <a:gd name="connsiteY20" fmla="*/ 0 h 485409"/>
              <a:gd name="connsiteX21" fmla="*/ 506609 w 607614"/>
              <a:gd name="connsiteY21" fmla="*/ 0 h 485409"/>
              <a:gd name="connsiteX22" fmla="*/ 506609 w 607614"/>
              <a:gd name="connsiteY22" fmla="*/ 485409 h 485409"/>
              <a:gd name="connsiteX23" fmla="*/ 101005 w 607614"/>
              <a:gd name="connsiteY23" fmla="*/ 485409 h 4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7614" h="485409">
                <a:moveTo>
                  <a:pt x="577276" y="81145"/>
                </a:moveTo>
                <a:lnTo>
                  <a:pt x="607614" y="81145"/>
                </a:lnTo>
                <a:lnTo>
                  <a:pt x="607614" y="404264"/>
                </a:lnTo>
                <a:lnTo>
                  <a:pt x="577276" y="404264"/>
                </a:lnTo>
                <a:close/>
                <a:moveTo>
                  <a:pt x="0" y="81145"/>
                </a:moveTo>
                <a:lnTo>
                  <a:pt x="30338" y="81145"/>
                </a:lnTo>
                <a:lnTo>
                  <a:pt x="30338" y="404264"/>
                </a:lnTo>
                <a:lnTo>
                  <a:pt x="0" y="404264"/>
                </a:lnTo>
                <a:close/>
                <a:moveTo>
                  <a:pt x="151896" y="50816"/>
                </a:moveTo>
                <a:lnTo>
                  <a:pt x="151896" y="434593"/>
                </a:lnTo>
                <a:lnTo>
                  <a:pt x="455719" y="434593"/>
                </a:lnTo>
                <a:lnTo>
                  <a:pt x="455719" y="50816"/>
                </a:lnTo>
                <a:close/>
                <a:moveTo>
                  <a:pt x="526347" y="40207"/>
                </a:moveTo>
                <a:lnTo>
                  <a:pt x="556685" y="40207"/>
                </a:lnTo>
                <a:lnTo>
                  <a:pt x="556685" y="445202"/>
                </a:lnTo>
                <a:lnTo>
                  <a:pt x="526347" y="445202"/>
                </a:lnTo>
                <a:close/>
                <a:moveTo>
                  <a:pt x="50929" y="40207"/>
                </a:moveTo>
                <a:lnTo>
                  <a:pt x="81267" y="40207"/>
                </a:lnTo>
                <a:lnTo>
                  <a:pt x="81267" y="445202"/>
                </a:lnTo>
                <a:lnTo>
                  <a:pt x="50929" y="445202"/>
                </a:lnTo>
                <a:close/>
                <a:moveTo>
                  <a:pt x="101005" y="0"/>
                </a:moveTo>
                <a:lnTo>
                  <a:pt x="506609" y="0"/>
                </a:lnTo>
                <a:lnTo>
                  <a:pt x="506609" y="485409"/>
                </a:lnTo>
                <a:lnTo>
                  <a:pt x="101005" y="485409"/>
                </a:ln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圆角矩形 71"/>
          <p:cNvSpPr/>
          <p:nvPr/>
        </p:nvSpPr>
        <p:spPr>
          <a:xfrm>
            <a:off x="381138" y="1494070"/>
            <a:ext cx="1800225" cy="3258506"/>
          </a:xfrm>
          <a:prstGeom prst="roundRect">
            <a:avLst>
              <a:gd name="adj" fmla="val 7334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75" name="圆角矩形 74"/>
          <p:cNvSpPr/>
          <p:nvPr/>
        </p:nvSpPr>
        <p:spPr>
          <a:xfrm>
            <a:off x="2586433" y="1494070"/>
            <a:ext cx="1800225" cy="3258506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76" name="圆角矩形 75"/>
          <p:cNvSpPr/>
          <p:nvPr/>
        </p:nvSpPr>
        <p:spPr>
          <a:xfrm>
            <a:off x="4790663" y="1494070"/>
            <a:ext cx="1800225" cy="3258506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77" name="圆角矩形 76"/>
          <p:cNvSpPr/>
          <p:nvPr/>
        </p:nvSpPr>
        <p:spPr>
          <a:xfrm>
            <a:off x="6994893" y="1494070"/>
            <a:ext cx="1800225" cy="3258506"/>
          </a:xfrm>
          <a:prstGeom prst="roundRect">
            <a:avLst>
              <a:gd name="adj" fmla="val 592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grpSp>
        <p:nvGrpSpPr>
          <p:cNvPr id="2" name="组合 1"/>
          <p:cNvGrpSpPr/>
          <p:nvPr/>
        </p:nvGrpSpPr>
        <p:grpSpPr>
          <a:xfrm>
            <a:off x="874850" y="1793743"/>
            <a:ext cx="812800" cy="812800"/>
            <a:chOff x="1282699" y="1348351"/>
            <a:chExt cx="812800" cy="812800"/>
          </a:xfrm>
        </p:grpSpPr>
        <p:sp>
          <p:nvSpPr>
            <p:cNvPr id="90" name="椭圆 89"/>
            <p:cNvSpPr/>
            <p:nvPr/>
          </p:nvSpPr>
          <p:spPr>
            <a:xfrm>
              <a:off x="1282699" y="1348351"/>
              <a:ext cx="812800" cy="812800"/>
            </a:xfrm>
            <a:prstGeom prst="ellipse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1487016" y="1546319"/>
              <a:ext cx="360000" cy="360000"/>
              <a:chOff x="5311543" y="3437168"/>
              <a:chExt cx="526616" cy="697477"/>
            </a:xfrm>
            <a:solidFill>
              <a:srgbClr val="6EB6C5"/>
            </a:solidFill>
          </p:grpSpPr>
          <p:sp>
            <p:nvSpPr>
              <p:cNvPr id="95" name="Freeform 507"/>
              <p:cNvSpPr/>
              <p:nvPr/>
            </p:nvSpPr>
            <p:spPr bwMode="auto">
              <a:xfrm>
                <a:off x="5478159" y="3675910"/>
                <a:ext cx="360000" cy="360000"/>
              </a:xfrm>
              <a:custGeom>
                <a:avLst/>
                <a:gdLst>
                  <a:gd name="T0" fmla="*/ 142 w 220"/>
                  <a:gd name="T1" fmla="*/ 0 h 199"/>
                  <a:gd name="T2" fmla="*/ 109 w 220"/>
                  <a:gd name="T3" fmla="*/ 13 h 199"/>
                  <a:gd name="T4" fmla="*/ 135 w 220"/>
                  <a:gd name="T5" fmla="*/ 109 h 199"/>
                  <a:gd name="T6" fmla="*/ 109 w 220"/>
                  <a:gd name="T7" fmla="*/ 147 h 199"/>
                  <a:gd name="T8" fmla="*/ 83 w 220"/>
                  <a:gd name="T9" fmla="*/ 109 h 199"/>
                  <a:gd name="T10" fmla="*/ 109 w 220"/>
                  <a:gd name="T11" fmla="*/ 13 h 199"/>
                  <a:gd name="T12" fmla="*/ 76 w 220"/>
                  <a:gd name="T13" fmla="*/ 0 h 199"/>
                  <a:gd name="T14" fmla="*/ 0 w 220"/>
                  <a:gd name="T15" fmla="*/ 65 h 199"/>
                  <a:gd name="T16" fmla="*/ 55 w 220"/>
                  <a:gd name="T17" fmla="*/ 65 h 199"/>
                  <a:gd name="T18" fmla="*/ 72 w 220"/>
                  <a:gd name="T19" fmla="*/ 82 h 199"/>
                  <a:gd name="T20" fmla="*/ 72 w 220"/>
                  <a:gd name="T21" fmla="*/ 109 h 199"/>
                  <a:gd name="T22" fmla="*/ 72 w 220"/>
                  <a:gd name="T23" fmla="*/ 198 h 199"/>
                  <a:gd name="T24" fmla="*/ 99 w 220"/>
                  <a:gd name="T25" fmla="*/ 199 h 199"/>
                  <a:gd name="T26" fmla="*/ 119 w 220"/>
                  <a:gd name="T27" fmla="*/ 199 h 199"/>
                  <a:gd name="T28" fmla="*/ 220 w 220"/>
                  <a:gd name="T29" fmla="*/ 162 h 199"/>
                  <a:gd name="T30" fmla="*/ 220 w 220"/>
                  <a:gd name="T31" fmla="*/ 78 h 199"/>
                  <a:gd name="T32" fmla="*/ 142 w 220"/>
                  <a:gd name="T3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" h="199">
                    <a:moveTo>
                      <a:pt x="142" y="0"/>
                    </a:moveTo>
                    <a:cubicBezTo>
                      <a:pt x="109" y="13"/>
                      <a:pt x="109" y="13"/>
                      <a:pt x="109" y="13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09" y="147"/>
                      <a:pt x="109" y="147"/>
                      <a:pt x="109" y="147"/>
                    </a:cubicBezTo>
                    <a:cubicBezTo>
                      <a:pt x="83" y="109"/>
                      <a:pt x="83" y="109"/>
                      <a:pt x="83" y="109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49" y="8"/>
                      <a:pt x="7" y="25"/>
                      <a:pt x="0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64" y="65"/>
                      <a:pt x="72" y="73"/>
                      <a:pt x="72" y="82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2" y="198"/>
                      <a:pt x="72" y="198"/>
                      <a:pt x="72" y="198"/>
                    </a:cubicBezTo>
                    <a:cubicBezTo>
                      <a:pt x="80" y="199"/>
                      <a:pt x="89" y="199"/>
                      <a:pt x="99" y="199"/>
                    </a:cubicBezTo>
                    <a:cubicBezTo>
                      <a:pt x="119" y="199"/>
                      <a:pt x="119" y="199"/>
                      <a:pt x="119" y="199"/>
                    </a:cubicBezTo>
                    <a:cubicBezTo>
                      <a:pt x="217" y="199"/>
                      <a:pt x="220" y="162"/>
                      <a:pt x="220" y="162"/>
                    </a:cubicBezTo>
                    <a:cubicBezTo>
                      <a:pt x="220" y="162"/>
                      <a:pt x="220" y="150"/>
                      <a:pt x="220" y="78"/>
                    </a:cubicBezTo>
                    <a:cubicBezTo>
                      <a:pt x="220" y="29"/>
                      <a:pt x="172" y="8"/>
                      <a:pt x="142" y="0"/>
                    </a:cubicBezTo>
                    <a:close/>
                  </a:path>
                </a:pathLst>
              </a:custGeom>
              <a:grpFill/>
              <a:ln>
                <a:solidFill>
                  <a:srgbClr val="6EB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96" name="Oval 508"/>
              <p:cNvSpPr>
                <a:spLocks noChangeArrowheads="1"/>
              </p:cNvSpPr>
              <p:nvPr/>
            </p:nvSpPr>
            <p:spPr bwMode="auto">
              <a:xfrm>
                <a:off x="5569040" y="3437168"/>
                <a:ext cx="190418" cy="223597"/>
              </a:xfrm>
              <a:prstGeom prst="ellipse">
                <a:avLst/>
              </a:prstGeom>
              <a:grpFill/>
              <a:ln>
                <a:solidFill>
                  <a:srgbClr val="6EB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97" name="Freeform 509"/>
              <p:cNvSpPr>
                <a:spLocks noEditPoints="1"/>
              </p:cNvSpPr>
              <p:nvPr/>
            </p:nvSpPr>
            <p:spPr bwMode="auto">
              <a:xfrm>
                <a:off x="5344001" y="4097138"/>
                <a:ext cx="217826" cy="37507"/>
              </a:xfrm>
              <a:custGeom>
                <a:avLst/>
                <a:gdLst>
                  <a:gd name="T0" fmla="*/ 0 w 128"/>
                  <a:gd name="T1" fmla="*/ 22 h 22"/>
                  <a:gd name="T2" fmla="*/ 128 w 128"/>
                  <a:gd name="T3" fmla="*/ 22 h 22"/>
                  <a:gd name="T4" fmla="*/ 128 w 128"/>
                  <a:gd name="T5" fmla="*/ 0 h 22"/>
                  <a:gd name="T6" fmla="*/ 0 w 128"/>
                  <a:gd name="T7" fmla="*/ 0 h 22"/>
                  <a:gd name="T8" fmla="*/ 0 w 128"/>
                  <a:gd name="T9" fmla="*/ 22 h 22"/>
                  <a:gd name="T10" fmla="*/ 104 w 128"/>
                  <a:gd name="T11" fmla="*/ 5 h 22"/>
                  <a:gd name="T12" fmla="*/ 110 w 128"/>
                  <a:gd name="T13" fmla="*/ 11 h 22"/>
                  <a:gd name="T14" fmla="*/ 104 w 128"/>
                  <a:gd name="T15" fmla="*/ 18 h 22"/>
                  <a:gd name="T16" fmla="*/ 97 w 128"/>
                  <a:gd name="T17" fmla="*/ 11 h 22"/>
                  <a:gd name="T18" fmla="*/ 104 w 128"/>
                  <a:gd name="T1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22">
                    <a:moveTo>
                      <a:pt x="0" y="22"/>
                    </a:move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2"/>
                    </a:lnTo>
                    <a:close/>
                    <a:moveTo>
                      <a:pt x="104" y="5"/>
                    </a:moveTo>
                    <a:cubicBezTo>
                      <a:pt x="108" y="5"/>
                      <a:pt x="110" y="8"/>
                      <a:pt x="110" y="11"/>
                    </a:cubicBezTo>
                    <a:cubicBezTo>
                      <a:pt x="110" y="15"/>
                      <a:pt x="108" y="18"/>
                      <a:pt x="104" y="18"/>
                    </a:cubicBezTo>
                    <a:cubicBezTo>
                      <a:pt x="100" y="18"/>
                      <a:pt x="97" y="15"/>
                      <a:pt x="97" y="11"/>
                    </a:cubicBezTo>
                    <a:cubicBezTo>
                      <a:pt x="97" y="8"/>
                      <a:pt x="100" y="5"/>
                      <a:pt x="104" y="5"/>
                    </a:cubicBezTo>
                    <a:close/>
                  </a:path>
                </a:pathLst>
              </a:custGeom>
              <a:grpFill/>
              <a:ln>
                <a:solidFill>
                  <a:srgbClr val="6EB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98" name="Freeform 510"/>
              <p:cNvSpPr/>
              <p:nvPr/>
            </p:nvSpPr>
            <p:spPr bwMode="auto">
              <a:xfrm>
                <a:off x="5376458" y="4052419"/>
                <a:ext cx="144977" cy="32458"/>
              </a:xfrm>
              <a:custGeom>
                <a:avLst/>
                <a:gdLst>
                  <a:gd name="T0" fmla="*/ 76 w 85"/>
                  <a:gd name="T1" fmla="*/ 19 h 19"/>
                  <a:gd name="T2" fmla="*/ 85 w 85"/>
                  <a:gd name="T3" fmla="*/ 10 h 19"/>
                  <a:gd name="T4" fmla="*/ 76 w 85"/>
                  <a:gd name="T5" fmla="*/ 0 h 19"/>
                  <a:gd name="T6" fmla="*/ 9 w 85"/>
                  <a:gd name="T7" fmla="*/ 0 h 19"/>
                  <a:gd name="T8" fmla="*/ 3 w 85"/>
                  <a:gd name="T9" fmla="*/ 3 h 19"/>
                  <a:gd name="T10" fmla="*/ 0 w 85"/>
                  <a:gd name="T11" fmla="*/ 10 h 19"/>
                  <a:gd name="T12" fmla="*/ 9 w 85"/>
                  <a:gd name="T13" fmla="*/ 19 h 19"/>
                  <a:gd name="T14" fmla="*/ 76 w 85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9">
                    <a:moveTo>
                      <a:pt x="76" y="19"/>
                    </a:moveTo>
                    <a:cubicBezTo>
                      <a:pt x="81" y="19"/>
                      <a:pt x="85" y="15"/>
                      <a:pt x="85" y="10"/>
                    </a:cubicBezTo>
                    <a:cubicBezTo>
                      <a:pt x="85" y="5"/>
                      <a:pt x="81" y="0"/>
                      <a:pt x="7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lnTo>
                      <a:pt x="76" y="19"/>
                    </a:lnTo>
                    <a:close/>
                  </a:path>
                </a:pathLst>
              </a:custGeom>
              <a:grpFill/>
              <a:ln>
                <a:solidFill>
                  <a:srgbClr val="6EB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99" name="Freeform 511"/>
              <p:cNvSpPr>
                <a:spLocks noEditPoints="1"/>
              </p:cNvSpPr>
              <p:nvPr/>
            </p:nvSpPr>
            <p:spPr bwMode="auto">
              <a:xfrm>
                <a:off x="5311543" y="3800692"/>
                <a:ext cx="272644" cy="232973"/>
              </a:xfrm>
              <a:custGeom>
                <a:avLst/>
                <a:gdLst>
                  <a:gd name="T0" fmla="*/ 145 w 160"/>
                  <a:gd name="T1" fmla="*/ 0 h 137"/>
                  <a:gd name="T2" fmla="*/ 97 w 160"/>
                  <a:gd name="T3" fmla="*/ 0 h 137"/>
                  <a:gd name="T4" fmla="*/ 16 w 160"/>
                  <a:gd name="T5" fmla="*/ 0 h 137"/>
                  <a:gd name="T6" fmla="*/ 0 w 160"/>
                  <a:gd name="T7" fmla="*/ 15 h 137"/>
                  <a:gd name="T8" fmla="*/ 0 w 160"/>
                  <a:gd name="T9" fmla="*/ 122 h 137"/>
                  <a:gd name="T10" fmla="*/ 16 w 160"/>
                  <a:gd name="T11" fmla="*/ 137 h 137"/>
                  <a:gd name="T12" fmla="*/ 145 w 160"/>
                  <a:gd name="T13" fmla="*/ 137 h 137"/>
                  <a:gd name="T14" fmla="*/ 160 w 160"/>
                  <a:gd name="T15" fmla="*/ 124 h 137"/>
                  <a:gd name="T16" fmla="*/ 160 w 160"/>
                  <a:gd name="T17" fmla="*/ 122 h 137"/>
                  <a:gd name="T18" fmla="*/ 160 w 160"/>
                  <a:gd name="T19" fmla="*/ 15 h 137"/>
                  <a:gd name="T20" fmla="*/ 145 w 160"/>
                  <a:gd name="T21" fmla="*/ 0 h 137"/>
                  <a:gd name="T22" fmla="*/ 135 w 160"/>
                  <a:gd name="T23" fmla="*/ 123 h 137"/>
                  <a:gd name="T24" fmla="*/ 26 w 160"/>
                  <a:gd name="T25" fmla="*/ 123 h 137"/>
                  <a:gd name="T26" fmla="*/ 13 w 160"/>
                  <a:gd name="T27" fmla="*/ 111 h 137"/>
                  <a:gd name="T28" fmla="*/ 13 w 160"/>
                  <a:gd name="T29" fmla="*/ 27 h 137"/>
                  <a:gd name="T30" fmla="*/ 26 w 160"/>
                  <a:gd name="T31" fmla="*/ 15 h 137"/>
                  <a:gd name="T32" fmla="*/ 97 w 160"/>
                  <a:gd name="T33" fmla="*/ 15 h 137"/>
                  <a:gd name="T34" fmla="*/ 135 w 160"/>
                  <a:gd name="T35" fmla="*/ 15 h 137"/>
                  <a:gd name="T36" fmla="*/ 147 w 160"/>
                  <a:gd name="T37" fmla="*/ 27 h 137"/>
                  <a:gd name="T38" fmla="*/ 147 w 160"/>
                  <a:gd name="T39" fmla="*/ 111 h 137"/>
                  <a:gd name="T40" fmla="*/ 142 w 160"/>
                  <a:gd name="T41" fmla="*/ 121 h 137"/>
                  <a:gd name="T42" fmla="*/ 135 w 160"/>
                  <a:gd name="T43" fmla="*/ 12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" h="137">
                    <a:moveTo>
                      <a:pt x="145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30"/>
                      <a:pt x="7" y="137"/>
                      <a:pt x="16" y="137"/>
                    </a:cubicBezTo>
                    <a:cubicBezTo>
                      <a:pt x="145" y="137"/>
                      <a:pt x="145" y="137"/>
                      <a:pt x="145" y="137"/>
                    </a:cubicBezTo>
                    <a:cubicBezTo>
                      <a:pt x="153" y="137"/>
                      <a:pt x="159" y="131"/>
                      <a:pt x="160" y="124"/>
                    </a:cubicBezTo>
                    <a:cubicBezTo>
                      <a:pt x="160" y="123"/>
                      <a:pt x="160" y="123"/>
                      <a:pt x="160" y="122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7"/>
                      <a:pt x="154" y="0"/>
                      <a:pt x="145" y="0"/>
                    </a:cubicBezTo>
                    <a:close/>
                    <a:moveTo>
                      <a:pt x="135" y="123"/>
                    </a:moveTo>
                    <a:cubicBezTo>
                      <a:pt x="26" y="123"/>
                      <a:pt x="26" y="123"/>
                      <a:pt x="26" y="123"/>
                    </a:cubicBezTo>
                    <a:cubicBezTo>
                      <a:pt x="19" y="123"/>
                      <a:pt x="13" y="117"/>
                      <a:pt x="13" y="111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0"/>
                      <a:pt x="19" y="15"/>
                      <a:pt x="26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35" y="15"/>
                      <a:pt x="135" y="15"/>
                      <a:pt x="135" y="15"/>
                    </a:cubicBezTo>
                    <a:cubicBezTo>
                      <a:pt x="142" y="15"/>
                      <a:pt x="147" y="20"/>
                      <a:pt x="147" y="27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5"/>
                      <a:pt x="145" y="119"/>
                      <a:pt x="142" y="121"/>
                    </a:cubicBezTo>
                    <a:cubicBezTo>
                      <a:pt x="140" y="122"/>
                      <a:pt x="137" y="123"/>
                      <a:pt x="135" y="123"/>
                    </a:cubicBezTo>
                    <a:close/>
                  </a:path>
                </a:pathLst>
              </a:custGeom>
              <a:grpFill/>
              <a:ln>
                <a:solidFill>
                  <a:srgbClr val="6EB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080145" y="1795320"/>
            <a:ext cx="812800" cy="812800"/>
            <a:chOff x="2400299" y="2156535"/>
            <a:chExt cx="812800" cy="812800"/>
          </a:xfrm>
        </p:grpSpPr>
        <p:sp>
          <p:nvSpPr>
            <p:cNvPr id="91" name="椭圆 90"/>
            <p:cNvSpPr/>
            <p:nvPr/>
          </p:nvSpPr>
          <p:spPr>
            <a:xfrm>
              <a:off x="2400299" y="2156535"/>
              <a:ext cx="812800" cy="812800"/>
            </a:xfrm>
            <a:prstGeom prst="ellipse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2572799" y="2382935"/>
              <a:ext cx="448767" cy="360000"/>
              <a:chOff x="5217777" y="4398633"/>
              <a:chExt cx="717673" cy="603711"/>
            </a:xfrm>
            <a:solidFill>
              <a:srgbClr val="6EB6C5"/>
            </a:solidFill>
          </p:grpSpPr>
          <p:sp>
            <p:nvSpPr>
              <p:cNvPr id="101" name="Freeform 18"/>
              <p:cNvSpPr/>
              <p:nvPr/>
            </p:nvSpPr>
            <p:spPr bwMode="auto">
              <a:xfrm>
                <a:off x="5217777" y="4804713"/>
                <a:ext cx="717673" cy="197631"/>
              </a:xfrm>
              <a:custGeom>
                <a:avLst/>
                <a:gdLst>
                  <a:gd name="T0" fmla="*/ 962 w 995"/>
                  <a:gd name="T1" fmla="*/ 219 h 274"/>
                  <a:gd name="T2" fmla="*/ 962 w 995"/>
                  <a:gd name="T3" fmla="*/ 241 h 274"/>
                  <a:gd name="T4" fmla="*/ 603 w 995"/>
                  <a:gd name="T5" fmla="*/ 241 h 274"/>
                  <a:gd name="T6" fmla="*/ 603 w 995"/>
                  <a:gd name="T7" fmla="*/ 21 h 274"/>
                  <a:gd name="T8" fmla="*/ 834 w 995"/>
                  <a:gd name="T9" fmla="*/ 21 h 274"/>
                  <a:gd name="T10" fmla="*/ 820 w 995"/>
                  <a:gd name="T11" fmla="*/ 0 h 274"/>
                  <a:gd name="T12" fmla="*/ 517 w 995"/>
                  <a:gd name="T13" fmla="*/ 0 h 274"/>
                  <a:gd name="T14" fmla="*/ 480 w 995"/>
                  <a:gd name="T15" fmla="*/ 0 h 274"/>
                  <a:gd name="T16" fmla="*/ 175 w 995"/>
                  <a:gd name="T17" fmla="*/ 0 h 274"/>
                  <a:gd name="T18" fmla="*/ 0 w 995"/>
                  <a:gd name="T19" fmla="*/ 274 h 274"/>
                  <a:gd name="T20" fmla="*/ 484 w 995"/>
                  <a:gd name="T21" fmla="*/ 274 h 274"/>
                  <a:gd name="T22" fmla="*/ 510 w 995"/>
                  <a:gd name="T23" fmla="*/ 274 h 274"/>
                  <a:gd name="T24" fmla="*/ 995 w 995"/>
                  <a:gd name="T25" fmla="*/ 274 h 274"/>
                  <a:gd name="T26" fmla="*/ 962 w 995"/>
                  <a:gd name="T27" fmla="*/ 21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5" h="274">
                    <a:moveTo>
                      <a:pt x="962" y="219"/>
                    </a:moveTo>
                    <a:lnTo>
                      <a:pt x="962" y="241"/>
                    </a:lnTo>
                    <a:lnTo>
                      <a:pt x="603" y="241"/>
                    </a:lnTo>
                    <a:lnTo>
                      <a:pt x="603" y="21"/>
                    </a:lnTo>
                    <a:lnTo>
                      <a:pt x="834" y="21"/>
                    </a:lnTo>
                    <a:lnTo>
                      <a:pt x="820" y="0"/>
                    </a:lnTo>
                    <a:lnTo>
                      <a:pt x="517" y="0"/>
                    </a:lnTo>
                    <a:lnTo>
                      <a:pt x="480" y="0"/>
                    </a:lnTo>
                    <a:lnTo>
                      <a:pt x="175" y="0"/>
                    </a:lnTo>
                    <a:lnTo>
                      <a:pt x="0" y="274"/>
                    </a:lnTo>
                    <a:lnTo>
                      <a:pt x="484" y="274"/>
                    </a:lnTo>
                    <a:lnTo>
                      <a:pt x="510" y="274"/>
                    </a:lnTo>
                    <a:lnTo>
                      <a:pt x="995" y="274"/>
                    </a:lnTo>
                    <a:lnTo>
                      <a:pt x="962" y="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2" name="Freeform 19"/>
              <p:cNvSpPr>
                <a:spLocks noEditPoints="1"/>
              </p:cNvSpPr>
              <p:nvPr/>
            </p:nvSpPr>
            <p:spPr bwMode="auto">
              <a:xfrm>
                <a:off x="5686608" y="4848712"/>
                <a:ext cx="194024" cy="100979"/>
              </a:xfrm>
              <a:custGeom>
                <a:avLst/>
                <a:gdLst>
                  <a:gd name="T0" fmla="*/ 114 w 114"/>
                  <a:gd name="T1" fmla="*/ 39 h 59"/>
                  <a:gd name="T2" fmla="*/ 0 w 114"/>
                  <a:gd name="T3" fmla="*/ 0 h 59"/>
                  <a:gd name="T4" fmla="*/ 97 w 114"/>
                  <a:gd name="T5" fmla="*/ 30 h 59"/>
                  <a:gd name="T6" fmla="*/ 87 w 114"/>
                  <a:gd name="T7" fmla="*/ 26 h 59"/>
                  <a:gd name="T8" fmla="*/ 90 w 114"/>
                  <a:gd name="T9" fmla="*/ 17 h 59"/>
                  <a:gd name="T10" fmla="*/ 100 w 114"/>
                  <a:gd name="T11" fmla="*/ 17 h 59"/>
                  <a:gd name="T12" fmla="*/ 104 w 114"/>
                  <a:gd name="T13" fmla="*/ 22 h 59"/>
                  <a:gd name="T14" fmla="*/ 101 w 114"/>
                  <a:gd name="T15" fmla="*/ 24 h 59"/>
                  <a:gd name="T16" fmla="*/ 98 w 114"/>
                  <a:gd name="T17" fmla="*/ 20 h 59"/>
                  <a:gd name="T18" fmla="*/ 91 w 114"/>
                  <a:gd name="T19" fmla="*/ 22 h 59"/>
                  <a:gd name="T20" fmla="*/ 94 w 114"/>
                  <a:gd name="T21" fmla="*/ 25 h 59"/>
                  <a:gd name="T22" fmla="*/ 102 w 114"/>
                  <a:gd name="T23" fmla="*/ 28 h 59"/>
                  <a:gd name="T24" fmla="*/ 104 w 114"/>
                  <a:gd name="T25" fmla="*/ 37 h 59"/>
                  <a:gd name="T26" fmla="*/ 89 w 114"/>
                  <a:gd name="T27" fmla="*/ 39 h 59"/>
                  <a:gd name="T28" fmla="*/ 86 w 114"/>
                  <a:gd name="T29" fmla="*/ 32 h 59"/>
                  <a:gd name="T30" fmla="*/ 90 w 114"/>
                  <a:gd name="T31" fmla="*/ 33 h 59"/>
                  <a:gd name="T32" fmla="*/ 95 w 114"/>
                  <a:gd name="T33" fmla="*/ 37 h 59"/>
                  <a:gd name="T34" fmla="*/ 99 w 114"/>
                  <a:gd name="T35" fmla="*/ 31 h 59"/>
                  <a:gd name="T36" fmla="*/ 72 w 114"/>
                  <a:gd name="T37" fmla="*/ 29 h 59"/>
                  <a:gd name="T38" fmla="*/ 64 w 114"/>
                  <a:gd name="T39" fmla="*/ 22 h 59"/>
                  <a:gd name="T40" fmla="*/ 73 w 114"/>
                  <a:gd name="T41" fmla="*/ 16 h 59"/>
                  <a:gd name="T42" fmla="*/ 81 w 114"/>
                  <a:gd name="T43" fmla="*/ 20 h 59"/>
                  <a:gd name="T44" fmla="*/ 79 w 114"/>
                  <a:gd name="T45" fmla="*/ 24 h 59"/>
                  <a:gd name="T46" fmla="*/ 76 w 114"/>
                  <a:gd name="T47" fmla="*/ 20 h 59"/>
                  <a:gd name="T48" fmla="*/ 69 w 114"/>
                  <a:gd name="T49" fmla="*/ 22 h 59"/>
                  <a:gd name="T50" fmla="*/ 72 w 114"/>
                  <a:gd name="T51" fmla="*/ 25 h 59"/>
                  <a:gd name="T52" fmla="*/ 80 w 114"/>
                  <a:gd name="T53" fmla="*/ 28 h 59"/>
                  <a:gd name="T54" fmla="*/ 82 w 114"/>
                  <a:gd name="T55" fmla="*/ 37 h 59"/>
                  <a:gd name="T56" fmla="*/ 67 w 114"/>
                  <a:gd name="T57" fmla="*/ 39 h 59"/>
                  <a:gd name="T58" fmla="*/ 64 w 114"/>
                  <a:gd name="T59" fmla="*/ 32 h 59"/>
                  <a:gd name="T60" fmla="*/ 68 w 114"/>
                  <a:gd name="T61" fmla="*/ 33 h 59"/>
                  <a:gd name="T62" fmla="*/ 73 w 114"/>
                  <a:gd name="T63" fmla="*/ 37 h 59"/>
                  <a:gd name="T64" fmla="*/ 77 w 114"/>
                  <a:gd name="T65" fmla="*/ 31 h 59"/>
                  <a:gd name="T66" fmla="*/ 44 w 114"/>
                  <a:gd name="T67" fmla="*/ 17 h 59"/>
                  <a:gd name="T68" fmla="*/ 59 w 114"/>
                  <a:gd name="T69" fmla="*/ 22 h 59"/>
                  <a:gd name="T70" fmla="*/ 58 w 114"/>
                  <a:gd name="T71" fmla="*/ 37 h 59"/>
                  <a:gd name="T72" fmla="*/ 44 w 114"/>
                  <a:gd name="T73" fmla="*/ 39 h 59"/>
                  <a:gd name="T74" fmla="*/ 37 w 114"/>
                  <a:gd name="T75" fmla="*/ 28 h 59"/>
                  <a:gd name="T76" fmla="*/ 15 w 114"/>
                  <a:gd name="T77" fmla="*/ 17 h 59"/>
                  <a:gd name="T78" fmla="*/ 28 w 114"/>
                  <a:gd name="T79" fmla="*/ 16 h 59"/>
                  <a:gd name="T80" fmla="*/ 33 w 114"/>
                  <a:gd name="T81" fmla="*/ 20 h 59"/>
                  <a:gd name="T82" fmla="*/ 34 w 114"/>
                  <a:gd name="T83" fmla="*/ 33 h 59"/>
                  <a:gd name="T84" fmla="*/ 28 w 114"/>
                  <a:gd name="T85" fmla="*/ 40 h 59"/>
                  <a:gd name="T86" fmla="*/ 15 w 114"/>
                  <a:gd name="T87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4" h="59">
                    <a:moveTo>
                      <a:pt x="0" y="59"/>
                    </a:move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39"/>
                      <a:pt x="114" y="39"/>
                      <a:pt x="114" y="39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9"/>
                    </a:lnTo>
                    <a:close/>
                    <a:moveTo>
                      <a:pt x="99" y="31"/>
                    </a:moveTo>
                    <a:cubicBezTo>
                      <a:pt x="99" y="31"/>
                      <a:pt x="98" y="31"/>
                      <a:pt x="97" y="30"/>
                    </a:cubicBezTo>
                    <a:cubicBezTo>
                      <a:pt x="97" y="30"/>
                      <a:pt x="96" y="30"/>
                      <a:pt x="94" y="29"/>
                    </a:cubicBezTo>
                    <a:cubicBezTo>
                      <a:pt x="93" y="29"/>
                      <a:pt x="91" y="29"/>
                      <a:pt x="90" y="28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87" y="25"/>
                      <a:pt x="86" y="24"/>
                      <a:pt x="86" y="22"/>
                    </a:cubicBezTo>
                    <a:cubicBezTo>
                      <a:pt x="86" y="21"/>
                      <a:pt x="87" y="20"/>
                      <a:pt x="87" y="19"/>
                    </a:cubicBezTo>
                    <a:cubicBezTo>
                      <a:pt x="88" y="18"/>
                      <a:pt x="89" y="17"/>
                      <a:pt x="90" y="17"/>
                    </a:cubicBezTo>
                    <a:cubicBezTo>
                      <a:pt x="92" y="16"/>
                      <a:pt x="93" y="16"/>
                      <a:pt x="95" y="16"/>
                    </a:cubicBezTo>
                    <a:cubicBezTo>
                      <a:pt x="97" y="16"/>
                      <a:pt x="98" y="16"/>
                      <a:pt x="99" y="16"/>
                    </a:cubicBezTo>
                    <a:cubicBezTo>
                      <a:pt x="99" y="16"/>
                      <a:pt x="99" y="17"/>
                      <a:pt x="100" y="17"/>
                    </a:cubicBezTo>
                    <a:cubicBezTo>
                      <a:pt x="100" y="17"/>
                      <a:pt x="101" y="17"/>
                      <a:pt x="102" y="18"/>
                    </a:cubicBezTo>
                    <a:cubicBezTo>
                      <a:pt x="102" y="18"/>
                      <a:pt x="103" y="19"/>
                      <a:pt x="103" y="20"/>
                    </a:cubicBezTo>
                    <a:cubicBezTo>
                      <a:pt x="103" y="20"/>
                      <a:pt x="104" y="21"/>
                      <a:pt x="104" y="22"/>
                    </a:cubicBezTo>
                    <a:cubicBezTo>
                      <a:pt x="104" y="22"/>
                      <a:pt x="104" y="22"/>
                      <a:pt x="103" y="23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24"/>
                      <a:pt x="102" y="24"/>
                      <a:pt x="101" y="24"/>
                    </a:cubicBezTo>
                    <a:cubicBezTo>
                      <a:pt x="101" y="24"/>
                      <a:pt x="100" y="24"/>
                      <a:pt x="100" y="23"/>
                    </a:cubicBezTo>
                    <a:cubicBezTo>
                      <a:pt x="100" y="23"/>
                      <a:pt x="100" y="23"/>
                      <a:pt x="99" y="22"/>
                    </a:cubicBezTo>
                    <a:cubicBezTo>
                      <a:pt x="99" y="21"/>
                      <a:pt x="98" y="20"/>
                      <a:pt x="98" y="20"/>
                    </a:cubicBezTo>
                    <a:cubicBezTo>
                      <a:pt x="97" y="20"/>
                      <a:pt x="96" y="19"/>
                      <a:pt x="95" y="19"/>
                    </a:cubicBezTo>
                    <a:cubicBezTo>
                      <a:pt x="94" y="19"/>
                      <a:pt x="93" y="20"/>
                      <a:pt x="92" y="20"/>
                    </a:cubicBezTo>
                    <a:cubicBezTo>
                      <a:pt x="91" y="21"/>
                      <a:pt x="91" y="21"/>
                      <a:pt x="91" y="22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24"/>
                      <a:pt x="92" y="24"/>
                      <a:pt x="92" y="24"/>
                    </a:cubicBezTo>
                    <a:cubicBezTo>
                      <a:pt x="93" y="24"/>
                      <a:pt x="93" y="25"/>
                      <a:pt x="94" y="25"/>
                    </a:cubicBezTo>
                    <a:cubicBezTo>
                      <a:pt x="94" y="25"/>
                      <a:pt x="95" y="25"/>
                      <a:pt x="96" y="25"/>
                    </a:cubicBezTo>
                    <a:cubicBezTo>
                      <a:pt x="97" y="26"/>
                      <a:pt x="98" y="26"/>
                      <a:pt x="99" y="26"/>
                    </a:cubicBezTo>
                    <a:cubicBezTo>
                      <a:pt x="101" y="27"/>
                      <a:pt x="101" y="27"/>
                      <a:pt x="102" y="28"/>
                    </a:cubicBezTo>
                    <a:cubicBezTo>
                      <a:pt x="103" y="28"/>
                      <a:pt x="104" y="29"/>
                      <a:pt x="104" y="30"/>
                    </a:cubicBezTo>
                    <a:cubicBezTo>
                      <a:pt x="104" y="31"/>
                      <a:pt x="105" y="32"/>
                      <a:pt x="105" y="33"/>
                    </a:cubicBezTo>
                    <a:cubicBezTo>
                      <a:pt x="105" y="34"/>
                      <a:pt x="104" y="36"/>
                      <a:pt x="104" y="37"/>
                    </a:cubicBezTo>
                    <a:cubicBezTo>
                      <a:pt x="103" y="38"/>
                      <a:pt x="102" y="39"/>
                      <a:pt x="100" y="39"/>
                    </a:cubicBezTo>
                    <a:cubicBezTo>
                      <a:pt x="99" y="40"/>
                      <a:pt x="97" y="40"/>
                      <a:pt x="95" y="40"/>
                    </a:cubicBezTo>
                    <a:cubicBezTo>
                      <a:pt x="93" y="40"/>
                      <a:pt x="91" y="40"/>
                      <a:pt x="89" y="39"/>
                    </a:cubicBezTo>
                    <a:cubicBezTo>
                      <a:pt x="88" y="38"/>
                      <a:pt x="88" y="38"/>
                      <a:pt x="87" y="36"/>
                    </a:cubicBezTo>
                    <a:cubicBezTo>
                      <a:pt x="86" y="35"/>
                      <a:pt x="86" y="34"/>
                      <a:pt x="86" y="33"/>
                    </a:cubicBezTo>
                    <a:cubicBezTo>
                      <a:pt x="86" y="33"/>
                      <a:pt x="86" y="32"/>
                      <a:pt x="86" y="32"/>
                    </a:cubicBezTo>
                    <a:cubicBezTo>
                      <a:pt x="87" y="31"/>
                      <a:pt x="87" y="31"/>
                      <a:pt x="88" y="31"/>
                    </a:cubicBezTo>
                    <a:cubicBezTo>
                      <a:pt x="88" y="31"/>
                      <a:pt x="89" y="31"/>
                      <a:pt x="89" y="32"/>
                    </a:cubicBezTo>
                    <a:cubicBezTo>
                      <a:pt x="90" y="32"/>
                      <a:pt x="90" y="33"/>
                      <a:pt x="90" y="33"/>
                    </a:cubicBezTo>
                    <a:cubicBezTo>
                      <a:pt x="90" y="34"/>
                      <a:pt x="91" y="35"/>
                      <a:pt x="91" y="35"/>
                    </a:cubicBezTo>
                    <a:cubicBezTo>
                      <a:pt x="91" y="36"/>
                      <a:pt x="92" y="36"/>
                      <a:pt x="93" y="36"/>
                    </a:cubicBezTo>
                    <a:cubicBezTo>
                      <a:pt x="93" y="37"/>
                      <a:pt x="94" y="37"/>
                      <a:pt x="95" y="37"/>
                    </a:cubicBezTo>
                    <a:cubicBezTo>
                      <a:pt x="97" y="37"/>
                      <a:pt x="98" y="36"/>
                      <a:pt x="99" y="36"/>
                    </a:cubicBezTo>
                    <a:cubicBezTo>
                      <a:pt x="99" y="35"/>
                      <a:pt x="100" y="34"/>
                      <a:pt x="100" y="33"/>
                    </a:cubicBezTo>
                    <a:cubicBezTo>
                      <a:pt x="100" y="33"/>
                      <a:pt x="100" y="32"/>
                      <a:pt x="99" y="31"/>
                    </a:cubicBezTo>
                    <a:close/>
                    <a:moveTo>
                      <a:pt x="77" y="31"/>
                    </a:moveTo>
                    <a:cubicBezTo>
                      <a:pt x="77" y="31"/>
                      <a:pt x="76" y="31"/>
                      <a:pt x="75" y="30"/>
                    </a:cubicBezTo>
                    <a:cubicBezTo>
                      <a:pt x="75" y="30"/>
                      <a:pt x="74" y="30"/>
                      <a:pt x="72" y="29"/>
                    </a:cubicBezTo>
                    <a:cubicBezTo>
                      <a:pt x="71" y="29"/>
                      <a:pt x="69" y="29"/>
                      <a:pt x="68" y="28"/>
                    </a:cubicBezTo>
                    <a:cubicBezTo>
                      <a:pt x="67" y="28"/>
                      <a:pt x="66" y="27"/>
                      <a:pt x="65" y="26"/>
                    </a:cubicBezTo>
                    <a:cubicBezTo>
                      <a:pt x="65" y="25"/>
                      <a:pt x="64" y="24"/>
                      <a:pt x="64" y="22"/>
                    </a:cubicBezTo>
                    <a:cubicBezTo>
                      <a:pt x="64" y="21"/>
                      <a:pt x="65" y="20"/>
                      <a:pt x="65" y="19"/>
                    </a:cubicBezTo>
                    <a:cubicBezTo>
                      <a:pt x="66" y="18"/>
                      <a:pt x="67" y="17"/>
                      <a:pt x="68" y="17"/>
                    </a:cubicBezTo>
                    <a:cubicBezTo>
                      <a:pt x="70" y="16"/>
                      <a:pt x="71" y="16"/>
                      <a:pt x="73" y="16"/>
                    </a:cubicBezTo>
                    <a:cubicBezTo>
                      <a:pt x="75" y="16"/>
                      <a:pt x="76" y="16"/>
                      <a:pt x="77" y="16"/>
                    </a:cubicBezTo>
                    <a:cubicBezTo>
                      <a:pt x="78" y="17"/>
                      <a:pt x="79" y="17"/>
                      <a:pt x="80" y="18"/>
                    </a:cubicBezTo>
                    <a:cubicBezTo>
                      <a:pt x="80" y="18"/>
                      <a:pt x="81" y="19"/>
                      <a:pt x="81" y="20"/>
                    </a:cubicBezTo>
                    <a:cubicBezTo>
                      <a:pt x="81" y="20"/>
                      <a:pt x="82" y="21"/>
                      <a:pt x="82" y="22"/>
                    </a:cubicBezTo>
                    <a:cubicBezTo>
                      <a:pt x="82" y="22"/>
                      <a:pt x="81" y="23"/>
                      <a:pt x="81" y="23"/>
                    </a:cubicBezTo>
                    <a:cubicBezTo>
                      <a:pt x="81" y="24"/>
                      <a:pt x="80" y="24"/>
                      <a:pt x="79" y="24"/>
                    </a:cubicBezTo>
                    <a:cubicBezTo>
                      <a:pt x="79" y="24"/>
                      <a:pt x="78" y="24"/>
                      <a:pt x="78" y="23"/>
                    </a:cubicBezTo>
                    <a:cubicBezTo>
                      <a:pt x="78" y="23"/>
                      <a:pt x="78" y="23"/>
                      <a:pt x="77" y="22"/>
                    </a:cubicBezTo>
                    <a:cubicBezTo>
                      <a:pt x="77" y="21"/>
                      <a:pt x="76" y="20"/>
                      <a:pt x="76" y="20"/>
                    </a:cubicBezTo>
                    <a:cubicBezTo>
                      <a:pt x="75" y="20"/>
                      <a:pt x="74" y="19"/>
                      <a:pt x="73" y="19"/>
                    </a:cubicBezTo>
                    <a:cubicBezTo>
                      <a:pt x="72" y="19"/>
                      <a:pt x="71" y="20"/>
                      <a:pt x="70" y="20"/>
                    </a:cubicBezTo>
                    <a:cubicBezTo>
                      <a:pt x="69" y="21"/>
                      <a:pt x="69" y="21"/>
                      <a:pt x="69" y="22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4"/>
                      <a:pt x="70" y="24"/>
                      <a:pt x="70" y="24"/>
                    </a:cubicBezTo>
                    <a:cubicBezTo>
                      <a:pt x="71" y="24"/>
                      <a:pt x="71" y="25"/>
                      <a:pt x="72" y="25"/>
                    </a:cubicBezTo>
                    <a:cubicBezTo>
                      <a:pt x="72" y="25"/>
                      <a:pt x="73" y="25"/>
                      <a:pt x="74" y="25"/>
                    </a:cubicBezTo>
                    <a:cubicBezTo>
                      <a:pt x="75" y="26"/>
                      <a:pt x="76" y="26"/>
                      <a:pt x="77" y="26"/>
                    </a:cubicBezTo>
                    <a:cubicBezTo>
                      <a:pt x="79" y="27"/>
                      <a:pt x="79" y="27"/>
                      <a:pt x="80" y="28"/>
                    </a:cubicBezTo>
                    <a:cubicBezTo>
                      <a:pt x="81" y="28"/>
                      <a:pt x="82" y="29"/>
                      <a:pt x="82" y="30"/>
                    </a:cubicBezTo>
                    <a:cubicBezTo>
                      <a:pt x="82" y="31"/>
                      <a:pt x="83" y="32"/>
                      <a:pt x="83" y="33"/>
                    </a:cubicBezTo>
                    <a:cubicBezTo>
                      <a:pt x="83" y="34"/>
                      <a:pt x="82" y="36"/>
                      <a:pt x="82" y="37"/>
                    </a:cubicBezTo>
                    <a:cubicBezTo>
                      <a:pt x="81" y="38"/>
                      <a:pt x="80" y="39"/>
                      <a:pt x="78" y="39"/>
                    </a:cubicBezTo>
                    <a:cubicBezTo>
                      <a:pt x="77" y="40"/>
                      <a:pt x="75" y="40"/>
                      <a:pt x="73" y="40"/>
                    </a:cubicBezTo>
                    <a:cubicBezTo>
                      <a:pt x="71" y="40"/>
                      <a:pt x="69" y="40"/>
                      <a:pt x="67" y="39"/>
                    </a:cubicBezTo>
                    <a:cubicBezTo>
                      <a:pt x="66" y="38"/>
                      <a:pt x="66" y="38"/>
                      <a:pt x="65" y="36"/>
                    </a:cubicBezTo>
                    <a:cubicBezTo>
                      <a:pt x="64" y="35"/>
                      <a:pt x="64" y="34"/>
                      <a:pt x="64" y="33"/>
                    </a:cubicBezTo>
                    <a:cubicBezTo>
                      <a:pt x="64" y="33"/>
                      <a:pt x="64" y="32"/>
                      <a:pt x="64" y="32"/>
                    </a:cubicBezTo>
                    <a:cubicBezTo>
                      <a:pt x="65" y="31"/>
                      <a:pt x="65" y="31"/>
                      <a:pt x="66" y="31"/>
                    </a:cubicBezTo>
                    <a:cubicBezTo>
                      <a:pt x="66" y="31"/>
                      <a:pt x="67" y="31"/>
                      <a:pt x="67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4"/>
                      <a:pt x="69" y="35"/>
                      <a:pt x="69" y="35"/>
                    </a:cubicBezTo>
                    <a:cubicBezTo>
                      <a:pt x="69" y="36"/>
                      <a:pt x="70" y="36"/>
                      <a:pt x="71" y="36"/>
                    </a:cubicBezTo>
                    <a:cubicBezTo>
                      <a:pt x="71" y="37"/>
                      <a:pt x="72" y="37"/>
                      <a:pt x="73" y="37"/>
                    </a:cubicBezTo>
                    <a:cubicBezTo>
                      <a:pt x="75" y="37"/>
                      <a:pt x="76" y="36"/>
                      <a:pt x="77" y="36"/>
                    </a:cubicBezTo>
                    <a:cubicBezTo>
                      <a:pt x="77" y="35"/>
                      <a:pt x="78" y="34"/>
                      <a:pt x="78" y="33"/>
                    </a:cubicBezTo>
                    <a:cubicBezTo>
                      <a:pt x="78" y="33"/>
                      <a:pt x="78" y="32"/>
                      <a:pt x="77" y="31"/>
                    </a:cubicBezTo>
                    <a:close/>
                    <a:moveTo>
                      <a:pt x="38" y="23"/>
                    </a:moveTo>
                    <a:cubicBezTo>
                      <a:pt x="39" y="21"/>
                      <a:pt x="39" y="20"/>
                      <a:pt x="40" y="19"/>
                    </a:cubicBezTo>
                    <a:cubicBezTo>
                      <a:pt x="41" y="18"/>
                      <a:pt x="43" y="17"/>
                      <a:pt x="44" y="17"/>
                    </a:cubicBezTo>
                    <a:cubicBezTo>
                      <a:pt x="45" y="16"/>
                      <a:pt x="47" y="16"/>
                      <a:pt x="49" y="16"/>
                    </a:cubicBezTo>
                    <a:cubicBezTo>
                      <a:pt x="51" y="16"/>
                      <a:pt x="53" y="16"/>
                      <a:pt x="55" y="17"/>
                    </a:cubicBezTo>
                    <a:cubicBezTo>
                      <a:pt x="57" y="18"/>
                      <a:pt x="58" y="20"/>
                      <a:pt x="59" y="22"/>
                    </a:cubicBezTo>
                    <a:cubicBezTo>
                      <a:pt x="60" y="23"/>
                      <a:pt x="61" y="26"/>
                      <a:pt x="61" y="28"/>
                    </a:cubicBezTo>
                    <a:cubicBezTo>
                      <a:pt x="61" y="30"/>
                      <a:pt x="60" y="32"/>
                      <a:pt x="60" y="33"/>
                    </a:cubicBezTo>
                    <a:cubicBezTo>
                      <a:pt x="59" y="35"/>
                      <a:pt x="59" y="36"/>
                      <a:pt x="58" y="37"/>
                    </a:cubicBezTo>
                    <a:cubicBezTo>
                      <a:pt x="57" y="38"/>
                      <a:pt x="55" y="39"/>
                      <a:pt x="54" y="39"/>
                    </a:cubicBezTo>
                    <a:cubicBezTo>
                      <a:pt x="53" y="40"/>
                      <a:pt x="51" y="40"/>
                      <a:pt x="49" y="40"/>
                    </a:cubicBezTo>
                    <a:cubicBezTo>
                      <a:pt x="47" y="40"/>
                      <a:pt x="45" y="40"/>
                      <a:pt x="44" y="39"/>
                    </a:cubicBezTo>
                    <a:cubicBezTo>
                      <a:pt x="43" y="39"/>
                      <a:pt x="41" y="38"/>
                      <a:pt x="40" y="37"/>
                    </a:cubicBezTo>
                    <a:cubicBezTo>
                      <a:pt x="39" y="36"/>
                      <a:pt x="39" y="34"/>
                      <a:pt x="38" y="33"/>
                    </a:cubicBezTo>
                    <a:cubicBezTo>
                      <a:pt x="38" y="31"/>
                      <a:pt x="37" y="30"/>
                      <a:pt x="37" y="28"/>
                    </a:cubicBezTo>
                    <a:cubicBezTo>
                      <a:pt x="37" y="26"/>
                      <a:pt x="38" y="25"/>
                      <a:pt x="38" y="23"/>
                    </a:cubicBezTo>
                    <a:close/>
                    <a:moveTo>
                      <a:pt x="15" y="19"/>
                    </a:moveTo>
                    <a:cubicBezTo>
                      <a:pt x="15" y="18"/>
                      <a:pt x="15" y="17"/>
                      <a:pt x="15" y="17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8" y="16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1" y="18"/>
                      <a:pt x="31" y="18"/>
                      <a:pt x="32" y="19"/>
                    </a:cubicBezTo>
                    <a:cubicBezTo>
                      <a:pt x="32" y="19"/>
                      <a:pt x="33" y="20"/>
                      <a:pt x="33" y="20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3" y="25"/>
                      <a:pt x="32" y="26"/>
                      <a:pt x="30" y="27"/>
                    </a:cubicBezTo>
                    <a:cubicBezTo>
                      <a:pt x="33" y="28"/>
                      <a:pt x="34" y="30"/>
                      <a:pt x="34" y="33"/>
                    </a:cubicBezTo>
                    <a:cubicBezTo>
                      <a:pt x="34" y="34"/>
                      <a:pt x="34" y="36"/>
                      <a:pt x="33" y="37"/>
                    </a:cubicBezTo>
                    <a:cubicBezTo>
                      <a:pt x="33" y="38"/>
                      <a:pt x="32" y="39"/>
                      <a:pt x="31" y="39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7" y="40"/>
                      <a:pt x="16" y="40"/>
                      <a:pt x="15" y="39"/>
                    </a:cubicBezTo>
                    <a:cubicBezTo>
                      <a:pt x="15" y="39"/>
                      <a:pt x="15" y="38"/>
                      <a:pt x="15" y="37"/>
                    </a:cubicBezTo>
                    <a:lnTo>
                      <a:pt x="15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3" name="Freeform 20"/>
              <p:cNvSpPr/>
              <p:nvPr/>
            </p:nvSpPr>
            <p:spPr bwMode="auto">
              <a:xfrm>
                <a:off x="5758015" y="4882611"/>
                <a:ext cx="23802" cy="27409"/>
              </a:xfrm>
              <a:custGeom>
                <a:avLst/>
                <a:gdLst>
                  <a:gd name="T0" fmla="*/ 2 w 14"/>
                  <a:gd name="T1" fmla="*/ 14 h 16"/>
                  <a:gd name="T2" fmla="*/ 4 w 14"/>
                  <a:gd name="T3" fmla="*/ 16 h 16"/>
                  <a:gd name="T4" fmla="*/ 7 w 14"/>
                  <a:gd name="T5" fmla="*/ 16 h 16"/>
                  <a:gd name="T6" fmla="*/ 10 w 14"/>
                  <a:gd name="T7" fmla="*/ 16 h 16"/>
                  <a:gd name="T8" fmla="*/ 13 w 14"/>
                  <a:gd name="T9" fmla="*/ 13 h 16"/>
                  <a:gd name="T10" fmla="*/ 14 w 14"/>
                  <a:gd name="T11" fmla="*/ 8 h 16"/>
                  <a:gd name="T12" fmla="*/ 13 w 14"/>
                  <a:gd name="T13" fmla="*/ 4 h 16"/>
                  <a:gd name="T14" fmla="*/ 10 w 14"/>
                  <a:gd name="T15" fmla="*/ 1 h 16"/>
                  <a:gd name="T16" fmla="*/ 7 w 14"/>
                  <a:gd name="T17" fmla="*/ 0 h 16"/>
                  <a:gd name="T18" fmla="*/ 4 w 14"/>
                  <a:gd name="T19" fmla="*/ 0 h 16"/>
                  <a:gd name="T20" fmla="*/ 2 w 14"/>
                  <a:gd name="T21" fmla="*/ 2 h 16"/>
                  <a:gd name="T22" fmla="*/ 1 w 14"/>
                  <a:gd name="T23" fmla="*/ 4 h 16"/>
                  <a:gd name="T24" fmla="*/ 0 w 14"/>
                  <a:gd name="T25" fmla="*/ 8 h 16"/>
                  <a:gd name="T26" fmla="*/ 1 w 14"/>
                  <a:gd name="T27" fmla="*/ 12 h 16"/>
                  <a:gd name="T28" fmla="*/ 2 w 14"/>
                  <a:gd name="T2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6">
                    <a:moveTo>
                      <a:pt x="2" y="14"/>
                    </a:moveTo>
                    <a:cubicBezTo>
                      <a:pt x="3" y="15"/>
                      <a:pt x="4" y="16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13" y="11"/>
                      <a:pt x="14" y="10"/>
                      <a:pt x="14" y="8"/>
                    </a:cubicBezTo>
                    <a:cubicBezTo>
                      <a:pt x="14" y="6"/>
                      <a:pt x="13" y="5"/>
                      <a:pt x="13" y="4"/>
                    </a:cubicBezTo>
                    <a:cubicBezTo>
                      <a:pt x="12" y="2"/>
                      <a:pt x="12" y="1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1" y="13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4" name="Freeform 21"/>
              <p:cNvSpPr/>
              <p:nvPr/>
            </p:nvSpPr>
            <p:spPr bwMode="auto">
              <a:xfrm>
                <a:off x="5720509" y="4898480"/>
                <a:ext cx="17311" cy="11540"/>
              </a:xfrm>
              <a:custGeom>
                <a:avLst/>
                <a:gdLst>
                  <a:gd name="T0" fmla="*/ 10 w 10"/>
                  <a:gd name="T1" fmla="*/ 4 h 7"/>
                  <a:gd name="T2" fmla="*/ 8 w 10"/>
                  <a:gd name="T3" fmla="*/ 1 h 7"/>
                  <a:gd name="T4" fmla="*/ 5 w 10"/>
                  <a:gd name="T5" fmla="*/ 0 h 7"/>
                  <a:gd name="T6" fmla="*/ 0 w 10"/>
                  <a:gd name="T7" fmla="*/ 0 h 7"/>
                  <a:gd name="T8" fmla="*/ 0 w 10"/>
                  <a:gd name="T9" fmla="*/ 7 h 7"/>
                  <a:gd name="T10" fmla="*/ 5 w 10"/>
                  <a:gd name="T11" fmla="*/ 7 h 7"/>
                  <a:gd name="T12" fmla="*/ 10 w 10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10" y="4"/>
                    </a:moveTo>
                    <a:cubicBezTo>
                      <a:pt x="10" y="3"/>
                      <a:pt x="9" y="2"/>
                      <a:pt x="8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7"/>
                      <a:pt x="10" y="6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5" name="Freeform 22"/>
              <p:cNvSpPr/>
              <p:nvPr/>
            </p:nvSpPr>
            <p:spPr bwMode="auto">
              <a:xfrm>
                <a:off x="5720509" y="4882611"/>
                <a:ext cx="15147" cy="10819"/>
              </a:xfrm>
              <a:custGeom>
                <a:avLst/>
                <a:gdLst>
                  <a:gd name="T0" fmla="*/ 7 w 9"/>
                  <a:gd name="T1" fmla="*/ 6 h 6"/>
                  <a:gd name="T2" fmla="*/ 8 w 9"/>
                  <a:gd name="T3" fmla="*/ 4 h 6"/>
                  <a:gd name="T4" fmla="*/ 9 w 9"/>
                  <a:gd name="T5" fmla="*/ 3 h 6"/>
                  <a:gd name="T6" fmla="*/ 7 w 9"/>
                  <a:gd name="T7" fmla="*/ 0 h 6"/>
                  <a:gd name="T8" fmla="*/ 3 w 9"/>
                  <a:gd name="T9" fmla="*/ 0 h 6"/>
                  <a:gd name="T10" fmla="*/ 0 w 9"/>
                  <a:gd name="T11" fmla="*/ 0 h 6"/>
                  <a:gd name="T12" fmla="*/ 0 w 9"/>
                  <a:gd name="T13" fmla="*/ 6 h 6"/>
                  <a:gd name="T14" fmla="*/ 4 w 9"/>
                  <a:gd name="T15" fmla="*/ 6 h 6"/>
                  <a:gd name="T16" fmla="*/ 7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7" y="6"/>
                    </a:move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6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6" name="Oval 23"/>
              <p:cNvSpPr>
                <a:spLocks noChangeArrowheads="1"/>
              </p:cNvSpPr>
              <p:nvPr/>
            </p:nvSpPr>
            <p:spPr bwMode="auto">
              <a:xfrm>
                <a:off x="5494027" y="4398633"/>
                <a:ext cx="158681" cy="1860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  <p:sp>
            <p:nvSpPr>
              <p:cNvPr id="107" name="Freeform 24"/>
              <p:cNvSpPr/>
              <p:nvPr/>
            </p:nvSpPr>
            <p:spPr bwMode="auto">
              <a:xfrm>
                <a:off x="5408916" y="4601313"/>
                <a:ext cx="326740" cy="187533"/>
              </a:xfrm>
              <a:custGeom>
                <a:avLst/>
                <a:gdLst>
                  <a:gd name="T0" fmla="*/ 99 w 192"/>
                  <a:gd name="T1" fmla="*/ 110 h 110"/>
                  <a:gd name="T2" fmla="*/ 103 w 192"/>
                  <a:gd name="T3" fmla="*/ 110 h 110"/>
                  <a:gd name="T4" fmla="*/ 192 w 192"/>
                  <a:gd name="T5" fmla="*/ 110 h 110"/>
                  <a:gd name="T6" fmla="*/ 192 w 192"/>
                  <a:gd name="T7" fmla="*/ 55 h 110"/>
                  <a:gd name="T8" fmla="*/ 140 w 192"/>
                  <a:gd name="T9" fmla="*/ 0 h 110"/>
                  <a:gd name="T10" fmla="*/ 99 w 192"/>
                  <a:gd name="T11" fmla="*/ 15 h 110"/>
                  <a:gd name="T12" fmla="*/ 118 w 192"/>
                  <a:gd name="T13" fmla="*/ 69 h 110"/>
                  <a:gd name="T14" fmla="*/ 99 w 192"/>
                  <a:gd name="T15" fmla="*/ 98 h 110"/>
                  <a:gd name="T16" fmla="*/ 80 w 192"/>
                  <a:gd name="T17" fmla="*/ 69 h 110"/>
                  <a:gd name="T18" fmla="*/ 99 w 192"/>
                  <a:gd name="T19" fmla="*/ 15 h 110"/>
                  <a:gd name="T20" fmla="*/ 52 w 192"/>
                  <a:gd name="T21" fmla="*/ 0 h 110"/>
                  <a:gd name="T22" fmla="*/ 0 w 192"/>
                  <a:gd name="T23" fmla="*/ 55 h 110"/>
                  <a:gd name="T24" fmla="*/ 0 w 192"/>
                  <a:gd name="T25" fmla="*/ 110 h 110"/>
                  <a:gd name="T26" fmla="*/ 89 w 192"/>
                  <a:gd name="T27" fmla="*/ 110 h 110"/>
                  <a:gd name="T28" fmla="*/ 99 w 192"/>
                  <a:gd name="T2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110">
                    <a:moveTo>
                      <a:pt x="99" y="110"/>
                    </a:move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2" y="110"/>
                      <a:pt x="192" y="110"/>
                      <a:pt x="192" y="55"/>
                    </a:cubicBezTo>
                    <a:cubicBezTo>
                      <a:pt x="192" y="23"/>
                      <a:pt x="164" y="8"/>
                      <a:pt x="140" y="0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18" y="69"/>
                      <a:pt x="118" y="69"/>
                      <a:pt x="118" y="69"/>
                    </a:cubicBezTo>
                    <a:cubicBezTo>
                      <a:pt x="99" y="98"/>
                      <a:pt x="99" y="98"/>
                      <a:pt x="99" y="98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8" y="8"/>
                      <a:pt x="0" y="23"/>
                      <a:pt x="0" y="5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89" y="110"/>
                      <a:pt x="89" y="110"/>
                      <a:pt x="89" y="110"/>
                    </a:cubicBezTo>
                    <a:lnTo>
                      <a:pt x="99" y="1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284375" y="1774889"/>
            <a:ext cx="812800" cy="812800"/>
            <a:chOff x="2400299" y="3110925"/>
            <a:chExt cx="812800" cy="812800"/>
          </a:xfrm>
        </p:grpSpPr>
        <p:sp>
          <p:nvSpPr>
            <p:cNvPr id="92" name="椭圆 91"/>
            <p:cNvSpPr/>
            <p:nvPr/>
          </p:nvSpPr>
          <p:spPr>
            <a:xfrm>
              <a:off x="2400299" y="3110925"/>
              <a:ext cx="812800" cy="812800"/>
            </a:xfrm>
            <a:prstGeom prst="ellipse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2572799" y="3354135"/>
              <a:ext cx="448767" cy="360000"/>
              <a:chOff x="6274451" y="3500640"/>
              <a:chExt cx="745081" cy="564041"/>
            </a:xfrm>
            <a:solidFill>
              <a:srgbClr val="6EB6C5"/>
            </a:solidFill>
          </p:grpSpPr>
          <p:sp>
            <p:nvSpPr>
              <p:cNvPr id="109" name="Freeform 512"/>
              <p:cNvSpPr/>
              <p:nvPr/>
            </p:nvSpPr>
            <p:spPr bwMode="auto">
              <a:xfrm>
                <a:off x="6569454" y="3515787"/>
                <a:ext cx="450078" cy="22360"/>
              </a:xfrm>
              <a:custGeom>
                <a:avLst/>
                <a:gdLst>
                  <a:gd name="T0" fmla="*/ 257 w 264"/>
                  <a:gd name="T1" fmla="*/ 0 h 13"/>
                  <a:gd name="T2" fmla="*/ 6 w 264"/>
                  <a:gd name="T3" fmla="*/ 0 h 13"/>
                  <a:gd name="T4" fmla="*/ 2 w 264"/>
                  <a:gd name="T5" fmla="*/ 2 h 13"/>
                  <a:gd name="T6" fmla="*/ 0 w 264"/>
                  <a:gd name="T7" fmla="*/ 7 h 13"/>
                  <a:gd name="T8" fmla="*/ 6 w 264"/>
                  <a:gd name="T9" fmla="*/ 13 h 13"/>
                  <a:gd name="T10" fmla="*/ 257 w 264"/>
                  <a:gd name="T11" fmla="*/ 13 h 13"/>
                  <a:gd name="T12" fmla="*/ 264 w 264"/>
                  <a:gd name="T13" fmla="*/ 7 h 13"/>
                  <a:gd name="T14" fmla="*/ 257 w 264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" h="13">
                    <a:moveTo>
                      <a:pt x="25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61" y="13"/>
                      <a:pt x="264" y="10"/>
                      <a:pt x="264" y="7"/>
                    </a:cubicBezTo>
                    <a:cubicBezTo>
                      <a:pt x="264" y="3"/>
                      <a:pt x="261" y="0"/>
                      <a:pt x="2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0" name="Rectangle 513"/>
              <p:cNvSpPr>
                <a:spLocks noChangeArrowheads="1"/>
              </p:cNvSpPr>
              <p:nvPr/>
            </p:nvSpPr>
            <p:spPr bwMode="auto">
              <a:xfrm>
                <a:off x="6869507" y="3689615"/>
                <a:ext cx="28851" cy="1226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1" name="Rectangle 514"/>
              <p:cNvSpPr>
                <a:spLocks noChangeArrowheads="1"/>
              </p:cNvSpPr>
              <p:nvPr/>
            </p:nvSpPr>
            <p:spPr bwMode="auto">
              <a:xfrm>
                <a:off x="6821902" y="3722073"/>
                <a:ext cx="30294" cy="86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2" name="Rectangle 515"/>
              <p:cNvSpPr>
                <a:spLocks noChangeArrowheads="1"/>
              </p:cNvSpPr>
              <p:nvPr/>
            </p:nvSpPr>
            <p:spPr bwMode="auto">
              <a:xfrm>
                <a:off x="6772134" y="3677353"/>
                <a:ext cx="28851" cy="1312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3" name="Freeform 516"/>
              <p:cNvSpPr/>
              <p:nvPr/>
            </p:nvSpPr>
            <p:spPr bwMode="auto">
              <a:xfrm>
                <a:off x="6750496" y="3918261"/>
                <a:ext cx="86554" cy="146420"/>
              </a:xfrm>
              <a:custGeom>
                <a:avLst/>
                <a:gdLst>
                  <a:gd name="T0" fmla="*/ 43 w 51"/>
                  <a:gd name="T1" fmla="*/ 71 h 86"/>
                  <a:gd name="T2" fmla="*/ 36 w 51"/>
                  <a:gd name="T3" fmla="*/ 71 h 86"/>
                  <a:gd name="T4" fmla="*/ 36 w 51"/>
                  <a:gd name="T5" fmla="*/ 0 h 86"/>
                  <a:gd name="T6" fmla="*/ 19 w 51"/>
                  <a:gd name="T7" fmla="*/ 0 h 86"/>
                  <a:gd name="T8" fmla="*/ 19 w 51"/>
                  <a:gd name="T9" fmla="*/ 71 h 86"/>
                  <a:gd name="T10" fmla="*/ 7 w 51"/>
                  <a:gd name="T11" fmla="*/ 71 h 86"/>
                  <a:gd name="T12" fmla="*/ 2 w 51"/>
                  <a:gd name="T13" fmla="*/ 73 h 86"/>
                  <a:gd name="T14" fmla="*/ 0 w 51"/>
                  <a:gd name="T15" fmla="*/ 79 h 86"/>
                  <a:gd name="T16" fmla="*/ 7 w 51"/>
                  <a:gd name="T17" fmla="*/ 86 h 86"/>
                  <a:gd name="T18" fmla="*/ 43 w 51"/>
                  <a:gd name="T19" fmla="*/ 86 h 86"/>
                  <a:gd name="T20" fmla="*/ 51 w 51"/>
                  <a:gd name="T21" fmla="*/ 79 h 86"/>
                  <a:gd name="T22" fmla="*/ 43 w 51"/>
                  <a:gd name="T23" fmla="*/ 7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6">
                    <a:moveTo>
                      <a:pt x="43" y="71"/>
                    </a:moveTo>
                    <a:cubicBezTo>
                      <a:pt x="36" y="71"/>
                      <a:pt x="36" y="71"/>
                      <a:pt x="36" y="7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5" y="71"/>
                      <a:pt x="3" y="72"/>
                      <a:pt x="2" y="73"/>
                    </a:cubicBezTo>
                    <a:cubicBezTo>
                      <a:pt x="0" y="75"/>
                      <a:pt x="0" y="77"/>
                      <a:pt x="0" y="79"/>
                    </a:cubicBezTo>
                    <a:cubicBezTo>
                      <a:pt x="0" y="83"/>
                      <a:pt x="3" y="86"/>
                      <a:pt x="7" y="86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7" y="86"/>
                      <a:pt x="51" y="83"/>
                      <a:pt x="51" y="79"/>
                    </a:cubicBezTo>
                    <a:cubicBezTo>
                      <a:pt x="51" y="75"/>
                      <a:pt x="47" y="71"/>
                      <a:pt x="43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4" name="Rectangle 517"/>
              <p:cNvSpPr>
                <a:spLocks noChangeArrowheads="1"/>
              </p:cNvSpPr>
              <p:nvPr/>
            </p:nvSpPr>
            <p:spPr bwMode="auto">
              <a:xfrm>
                <a:off x="6720923" y="3722073"/>
                <a:ext cx="29573" cy="86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5" name="Rectangle 518"/>
              <p:cNvSpPr>
                <a:spLocks noChangeArrowheads="1"/>
              </p:cNvSpPr>
              <p:nvPr/>
            </p:nvSpPr>
            <p:spPr bwMode="auto">
              <a:xfrm>
                <a:off x="6668270" y="3754531"/>
                <a:ext cx="28851" cy="5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6" name="Freeform 519"/>
              <p:cNvSpPr>
                <a:spLocks noEditPoints="1"/>
              </p:cNvSpPr>
              <p:nvPr/>
            </p:nvSpPr>
            <p:spPr bwMode="auto">
              <a:xfrm>
                <a:off x="6601912" y="3558343"/>
                <a:ext cx="383721" cy="346214"/>
              </a:xfrm>
              <a:custGeom>
                <a:avLst/>
                <a:gdLst>
                  <a:gd name="T0" fmla="*/ 0 w 532"/>
                  <a:gd name="T1" fmla="*/ 480 h 480"/>
                  <a:gd name="T2" fmla="*/ 532 w 532"/>
                  <a:gd name="T3" fmla="*/ 480 h 480"/>
                  <a:gd name="T4" fmla="*/ 532 w 532"/>
                  <a:gd name="T5" fmla="*/ 0 h 480"/>
                  <a:gd name="T6" fmla="*/ 0 w 532"/>
                  <a:gd name="T7" fmla="*/ 0 h 480"/>
                  <a:gd name="T8" fmla="*/ 0 w 532"/>
                  <a:gd name="T9" fmla="*/ 480 h 480"/>
                  <a:gd name="T10" fmla="*/ 28 w 532"/>
                  <a:gd name="T11" fmla="*/ 28 h 480"/>
                  <a:gd name="T12" fmla="*/ 506 w 532"/>
                  <a:gd name="T13" fmla="*/ 28 h 480"/>
                  <a:gd name="T14" fmla="*/ 506 w 532"/>
                  <a:gd name="T15" fmla="*/ 442 h 480"/>
                  <a:gd name="T16" fmla="*/ 28 w 532"/>
                  <a:gd name="T17" fmla="*/ 442 h 480"/>
                  <a:gd name="T18" fmla="*/ 28 w 532"/>
                  <a:gd name="T19" fmla="*/ 28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2" h="480">
                    <a:moveTo>
                      <a:pt x="0" y="480"/>
                    </a:moveTo>
                    <a:lnTo>
                      <a:pt x="532" y="480"/>
                    </a:lnTo>
                    <a:lnTo>
                      <a:pt x="532" y="0"/>
                    </a:lnTo>
                    <a:lnTo>
                      <a:pt x="0" y="0"/>
                    </a:lnTo>
                    <a:lnTo>
                      <a:pt x="0" y="480"/>
                    </a:lnTo>
                    <a:close/>
                    <a:moveTo>
                      <a:pt x="28" y="28"/>
                    </a:moveTo>
                    <a:lnTo>
                      <a:pt x="506" y="28"/>
                    </a:lnTo>
                    <a:lnTo>
                      <a:pt x="506" y="442"/>
                    </a:lnTo>
                    <a:lnTo>
                      <a:pt x="28" y="442"/>
                    </a:lnTo>
                    <a:lnTo>
                      <a:pt x="2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7" name="Freeform 520"/>
              <p:cNvSpPr/>
              <p:nvPr/>
            </p:nvSpPr>
            <p:spPr bwMode="auto">
              <a:xfrm>
                <a:off x="6274451" y="3696107"/>
                <a:ext cx="313757" cy="281299"/>
              </a:xfrm>
              <a:custGeom>
                <a:avLst/>
                <a:gdLst>
                  <a:gd name="T0" fmla="*/ 161 w 184"/>
                  <a:gd name="T1" fmla="*/ 20 h 165"/>
                  <a:gd name="T2" fmla="*/ 119 w 184"/>
                  <a:gd name="T3" fmla="*/ 0 h 165"/>
                  <a:gd name="T4" fmla="*/ 92 w 184"/>
                  <a:gd name="T5" fmla="*/ 11 h 165"/>
                  <a:gd name="T6" fmla="*/ 114 w 184"/>
                  <a:gd name="T7" fmla="*/ 90 h 165"/>
                  <a:gd name="T8" fmla="*/ 92 w 184"/>
                  <a:gd name="T9" fmla="*/ 122 h 165"/>
                  <a:gd name="T10" fmla="*/ 70 w 184"/>
                  <a:gd name="T11" fmla="*/ 90 h 165"/>
                  <a:gd name="T12" fmla="*/ 92 w 184"/>
                  <a:gd name="T13" fmla="*/ 11 h 165"/>
                  <a:gd name="T14" fmla="*/ 65 w 184"/>
                  <a:gd name="T15" fmla="*/ 0 h 165"/>
                  <a:gd name="T16" fmla="*/ 0 w 184"/>
                  <a:gd name="T17" fmla="*/ 65 h 165"/>
                  <a:gd name="T18" fmla="*/ 0 w 184"/>
                  <a:gd name="T19" fmla="*/ 135 h 165"/>
                  <a:gd name="T20" fmla="*/ 84 w 184"/>
                  <a:gd name="T21" fmla="*/ 165 h 165"/>
                  <a:gd name="T22" fmla="*/ 100 w 184"/>
                  <a:gd name="T23" fmla="*/ 165 h 165"/>
                  <a:gd name="T24" fmla="*/ 184 w 184"/>
                  <a:gd name="T25" fmla="*/ 135 h 165"/>
                  <a:gd name="T26" fmla="*/ 184 w 184"/>
                  <a:gd name="T27" fmla="*/ 65 h 165"/>
                  <a:gd name="T28" fmla="*/ 161 w 184"/>
                  <a:gd name="T29" fmla="*/ 2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4" h="165">
                    <a:moveTo>
                      <a:pt x="161" y="20"/>
                    </a:moveTo>
                    <a:cubicBezTo>
                      <a:pt x="148" y="10"/>
                      <a:pt x="132" y="4"/>
                      <a:pt x="119" y="0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0" y="7"/>
                      <a:pt x="0" y="24"/>
                      <a:pt x="0" y="65"/>
                    </a:cubicBezTo>
                    <a:cubicBezTo>
                      <a:pt x="0" y="124"/>
                      <a:pt x="0" y="135"/>
                      <a:pt x="0" y="135"/>
                    </a:cubicBezTo>
                    <a:cubicBezTo>
                      <a:pt x="0" y="135"/>
                      <a:pt x="3" y="165"/>
                      <a:pt x="84" y="165"/>
                    </a:cubicBezTo>
                    <a:cubicBezTo>
                      <a:pt x="100" y="165"/>
                      <a:pt x="100" y="165"/>
                      <a:pt x="100" y="165"/>
                    </a:cubicBezTo>
                    <a:cubicBezTo>
                      <a:pt x="182" y="165"/>
                      <a:pt x="184" y="135"/>
                      <a:pt x="184" y="135"/>
                    </a:cubicBezTo>
                    <a:cubicBezTo>
                      <a:pt x="184" y="135"/>
                      <a:pt x="184" y="124"/>
                      <a:pt x="184" y="65"/>
                    </a:cubicBezTo>
                    <a:cubicBezTo>
                      <a:pt x="184" y="44"/>
                      <a:pt x="174" y="30"/>
                      <a:pt x="161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18" name="Oval 521"/>
              <p:cNvSpPr>
                <a:spLocks noChangeArrowheads="1"/>
              </p:cNvSpPr>
              <p:nvPr/>
            </p:nvSpPr>
            <p:spPr bwMode="auto">
              <a:xfrm>
                <a:off x="6353071" y="3500640"/>
                <a:ext cx="156518" cy="18248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88605" y="1792094"/>
            <a:ext cx="812800" cy="812800"/>
            <a:chOff x="2400299" y="4073525"/>
            <a:chExt cx="812800" cy="812800"/>
          </a:xfrm>
        </p:grpSpPr>
        <p:sp>
          <p:nvSpPr>
            <p:cNvPr id="93" name="椭圆 92"/>
            <p:cNvSpPr/>
            <p:nvPr/>
          </p:nvSpPr>
          <p:spPr>
            <a:xfrm>
              <a:off x="2400299" y="4073525"/>
              <a:ext cx="812800" cy="812800"/>
            </a:xfrm>
            <a:prstGeom prst="ellipse">
              <a:avLst/>
            </a:prstGeom>
            <a:solidFill>
              <a:srgbClr val="262626">
                <a:alpha val="45000"/>
              </a:srgbClr>
            </a:solidFill>
            <a:ln>
              <a:gradFill>
                <a:gsLst>
                  <a:gs pos="50000">
                    <a:srgbClr val="6EB6C5"/>
                  </a:gs>
                  <a:gs pos="25000">
                    <a:srgbClr val="F7B633"/>
                  </a:gs>
                  <a:gs pos="0">
                    <a:srgbClr val="F7B63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2641149" y="4299925"/>
              <a:ext cx="360000" cy="360000"/>
              <a:chOff x="4222411" y="5290134"/>
              <a:chExt cx="610202" cy="649873"/>
            </a:xfrm>
            <a:solidFill>
              <a:srgbClr val="6EB6C5"/>
            </a:solidFill>
          </p:grpSpPr>
          <p:sp>
            <p:nvSpPr>
              <p:cNvPr id="120" name="Freeform 397"/>
              <p:cNvSpPr/>
              <p:nvPr/>
            </p:nvSpPr>
            <p:spPr bwMode="auto">
              <a:xfrm>
                <a:off x="4663834" y="5632742"/>
                <a:ext cx="168779" cy="136322"/>
              </a:xfrm>
              <a:custGeom>
                <a:avLst/>
                <a:gdLst>
                  <a:gd name="T0" fmla="*/ 89 w 99"/>
                  <a:gd name="T1" fmla="*/ 48 h 80"/>
                  <a:gd name="T2" fmla="*/ 60 w 99"/>
                  <a:gd name="T3" fmla="*/ 0 h 80"/>
                  <a:gd name="T4" fmla="*/ 0 w 99"/>
                  <a:gd name="T5" fmla="*/ 0 h 80"/>
                  <a:gd name="T6" fmla="*/ 38 w 99"/>
                  <a:gd name="T7" fmla="*/ 65 h 80"/>
                  <a:gd name="T8" fmla="*/ 38 w 99"/>
                  <a:gd name="T9" fmla="*/ 80 h 80"/>
                  <a:gd name="T10" fmla="*/ 73 w 99"/>
                  <a:gd name="T11" fmla="*/ 80 h 80"/>
                  <a:gd name="T12" fmla="*/ 89 w 99"/>
                  <a:gd name="T13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80">
                    <a:moveTo>
                      <a:pt x="89" y="48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14"/>
                      <a:pt x="38" y="34"/>
                      <a:pt x="38" y="65"/>
                    </a:cubicBezTo>
                    <a:cubicBezTo>
                      <a:pt x="38" y="70"/>
                      <a:pt x="38" y="76"/>
                      <a:pt x="38" y="80"/>
                    </a:cubicBezTo>
                    <a:cubicBezTo>
                      <a:pt x="53" y="80"/>
                      <a:pt x="66" y="80"/>
                      <a:pt x="73" y="80"/>
                    </a:cubicBezTo>
                    <a:cubicBezTo>
                      <a:pt x="99" y="80"/>
                      <a:pt x="89" y="48"/>
                      <a:pt x="89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21" name="Freeform 398"/>
              <p:cNvSpPr/>
              <p:nvPr/>
            </p:nvSpPr>
            <p:spPr bwMode="auto">
              <a:xfrm>
                <a:off x="4433746" y="5399769"/>
                <a:ext cx="177435" cy="205565"/>
              </a:xfrm>
              <a:custGeom>
                <a:avLst/>
                <a:gdLst>
                  <a:gd name="T0" fmla="*/ 52 w 104"/>
                  <a:gd name="T1" fmla="*/ 0 h 121"/>
                  <a:gd name="T2" fmla="*/ 0 w 104"/>
                  <a:gd name="T3" fmla="*/ 60 h 121"/>
                  <a:gd name="T4" fmla="*/ 31 w 104"/>
                  <a:gd name="T5" fmla="*/ 116 h 121"/>
                  <a:gd name="T6" fmla="*/ 31 w 104"/>
                  <a:gd name="T7" fmla="*/ 116 h 121"/>
                  <a:gd name="T8" fmla="*/ 52 w 104"/>
                  <a:gd name="T9" fmla="*/ 121 h 121"/>
                  <a:gd name="T10" fmla="*/ 73 w 104"/>
                  <a:gd name="T11" fmla="*/ 116 h 121"/>
                  <a:gd name="T12" fmla="*/ 74 w 104"/>
                  <a:gd name="T13" fmla="*/ 115 h 121"/>
                  <a:gd name="T14" fmla="*/ 104 w 104"/>
                  <a:gd name="T15" fmla="*/ 60 h 121"/>
                  <a:gd name="T16" fmla="*/ 52 w 104"/>
                  <a:gd name="T1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21">
                    <a:moveTo>
                      <a:pt x="52" y="0"/>
                    </a:moveTo>
                    <a:cubicBezTo>
                      <a:pt x="23" y="0"/>
                      <a:pt x="0" y="27"/>
                      <a:pt x="0" y="60"/>
                    </a:cubicBezTo>
                    <a:cubicBezTo>
                      <a:pt x="0" y="85"/>
                      <a:pt x="13" y="106"/>
                      <a:pt x="31" y="116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8" y="119"/>
                      <a:pt x="45" y="121"/>
                      <a:pt x="52" y="121"/>
                    </a:cubicBezTo>
                    <a:cubicBezTo>
                      <a:pt x="59" y="121"/>
                      <a:pt x="66" y="119"/>
                      <a:pt x="73" y="116"/>
                    </a:cubicBezTo>
                    <a:cubicBezTo>
                      <a:pt x="73" y="116"/>
                      <a:pt x="74" y="115"/>
                      <a:pt x="74" y="115"/>
                    </a:cubicBezTo>
                    <a:cubicBezTo>
                      <a:pt x="92" y="105"/>
                      <a:pt x="104" y="84"/>
                      <a:pt x="104" y="60"/>
                    </a:cubicBezTo>
                    <a:cubicBezTo>
                      <a:pt x="104" y="27"/>
                      <a:pt x="81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22" name="Freeform 399"/>
              <p:cNvSpPr/>
              <p:nvPr/>
            </p:nvSpPr>
            <p:spPr bwMode="auto">
              <a:xfrm>
                <a:off x="4350078" y="5624087"/>
                <a:ext cx="351263" cy="315920"/>
              </a:xfrm>
              <a:custGeom>
                <a:avLst/>
                <a:gdLst>
                  <a:gd name="T0" fmla="*/ 150 w 206"/>
                  <a:gd name="T1" fmla="*/ 5 h 185"/>
                  <a:gd name="T2" fmla="*/ 134 w 206"/>
                  <a:gd name="T3" fmla="*/ 0 h 185"/>
                  <a:gd name="T4" fmla="*/ 134 w 206"/>
                  <a:gd name="T5" fmla="*/ 0 h 185"/>
                  <a:gd name="T6" fmla="*/ 120 w 206"/>
                  <a:gd name="T7" fmla="*/ 5 h 185"/>
                  <a:gd name="T8" fmla="*/ 103 w 206"/>
                  <a:gd name="T9" fmla="*/ 12 h 185"/>
                  <a:gd name="T10" fmla="*/ 87 w 206"/>
                  <a:gd name="T11" fmla="*/ 5 h 185"/>
                  <a:gd name="T12" fmla="*/ 73 w 206"/>
                  <a:gd name="T13" fmla="*/ 0 h 185"/>
                  <a:gd name="T14" fmla="*/ 57 w 206"/>
                  <a:gd name="T15" fmla="*/ 5 h 185"/>
                  <a:gd name="T16" fmla="*/ 0 w 206"/>
                  <a:gd name="T17" fmla="*/ 73 h 185"/>
                  <a:gd name="T18" fmla="*/ 0 w 206"/>
                  <a:gd name="T19" fmla="*/ 85 h 185"/>
                  <a:gd name="T20" fmla="*/ 0 w 206"/>
                  <a:gd name="T21" fmla="*/ 151 h 185"/>
                  <a:gd name="T22" fmla="*/ 94 w 206"/>
                  <a:gd name="T23" fmla="*/ 185 h 185"/>
                  <a:gd name="T24" fmla="*/ 113 w 206"/>
                  <a:gd name="T25" fmla="*/ 185 h 185"/>
                  <a:gd name="T26" fmla="*/ 206 w 206"/>
                  <a:gd name="T27" fmla="*/ 151 h 185"/>
                  <a:gd name="T28" fmla="*/ 206 w 206"/>
                  <a:gd name="T29" fmla="*/ 85 h 185"/>
                  <a:gd name="T30" fmla="*/ 206 w 206"/>
                  <a:gd name="T31" fmla="*/ 73 h 185"/>
                  <a:gd name="T32" fmla="*/ 150 w 206"/>
                  <a:gd name="T33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6" h="185">
                    <a:moveTo>
                      <a:pt x="150" y="5"/>
                    </a:moveTo>
                    <a:cubicBezTo>
                      <a:pt x="144" y="3"/>
                      <a:pt x="139" y="2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8" y="2"/>
                      <a:pt x="62" y="3"/>
                      <a:pt x="57" y="5"/>
                    </a:cubicBezTo>
                    <a:cubicBezTo>
                      <a:pt x="30" y="15"/>
                      <a:pt x="0" y="35"/>
                      <a:pt x="0" y="73"/>
                    </a:cubicBezTo>
                    <a:cubicBezTo>
                      <a:pt x="0" y="77"/>
                      <a:pt x="0" y="81"/>
                      <a:pt x="0" y="85"/>
                    </a:cubicBezTo>
                    <a:cubicBezTo>
                      <a:pt x="0" y="141"/>
                      <a:pt x="0" y="151"/>
                      <a:pt x="0" y="151"/>
                    </a:cubicBezTo>
                    <a:cubicBezTo>
                      <a:pt x="0" y="151"/>
                      <a:pt x="3" y="185"/>
                      <a:pt x="94" y="185"/>
                    </a:cubicBezTo>
                    <a:cubicBezTo>
                      <a:pt x="113" y="185"/>
                      <a:pt x="113" y="185"/>
                      <a:pt x="113" y="185"/>
                    </a:cubicBezTo>
                    <a:cubicBezTo>
                      <a:pt x="204" y="185"/>
                      <a:pt x="206" y="151"/>
                      <a:pt x="206" y="151"/>
                    </a:cubicBezTo>
                    <a:cubicBezTo>
                      <a:pt x="206" y="151"/>
                      <a:pt x="206" y="141"/>
                      <a:pt x="206" y="85"/>
                    </a:cubicBezTo>
                    <a:cubicBezTo>
                      <a:pt x="206" y="81"/>
                      <a:pt x="206" y="77"/>
                      <a:pt x="206" y="73"/>
                    </a:cubicBezTo>
                    <a:cubicBezTo>
                      <a:pt x="206" y="35"/>
                      <a:pt x="176" y="15"/>
                      <a:pt x="15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23" name="Freeform 400"/>
              <p:cNvSpPr/>
              <p:nvPr/>
            </p:nvSpPr>
            <p:spPr bwMode="auto">
              <a:xfrm>
                <a:off x="4222411" y="5632742"/>
                <a:ext cx="166616" cy="136322"/>
              </a:xfrm>
              <a:custGeom>
                <a:avLst/>
                <a:gdLst>
                  <a:gd name="T0" fmla="*/ 98 w 98"/>
                  <a:gd name="T1" fmla="*/ 0 h 80"/>
                  <a:gd name="T2" fmla="*/ 39 w 98"/>
                  <a:gd name="T3" fmla="*/ 0 h 80"/>
                  <a:gd name="T4" fmla="*/ 10 w 98"/>
                  <a:gd name="T5" fmla="*/ 48 h 80"/>
                  <a:gd name="T6" fmla="*/ 26 w 98"/>
                  <a:gd name="T7" fmla="*/ 80 h 80"/>
                  <a:gd name="T8" fmla="*/ 60 w 98"/>
                  <a:gd name="T9" fmla="*/ 80 h 80"/>
                  <a:gd name="T10" fmla="*/ 60 w 98"/>
                  <a:gd name="T11" fmla="*/ 65 h 80"/>
                  <a:gd name="T12" fmla="*/ 98 w 98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80">
                    <a:moveTo>
                      <a:pt x="98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0" y="80"/>
                      <a:pt x="26" y="80"/>
                    </a:cubicBezTo>
                    <a:cubicBezTo>
                      <a:pt x="33" y="80"/>
                      <a:pt x="45" y="80"/>
                      <a:pt x="60" y="80"/>
                    </a:cubicBezTo>
                    <a:cubicBezTo>
                      <a:pt x="60" y="76"/>
                      <a:pt x="60" y="70"/>
                      <a:pt x="60" y="65"/>
                    </a:cubicBezTo>
                    <a:cubicBezTo>
                      <a:pt x="60" y="34"/>
                      <a:pt x="77" y="14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  <p:sp>
            <p:nvSpPr>
              <p:cNvPr id="124" name="Freeform 401"/>
              <p:cNvSpPr/>
              <p:nvPr/>
            </p:nvSpPr>
            <p:spPr bwMode="auto">
              <a:xfrm>
                <a:off x="4295260" y="5290134"/>
                <a:ext cx="462340" cy="331067"/>
              </a:xfrm>
              <a:custGeom>
                <a:avLst/>
                <a:gdLst>
                  <a:gd name="T0" fmla="*/ 28 w 271"/>
                  <a:gd name="T1" fmla="*/ 194 h 194"/>
                  <a:gd name="T2" fmla="*/ 68 w 271"/>
                  <a:gd name="T3" fmla="*/ 194 h 194"/>
                  <a:gd name="T4" fmla="*/ 84 w 271"/>
                  <a:gd name="T5" fmla="*/ 188 h 194"/>
                  <a:gd name="T6" fmla="*/ 96 w 271"/>
                  <a:gd name="T7" fmla="*/ 183 h 194"/>
                  <a:gd name="T8" fmla="*/ 93 w 271"/>
                  <a:gd name="T9" fmla="*/ 180 h 194"/>
                  <a:gd name="T10" fmla="*/ 42 w 271"/>
                  <a:gd name="T11" fmla="*/ 180 h 194"/>
                  <a:gd name="T12" fmla="*/ 18 w 271"/>
                  <a:gd name="T13" fmla="*/ 156 h 194"/>
                  <a:gd name="T14" fmla="*/ 18 w 271"/>
                  <a:gd name="T15" fmla="*/ 39 h 194"/>
                  <a:gd name="T16" fmla="*/ 42 w 271"/>
                  <a:gd name="T17" fmla="*/ 15 h 194"/>
                  <a:gd name="T18" fmla="*/ 228 w 271"/>
                  <a:gd name="T19" fmla="*/ 15 h 194"/>
                  <a:gd name="T20" fmla="*/ 253 w 271"/>
                  <a:gd name="T21" fmla="*/ 39 h 194"/>
                  <a:gd name="T22" fmla="*/ 253 w 271"/>
                  <a:gd name="T23" fmla="*/ 156 h 194"/>
                  <a:gd name="T24" fmla="*/ 228 w 271"/>
                  <a:gd name="T25" fmla="*/ 180 h 194"/>
                  <a:gd name="T26" fmla="*/ 176 w 271"/>
                  <a:gd name="T27" fmla="*/ 180 h 194"/>
                  <a:gd name="T28" fmla="*/ 173 w 271"/>
                  <a:gd name="T29" fmla="*/ 183 h 194"/>
                  <a:gd name="T30" fmla="*/ 203 w 271"/>
                  <a:gd name="T31" fmla="*/ 194 h 194"/>
                  <a:gd name="T32" fmla="*/ 243 w 271"/>
                  <a:gd name="T33" fmla="*/ 194 h 194"/>
                  <a:gd name="T34" fmla="*/ 271 w 271"/>
                  <a:gd name="T35" fmla="*/ 166 h 194"/>
                  <a:gd name="T36" fmla="*/ 271 w 271"/>
                  <a:gd name="T37" fmla="*/ 29 h 194"/>
                  <a:gd name="T38" fmla="*/ 243 w 271"/>
                  <a:gd name="T39" fmla="*/ 0 h 194"/>
                  <a:gd name="T40" fmla="*/ 28 w 271"/>
                  <a:gd name="T41" fmla="*/ 0 h 194"/>
                  <a:gd name="T42" fmla="*/ 0 w 271"/>
                  <a:gd name="T43" fmla="*/ 29 h 194"/>
                  <a:gd name="T44" fmla="*/ 0 w 271"/>
                  <a:gd name="T45" fmla="*/ 166 h 194"/>
                  <a:gd name="T46" fmla="*/ 28 w 271"/>
                  <a:gd name="T4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1" h="194">
                    <a:moveTo>
                      <a:pt x="28" y="194"/>
                    </a:moveTo>
                    <a:cubicBezTo>
                      <a:pt x="68" y="194"/>
                      <a:pt x="68" y="194"/>
                      <a:pt x="68" y="194"/>
                    </a:cubicBezTo>
                    <a:cubicBezTo>
                      <a:pt x="74" y="192"/>
                      <a:pt x="79" y="189"/>
                      <a:pt x="84" y="188"/>
                    </a:cubicBezTo>
                    <a:cubicBezTo>
                      <a:pt x="88" y="186"/>
                      <a:pt x="92" y="185"/>
                      <a:pt x="96" y="183"/>
                    </a:cubicBezTo>
                    <a:cubicBezTo>
                      <a:pt x="95" y="182"/>
                      <a:pt x="94" y="181"/>
                      <a:pt x="93" y="180"/>
                    </a:cubicBezTo>
                    <a:cubicBezTo>
                      <a:pt x="42" y="180"/>
                      <a:pt x="42" y="180"/>
                      <a:pt x="42" y="180"/>
                    </a:cubicBezTo>
                    <a:cubicBezTo>
                      <a:pt x="29" y="180"/>
                      <a:pt x="18" y="169"/>
                      <a:pt x="18" y="15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25"/>
                      <a:pt x="29" y="15"/>
                      <a:pt x="42" y="15"/>
                    </a:cubicBezTo>
                    <a:cubicBezTo>
                      <a:pt x="228" y="15"/>
                      <a:pt x="228" y="15"/>
                      <a:pt x="228" y="15"/>
                    </a:cubicBezTo>
                    <a:cubicBezTo>
                      <a:pt x="242" y="15"/>
                      <a:pt x="253" y="25"/>
                      <a:pt x="253" y="39"/>
                    </a:cubicBezTo>
                    <a:cubicBezTo>
                      <a:pt x="253" y="156"/>
                      <a:pt x="253" y="156"/>
                      <a:pt x="253" y="156"/>
                    </a:cubicBezTo>
                    <a:cubicBezTo>
                      <a:pt x="253" y="169"/>
                      <a:pt x="242" y="180"/>
                      <a:pt x="228" y="180"/>
                    </a:cubicBezTo>
                    <a:cubicBezTo>
                      <a:pt x="176" y="180"/>
                      <a:pt x="176" y="180"/>
                      <a:pt x="176" y="180"/>
                    </a:cubicBezTo>
                    <a:cubicBezTo>
                      <a:pt x="175" y="181"/>
                      <a:pt x="174" y="182"/>
                      <a:pt x="173" y="183"/>
                    </a:cubicBezTo>
                    <a:cubicBezTo>
                      <a:pt x="182" y="186"/>
                      <a:pt x="192" y="189"/>
                      <a:pt x="203" y="194"/>
                    </a:cubicBezTo>
                    <a:cubicBezTo>
                      <a:pt x="243" y="194"/>
                      <a:pt x="243" y="194"/>
                      <a:pt x="243" y="194"/>
                    </a:cubicBezTo>
                    <a:cubicBezTo>
                      <a:pt x="258" y="194"/>
                      <a:pt x="271" y="181"/>
                      <a:pt x="271" y="166"/>
                    </a:cubicBezTo>
                    <a:cubicBezTo>
                      <a:pt x="271" y="29"/>
                      <a:pt x="271" y="29"/>
                      <a:pt x="271" y="29"/>
                    </a:cubicBezTo>
                    <a:cubicBezTo>
                      <a:pt x="271" y="13"/>
                      <a:pt x="258" y="0"/>
                      <a:pt x="24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81"/>
                      <a:pt x="13" y="194"/>
                      <a:pt x="28" y="1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25" name="Rectangle 10"/>
          <p:cNvSpPr/>
          <p:nvPr/>
        </p:nvSpPr>
        <p:spPr bwMode="auto">
          <a:xfrm>
            <a:off x="543776" y="2982356"/>
            <a:ext cx="1544681" cy="1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6" name="Rectangle 10"/>
          <p:cNvSpPr/>
          <p:nvPr/>
        </p:nvSpPr>
        <p:spPr bwMode="auto">
          <a:xfrm>
            <a:off x="2752270" y="2983933"/>
            <a:ext cx="1544681" cy="1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7" name="Rectangle 10"/>
          <p:cNvSpPr/>
          <p:nvPr/>
        </p:nvSpPr>
        <p:spPr bwMode="auto">
          <a:xfrm>
            <a:off x="4992980" y="2991483"/>
            <a:ext cx="1544681" cy="1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8" name="Rectangle 10"/>
          <p:cNvSpPr/>
          <p:nvPr/>
        </p:nvSpPr>
        <p:spPr bwMode="auto">
          <a:xfrm>
            <a:off x="7134135" y="2975269"/>
            <a:ext cx="1544681" cy="1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9" name="Rectangle 10"/>
          <p:cNvSpPr/>
          <p:nvPr/>
        </p:nvSpPr>
        <p:spPr bwMode="auto">
          <a:xfrm>
            <a:off x="3425472" y="889180"/>
            <a:ext cx="237413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7281" y="4443413"/>
            <a:ext cx="1517624" cy="107950"/>
            <a:chOff x="527281" y="4443413"/>
            <a:chExt cx="1517624" cy="107950"/>
          </a:xfrm>
          <a:gradFill flip="none" rotWithShape="1">
            <a:gsLst>
              <a:gs pos="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</p:grpSpPr>
        <p:sp>
          <p:nvSpPr>
            <p:cNvPr id="7" name="矩形 6"/>
            <p:cNvSpPr/>
            <p:nvPr/>
          </p:nvSpPr>
          <p:spPr>
            <a:xfrm>
              <a:off x="5272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9180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088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6996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727733" y="4448832"/>
            <a:ext cx="1517624" cy="107950"/>
            <a:chOff x="527281" y="4443413"/>
            <a:chExt cx="1517624" cy="107950"/>
          </a:xfrm>
          <a:gradFill flip="none" rotWithShape="1">
            <a:gsLst>
              <a:gs pos="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</p:grpSpPr>
        <p:sp>
          <p:nvSpPr>
            <p:cNvPr id="74" name="矩形 73"/>
            <p:cNvSpPr/>
            <p:nvPr/>
          </p:nvSpPr>
          <p:spPr>
            <a:xfrm>
              <a:off x="5272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9180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13088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16996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31963" y="4453005"/>
            <a:ext cx="1517624" cy="107950"/>
            <a:chOff x="527281" y="4443413"/>
            <a:chExt cx="1517624" cy="107950"/>
          </a:xfrm>
          <a:gradFill flip="none" rotWithShape="1">
            <a:gsLst>
              <a:gs pos="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</p:grpSpPr>
        <p:sp>
          <p:nvSpPr>
            <p:cNvPr id="82" name="矩形 81"/>
            <p:cNvSpPr/>
            <p:nvPr/>
          </p:nvSpPr>
          <p:spPr>
            <a:xfrm>
              <a:off x="5272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9180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13088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6996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134135" y="4443413"/>
            <a:ext cx="1517624" cy="107950"/>
            <a:chOff x="527281" y="4443413"/>
            <a:chExt cx="1517624" cy="107950"/>
          </a:xfrm>
          <a:gradFill flip="none" rotWithShape="1">
            <a:gsLst>
              <a:gs pos="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</p:grpSpPr>
        <p:sp>
          <p:nvSpPr>
            <p:cNvPr id="87" name="矩形 86"/>
            <p:cNvSpPr/>
            <p:nvPr/>
          </p:nvSpPr>
          <p:spPr>
            <a:xfrm>
              <a:off x="5272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9180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13088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1699681" y="4443413"/>
              <a:ext cx="345224" cy="107950"/>
            </a:xfrm>
            <a:prstGeom prst="rect">
              <a:avLst/>
            </a:prstGeom>
            <a:grpFill/>
            <a:ln>
              <a:gradFill>
                <a:gsLst>
                  <a:gs pos="0">
                    <a:srgbClr val="F7B633"/>
                  </a:gs>
                  <a:gs pos="39000">
                    <a:srgbClr val="F7B633"/>
                  </a:gs>
                  <a:gs pos="76000">
                    <a:srgbClr val="6EB6C5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 flipV="1">
            <a:off x="0" y="1828799"/>
            <a:ext cx="9144000" cy="1366869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矩形 10"/>
          <p:cNvSpPr/>
          <p:nvPr/>
        </p:nvSpPr>
        <p:spPr>
          <a:xfrm>
            <a:off x="3357449" y="1916232"/>
            <a:ext cx="4216763" cy="68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3725072" y="2597150"/>
            <a:ext cx="338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achievement</a:t>
            </a:r>
            <a:endParaRPr lang="zh-CN" alt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401273" y="1417433"/>
            <a:ext cx="1202048" cy="1778236"/>
          </a:xfrm>
          <a:custGeom>
            <a:avLst/>
            <a:gdLst/>
            <a:ahLst/>
            <a:cxnLst/>
            <a:rect l="l" t="t" r="r" b="b"/>
            <a:pathLst>
              <a:path w="1202048" h="1778236">
                <a:moveTo>
                  <a:pt x="605991" y="0"/>
                </a:moveTo>
                <a:cubicBezTo>
                  <a:pt x="970248" y="19869"/>
                  <a:pt x="1158999" y="182129"/>
                  <a:pt x="1172245" y="486780"/>
                </a:cubicBezTo>
                <a:cubicBezTo>
                  <a:pt x="1172245" y="678843"/>
                  <a:pt x="1026542" y="860971"/>
                  <a:pt x="735137" y="1033165"/>
                </a:cubicBezTo>
                <a:cubicBezTo>
                  <a:pt x="509960" y="1172245"/>
                  <a:pt x="344389" y="1304702"/>
                  <a:pt x="238423" y="1430536"/>
                </a:cubicBezTo>
                <a:lnTo>
                  <a:pt x="705334" y="1430536"/>
                </a:lnTo>
                <a:cubicBezTo>
                  <a:pt x="963625" y="1443782"/>
                  <a:pt x="1096082" y="1334505"/>
                  <a:pt x="1102705" y="1102705"/>
                </a:cubicBezTo>
                <a:lnTo>
                  <a:pt x="1202048" y="1102705"/>
                </a:lnTo>
                <a:lnTo>
                  <a:pt x="1162311" y="1778236"/>
                </a:lnTo>
                <a:lnTo>
                  <a:pt x="0" y="1778236"/>
                </a:lnTo>
                <a:cubicBezTo>
                  <a:pt x="0" y="1659025"/>
                  <a:pt x="13246" y="1586173"/>
                  <a:pt x="39737" y="1559682"/>
                </a:cubicBezTo>
                <a:cubicBezTo>
                  <a:pt x="158949" y="1360996"/>
                  <a:pt x="317897" y="1155688"/>
                  <a:pt x="516583" y="943757"/>
                </a:cubicBezTo>
                <a:cubicBezTo>
                  <a:pt x="702022" y="764940"/>
                  <a:pt x="788120" y="602680"/>
                  <a:pt x="774874" y="456977"/>
                </a:cubicBezTo>
                <a:cubicBezTo>
                  <a:pt x="761628" y="251669"/>
                  <a:pt x="662285" y="142392"/>
                  <a:pt x="476845" y="129146"/>
                </a:cubicBezTo>
                <a:cubicBezTo>
                  <a:pt x="324520" y="135769"/>
                  <a:pt x="215243" y="211932"/>
                  <a:pt x="149014" y="357634"/>
                </a:cubicBezTo>
                <a:lnTo>
                  <a:pt x="158949" y="357634"/>
                </a:lnTo>
                <a:cubicBezTo>
                  <a:pt x="185440" y="337766"/>
                  <a:pt x="218554" y="331143"/>
                  <a:pt x="258291" y="337766"/>
                </a:cubicBezTo>
                <a:cubicBezTo>
                  <a:pt x="364257" y="344389"/>
                  <a:pt x="420551" y="400683"/>
                  <a:pt x="427174" y="506649"/>
                </a:cubicBezTo>
                <a:cubicBezTo>
                  <a:pt x="420551" y="639106"/>
                  <a:pt x="357634" y="708646"/>
                  <a:pt x="238423" y="715268"/>
                </a:cubicBezTo>
                <a:cubicBezTo>
                  <a:pt x="99343" y="708646"/>
                  <a:pt x="26492" y="629171"/>
                  <a:pt x="19869" y="476846"/>
                </a:cubicBezTo>
                <a:cubicBezTo>
                  <a:pt x="39737" y="185440"/>
                  <a:pt x="235111" y="26492"/>
                  <a:pt x="605991" y="0"/>
                </a:cubicBezTo>
                <a:close/>
              </a:path>
            </a:pathLst>
          </a:custGeom>
          <a:gradFill flip="none" rotWithShape="1">
            <a:gsLst>
              <a:gs pos="50000">
                <a:srgbClr val="6EB6C5"/>
              </a:gs>
              <a:gs pos="25000">
                <a:srgbClr val="F7B633"/>
              </a:gs>
              <a:gs pos="0">
                <a:srgbClr val="F7B6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"/>
            <a:ext cx="9144000" cy="647700"/>
          </a:xfrm>
          <a:prstGeom prst="rect">
            <a:avLst/>
          </a:prstGeom>
          <a:solidFill>
            <a:srgbClr val="26262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1" name="矩形 30"/>
          <p:cNvSpPr/>
          <p:nvPr/>
        </p:nvSpPr>
        <p:spPr>
          <a:xfrm>
            <a:off x="889000" y="1"/>
            <a:ext cx="3022600" cy="706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r>
              <a:rPr lang="zh-CN" altLang="en-US" sz="28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达成情况</a:t>
            </a:r>
          </a:p>
        </p:txBody>
      </p:sp>
      <p:sp>
        <p:nvSpPr>
          <p:cNvPr id="32" name="矩形 31"/>
          <p:cNvSpPr/>
          <p:nvPr/>
        </p:nvSpPr>
        <p:spPr>
          <a:xfrm flipV="1">
            <a:off x="0" y="641449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7B633"/>
              </a:gs>
              <a:gs pos="70000">
                <a:srgbClr val="69B0C2"/>
              </a:gs>
              <a:gs pos="34000">
                <a:srgbClr val="F7B633"/>
              </a:gs>
              <a:gs pos="100000">
                <a:srgbClr val="6EB6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5" name="statistical-chart_64023"/>
          <p:cNvSpPr>
            <a:spLocks noChangeAspect="1"/>
          </p:cNvSpPr>
          <p:nvPr/>
        </p:nvSpPr>
        <p:spPr bwMode="auto">
          <a:xfrm>
            <a:off x="180859" y="151284"/>
            <a:ext cx="623067" cy="404335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rgbClr val="F7B63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4364154" y="1099328"/>
            <a:ext cx="1588828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1  35%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Rectangle 10"/>
          <p:cNvSpPr/>
          <p:nvPr/>
        </p:nvSpPr>
        <p:spPr bwMode="auto">
          <a:xfrm>
            <a:off x="4590118" y="1444339"/>
            <a:ext cx="4124224" cy="5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364154" y="2073148"/>
            <a:ext cx="1588828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2  22%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Rectangle 10"/>
          <p:cNvSpPr/>
          <p:nvPr/>
        </p:nvSpPr>
        <p:spPr bwMode="auto">
          <a:xfrm>
            <a:off x="4590118" y="2418159"/>
            <a:ext cx="4124224" cy="5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382549" y="3046968"/>
            <a:ext cx="1588828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17%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Rectangle 10"/>
          <p:cNvSpPr/>
          <p:nvPr/>
        </p:nvSpPr>
        <p:spPr bwMode="auto">
          <a:xfrm>
            <a:off x="4608513" y="3391979"/>
            <a:ext cx="4124224" cy="5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364389" y="4020788"/>
            <a:ext cx="1588828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4  26%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Rectangle 10"/>
          <p:cNvSpPr/>
          <p:nvPr/>
        </p:nvSpPr>
        <p:spPr bwMode="auto">
          <a:xfrm>
            <a:off x="4590353" y="4365799"/>
            <a:ext cx="4124224" cy="5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200" dirty="0" smtClean="0">
                <a:solidFill>
                  <a:srgbClr val="F0F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srgbClr val="F0F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9" name="Rectangle 10"/>
          <p:cNvSpPr/>
          <p:nvPr/>
        </p:nvSpPr>
        <p:spPr bwMode="auto">
          <a:xfrm>
            <a:off x="938459" y="956116"/>
            <a:ext cx="2374135" cy="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>
              <a:lnSpc>
                <a:spcPct val="125000"/>
              </a:lnSpc>
            </a:pPr>
            <a:r>
              <a:rPr lang="zh-CN" altLang="en-US" sz="2000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请在此处添加标题</a:t>
            </a:r>
            <a:endParaRPr lang="en-US" sz="2000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0" y="1478970"/>
          <a:ext cx="4440470" cy="359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矩形 129"/>
          <p:cNvSpPr/>
          <p:nvPr/>
        </p:nvSpPr>
        <p:spPr>
          <a:xfrm>
            <a:off x="168579" y="2038517"/>
            <a:ext cx="991880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3060524" y="1704517"/>
            <a:ext cx="991880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3523414" y="3652157"/>
            <a:ext cx="991880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540147" y="4552760"/>
            <a:ext cx="991880" cy="37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600" b="1" dirty="0" smtClean="0">
                <a:solidFill>
                  <a:srgbClr val="F7B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endParaRPr lang="zh-CN" altLang="en-US" sz="1600" b="1" dirty="0">
              <a:solidFill>
                <a:srgbClr val="F7B6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空心弧 133"/>
          <p:cNvSpPr/>
          <p:nvPr/>
        </p:nvSpPr>
        <p:spPr>
          <a:xfrm rot="7180905">
            <a:off x="1642948" y="2729241"/>
            <a:ext cx="1096652" cy="1096653"/>
          </a:xfrm>
          <a:prstGeom prst="blockArc">
            <a:avLst>
              <a:gd name="adj1" fmla="val 17848419"/>
              <a:gd name="adj2" fmla="val 16087725"/>
              <a:gd name="adj3" fmla="val 4348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/>
          </a:p>
        </p:txBody>
      </p:sp>
      <p:sp>
        <p:nvSpPr>
          <p:cNvPr id="135" name="空心弧 134"/>
          <p:cNvSpPr/>
          <p:nvPr/>
        </p:nvSpPr>
        <p:spPr>
          <a:xfrm rot="14618630">
            <a:off x="1829783" y="2887113"/>
            <a:ext cx="780905" cy="780906"/>
          </a:xfrm>
          <a:prstGeom prst="blockArc">
            <a:avLst>
              <a:gd name="adj1" fmla="val 20377302"/>
              <a:gd name="adj2" fmla="val 17746991"/>
              <a:gd name="adj3" fmla="val 6953"/>
            </a:avLst>
          </a:prstGeom>
          <a:solidFill>
            <a:srgbClr val="262626">
              <a:alpha val="45000"/>
            </a:srgbClr>
          </a:solidFill>
          <a:ln>
            <a:gradFill>
              <a:gsLst>
                <a:gs pos="50000">
                  <a:srgbClr val="6EB6C5"/>
                </a:gs>
                <a:gs pos="25000">
                  <a:srgbClr val="F7B633"/>
                </a:gs>
                <a:gs pos="0">
                  <a:srgbClr val="F7B63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;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2132</Words>
  <Application>Microsoft Office PowerPoint</Application>
  <PresentationFormat>全屏显示(16:9)</PresentationFormat>
  <Paragraphs>298</Paragraphs>
  <Slides>28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Lato Light</vt:lpstr>
      <vt:lpstr>Malgun Gothic</vt:lpstr>
      <vt:lpstr>Open Sans Light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Helvetica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2019-12-13T01:41:00Z</dcterms:created>
  <dcterms:modified xsi:type="dcterms:W3CDTF">2023-01-10T09:53:14Z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5889864F006D497F86E21D4DB9F21D33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