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9" r:id="rId3"/>
    <p:sldId id="276" r:id="rId4"/>
    <p:sldId id="256" r:id="rId5"/>
    <p:sldId id="278" r:id="rId6"/>
    <p:sldId id="279" r:id="rId7"/>
    <p:sldId id="273" r:id="rId8"/>
    <p:sldId id="280" r:id="rId9"/>
    <p:sldId id="274" r:id="rId10"/>
    <p:sldId id="277" r:id="rId11"/>
    <p:sldId id="275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D88C-5534-4B18-A5E0-D1C3B99C638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528DE-732A-4D1D-996C-309D42243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528DE-732A-4D1D-996C-309D42243EC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UNIT%201_Lesson%203%20Making%20Breakfastpart2.mp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UNIT%201_Lesson%203%20Making%20Breakfastpart2.mp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" y="1412776"/>
            <a:ext cx="9144001" cy="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3  Winter in Canada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29969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14</a:t>
            </a:r>
            <a:r>
              <a:rPr kumimoji="0" lang="en-US" altLang="zh-CN" sz="4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Snow! It’s Winter!</a:t>
            </a:r>
            <a:endParaRPr kumimoji="0" lang="en-US" altLang="zh-CN" sz="4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91740" y="-142900"/>
            <a:ext cx="92357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41 - 副本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909" y="1196752"/>
            <a:ext cx="5216025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09" y="476673"/>
            <a:ext cx="260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do it!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767370" y="764704"/>
            <a:ext cx="6286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阅读课文内容，完成习题</a:t>
            </a:r>
            <a:endParaRPr lang="zh-CN" altLang="en-US" b="1" dirty="0"/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1196924" y="1340768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day is it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are Jenny and Li Ming going to do?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3.How’s the weather today?  ___________________________________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4.What does Jenny put on?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5.What does Li Ming put on?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654" y="1772816"/>
            <a:ext cx="606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is Saturday, December 9.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290" y="2636912"/>
            <a:ext cx="669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out to play with Danny.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290" y="3501008"/>
            <a:ext cx="441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cold and snowy.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290" y="4365104"/>
            <a:ext cx="684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puts on her winter coats.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9654" y="5157192"/>
            <a:ext cx="699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Ming puts on his scarf and winter hat.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012830" y="764704"/>
            <a:ext cx="72152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, say and share.</a:t>
            </a:r>
          </a:p>
          <a:p>
            <a:r>
              <a:rPr lang="zh-CN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说出你听到的句子或单词，并尽可能地做出相应的讲解，与同学分享。</a:t>
            </a:r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3_______________________</a:t>
            </a:r>
          </a:p>
          <a:p>
            <a:endParaRPr lang="en-US" altLang="zh-CN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4_______________________ </a:t>
            </a:r>
            <a:endParaRPr lang="zh-CN" altLang="en-US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42911" y="4714884"/>
            <a:ext cx="7667652" cy="1905000"/>
            <a:chOff x="642910" y="4714884"/>
            <a:chExt cx="7667652" cy="1905000"/>
          </a:xfrm>
        </p:grpSpPr>
        <p:pic>
          <p:nvPicPr>
            <p:cNvPr id="10" name="图片 9" descr="2212249o7uaba2ujjxagaj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10" y="4714884"/>
              <a:ext cx="3810000" cy="1905000"/>
            </a:xfrm>
            <a:prstGeom prst="rect">
              <a:avLst/>
            </a:prstGeom>
          </p:spPr>
        </p:pic>
        <p:pic>
          <p:nvPicPr>
            <p:cNvPr id="11" name="图片 10" descr="2212249o7uaba2ujjxagaj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62" y="4714884"/>
              <a:ext cx="381000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340768"/>
            <a:ext cx="6197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on, take off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on your winter clothes!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doing…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do…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43" y="69269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871" y="1988840"/>
            <a:ext cx="685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完成相关习题 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cf3acaf7cb2fccc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928672"/>
            <a:ext cx="5214974" cy="490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71473" y="1039357"/>
            <a:ext cx="7286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Free talk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season do you like best?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9180" y="1844824"/>
            <a:ext cx="8407006" cy="3832240"/>
            <a:chOff x="426952" y="857232"/>
            <a:chExt cx="8407006" cy="3832240"/>
          </a:xfrm>
        </p:grpSpPr>
        <p:pic>
          <p:nvPicPr>
            <p:cNvPr id="13" name="图片 12" descr="t011b10b7456d73f32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952" y="2071678"/>
              <a:ext cx="3041710" cy="2016128"/>
            </a:xfrm>
            <a:prstGeom prst="rect">
              <a:avLst/>
            </a:prstGeom>
          </p:spPr>
        </p:pic>
        <p:pic>
          <p:nvPicPr>
            <p:cNvPr id="14" name="图片 13" descr="t01972c1c1a9011938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1357298"/>
              <a:ext cx="2540000" cy="1435100"/>
            </a:xfrm>
            <a:prstGeom prst="rect">
              <a:avLst/>
            </a:prstGeom>
          </p:spPr>
        </p:pic>
        <p:pic>
          <p:nvPicPr>
            <p:cNvPr id="15" name="图片 14" descr="t013264e49457f952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13" y="857232"/>
              <a:ext cx="2547445" cy="1805238"/>
            </a:xfrm>
            <a:prstGeom prst="rect">
              <a:avLst/>
            </a:prstGeom>
          </p:spPr>
        </p:pic>
        <p:pic>
          <p:nvPicPr>
            <p:cNvPr id="16" name="图片 15" descr="t0110950edc6d3cceb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7686" y="3000372"/>
              <a:ext cx="2540000" cy="1689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71473" y="1115311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2.Let’s play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季节服装搭配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910" y="1928802"/>
            <a:ext cx="8217642" cy="4071942"/>
            <a:chOff x="642910" y="1928802"/>
            <a:chExt cx="8217642" cy="4071942"/>
          </a:xfrm>
        </p:grpSpPr>
        <p:grpSp>
          <p:nvGrpSpPr>
            <p:cNvPr id="10" name="组合 9"/>
            <p:cNvGrpSpPr/>
            <p:nvPr/>
          </p:nvGrpSpPr>
          <p:grpSpPr>
            <a:xfrm>
              <a:off x="642910" y="1928802"/>
              <a:ext cx="7215214" cy="2000240"/>
              <a:chOff x="642910" y="4643446"/>
              <a:chExt cx="7215214" cy="2000240"/>
            </a:xfrm>
          </p:grpSpPr>
          <p:pic>
            <p:nvPicPr>
              <p:cNvPr id="11" name="图片 10" descr="t017a12e542f104350a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642910" y="4857760"/>
                <a:ext cx="1714512" cy="1714512"/>
              </a:xfrm>
              <a:prstGeom prst="rect">
                <a:avLst/>
              </a:prstGeom>
            </p:spPr>
          </p:pic>
          <p:pic>
            <p:nvPicPr>
              <p:cNvPr id="17" name="图片 16" descr="1090489097_1078688941.310x310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2500298" y="4857760"/>
                <a:ext cx="1714488" cy="1714488"/>
              </a:xfrm>
              <a:prstGeom prst="rect">
                <a:avLst/>
              </a:prstGeom>
            </p:spPr>
          </p:pic>
          <p:pic>
            <p:nvPicPr>
              <p:cNvPr id="19" name="图片 18" descr="3059559_103205700331_2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 flipH="1">
                <a:off x="4572000" y="4714884"/>
                <a:ext cx="1285814" cy="1927779"/>
              </a:xfrm>
              <a:prstGeom prst="rect">
                <a:avLst/>
              </a:prstGeom>
            </p:spPr>
          </p:pic>
          <p:pic>
            <p:nvPicPr>
              <p:cNvPr id="20" name="图片 19" descr="T12N.aFMlaXXXXXXXX_!!0-item_pic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5857884" y="4643446"/>
                <a:ext cx="2000240" cy="2000240"/>
              </a:xfrm>
              <a:prstGeom prst="rect">
                <a:avLst/>
              </a:prstGeom>
            </p:spPr>
          </p:pic>
        </p:grpSp>
        <p:pic>
          <p:nvPicPr>
            <p:cNvPr id="21" name="图片 20" descr="a66b22c39a72943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42910" y="4500570"/>
              <a:ext cx="1848185" cy="1447793"/>
            </a:xfrm>
            <a:prstGeom prst="rect">
              <a:avLst/>
            </a:prstGeom>
          </p:spPr>
        </p:pic>
        <p:pic>
          <p:nvPicPr>
            <p:cNvPr id="22" name="图片 21" descr="fdce5ebd55149e7f614c11292d00_800_800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786050" y="4286256"/>
              <a:ext cx="1714488" cy="1714488"/>
            </a:xfrm>
            <a:prstGeom prst="rect">
              <a:avLst/>
            </a:prstGeom>
          </p:spPr>
        </p:pic>
        <p:pic>
          <p:nvPicPr>
            <p:cNvPr id="23" name="图片 22" descr="t01e75587982ca3795f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786314" y="4357694"/>
              <a:ext cx="1609732" cy="1609732"/>
            </a:xfrm>
            <a:prstGeom prst="rect">
              <a:avLst/>
            </a:prstGeom>
          </p:spPr>
        </p:pic>
        <p:pic>
          <p:nvPicPr>
            <p:cNvPr id="24" name="图片 23" descr="wKhQt1QOXKWERBerAAAAAGfmy_8335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500826" y="4500570"/>
              <a:ext cx="2359726" cy="14477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34" y="642918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1.Sing a song.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004" y="1772816"/>
            <a:ext cx="3583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 today.</a:t>
            </a:r>
          </a:p>
          <a:p>
            <a:endParaRPr lang="en-US" altLang="zh-C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1970" y="2204864"/>
            <a:ext cx="2919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rainy.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rainy.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rainy.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rainy today.</a:t>
            </a:r>
          </a:p>
          <a:p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004" y="5778842"/>
            <a:ext cx="541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warm, hot, cold, sunny, snowy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300" y="2852936"/>
            <a:ext cx="2919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snowy.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snowy.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snowy.</a:t>
            </a:r>
          </a:p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snowy today.</a:t>
            </a:r>
          </a:p>
          <a:p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 - </a:t>
            </a:r>
            <a:r>
              <a:rPr lang="zh-CN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儿童歌曲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8290" y="908720"/>
            <a:ext cx="5562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Ask and answer.</a:t>
            </a: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is…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date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December…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cold and snowy.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 descr="240387-150R3035051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4149080"/>
            <a:ext cx="3857620" cy="257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560" y="908720"/>
            <a:ext cx="746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Guess and revise the words about clothes.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2013_2014_winter_fashion_font_b_knitt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90220" y="3789041"/>
            <a:ext cx="1862691" cy="2185751"/>
          </a:xfrm>
          <a:prstGeom prst="rect">
            <a:avLst/>
          </a:prstGeom>
        </p:spPr>
      </p:pic>
      <p:pic>
        <p:nvPicPr>
          <p:cNvPr id="8" name="图片 7" descr="094237427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1019" y="3861048"/>
            <a:ext cx="1779585" cy="2088232"/>
          </a:xfrm>
          <a:prstGeom prst="rect">
            <a:avLst/>
          </a:prstGeom>
        </p:spPr>
      </p:pic>
      <p:pic>
        <p:nvPicPr>
          <p:cNvPr id="9" name="图片 8" descr="children-girls-down-coat-winter-kids-lon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35619" y="2492897"/>
            <a:ext cx="1847168" cy="2131107"/>
          </a:xfrm>
          <a:prstGeom prst="rect">
            <a:avLst/>
          </a:prstGeom>
        </p:spPr>
      </p:pic>
      <p:pic>
        <p:nvPicPr>
          <p:cNvPr id="11" name="图片 10" descr="Knitted-Scar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3749" y="1628800"/>
            <a:ext cx="1534125" cy="1800200"/>
          </a:xfrm>
          <a:prstGeom prst="rect">
            <a:avLst/>
          </a:prstGeom>
        </p:spPr>
      </p:pic>
      <p:pic>
        <p:nvPicPr>
          <p:cNvPr id="12" name="图片 11" descr="neffcya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67490" y="1628801"/>
            <a:ext cx="1718220" cy="1735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9209" y="3356992"/>
            <a:ext cx="92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8410" y="5805264"/>
            <a:ext cx="125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045" y="3284984"/>
            <a:ext cx="9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939" y="5733256"/>
            <a:ext cx="9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7905" y="4725144"/>
            <a:ext cx="92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2435" y="1182231"/>
            <a:ext cx="684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4.Play the tape and ask them to follow it.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872" y="2405715"/>
            <a:ext cx="5419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5.Group work.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date today?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 today?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staff_1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96011" y="2924944"/>
            <a:ext cx="3901440" cy="354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815" y="1268760"/>
            <a:ext cx="71183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4639" y="1700808"/>
            <a:ext cx="5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639" y="4725144"/>
            <a:ext cx="5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274" y="3789040"/>
            <a:ext cx="55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91740" y="-142900"/>
            <a:ext cx="9235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 descr="40 - 副本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449" y="1772816"/>
            <a:ext cx="6416466" cy="4688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84" y="1052737"/>
            <a:ext cx="450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cold, snowy day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全屏显示(4:3)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8AE6D58A260F4F29A9397F5F050D930E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