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309" r:id="rId3"/>
    <p:sldId id="310" r:id="rId4"/>
    <p:sldId id="334" r:id="rId5"/>
    <p:sldId id="314" r:id="rId6"/>
    <p:sldId id="315" r:id="rId7"/>
    <p:sldId id="317" r:id="rId8"/>
    <p:sldId id="311" r:id="rId9"/>
    <p:sldId id="327" r:id="rId10"/>
    <p:sldId id="335" r:id="rId11"/>
    <p:sldId id="319" r:id="rId12"/>
    <p:sldId id="321" r:id="rId13"/>
    <p:sldId id="322" r:id="rId14"/>
    <p:sldId id="312" r:id="rId15"/>
    <p:sldId id="329" r:id="rId16"/>
    <p:sldId id="333" r:id="rId17"/>
    <p:sldId id="325" r:id="rId18"/>
    <p:sldId id="326" r:id="rId19"/>
    <p:sldId id="313" r:id="rId20"/>
    <p:sldId id="324" r:id="rId21"/>
    <p:sldId id="328" r:id="rId22"/>
    <p:sldId id="331" r:id="rId23"/>
    <p:sldId id="323" r:id="rId24"/>
    <p:sldId id="330" r:id="rId25"/>
    <p:sldId id="332" r:id="rId26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orient="horz" pos="1399">
          <p15:clr>
            <a:srgbClr val="A4A3A4"/>
          </p15:clr>
        </p15:guide>
        <p15:guide id="3" pos="3804">
          <p15:clr>
            <a:srgbClr val="A4A3A4"/>
          </p15:clr>
        </p15:guide>
        <p15:guide id="4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E0000"/>
    <a:srgbClr val="F05068"/>
    <a:srgbClr val="F66B5E"/>
    <a:srgbClr val="339966"/>
    <a:srgbClr val="9B8CD0"/>
    <a:srgbClr val="CC3300"/>
    <a:srgbClr val="FDFDF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 autoAdjust="0"/>
    <p:restoredTop sz="94660"/>
  </p:normalViewPr>
  <p:slideViewPr>
    <p:cSldViewPr>
      <p:cViewPr varScale="1">
        <p:scale>
          <a:sx n="162" d="100"/>
          <a:sy n="162" d="100"/>
        </p:scale>
        <p:origin x="-450" y="-90"/>
      </p:cViewPr>
      <p:guideLst>
        <p:guide orient="horz" pos="1865"/>
        <p:guide orient="horz" pos="1399"/>
        <p:guide pos="3804"/>
        <p:guide pos="28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762" y="-96"/>
      </p:cViewPr>
      <p:guideLst>
        <p:guide orient="horz" pos="2880"/>
        <p:guide pos="2160"/>
      </p:guideLst>
    </p:cSldViewPr>
  </p:notes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16EF0-CC7C-4A71-B62D-FA01720A65E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DA10-5C04-44F1-9382-DDAC650AC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27202FD7-5909-4823-8CA9-B84A7D242543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0D580D6C-761E-4F12-A39F-73E1B3B242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91" y="3600450"/>
            <a:ext cx="5486400" cy="425054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91" y="459581"/>
            <a:ext cx="5486400" cy="308610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91" y="4025503"/>
            <a:ext cx="5486400" cy="60364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7900" cy="438864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710" y="3305176"/>
            <a:ext cx="7772400" cy="1021556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710" y="2180035"/>
            <a:ext cx="7772400" cy="1125140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57650" cy="3394472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200151"/>
            <a:ext cx="4057650" cy="3394472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9791" cy="47982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9791" cy="2963466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28" y="1151335"/>
            <a:ext cx="4042172" cy="47982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28" y="1631156"/>
            <a:ext cx="4042172" cy="2963466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7883954" y="4897279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710" cy="871538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448" y="204788"/>
            <a:ext cx="5111353" cy="4389835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710" cy="351829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0">
        <p14:vortex dir="r"/>
      </p:transition>
    </mc:Choice>
    <mc:Fallback xmlns="">
      <p:transition spd="slow" advClick="0" advTm="0">
        <p:fade/>
      </p:transition>
    </mc:Fallback>
  </mc:AlternateContent>
  <p:txStyles>
    <p:titleStyle>
      <a:lvl1pPr marL="6858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나눔고딕" charset="-127"/>
        </a:defRPr>
      </a:lvl1pPr>
      <a:lvl2pPr marL="6858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2pPr>
      <a:lvl3pPr marL="6858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3pPr>
      <a:lvl4pPr marL="6858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4pPr>
      <a:lvl5pPr marL="6858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5pPr>
      <a:lvl6pPr marL="10287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6pPr>
      <a:lvl7pPr marL="13716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7pPr>
      <a:lvl8pPr marL="17145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8pPr>
      <a:lvl9pPr marL="2057400" indent="-685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나눔고딕" charset="-127"/>
          <a:ea typeface="나눔고딕" charset="-127"/>
          <a:sym typeface="나눔고딕" charset="-127"/>
        </a:defRPr>
      </a:lvl9pPr>
    </p:titleStyle>
    <p:bodyStyle>
      <a:lvl1pPr marL="171450" indent="-171450" algn="l" rtl="0" eaLnBrk="0" fontAlgn="base" latinLnBrk="1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나눔고딕" charset="-127"/>
        </a:defRPr>
      </a:lvl1pPr>
      <a:lvl2pPr marL="5143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나눔고딕" charset="-127"/>
        </a:defRPr>
      </a:lvl2pPr>
      <a:lvl3pPr marL="8572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나눔고딕" charset="-127"/>
        </a:defRPr>
      </a:lvl3pPr>
      <a:lvl4pPr marL="12001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4pPr>
      <a:lvl5pPr marL="15430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5pPr>
      <a:lvl6pPr marL="18859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6pPr>
      <a:lvl7pPr marL="22288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7pPr>
      <a:lvl8pPr marL="25717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8pPr>
      <a:lvl9pPr marL="2914650" indent="-171450" algn="l" rtl="0" eaLnBrk="0" fontAlgn="base" latinLnBrk="1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나눔고딕" charset="-127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3"/>
          <p:cNvPicPr>
            <a:picLocks noChangeAspect="1" noChangeArrowheads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001" cy="498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 flipH="1">
            <a:off x="1914525" y="3291740"/>
            <a:ext cx="5314950" cy="623576"/>
          </a:xfrm>
          <a:prstGeom prst="roundRect">
            <a:avLst>
              <a:gd name="adj" fmla="val 16667"/>
            </a:avLst>
          </a:prstGeom>
          <a:solidFill>
            <a:schemeClr val="bg1">
              <a:alpha val="25000"/>
            </a:schemeClr>
          </a:solidFill>
          <a:ln w="28575" cap="flat" cmpd="sng">
            <a:solidFill>
              <a:schemeClr val="accent5">
                <a:lumMod val="75000"/>
              </a:schemeClr>
            </a:solidFill>
            <a:prstDash val="dash"/>
            <a:round/>
          </a:ln>
        </p:spPr>
        <p:txBody>
          <a:bodyPr lIns="67628" tIns="35243" rIns="67628" bIns="35243">
            <a:spAutoFit/>
          </a:bodyPr>
          <a:lstStyle/>
          <a:p>
            <a:pPr algn="ctr" eaLnBrk="1" latinLnBrk="1" hangingPunct="1"/>
            <a:r>
              <a:rPr lang="zh-CN" altLang="en-US" sz="3200" b="1" dirty="0" smtClean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</a:t>
            </a:r>
            <a:r>
              <a:rPr lang="zh-CN" altLang="en-US" sz="3200" b="1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女人节感恩有</a:t>
            </a:r>
            <a:r>
              <a:rPr lang="zh-CN" altLang="en-US" sz="3200" b="1" dirty="0" smtClean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你</a:t>
            </a:r>
            <a:endParaRPr lang="zh-CN" altLang="en-US" sz="3200" b="1" dirty="0">
              <a:solidFill>
                <a:srgbClr val="DE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Kozuka Gothic Pr6N EL" pitchFamily="34" charset="-128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 flipH="1">
            <a:off x="2756909" y="4155728"/>
            <a:ext cx="3630183" cy="349879"/>
          </a:xfrm>
          <a:prstGeom prst="roundRect">
            <a:avLst>
              <a:gd name="adj" fmla="val 16667"/>
            </a:avLst>
          </a:prstGeom>
          <a:solidFill>
            <a:schemeClr val="bg1">
              <a:alpha val="25000"/>
            </a:schemeClr>
          </a:solidFill>
          <a:ln w="28575" cap="flat" cmpd="sng">
            <a:noFill/>
            <a:prstDash val="dash"/>
            <a:round/>
          </a:ln>
        </p:spPr>
        <p:txBody>
          <a:bodyPr lIns="67628" tIns="35243" rIns="67628" bIns="35243">
            <a:spAutoFit/>
          </a:bodyPr>
          <a:lstStyle/>
          <a:p>
            <a:pPr algn="ctr" eaLnBrk="1" latinLnBrk="1" hangingPunct="1"/>
            <a:r>
              <a:rPr lang="en-US" altLang="zh-CN" sz="1600" smtClean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 www.PPT818.com</a:t>
            </a:r>
            <a:endParaRPr lang="zh-CN" altLang="en-US" sz="1600" dirty="0">
              <a:solidFill>
                <a:srgbClr val="DE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Kozuka Gothic Pr6N EL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>
            <a:off x="754856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>
            <a:off x="1418034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>
            <a:off x="2082403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>
            <a:off x="2745581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>
            <a:off x="3409950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>
            <a:spLocks noChangeArrowheads="1"/>
          </p:cNvSpPr>
          <p:nvPr/>
        </p:nvSpPr>
        <p:spPr bwMode="auto">
          <a:xfrm>
            <a:off x="4073128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>
            <a:spLocks noChangeArrowheads="1"/>
          </p:cNvSpPr>
          <p:nvPr/>
        </p:nvSpPr>
        <p:spPr bwMode="auto">
          <a:xfrm>
            <a:off x="4737497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>
            <a:off x="5401866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>
            <a:off x="6065044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>
            <a:spLocks noChangeArrowheads="1"/>
          </p:cNvSpPr>
          <p:nvPr/>
        </p:nvSpPr>
        <p:spPr bwMode="auto">
          <a:xfrm>
            <a:off x="6729412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>
            <a:off x="7392591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>
            <a:spLocks noChangeArrowheads="1"/>
          </p:cNvSpPr>
          <p:nvPr/>
        </p:nvSpPr>
        <p:spPr bwMode="auto">
          <a:xfrm>
            <a:off x="8056960" y="1341743"/>
            <a:ext cx="357188" cy="2262188"/>
          </a:xfrm>
          <a:prstGeom prst="rect">
            <a:avLst/>
          </a:prstGeom>
          <a:solidFill>
            <a:srgbClr val="E3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0" name="稻壳儿小白白(http://dwz.cn/Wu2UP)"/>
          <p:cNvSpPr>
            <a:spLocks noChangeArrowheads="1"/>
          </p:cNvSpPr>
          <p:nvPr/>
        </p:nvSpPr>
        <p:spPr bwMode="auto">
          <a:xfrm>
            <a:off x="754856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>
            <a:spLocks noChangeArrowheads="1"/>
          </p:cNvSpPr>
          <p:nvPr/>
        </p:nvSpPr>
        <p:spPr bwMode="auto">
          <a:xfrm>
            <a:off x="1418034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2" name="稻壳儿小白白(http://dwz.cn/Wu2UP)"/>
          <p:cNvSpPr>
            <a:spLocks noChangeArrowheads="1"/>
          </p:cNvSpPr>
          <p:nvPr/>
        </p:nvSpPr>
        <p:spPr bwMode="auto">
          <a:xfrm>
            <a:off x="2082403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>
            <a:spLocks noChangeArrowheads="1"/>
          </p:cNvSpPr>
          <p:nvPr/>
        </p:nvSpPr>
        <p:spPr bwMode="auto">
          <a:xfrm>
            <a:off x="2745581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4" name="稻壳儿小白白(http://dwz.cn/Wu2UP)"/>
          <p:cNvSpPr>
            <a:spLocks noChangeArrowheads="1"/>
          </p:cNvSpPr>
          <p:nvPr/>
        </p:nvSpPr>
        <p:spPr bwMode="auto">
          <a:xfrm>
            <a:off x="3409950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>
            <a:spLocks noChangeArrowheads="1"/>
          </p:cNvSpPr>
          <p:nvPr/>
        </p:nvSpPr>
        <p:spPr bwMode="auto">
          <a:xfrm>
            <a:off x="4073128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6" name="稻壳儿小白白(http://dwz.cn/Wu2UP)"/>
          <p:cNvSpPr>
            <a:spLocks noChangeArrowheads="1"/>
          </p:cNvSpPr>
          <p:nvPr/>
        </p:nvSpPr>
        <p:spPr bwMode="auto">
          <a:xfrm>
            <a:off x="4737497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>
            <a:spLocks noChangeArrowheads="1"/>
          </p:cNvSpPr>
          <p:nvPr/>
        </p:nvSpPr>
        <p:spPr bwMode="auto">
          <a:xfrm>
            <a:off x="5401866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8" name="稻壳儿小白白(http://dwz.cn/Wu2UP)"/>
          <p:cNvSpPr>
            <a:spLocks noChangeArrowheads="1"/>
          </p:cNvSpPr>
          <p:nvPr/>
        </p:nvSpPr>
        <p:spPr bwMode="auto">
          <a:xfrm>
            <a:off x="6065044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29" name="稻壳儿小白白(http://dwz.cn/Wu2UP)"/>
          <p:cNvSpPr>
            <a:spLocks noChangeArrowheads="1"/>
          </p:cNvSpPr>
          <p:nvPr/>
        </p:nvSpPr>
        <p:spPr bwMode="auto">
          <a:xfrm>
            <a:off x="6729412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30" name="稻壳儿小白白(http://dwz.cn/Wu2UP)"/>
          <p:cNvSpPr>
            <a:spLocks noChangeArrowheads="1"/>
          </p:cNvSpPr>
          <p:nvPr/>
        </p:nvSpPr>
        <p:spPr bwMode="auto">
          <a:xfrm>
            <a:off x="7392591" y="3680130"/>
            <a:ext cx="357188" cy="3571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31" name="稻壳儿小白白(http://dwz.cn/Wu2UP)"/>
          <p:cNvSpPr>
            <a:spLocks noChangeArrowheads="1"/>
          </p:cNvSpPr>
          <p:nvPr/>
        </p:nvSpPr>
        <p:spPr bwMode="auto">
          <a:xfrm>
            <a:off x="8056960" y="3680130"/>
            <a:ext cx="35718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32" name="稻壳儿小白白(http://dwz.cn/Wu2UP)"/>
          <p:cNvSpPr txBox="1">
            <a:spLocks noChangeArrowheads="1"/>
          </p:cNvSpPr>
          <p:nvPr/>
        </p:nvSpPr>
        <p:spPr bwMode="auto">
          <a:xfrm>
            <a:off x="746522" y="3743235"/>
            <a:ext cx="357188" cy="23852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00" b="1" dirty="0">
                <a:solidFill>
                  <a:srgbClr val="FFFFFF"/>
                </a:solidFill>
                <a:sym typeface="Arial" panose="020B0604020202020204" pitchFamily="34" charset="0"/>
              </a:rPr>
              <a:t>1</a:t>
            </a:r>
            <a:r>
              <a:rPr lang="zh-CN" altLang="en-US" sz="1100" b="1" dirty="0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3" name="稻壳儿小白白(http://dwz.cn/Wu2UP)"/>
          <p:cNvSpPr txBox="1">
            <a:spLocks noChangeArrowheads="1"/>
          </p:cNvSpPr>
          <p:nvPr/>
        </p:nvSpPr>
        <p:spPr bwMode="auto">
          <a:xfrm>
            <a:off x="1372791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2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4" name="稻壳儿小白白(http://dwz.cn/Wu2UP)"/>
          <p:cNvSpPr txBox="1">
            <a:spLocks noChangeArrowheads="1"/>
          </p:cNvSpPr>
          <p:nvPr/>
        </p:nvSpPr>
        <p:spPr bwMode="auto">
          <a:xfrm>
            <a:off x="2044303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3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5" name="稻壳儿小白白(http://dwz.cn/Wu2UP)"/>
          <p:cNvSpPr txBox="1">
            <a:spLocks noChangeArrowheads="1"/>
          </p:cNvSpPr>
          <p:nvPr/>
        </p:nvSpPr>
        <p:spPr bwMode="auto">
          <a:xfrm>
            <a:off x="2699147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4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6" name="稻壳儿小白白(http://dwz.cn/Wu2UP)"/>
          <p:cNvSpPr txBox="1">
            <a:spLocks noChangeArrowheads="1"/>
          </p:cNvSpPr>
          <p:nvPr/>
        </p:nvSpPr>
        <p:spPr bwMode="auto">
          <a:xfrm>
            <a:off x="3358753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5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7" name="稻壳儿小白白(http://dwz.cn/Wu2UP)"/>
          <p:cNvSpPr txBox="1">
            <a:spLocks noChangeArrowheads="1"/>
          </p:cNvSpPr>
          <p:nvPr/>
        </p:nvSpPr>
        <p:spPr bwMode="auto">
          <a:xfrm>
            <a:off x="4013597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6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8" name="稻壳儿小白白(http://dwz.cn/Wu2UP)"/>
          <p:cNvSpPr txBox="1">
            <a:spLocks noChangeArrowheads="1"/>
          </p:cNvSpPr>
          <p:nvPr/>
        </p:nvSpPr>
        <p:spPr bwMode="auto">
          <a:xfrm>
            <a:off x="4685109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7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39" name="稻壳儿小白白(http://dwz.cn/Wu2UP)"/>
          <p:cNvSpPr txBox="1">
            <a:spLocks noChangeArrowheads="1"/>
          </p:cNvSpPr>
          <p:nvPr/>
        </p:nvSpPr>
        <p:spPr bwMode="auto">
          <a:xfrm>
            <a:off x="5349478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8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40" name="稻壳儿小白白(http://dwz.cn/Wu2UP)"/>
          <p:cNvSpPr txBox="1">
            <a:spLocks noChangeArrowheads="1"/>
          </p:cNvSpPr>
          <p:nvPr/>
        </p:nvSpPr>
        <p:spPr bwMode="auto">
          <a:xfrm>
            <a:off x="6023372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9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41" name="稻壳儿小白白(http://dwz.cn/Wu2UP)"/>
          <p:cNvSpPr txBox="1">
            <a:spLocks noChangeArrowheads="1"/>
          </p:cNvSpPr>
          <p:nvPr/>
        </p:nvSpPr>
        <p:spPr bwMode="auto">
          <a:xfrm>
            <a:off x="6702028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10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42" name="稻壳儿小白白(http://dwz.cn/Wu2UP)"/>
          <p:cNvSpPr txBox="1">
            <a:spLocks noChangeArrowheads="1"/>
          </p:cNvSpPr>
          <p:nvPr/>
        </p:nvSpPr>
        <p:spPr bwMode="auto">
          <a:xfrm>
            <a:off x="7340203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11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43" name="稻壳儿小白白(http://dwz.cn/Wu2UP)"/>
          <p:cNvSpPr txBox="1">
            <a:spLocks noChangeArrowheads="1"/>
          </p:cNvSpPr>
          <p:nvPr/>
        </p:nvSpPr>
        <p:spPr bwMode="auto">
          <a:xfrm>
            <a:off x="8031956" y="3739662"/>
            <a:ext cx="461963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00" b="1">
                <a:solidFill>
                  <a:srgbClr val="FFFFFF"/>
                </a:solidFill>
                <a:sym typeface="Arial" panose="020B0604020202020204" pitchFamily="34" charset="0"/>
              </a:rPr>
              <a:t>12</a:t>
            </a:r>
            <a:r>
              <a:rPr lang="zh-CN" altLang="en-US" sz="1100" b="1">
                <a:solidFill>
                  <a:srgbClr val="FFFFFF"/>
                </a:solidFill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44" name="稻壳儿小白白(http://dwz.cn/Wu2UP)"/>
          <p:cNvSpPr>
            <a:spLocks noChangeArrowheads="1"/>
          </p:cNvSpPr>
          <p:nvPr/>
        </p:nvSpPr>
        <p:spPr bwMode="auto">
          <a:xfrm>
            <a:off x="754856" y="2853837"/>
            <a:ext cx="357188" cy="7631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45" name="稻壳儿小白白(http://dwz.cn/Wu2UP)"/>
          <p:cNvSpPr>
            <a:spLocks noChangeArrowheads="1"/>
          </p:cNvSpPr>
          <p:nvPr/>
        </p:nvSpPr>
        <p:spPr bwMode="auto">
          <a:xfrm>
            <a:off x="1418034" y="2159703"/>
            <a:ext cx="357188" cy="1457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46" name="稻壳儿小白白(http://dwz.cn/Wu2UP)"/>
          <p:cNvSpPr>
            <a:spLocks noChangeArrowheads="1"/>
          </p:cNvSpPr>
          <p:nvPr/>
        </p:nvSpPr>
        <p:spPr bwMode="auto">
          <a:xfrm>
            <a:off x="2082403" y="2853837"/>
            <a:ext cx="357188" cy="7631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47" name="稻壳儿小白白(http://dwz.cn/Wu2UP)"/>
          <p:cNvSpPr>
            <a:spLocks noChangeArrowheads="1"/>
          </p:cNvSpPr>
          <p:nvPr/>
        </p:nvSpPr>
        <p:spPr bwMode="auto">
          <a:xfrm>
            <a:off x="2745581" y="2159703"/>
            <a:ext cx="357188" cy="1457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48" name="稻壳儿小白白(http://dwz.cn/Wu2UP)"/>
          <p:cNvSpPr>
            <a:spLocks noChangeArrowheads="1"/>
          </p:cNvSpPr>
          <p:nvPr/>
        </p:nvSpPr>
        <p:spPr bwMode="auto">
          <a:xfrm>
            <a:off x="3409950" y="2853837"/>
            <a:ext cx="357188" cy="7631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49" name="稻壳儿小白白(http://dwz.cn/Wu2UP)"/>
          <p:cNvSpPr>
            <a:spLocks noChangeArrowheads="1"/>
          </p:cNvSpPr>
          <p:nvPr/>
        </p:nvSpPr>
        <p:spPr bwMode="auto">
          <a:xfrm>
            <a:off x="4073128" y="2159703"/>
            <a:ext cx="357188" cy="1457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0" name="稻壳儿小白白(http://dwz.cn/Wu2UP)"/>
          <p:cNvSpPr>
            <a:spLocks noChangeArrowheads="1"/>
          </p:cNvSpPr>
          <p:nvPr/>
        </p:nvSpPr>
        <p:spPr bwMode="auto">
          <a:xfrm>
            <a:off x="4737497" y="2307340"/>
            <a:ext cx="357188" cy="13096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1" name="稻壳儿小白白(http://dwz.cn/Wu2UP)"/>
          <p:cNvSpPr>
            <a:spLocks noChangeArrowheads="1"/>
          </p:cNvSpPr>
          <p:nvPr/>
        </p:nvSpPr>
        <p:spPr bwMode="auto">
          <a:xfrm>
            <a:off x="5401866" y="1732268"/>
            <a:ext cx="357188" cy="1884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2" name="稻壳儿小白白(http://dwz.cn/Wu2UP)"/>
          <p:cNvSpPr>
            <a:spLocks noChangeArrowheads="1"/>
          </p:cNvSpPr>
          <p:nvPr/>
        </p:nvSpPr>
        <p:spPr bwMode="auto">
          <a:xfrm>
            <a:off x="6065044" y="2159703"/>
            <a:ext cx="357188" cy="1457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3" name="稻壳儿小白白(http://dwz.cn/Wu2UP)"/>
          <p:cNvSpPr>
            <a:spLocks noChangeArrowheads="1"/>
          </p:cNvSpPr>
          <p:nvPr/>
        </p:nvSpPr>
        <p:spPr bwMode="auto">
          <a:xfrm>
            <a:off x="6729412" y="2853837"/>
            <a:ext cx="357188" cy="763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4" name="稻壳儿小白白(http://dwz.cn/Wu2UP)"/>
          <p:cNvSpPr>
            <a:spLocks noChangeArrowheads="1"/>
          </p:cNvSpPr>
          <p:nvPr/>
        </p:nvSpPr>
        <p:spPr bwMode="auto">
          <a:xfrm>
            <a:off x="7392591" y="2159703"/>
            <a:ext cx="357188" cy="1457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5" name="稻壳儿小白白(http://dwz.cn/Wu2UP)"/>
          <p:cNvSpPr>
            <a:spLocks noChangeArrowheads="1"/>
          </p:cNvSpPr>
          <p:nvPr/>
        </p:nvSpPr>
        <p:spPr bwMode="auto">
          <a:xfrm>
            <a:off x="8056960" y="2853837"/>
            <a:ext cx="357188" cy="763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0" tIns="0" rIns="0" bIns="0" anchor="ctr"/>
          <a:lstStyle/>
          <a:p>
            <a:pPr eaLnBrk="1" hangingPunct="1"/>
            <a:endParaRPr lang="zh-CN" altLang="zh-CN" sz="1200">
              <a:solidFill>
                <a:srgbClr val="FFA349"/>
              </a:solidFill>
              <a:sym typeface="Arial" panose="020B0604020202020204" pitchFamily="34" charset="0"/>
            </a:endParaRPr>
          </a:p>
        </p:txBody>
      </p:sp>
      <p:sp>
        <p:nvSpPr>
          <p:cNvPr id="56" name="稻壳儿小白白(http://dwz.cn/Wu2UP)"/>
          <p:cNvSpPr txBox="1">
            <a:spLocks noChangeArrowheads="1"/>
          </p:cNvSpPr>
          <p:nvPr/>
        </p:nvSpPr>
        <p:spPr bwMode="auto">
          <a:xfrm>
            <a:off x="627460" y="4424272"/>
            <a:ext cx="7427119" cy="22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57" name="稻壳儿小白白(http://dwz.cn/Wu2UP)"/>
          <p:cNvSpPr txBox="1">
            <a:spLocks noChangeArrowheads="1"/>
          </p:cNvSpPr>
          <p:nvPr/>
        </p:nvSpPr>
        <p:spPr bwMode="auto">
          <a:xfrm>
            <a:off x="627460" y="4173049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单击此处编辑标题</a:t>
            </a:r>
            <a:endParaRPr lang="en-US" sz="1200" b="1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/>
          <p:nvPr/>
        </p:nvSpPr>
        <p:spPr bwMode="auto">
          <a:xfrm>
            <a:off x="2852738" y="1483519"/>
            <a:ext cx="1493044" cy="1526381"/>
          </a:xfrm>
          <a:custGeom>
            <a:avLst/>
            <a:gdLst>
              <a:gd name="T0" fmla="*/ 14737171 w 21600"/>
              <a:gd name="T1" fmla="*/ 33921374 h 21600"/>
              <a:gd name="T2" fmla="*/ 40304255 w 21600"/>
              <a:gd name="T3" fmla="*/ 33921374 h 21600"/>
              <a:gd name="T4" fmla="*/ 51406049 w 21600"/>
              <a:gd name="T5" fmla="*/ 88580803 h 21600"/>
              <a:gd name="T6" fmla="*/ 14737171 w 21600"/>
              <a:gd name="T7" fmla="*/ 33921374 h 21600"/>
              <a:gd name="T8" fmla="*/ 91735834 w 21600"/>
              <a:gd name="T9" fmla="*/ 12774869 h 21600"/>
              <a:gd name="T10" fmla="*/ 130451656 w 21600"/>
              <a:gd name="T11" fmla="*/ 28727908 h 21600"/>
              <a:gd name="T12" fmla="*/ 91735834 w 21600"/>
              <a:gd name="T13" fmla="*/ 44725420 h 21600"/>
              <a:gd name="T14" fmla="*/ 53019919 w 21600"/>
              <a:gd name="T15" fmla="*/ 28727908 h 21600"/>
              <a:gd name="T16" fmla="*/ 91735834 w 21600"/>
              <a:gd name="T17" fmla="*/ 12774869 h 21600"/>
              <a:gd name="T18" fmla="*/ 132065526 w 21600"/>
              <a:gd name="T19" fmla="*/ 88580803 h 21600"/>
              <a:gd name="T20" fmla="*/ 143167320 w 21600"/>
              <a:gd name="T21" fmla="*/ 33921374 h 21600"/>
              <a:gd name="T22" fmla="*/ 168742883 w 21600"/>
              <a:gd name="T23" fmla="*/ 33921374 h 21600"/>
              <a:gd name="T24" fmla="*/ 132065526 w 21600"/>
              <a:gd name="T25" fmla="*/ 88580803 h 21600"/>
              <a:gd name="T26" fmla="*/ 103763407 w 21600"/>
              <a:gd name="T27" fmla="*/ 141251604 h 21600"/>
              <a:gd name="T28" fmla="*/ 133271758 w 21600"/>
              <a:gd name="T29" fmla="*/ 105386073 h 21600"/>
              <a:gd name="T30" fmla="*/ 183471575 w 21600"/>
              <a:gd name="T31" fmla="*/ 26615095 h 21600"/>
              <a:gd name="T32" fmla="*/ 176251603 w 21600"/>
              <a:gd name="T33" fmla="*/ 19326531 h 21600"/>
              <a:gd name="T34" fmla="*/ 141298619 w 21600"/>
              <a:gd name="T35" fmla="*/ 19326531 h 21600"/>
              <a:gd name="T36" fmla="*/ 91735834 w 21600"/>
              <a:gd name="T37" fmla="*/ 0 h 21600"/>
              <a:gd name="T38" fmla="*/ 42181435 w 21600"/>
              <a:gd name="T39" fmla="*/ 19326531 h 21600"/>
              <a:gd name="T40" fmla="*/ 7219972 w 21600"/>
              <a:gd name="T41" fmla="*/ 19326531 h 21600"/>
              <a:gd name="T42" fmla="*/ 0 w 21600"/>
              <a:gd name="T43" fmla="*/ 26615095 h 21600"/>
              <a:gd name="T44" fmla="*/ 50216868 w 21600"/>
              <a:gd name="T45" fmla="*/ 105386073 h 21600"/>
              <a:gd name="T46" fmla="*/ 79708168 w 21600"/>
              <a:gd name="T47" fmla="*/ 141251604 h 21600"/>
              <a:gd name="T48" fmla="*/ 79708168 w 21600"/>
              <a:gd name="T49" fmla="*/ 154914317 h 21600"/>
              <a:gd name="T50" fmla="*/ 46386012 w 21600"/>
              <a:gd name="T51" fmla="*/ 172997978 h 21600"/>
              <a:gd name="T52" fmla="*/ 91735834 w 21600"/>
              <a:gd name="T53" fmla="*/ 191756356 h 21600"/>
              <a:gd name="T54" fmla="*/ 137085563 w 21600"/>
              <a:gd name="T55" fmla="*/ 172997978 h 21600"/>
              <a:gd name="T56" fmla="*/ 103763407 w 21600"/>
              <a:gd name="T57" fmla="*/ 154914317 h 21600"/>
              <a:gd name="T58" fmla="*/ 103763407 w 21600"/>
              <a:gd name="T59" fmla="*/ 14125160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28570" tIns="28570" rIns="28570" bIns="28570" anchor="ctr"/>
          <a:lstStyle/>
          <a:p>
            <a:endParaRPr lang="zh-CN" altLang="en-US"/>
          </a:p>
        </p:txBody>
      </p:sp>
      <p:sp>
        <p:nvSpPr>
          <p:cNvPr id="9" name="稻壳儿小白白(http://dwz.cn/Wu2UP)"/>
          <p:cNvSpPr/>
          <p:nvPr/>
        </p:nvSpPr>
        <p:spPr bwMode="auto">
          <a:xfrm>
            <a:off x="840582" y="1483519"/>
            <a:ext cx="1493044" cy="1526381"/>
          </a:xfrm>
          <a:custGeom>
            <a:avLst/>
            <a:gdLst>
              <a:gd name="T0" fmla="*/ 14737171 w 21600"/>
              <a:gd name="T1" fmla="*/ 33921374 h 21600"/>
              <a:gd name="T2" fmla="*/ 40304255 w 21600"/>
              <a:gd name="T3" fmla="*/ 33921374 h 21600"/>
              <a:gd name="T4" fmla="*/ 51406049 w 21600"/>
              <a:gd name="T5" fmla="*/ 88580803 h 21600"/>
              <a:gd name="T6" fmla="*/ 14737171 w 21600"/>
              <a:gd name="T7" fmla="*/ 33921374 h 21600"/>
              <a:gd name="T8" fmla="*/ 91735834 w 21600"/>
              <a:gd name="T9" fmla="*/ 12774869 h 21600"/>
              <a:gd name="T10" fmla="*/ 130451656 w 21600"/>
              <a:gd name="T11" fmla="*/ 28727908 h 21600"/>
              <a:gd name="T12" fmla="*/ 91735834 w 21600"/>
              <a:gd name="T13" fmla="*/ 44725420 h 21600"/>
              <a:gd name="T14" fmla="*/ 53019919 w 21600"/>
              <a:gd name="T15" fmla="*/ 28727908 h 21600"/>
              <a:gd name="T16" fmla="*/ 91735834 w 21600"/>
              <a:gd name="T17" fmla="*/ 12774869 h 21600"/>
              <a:gd name="T18" fmla="*/ 132065526 w 21600"/>
              <a:gd name="T19" fmla="*/ 88580803 h 21600"/>
              <a:gd name="T20" fmla="*/ 143167320 w 21600"/>
              <a:gd name="T21" fmla="*/ 33921374 h 21600"/>
              <a:gd name="T22" fmla="*/ 168742883 w 21600"/>
              <a:gd name="T23" fmla="*/ 33921374 h 21600"/>
              <a:gd name="T24" fmla="*/ 132065526 w 21600"/>
              <a:gd name="T25" fmla="*/ 88580803 h 21600"/>
              <a:gd name="T26" fmla="*/ 103763407 w 21600"/>
              <a:gd name="T27" fmla="*/ 141251604 h 21600"/>
              <a:gd name="T28" fmla="*/ 133271758 w 21600"/>
              <a:gd name="T29" fmla="*/ 105386073 h 21600"/>
              <a:gd name="T30" fmla="*/ 183471575 w 21600"/>
              <a:gd name="T31" fmla="*/ 26615095 h 21600"/>
              <a:gd name="T32" fmla="*/ 176251603 w 21600"/>
              <a:gd name="T33" fmla="*/ 19326531 h 21600"/>
              <a:gd name="T34" fmla="*/ 141298619 w 21600"/>
              <a:gd name="T35" fmla="*/ 19326531 h 21600"/>
              <a:gd name="T36" fmla="*/ 91735834 w 21600"/>
              <a:gd name="T37" fmla="*/ 0 h 21600"/>
              <a:gd name="T38" fmla="*/ 42181435 w 21600"/>
              <a:gd name="T39" fmla="*/ 19326531 h 21600"/>
              <a:gd name="T40" fmla="*/ 7219972 w 21600"/>
              <a:gd name="T41" fmla="*/ 19326531 h 21600"/>
              <a:gd name="T42" fmla="*/ 0 w 21600"/>
              <a:gd name="T43" fmla="*/ 26615095 h 21600"/>
              <a:gd name="T44" fmla="*/ 50216868 w 21600"/>
              <a:gd name="T45" fmla="*/ 105386073 h 21600"/>
              <a:gd name="T46" fmla="*/ 79708168 w 21600"/>
              <a:gd name="T47" fmla="*/ 141251604 h 21600"/>
              <a:gd name="T48" fmla="*/ 79708168 w 21600"/>
              <a:gd name="T49" fmla="*/ 154914317 h 21600"/>
              <a:gd name="T50" fmla="*/ 46386012 w 21600"/>
              <a:gd name="T51" fmla="*/ 172997978 h 21600"/>
              <a:gd name="T52" fmla="*/ 91735834 w 21600"/>
              <a:gd name="T53" fmla="*/ 191756356 h 21600"/>
              <a:gd name="T54" fmla="*/ 137085563 w 21600"/>
              <a:gd name="T55" fmla="*/ 172997978 h 21600"/>
              <a:gd name="T56" fmla="*/ 103763407 w 21600"/>
              <a:gd name="T57" fmla="*/ 154914317 h 21600"/>
              <a:gd name="T58" fmla="*/ 103763407 w 21600"/>
              <a:gd name="T59" fmla="*/ 14125160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28570" tIns="28570" rIns="28570" bIns="28570" anchor="ctr"/>
          <a:lstStyle/>
          <a:p>
            <a:endParaRPr lang="zh-CN" altLang="en-US"/>
          </a:p>
        </p:txBody>
      </p:sp>
      <p:sp>
        <p:nvSpPr>
          <p:cNvPr id="10" name="稻壳儿小白白(http://dwz.cn/Wu2UP)"/>
          <p:cNvSpPr/>
          <p:nvPr/>
        </p:nvSpPr>
        <p:spPr bwMode="auto">
          <a:xfrm>
            <a:off x="6825854" y="1483519"/>
            <a:ext cx="1493044" cy="1526381"/>
          </a:xfrm>
          <a:custGeom>
            <a:avLst/>
            <a:gdLst>
              <a:gd name="T0" fmla="*/ 14737171 w 21600"/>
              <a:gd name="T1" fmla="*/ 33921374 h 21600"/>
              <a:gd name="T2" fmla="*/ 40304255 w 21600"/>
              <a:gd name="T3" fmla="*/ 33921374 h 21600"/>
              <a:gd name="T4" fmla="*/ 51406049 w 21600"/>
              <a:gd name="T5" fmla="*/ 88580803 h 21600"/>
              <a:gd name="T6" fmla="*/ 14737171 w 21600"/>
              <a:gd name="T7" fmla="*/ 33921374 h 21600"/>
              <a:gd name="T8" fmla="*/ 91735834 w 21600"/>
              <a:gd name="T9" fmla="*/ 12774869 h 21600"/>
              <a:gd name="T10" fmla="*/ 130451656 w 21600"/>
              <a:gd name="T11" fmla="*/ 28727908 h 21600"/>
              <a:gd name="T12" fmla="*/ 91735834 w 21600"/>
              <a:gd name="T13" fmla="*/ 44725420 h 21600"/>
              <a:gd name="T14" fmla="*/ 53019919 w 21600"/>
              <a:gd name="T15" fmla="*/ 28727908 h 21600"/>
              <a:gd name="T16" fmla="*/ 91735834 w 21600"/>
              <a:gd name="T17" fmla="*/ 12774869 h 21600"/>
              <a:gd name="T18" fmla="*/ 132065526 w 21600"/>
              <a:gd name="T19" fmla="*/ 88580803 h 21600"/>
              <a:gd name="T20" fmla="*/ 143167320 w 21600"/>
              <a:gd name="T21" fmla="*/ 33921374 h 21600"/>
              <a:gd name="T22" fmla="*/ 168742883 w 21600"/>
              <a:gd name="T23" fmla="*/ 33921374 h 21600"/>
              <a:gd name="T24" fmla="*/ 132065526 w 21600"/>
              <a:gd name="T25" fmla="*/ 88580803 h 21600"/>
              <a:gd name="T26" fmla="*/ 103763407 w 21600"/>
              <a:gd name="T27" fmla="*/ 141251604 h 21600"/>
              <a:gd name="T28" fmla="*/ 133271758 w 21600"/>
              <a:gd name="T29" fmla="*/ 105386073 h 21600"/>
              <a:gd name="T30" fmla="*/ 183471575 w 21600"/>
              <a:gd name="T31" fmla="*/ 26615095 h 21600"/>
              <a:gd name="T32" fmla="*/ 176251603 w 21600"/>
              <a:gd name="T33" fmla="*/ 19326531 h 21600"/>
              <a:gd name="T34" fmla="*/ 141298619 w 21600"/>
              <a:gd name="T35" fmla="*/ 19326531 h 21600"/>
              <a:gd name="T36" fmla="*/ 91735834 w 21600"/>
              <a:gd name="T37" fmla="*/ 0 h 21600"/>
              <a:gd name="T38" fmla="*/ 42181435 w 21600"/>
              <a:gd name="T39" fmla="*/ 19326531 h 21600"/>
              <a:gd name="T40" fmla="*/ 7219972 w 21600"/>
              <a:gd name="T41" fmla="*/ 19326531 h 21600"/>
              <a:gd name="T42" fmla="*/ 0 w 21600"/>
              <a:gd name="T43" fmla="*/ 26615095 h 21600"/>
              <a:gd name="T44" fmla="*/ 50216868 w 21600"/>
              <a:gd name="T45" fmla="*/ 105386073 h 21600"/>
              <a:gd name="T46" fmla="*/ 79708168 w 21600"/>
              <a:gd name="T47" fmla="*/ 141251604 h 21600"/>
              <a:gd name="T48" fmla="*/ 79708168 w 21600"/>
              <a:gd name="T49" fmla="*/ 154914317 h 21600"/>
              <a:gd name="T50" fmla="*/ 46386012 w 21600"/>
              <a:gd name="T51" fmla="*/ 172997978 h 21600"/>
              <a:gd name="T52" fmla="*/ 91735834 w 21600"/>
              <a:gd name="T53" fmla="*/ 191756356 h 21600"/>
              <a:gd name="T54" fmla="*/ 137085563 w 21600"/>
              <a:gd name="T55" fmla="*/ 172997978 h 21600"/>
              <a:gd name="T56" fmla="*/ 103763407 w 21600"/>
              <a:gd name="T57" fmla="*/ 154914317 h 21600"/>
              <a:gd name="T58" fmla="*/ 103763407 w 21600"/>
              <a:gd name="T59" fmla="*/ 14125160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28570" tIns="28570" rIns="28570" bIns="28570" anchor="ctr"/>
          <a:lstStyle/>
          <a:p>
            <a:endParaRPr lang="zh-CN" altLang="en-US"/>
          </a:p>
        </p:txBody>
      </p:sp>
      <p:sp>
        <p:nvSpPr>
          <p:cNvPr id="11" name="稻壳儿小白白(http://dwz.cn/Wu2UP)"/>
          <p:cNvSpPr/>
          <p:nvPr/>
        </p:nvSpPr>
        <p:spPr bwMode="auto">
          <a:xfrm>
            <a:off x="4827985" y="1483519"/>
            <a:ext cx="1491853" cy="1526381"/>
          </a:xfrm>
          <a:custGeom>
            <a:avLst/>
            <a:gdLst>
              <a:gd name="T0" fmla="*/ 14713720 w 21600"/>
              <a:gd name="T1" fmla="*/ 33921374 h 21600"/>
              <a:gd name="T2" fmla="*/ 40240057 w 21600"/>
              <a:gd name="T3" fmla="*/ 33921374 h 21600"/>
              <a:gd name="T4" fmla="*/ 51324063 w 21600"/>
              <a:gd name="T5" fmla="*/ 88580803 h 21600"/>
              <a:gd name="T6" fmla="*/ 14713720 w 21600"/>
              <a:gd name="T7" fmla="*/ 33921374 h 21600"/>
              <a:gd name="T8" fmla="*/ 91589537 w 21600"/>
              <a:gd name="T9" fmla="*/ 12774869 h 21600"/>
              <a:gd name="T10" fmla="*/ 130243626 w 21600"/>
              <a:gd name="T11" fmla="*/ 28727908 h 21600"/>
              <a:gd name="T12" fmla="*/ 91589537 w 21600"/>
              <a:gd name="T13" fmla="*/ 44725420 h 21600"/>
              <a:gd name="T14" fmla="*/ 52935356 w 21600"/>
              <a:gd name="T15" fmla="*/ 28727908 h 21600"/>
              <a:gd name="T16" fmla="*/ 91589537 w 21600"/>
              <a:gd name="T17" fmla="*/ 12774869 h 21600"/>
              <a:gd name="T18" fmla="*/ 131854919 w 21600"/>
              <a:gd name="T19" fmla="*/ 88580803 h 21600"/>
              <a:gd name="T20" fmla="*/ 142938924 w 21600"/>
              <a:gd name="T21" fmla="*/ 33921374 h 21600"/>
              <a:gd name="T22" fmla="*/ 168473826 w 21600"/>
              <a:gd name="T23" fmla="*/ 33921374 h 21600"/>
              <a:gd name="T24" fmla="*/ 131854919 w 21600"/>
              <a:gd name="T25" fmla="*/ 88580803 h 21600"/>
              <a:gd name="T26" fmla="*/ 103597846 w 21600"/>
              <a:gd name="T27" fmla="*/ 141251604 h 21600"/>
              <a:gd name="T28" fmla="*/ 133059176 w 21600"/>
              <a:gd name="T29" fmla="*/ 105386073 h 21600"/>
              <a:gd name="T30" fmla="*/ 183178982 w 21600"/>
              <a:gd name="T31" fmla="*/ 26615095 h 21600"/>
              <a:gd name="T32" fmla="*/ 175970570 w 21600"/>
              <a:gd name="T33" fmla="*/ 19326531 h 21600"/>
              <a:gd name="T34" fmla="*/ 141073280 w 21600"/>
              <a:gd name="T35" fmla="*/ 19326531 h 21600"/>
              <a:gd name="T36" fmla="*/ 91589537 w 21600"/>
              <a:gd name="T37" fmla="*/ 0 h 21600"/>
              <a:gd name="T38" fmla="*/ 42114174 w 21600"/>
              <a:gd name="T39" fmla="*/ 19326531 h 21600"/>
              <a:gd name="T40" fmla="*/ 7208411 w 21600"/>
              <a:gd name="T41" fmla="*/ 19326531 h 21600"/>
              <a:gd name="T42" fmla="*/ 0 w 21600"/>
              <a:gd name="T43" fmla="*/ 26615095 h 21600"/>
              <a:gd name="T44" fmla="*/ 50136751 w 21600"/>
              <a:gd name="T45" fmla="*/ 105386073 h 21600"/>
              <a:gd name="T46" fmla="*/ 79581135 w 21600"/>
              <a:gd name="T47" fmla="*/ 141251604 h 21600"/>
              <a:gd name="T48" fmla="*/ 79581135 w 21600"/>
              <a:gd name="T49" fmla="*/ 154914317 h 21600"/>
              <a:gd name="T50" fmla="*/ 46312082 w 21600"/>
              <a:gd name="T51" fmla="*/ 172997978 h 21600"/>
              <a:gd name="T52" fmla="*/ 91589537 w 21600"/>
              <a:gd name="T53" fmla="*/ 191756356 h 21600"/>
              <a:gd name="T54" fmla="*/ 136866899 w 21600"/>
              <a:gd name="T55" fmla="*/ 172997978 h 21600"/>
              <a:gd name="T56" fmla="*/ 103597846 w 21600"/>
              <a:gd name="T57" fmla="*/ 154914317 h 21600"/>
              <a:gd name="T58" fmla="*/ 103597846 w 21600"/>
              <a:gd name="T59" fmla="*/ 14125160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28570" tIns="28570" rIns="28570" bIns="28570" anchor="ctr"/>
          <a:lstStyle/>
          <a:p>
            <a:endParaRPr lang="zh-CN" altLang="en-US"/>
          </a:p>
        </p:txBody>
      </p:sp>
      <p:sp>
        <p:nvSpPr>
          <p:cNvPr id="12" name="稻壳儿小白白(http://dwz.cn/Wu2UP)"/>
          <p:cNvSpPr txBox="1">
            <a:spLocks noChangeArrowheads="1"/>
          </p:cNvSpPr>
          <p:nvPr/>
        </p:nvSpPr>
        <p:spPr bwMode="auto">
          <a:xfrm>
            <a:off x="1258491" y="1968104"/>
            <a:ext cx="6762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FFFF"/>
                </a:solidFill>
                <a:ea typeface="Lato Black"/>
                <a:cs typeface="Lato Black"/>
                <a:sym typeface="Arial" panose="020B0604020202020204" pitchFamily="34" charset="0"/>
              </a:rPr>
              <a:t>2014</a:t>
            </a:r>
            <a:endParaRPr lang="en-GB" altLang="en-US" b="1" dirty="0">
              <a:solidFill>
                <a:srgbClr val="FFFFFF"/>
              </a:solidFill>
              <a:ea typeface="Lato Black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 txBox="1">
            <a:spLocks noChangeArrowheads="1"/>
          </p:cNvSpPr>
          <p:nvPr/>
        </p:nvSpPr>
        <p:spPr bwMode="auto">
          <a:xfrm>
            <a:off x="3280172" y="1968104"/>
            <a:ext cx="6762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FFFF"/>
                </a:solidFill>
                <a:ea typeface="Lato Black"/>
                <a:cs typeface="Lato Black"/>
                <a:sym typeface="Arial" panose="020B0604020202020204" pitchFamily="34" charset="0"/>
              </a:rPr>
              <a:t>2015</a:t>
            </a:r>
            <a:endParaRPr lang="en-GB" altLang="en-US" b="1" dirty="0">
              <a:solidFill>
                <a:srgbClr val="FFFFFF"/>
              </a:solidFill>
              <a:ea typeface="Lato Black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 txBox="1">
            <a:spLocks noChangeArrowheads="1"/>
          </p:cNvSpPr>
          <p:nvPr/>
        </p:nvSpPr>
        <p:spPr bwMode="auto">
          <a:xfrm>
            <a:off x="5213747" y="1968104"/>
            <a:ext cx="6762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FFFF"/>
                </a:solidFill>
                <a:ea typeface="Lato Black"/>
                <a:cs typeface="Lato Black"/>
                <a:sym typeface="Arial" panose="020B0604020202020204" pitchFamily="34" charset="0"/>
              </a:rPr>
              <a:t>2016</a:t>
            </a:r>
            <a:endParaRPr lang="en-GB" altLang="en-US" b="1" dirty="0">
              <a:solidFill>
                <a:srgbClr val="FFFFFF"/>
              </a:solidFill>
              <a:ea typeface="Lato Black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 txBox="1">
            <a:spLocks noChangeArrowheads="1"/>
          </p:cNvSpPr>
          <p:nvPr/>
        </p:nvSpPr>
        <p:spPr bwMode="auto">
          <a:xfrm>
            <a:off x="7234238" y="1968104"/>
            <a:ext cx="6762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FFFF"/>
                </a:solidFill>
                <a:ea typeface="Lato Black"/>
                <a:cs typeface="Lato Black"/>
                <a:sym typeface="Arial" panose="020B0604020202020204" pitchFamily="34" charset="0"/>
              </a:rPr>
              <a:t>2019</a:t>
            </a:r>
            <a:endParaRPr lang="en-GB" altLang="en-US" b="1" dirty="0">
              <a:solidFill>
                <a:srgbClr val="FFFFFF"/>
              </a:solidFill>
              <a:ea typeface="Lato Black"/>
              <a:cs typeface="Lato Black"/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 txBox="1">
            <a:spLocks noChangeArrowheads="1"/>
          </p:cNvSpPr>
          <p:nvPr/>
        </p:nvSpPr>
        <p:spPr bwMode="auto">
          <a:xfrm>
            <a:off x="878682" y="3219451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获得的荣誉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 txBox="1">
            <a:spLocks noChangeArrowheads="1"/>
          </p:cNvSpPr>
          <p:nvPr/>
        </p:nvSpPr>
        <p:spPr bwMode="auto">
          <a:xfrm>
            <a:off x="878681" y="3455194"/>
            <a:ext cx="1515666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 txBox="1">
            <a:spLocks noChangeArrowheads="1"/>
          </p:cNvSpPr>
          <p:nvPr/>
        </p:nvSpPr>
        <p:spPr bwMode="auto">
          <a:xfrm>
            <a:off x="2881313" y="3219451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获得的荣誉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 txBox="1">
            <a:spLocks noChangeArrowheads="1"/>
          </p:cNvSpPr>
          <p:nvPr/>
        </p:nvSpPr>
        <p:spPr bwMode="auto">
          <a:xfrm>
            <a:off x="2881312" y="3455194"/>
            <a:ext cx="1514475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0" name="稻壳儿小白白(http://dwz.cn/Wu2UP)"/>
          <p:cNvSpPr txBox="1">
            <a:spLocks noChangeArrowheads="1"/>
          </p:cNvSpPr>
          <p:nvPr/>
        </p:nvSpPr>
        <p:spPr bwMode="auto">
          <a:xfrm>
            <a:off x="4827985" y="3219451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获得的荣誉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4827985" y="3455194"/>
            <a:ext cx="1515665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6854429" y="3219451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获得的荣誉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6854429" y="3455194"/>
            <a:ext cx="1514475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>
            <a:off x="3351610" y="2499771"/>
            <a:ext cx="2434828" cy="1223963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>
            <a:off x="3305175" y="3084369"/>
            <a:ext cx="102394" cy="5834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>
            <a:off x="5741194" y="3084369"/>
            <a:ext cx="101204" cy="5834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>
            <a:off x="5128023" y="2553350"/>
            <a:ext cx="101203" cy="5834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>
            <a:spLocks noChangeArrowheads="1"/>
          </p:cNvSpPr>
          <p:nvPr/>
        </p:nvSpPr>
        <p:spPr bwMode="auto">
          <a:xfrm>
            <a:off x="3919538" y="2553350"/>
            <a:ext cx="102394" cy="5834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>
            <a:spLocks noChangeArrowheads="1"/>
          </p:cNvSpPr>
          <p:nvPr/>
        </p:nvSpPr>
        <p:spPr bwMode="auto">
          <a:xfrm>
            <a:off x="5128023" y="3616577"/>
            <a:ext cx="101203" cy="58341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>
            <a:off x="3919538" y="3616577"/>
            <a:ext cx="102394" cy="58341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</p:spPr>
        <p:txBody>
          <a:bodyPr lIns="68580" tIns="34290" rIns="68580" bIns="34290" anchor="ctr"/>
          <a:lstStyle/>
          <a:p>
            <a:pPr algn="ctr" eaLnBrk="1" hangingPunct="1"/>
            <a:endParaRPr lang="id-ID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 flipH="1">
            <a:off x="3034904" y="1392781"/>
            <a:ext cx="411956" cy="4107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>
            <a:spLocks noEditPoints="1"/>
          </p:cNvSpPr>
          <p:nvPr/>
        </p:nvSpPr>
        <p:spPr bwMode="auto">
          <a:xfrm>
            <a:off x="3102769" y="1486840"/>
            <a:ext cx="283369" cy="222647"/>
          </a:xfrm>
          <a:custGeom>
            <a:avLst/>
            <a:gdLst>
              <a:gd name="T0" fmla="*/ 635241450 w 106"/>
              <a:gd name="T1" fmla="*/ 140716165 h 83"/>
              <a:gd name="T2" fmla="*/ 647948489 w 106"/>
              <a:gd name="T3" fmla="*/ 140716165 h 83"/>
              <a:gd name="T4" fmla="*/ 647948489 w 106"/>
              <a:gd name="T5" fmla="*/ 550074556 h 83"/>
              <a:gd name="T6" fmla="*/ 241390967 w 106"/>
              <a:gd name="T7" fmla="*/ 345397149 h 83"/>
              <a:gd name="T8" fmla="*/ 241390967 w 106"/>
              <a:gd name="T9" fmla="*/ 332603469 h 83"/>
              <a:gd name="T10" fmla="*/ 698765951 w 106"/>
              <a:gd name="T11" fmla="*/ 537280877 h 83"/>
              <a:gd name="T12" fmla="*/ 711472990 w 106"/>
              <a:gd name="T13" fmla="*/ 550074556 h 83"/>
              <a:gd name="T14" fmla="*/ 1105323473 w 106"/>
              <a:gd name="T15" fmla="*/ 345397149 h 83"/>
              <a:gd name="T16" fmla="*/ 711472990 w 106"/>
              <a:gd name="T17" fmla="*/ 140716165 h 83"/>
              <a:gd name="T18" fmla="*/ 698765951 w 106"/>
              <a:gd name="T19" fmla="*/ 140716165 h 83"/>
              <a:gd name="T20" fmla="*/ 190573504 w 106"/>
              <a:gd name="T21" fmla="*/ 370980930 h 83"/>
              <a:gd name="T22" fmla="*/ 12703475 w 106"/>
              <a:gd name="T23" fmla="*/ 447735852 h 83"/>
              <a:gd name="T24" fmla="*/ 12703475 w 106"/>
              <a:gd name="T25" fmla="*/ 473319634 h 83"/>
              <a:gd name="T26" fmla="*/ 431964471 w 106"/>
              <a:gd name="T27" fmla="*/ 677997041 h 83"/>
              <a:gd name="T28" fmla="*/ 609834501 w 106"/>
              <a:gd name="T29" fmla="*/ 588452017 h 83"/>
              <a:gd name="T30" fmla="*/ 1334010965 w 106"/>
              <a:gd name="T31" fmla="*/ 204677407 h 83"/>
              <a:gd name="T32" fmla="*/ 1334010965 w 106"/>
              <a:gd name="T33" fmla="*/ 230264766 h 83"/>
              <a:gd name="T34" fmla="*/ 1156140936 w 106"/>
              <a:gd name="T35" fmla="*/ 319809790 h 83"/>
              <a:gd name="T36" fmla="*/ 736879939 w 106"/>
              <a:gd name="T37" fmla="*/ 102338704 h 83"/>
              <a:gd name="T38" fmla="*/ 914749969 w 106"/>
              <a:gd name="T39" fmla="*/ 0 h 83"/>
              <a:gd name="T40" fmla="*/ 1334010965 w 106"/>
              <a:gd name="T41" fmla="*/ 204677407 h 83"/>
              <a:gd name="T42" fmla="*/ 1346714440 w 106"/>
              <a:gd name="T43" fmla="*/ 460525955 h 83"/>
              <a:gd name="T44" fmla="*/ 914749969 w 106"/>
              <a:gd name="T45" fmla="*/ 677997041 h 83"/>
              <a:gd name="T46" fmla="*/ 736879939 w 106"/>
              <a:gd name="T47" fmla="*/ 601245696 h 83"/>
              <a:gd name="T48" fmla="*/ 736879939 w 106"/>
              <a:gd name="T49" fmla="*/ 575658338 h 83"/>
              <a:gd name="T50" fmla="*/ 1168847975 w 106"/>
              <a:gd name="T51" fmla="*/ 370980930 h 83"/>
              <a:gd name="T52" fmla="*/ 609834501 w 106"/>
              <a:gd name="T53" fmla="*/ 89548601 h 83"/>
              <a:gd name="T54" fmla="*/ 419260996 w 106"/>
              <a:gd name="T55" fmla="*/ 0 h 83"/>
              <a:gd name="T56" fmla="*/ 0 w 106"/>
              <a:gd name="T57" fmla="*/ 217471087 h 83"/>
              <a:gd name="T58" fmla="*/ 177866465 w 106"/>
              <a:gd name="T59" fmla="*/ 319809790 h 83"/>
              <a:gd name="T60" fmla="*/ 609834501 w 106"/>
              <a:gd name="T61" fmla="*/ 115132383 h 83"/>
              <a:gd name="T62" fmla="*/ 609834501 w 106"/>
              <a:gd name="T63" fmla="*/ 89548601 h 83"/>
              <a:gd name="T64" fmla="*/ 698765951 w 106"/>
              <a:gd name="T65" fmla="*/ 1048977972 h 83"/>
              <a:gd name="T66" fmla="*/ 711472990 w 106"/>
              <a:gd name="T67" fmla="*/ 1061771651 h 83"/>
              <a:gd name="T68" fmla="*/ 1143437461 w 106"/>
              <a:gd name="T69" fmla="*/ 831506885 h 83"/>
              <a:gd name="T70" fmla="*/ 1130730422 w 106"/>
              <a:gd name="T71" fmla="*/ 626829478 h 83"/>
              <a:gd name="T72" fmla="*/ 927453443 w 106"/>
              <a:gd name="T73" fmla="*/ 729168182 h 83"/>
              <a:gd name="T74" fmla="*/ 914749969 w 106"/>
              <a:gd name="T75" fmla="*/ 729168182 h 83"/>
              <a:gd name="T76" fmla="*/ 711472990 w 106"/>
              <a:gd name="T77" fmla="*/ 626829478 h 83"/>
              <a:gd name="T78" fmla="*/ 698765951 w 106"/>
              <a:gd name="T79" fmla="*/ 639623157 h 83"/>
              <a:gd name="T80" fmla="*/ 215984018 w 106"/>
              <a:gd name="T81" fmla="*/ 626829478 h 83"/>
              <a:gd name="T82" fmla="*/ 419260996 w 106"/>
              <a:gd name="T83" fmla="*/ 729168182 h 83"/>
              <a:gd name="T84" fmla="*/ 635241450 w 106"/>
              <a:gd name="T85" fmla="*/ 626829478 h 83"/>
              <a:gd name="T86" fmla="*/ 647948489 w 106"/>
              <a:gd name="T87" fmla="*/ 639623157 h 83"/>
              <a:gd name="T88" fmla="*/ 647948489 w 106"/>
              <a:gd name="T89" fmla="*/ 1061771651 h 83"/>
              <a:gd name="T90" fmla="*/ 215984018 w 106"/>
              <a:gd name="T91" fmla="*/ 844300565 h 83"/>
              <a:gd name="T92" fmla="*/ 203276979 w 106"/>
              <a:gd name="T93" fmla="*/ 639623157 h 8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 flipH="1">
            <a:off x="2400301" y="2551260"/>
            <a:ext cx="411956" cy="4107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r" eaLnBrk="1" hangingPunct="1"/>
            <a:endParaRPr lang="en-US" altLang="zh-CN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>
            <a:spLocks noEditPoints="1"/>
          </p:cNvSpPr>
          <p:nvPr/>
        </p:nvSpPr>
        <p:spPr bwMode="auto">
          <a:xfrm>
            <a:off x="2445544" y="2635794"/>
            <a:ext cx="309563" cy="255985"/>
          </a:xfrm>
          <a:custGeom>
            <a:avLst/>
            <a:gdLst>
              <a:gd name="T0" fmla="*/ 1235052152 w 107"/>
              <a:gd name="T1" fmla="*/ 947721480 h 88"/>
              <a:gd name="T2" fmla="*/ 1235052152 w 107"/>
              <a:gd name="T3" fmla="*/ 105302818 h 88"/>
              <a:gd name="T4" fmla="*/ 1235052152 w 107"/>
              <a:gd name="T5" fmla="*/ 45130887 h 88"/>
              <a:gd name="T6" fmla="*/ 1264812584 w 107"/>
              <a:gd name="T7" fmla="*/ 0 h 88"/>
              <a:gd name="T8" fmla="*/ 1294569159 w 107"/>
              <a:gd name="T9" fmla="*/ 0 h 88"/>
              <a:gd name="T10" fmla="*/ 1324329591 w 107"/>
              <a:gd name="T11" fmla="*/ 0 h 88"/>
              <a:gd name="T12" fmla="*/ 1324329591 w 107"/>
              <a:gd name="T13" fmla="*/ 1037979376 h 88"/>
              <a:gd name="T14" fmla="*/ 1294569159 w 107"/>
              <a:gd name="T15" fmla="*/ 1053024298 h 88"/>
              <a:gd name="T16" fmla="*/ 1264812584 w 107"/>
              <a:gd name="T17" fmla="*/ 1037979376 h 88"/>
              <a:gd name="T18" fmla="*/ 1235052152 w 107"/>
              <a:gd name="T19" fmla="*/ 1007893410 h 88"/>
              <a:gd name="T20" fmla="*/ 1235052152 w 107"/>
              <a:gd name="T21" fmla="*/ 947721480 h 88"/>
              <a:gd name="T22" fmla="*/ 357121329 w 107"/>
              <a:gd name="T23" fmla="*/ 947721480 h 88"/>
              <a:gd name="T24" fmla="*/ 357121329 w 107"/>
              <a:gd name="T25" fmla="*/ 105302818 h 88"/>
              <a:gd name="T26" fmla="*/ 357121329 w 107"/>
              <a:gd name="T27" fmla="*/ 45130887 h 88"/>
              <a:gd name="T28" fmla="*/ 327360897 w 107"/>
              <a:gd name="T29" fmla="*/ 0 h 88"/>
              <a:gd name="T30" fmla="*/ 297604322 w 107"/>
              <a:gd name="T31" fmla="*/ 0 h 88"/>
              <a:gd name="T32" fmla="*/ 267843890 w 107"/>
              <a:gd name="T33" fmla="*/ 0 h 88"/>
              <a:gd name="T34" fmla="*/ 267843890 w 107"/>
              <a:gd name="T35" fmla="*/ 1037979376 h 88"/>
              <a:gd name="T36" fmla="*/ 297604322 w 107"/>
              <a:gd name="T37" fmla="*/ 1053024298 h 88"/>
              <a:gd name="T38" fmla="*/ 327360897 w 107"/>
              <a:gd name="T39" fmla="*/ 1037979376 h 88"/>
              <a:gd name="T40" fmla="*/ 357121329 w 107"/>
              <a:gd name="T41" fmla="*/ 1007893410 h 88"/>
              <a:gd name="T42" fmla="*/ 357121329 w 107"/>
              <a:gd name="T43" fmla="*/ 947721480 h 88"/>
              <a:gd name="T44" fmla="*/ 535683923 w 107"/>
              <a:gd name="T45" fmla="*/ 767201810 h 88"/>
              <a:gd name="T46" fmla="*/ 535683923 w 107"/>
              <a:gd name="T47" fmla="*/ 827377619 h 88"/>
              <a:gd name="T48" fmla="*/ 491045203 w 107"/>
              <a:gd name="T49" fmla="*/ 872504628 h 88"/>
              <a:gd name="T50" fmla="*/ 461284771 w 107"/>
              <a:gd name="T51" fmla="*/ 887549549 h 88"/>
              <a:gd name="T52" fmla="*/ 431524339 w 107"/>
              <a:gd name="T53" fmla="*/ 872504628 h 88"/>
              <a:gd name="T54" fmla="*/ 431524339 w 107"/>
              <a:gd name="T55" fmla="*/ 180519670 h 88"/>
              <a:gd name="T56" fmla="*/ 461284771 w 107"/>
              <a:gd name="T57" fmla="*/ 165474748 h 88"/>
              <a:gd name="T58" fmla="*/ 491045203 w 107"/>
              <a:gd name="T59" fmla="*/ 180519670 h 88"/>
              <a:gd name="T60" fmla="*/ 535683923 w 107"/>
              <a:gd name="T61" fmla="*/ 210605635 h 88"/>
              <a:gd name="T62" fmla="*/ 535683923 w 107"/>
              <a:gd name="T63" fmla="*/ 270777566 h 88"/>
              <a:gd name="T64" fmla="*/ 535683923 w 107"/>
              <a:gd name="T65" fmla="*/ 767201810 h 88"/>
              <a:gd name="T66" fmla="*/ 907687397 w 107"/>
              <a:gd name="T67" fmla="*/ 1203458002 h 88"/>
              <a:gd name="T68" fmla="*/ 803527813 w 107"/>
              <a:gd name="T69" fmla="*/ 1323801863 h 88"/>
              <a:gd name="T70" fmla="*/ 684486084 w 107"/>
              <a:gd name="T71" fmla="*/ 1203458002 h 88"/>
              <a:gd name="T72" fmla="*/ 684486084 w 107"/>
              <a:gd name="T73" fmla="*/ 361035461 h 88"/>
              <a:gd name="T74" fmla="*/ 803527813 w 107"/>
              <a:gd name="T75" fmla="*/ 240691600 h 88"/>
              <a:gd name="T76" fmla="*/ 907687397 w 107"/>
              <a:gd name="T77" fmla="*/ 361035461 h 88"/>
              <a:gd name="T78" fmla="*/ 907687397 w 107"/>
              <a:gd name="T79" fmla="*/ 1203458002 h 88"/>
              <a:gd name="T80" fmla="*/ 1056489558 w 107"/>
              <a:gd name="T81" fmla="*/ 767201810 h 88"/>
              <a:gd name="T82" fmla="*/ 1056489558 w 107"/>
              <a:gd name="T83" fmla="*/ 827377619 h 88"/>
              <a:gd name="T84" fmla="*/ 1101128278 w 107"/>
              <a:gd name="T85" fmla="*/ 872504628 h 88"/>
              <a:gd name="T86" fmla="*/ 1130888710 w 107"/>
              <a:gd name="T87" fmla="*/ 887549549 h 88"/>
              <a:gd name="T88" fmla="*/ 1160649143 w 107"/>
              <a:gd name="T89" fmla="*/ 872504628 h 88"/>
              <a:gd name="T90" fmla="*/ 1160649143 w 107"/>
              <a:gd name="T91" fmla="*/ 180519670 h 88"/>
              <a:gd name="T92" fmla="*/ 1130888710 w 107"/>
              <a:gd name="T93" fmla="*/ 165474748 h 88"/>
              <a:gd name="T94" fmla="*/ 1101128278 w 107"/>
              <a:gd name="T95" fmla="*/ 180519670 h 88"/>
              <a:gd name="T96" fmla="*/ 1056489558 w 107"/>
              <a:gd name="T97" fmla="*/ 210605635 h 88"/>
              <a:gd name="T98" fmla="*/ 1056489558 w 107"/>
              <a:gd name="T99" fmla="*/ 270777566 h 88"/>
              <a:gd name="T100" fmla="*/ 1056489558 w 107"/>
              <a:gd name="T101" fmla="*/ 767201810 h 8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7" h="88">
                <a:moveTo>
                  <a:pt x="83" y="63"/>
                </a:moveTo>
                <a:cubicBezTo>
                  <a:pt x="97" y="47"/>
                  <a:pt x="97" y="23"/>
                  <a:pt x="83" y="7"/>
                </a:cubicBezTo>
                <a:cubicBezTo>
                  <a:pt x="82" y="6"/>
                  <a:pt x="82" y="4"/>
                  <a:pt x="83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86" y="0"/>
                  <a:pt x="86" y="0"/>
                  <a:pt x="87" y="0"/>
                </a:cubicBezTo>
                <a:cubicBezTo>
                  <a:pt x="88" y="0"/>
                  <a:pt x="89" y="0"/>
                  <a:pt x="89" y="0"/>
                </a:cubicBezTo>
                <a:cubicBezTo>
                  <a:pt x="107" y="20"/>
                  <a:pt x="107" y="50"/>
                  <a:pt x="89" y="69"/>
                </a:cubicBezTo>
                <a:cubicBezTo>
                  <a:pt x="89" y="70"/>
                  <a:pt x="88" y="70"/>
                  <a:pt x="87" y="70"/>
                </a:cubicBezTo>
                <a:cubicBezTo>
                  <a:pt x="86" y="70"/>
                  <a:pt x="86" y="70"/>
                  <a:pt x="85" y="69"/>
                </a:cubicBezTo>
                <a:cubicBezTo>
                  <a:pt x="83" y="67"/>
                  <a:pt x="83" y="67"/>
                  <a:pt x="83" y="67"/>
                </a:cubicBezTo>
                <a:cubicBezTo>
                  <a:pt x="82" y="65"/>
                  <a:pt x="82" y="64"/>
                  <a:pt x="83" y="63"/>
                </a:cubicBezTo>
                <a:close/>
                <a:moveTo>
                  <a:pt x="24" y="63"/>
                </a:moveTo>
                <a:cubicBezTo>
                  <a:pt x="10" y="47"/>
                  <a:pt x="10" y="23"/>
                  <a:pt x="24" y="7"/>
                </a:cubicBezTo>
                <a:cubicBezTo>
                  <a:pt x="25" y="6"/>
                  <a:pt x="25" y="4"/>
                  <a:pt x="24" y="3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0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0" y="20"/>
                  <a:pt x="0" y="50"/>
                  <a:pt x="18" y="69"/>
                </a:cubicBezTo>
                <a:cubicBezTo>
                  <a:pt x="18" y="70"/>
                  <a:pt x="19" y="70"/>
                  <a:pt x="20" y="70"/>
                </a:cubicBezTo>
                <a:cubicBezTo>
                  <a:pt x="21" y="70"/>
                  <a:pt x="21" y="70"/>
                  <a:pt x="22" y="69"/>
                </a:cubicBezTo>
                <a:cubicBezTo>
                  <a:pt x="24" y="67"/>
                  <a:pt x="24" y="67"/>
                  <a:pt x="24" y="67"/>
                </a:cubicBezTo>
                <a:cubicBezTo>
                  <a:pt x="25" y="65"/>
                  <a:pt x="25" y="64"/>
                  <a:pt x="24" y="63"/>
                </a:cubicBezTo>
                <a:close/>
                <a:moveTo>
                  <a:pt x="36" y="51"/>
                </a:moveTo>
                <a:cubicBezTo>
                  <a:pt x="37" y="53"/>
                  <a:pt x="37" y="54"/>
                  <a:pt x="36" y="55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2" y="59"/>
                  <a:pt x="31" y="59"/>
                </a:cubicBezTo>
                <a:cubicBezTo>
                  <a:pt x="30" y="58"/>
                  <a:pt x="30" y="58"/>
                  <a:pt x="29" y="58"/>
                </a:cubicBezTo>
                <a:cubicBezTo>
                  <a:pt x="18" y="44"/>
                  <a:pt x="18" y="25"/>
                  <a:pt x="29" y="12"/>
                </a:cubicBezTo>
                <a:cubicBezTo>
                  <a:pt x="30" y="11"/>
                  <a:pt x="30" y="11"/>
                  <a:pt x="31" y="11"/>
                </a:cubicBezTo>
                <a:cubicBezTo>
                  <a:pt x="32" y="11"/>
                  <a:pt x="33" y="11"/>
                  <a:pt x="33" y="12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5"/>
                  <a:pt x="37" y="17"/>
                  <a:pt x="36" y="18"/>
                </a:cubicBezTo>
                <a:cubicBezTo>
                  <a:pt x="28" y="28"/>
                  <a:pt x="28" y="42"/>
                  <a:pt x="36" y="51"/>
                </a:cubicBezTo>
                <a:close/>
                <a:moveTo>
                  <a:pt x="61" y="80"/>
                </a:moveTo>
                <a:cubicBezTo>
                  <a:pt x="61" y="84"/>
                  <a:pt x="58" y="88"/>
                  <a:pt x="54" y="88"/>
                </a:cubicBezTo>
                <a:cubicBezTo>
                  <a:pt x="49" y="88"/>
                  <a:pt x="46" y="84"/>
                  <a:pt x="46" y="80"/>
                </a:cubicBezTo>
                <a:cubicBezTo>
                  <a:pt x="46" y="60"/>
                  <a:pt x="46" y="44"/>
                  <a:pt x="46" y="24"/>
                </a:cubicBezTo>
                <a:cubicBezTo>
                  <a:pt x="46" y="19"/>
                  <a:pt x="49" y="16"/>
                  <a:pt x="54" y="16"/>
                </a:cubicBezTo>
                <a:cubicBezTo>
                  <a:pt x="58" y="16"/>
                  <a:pt x="61" y="19"/>
                  <a:pt x="61" y="24"/>
                </a:cubicBezTo>
                <a:cubicBezTo>
                  <a:pt x="61" y="44"/>
                  <a:pt x="61" y="60"/>
                  <a:pt x="61" y="80"/>
                </a:cubicBezTo>
                <a:close/>
                <a:moveTo>
                  <a:pt x="71" y="51"/>
                </a:moveTo>
                <a:cubicBezTo>
                  <a:pt x="70" y="53"/>
                  <a:pt x="70" y="54"/>
                  <a:pt x="71" y="55"/>
                </a:cubicBezTo>
                <a:cubicBezTo>
                  <a:pt x="74" y="58"/>
                  <a:pt x="74" y="58"/>
                  <a:pt x="74" y="58"/>
                </a:cubicBezTo>
                <a:cubicBezTo>
                  <a:pt x="74" y="58"/>
                  <a:pt x="75" y="59"/>
                  <a:pt x="76" y="59"/>
                </a:cubicBezTo>
                <a:cubicBezTo>
                  <a:pt x="77" y="58"/>
                  <a:pt x="77" y="58"/>
                  <a:pt x="78" y="58"/>
                </a:cubicBezTo>
                <a:cubicBezTo>
                  <a:pt x="89" y="44"/>
                  <a:pt x="89" y="25"/>
                  <a:pt x="78" y="12"/>
                </a:cubicBezTo>
                <a:cubicBezTo>
                  <a:pt x="77" y="11"/>
                  <a:pt x="77" y="11"/>
                  <a:pt x="76" y="11"/>
                </a:cubicBezTo>
                <a:cubicBezTo>
                  <a:pt x="75" y="11"/>
                  <a:pt x="74" y="11"/>
                  <a:pt x="74" y="12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5"/>
                  <a:pt x="70" y="17"/>
                  <a:pt x="71" y="18"/>
                </a:cubicBezTo>
                <a:cubicBezTo>
                  <a:pt x="79" y="28"/>
                  <a:pt x="79" y="42"/>
                  <a:pt x="7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稻壳儿小白白(http://dwz.cn/Wu2UP)"/>
          <p:cNvSpPr>
            <a:spLocks noChangeArrowheads="1"/>
          </p:cNvSpPr>
          <p:nvPr/>
        </p:nvSpPr>
        <p:spPr bwMode="auto">
          <a:xfrm>
            <a:off x="6360319" y="2551260"/>
            <a:ext cx="411956" cy="4107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/>
          <p:nvPr/>
        </p:nvSpPr>
        <p:spPr bwMode="auto">
          <a:xfrm>
            <a:off x="6467475" y="2689372"/>
            <a:ext cx="190500" cy="171450"/>
          </a:xfrm>
          <a:custGeom>
            <a:avLst/>
            <a:gdLst>
              <a:gd name="T0" fmla="*/ 0 w 161"/>
              <a:gd name="T1" fmla="*/ 154101625 h 145"/>
              <a:gd name="T2" fmla="*/ 0 w 161"/>
              <a:gd name="T3" fmla="*/ 360399724 h 145"/>
              <a:gd name="T4" fmla="*/ 77157627 w 161"/>
              <a:gd name="T5" fmla="*/ 360399724 h 145"/>
              <a:gd name="T6" fmla="*/ 323562870 w 161"/>
              <a:gd name="T7" fmla="*/ 360399724 h 145"/>
              <a:gd name="T8" fmla="*/ 400720497 w 161"/>
              <a:gd name="T9" fmla="*/ 360399724 h 145"/>
              <a:gd name="T10" fmla="*/ 400720497 w 161"/>
              <a:gd name="T11" fmla="*/ 154101625 h 145"/>
              <a:gd name="T12" fmla="*/ 201605006 w 161"/>
              <a:gd name="T13" fmla="*/ 0 h 145"/>
              <a:gd name="T14" fmla="*/ 0 w 161"/>
              <a:gd name="T15" fmla="*/ 154101625 h 1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稻壳儿小白白(http://dwz.cn/Wu2UP)"/>
          <p:cNvSpPr/>
          <p:nvPr/>
        </p:nvSpPr>
        <p:spPr bwMode="auto">
          <a:xfrm>
            <a:off x="6417468" y="2616744"/>
            <a:ext cx="290513" cy="145256"/>
          </a:xfrm>
          <a:custGeom>
            <a:avLst/>
            <a:gdLst>
              <a:gd name="T0" fmla="*/ 557853282 w 246"/>
              <a:gd name="T1" fmla="*/ 198346819 h 123"/>
              <a:gd name="T2" fmla="*/ 557853282 w 246"/>
              <a:gd name="T3" fmla="*/ 52065509 h 123"/>
              <a:gd name="T4" fmla="*/ 451240706 w 246"/>
              <a:gd name="T5" fmla="*/ 52065509 h 123"/>
              <a:gd name="T6" fmla="*/ 451240706 w 246"/>
              <a:gd name="T7" fmla="*/ 116529366 h 123"/>
              <a:gd name="T8" fmla="*/ 304959395 w 246"/>
              <a:gd name="T9" fmla="*/ 0 h 123"/>
              <a:gd name="T10" fmla="*/ 304959395 w 246"/>
              <a:gd name="T11" fmla="*/ 0 h 123"/>
              <a:gd name="T12" fmla="*/ 304959395 w 246"/>
              <a:gd name="T13" fmla="*/ 0 h 123"/>
              <a:gd name="T14" fmla="*/ 304959395 w 246"/>
              <a:gd name="T15" fmla="*/ 0 h 123"/>
              <a:gd name="T16" fmla="*/ 304959395 w 246"/>
              <a:gd name="T17" fmla="*/ 0 h 123"/>
              <a:gd name="T18" fmla="*/ 0 w 246"/>
              <a:gd name="T19" fmla="*/ 240497112 h 123"/>
              <a:gd name="T20" fmla="*/ 52065509 w 246"/>
              <a:gd name="T21" fmla="*/ 304959395 h 123"/>
              <a:gd name="T22" fmla="*/ 304959395 w 246"/>
              <a:gd name="T23" fmla="*/ 104132592 h 123"/>
              <a:gd name="T24" fmla="*/ 557853282 w 246"/>
              <a:gd name="T25" fmla="*/ 304959395 h 123"/>
              <a:gd name="T26" fmla="*/ 609918791 w 246"/>
              <a:gd name="T27" fmla="*/ 240497112 h 123"/>
              <a:gd name="T28" fmla="*/ 557853282 w 246"/>
              <a:gd name="T29" fmla="*/ 198346819 h 1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" name="稻壳儿小白白(http://dwz.cn/Wu2UP)"/>
          <p:cNvSpPr>
            <a:spLocks noChangeArrowheads="1"/>
          </p:cNvSpPr>
          <p:nvPr/>
        </p:nvSpPr>
        <p:spPr bwMode="auto">
          <a:xfrm>
            <a:off x="5990035" y="3875235"/>
            <a:ext cx="411956" cy="4107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4" name="稻壳儿小白白(http://dwz.cn/Wu2UP)"/>
          <p:cNvSpPr>
            <a:spLocks noEditPoints="1"/>
          </p:cNvSpPr>
          <p:nvPr/>
        </p:nvSpPr>
        <p:spPr bwMode="auto">
          <a:xfrm>
            <a:off x="6038850" y="3957387"/>
            <a:ext cx="284560" cy="261938"/>
          </a:xfrm>
          <a:custGeom>
            <a:avLst/>
            <a:gdLst>
              <a:gd name="T0" fmla="*/ 1214149498 w 68"/>
              <a:gd name="T1" fmla="*/ 1106351933 h 63"/>
              <a:gd name="T2" fmla="*/ 1276412287 w 68"/>
              <a:gd name="T3" fmla="*/ 1352212845 h 63"/>
              <a:gd name="T4" fmla="*/ 1089618340 w 68"/>
              <a:gd name="T5" fmla="*/ 1536605758 h 63"/>
              <a:gd name="T6" fmla="*/ 840561603 w 68"/>
              <a:gd name="T7" fmla="*/ 1628796671 h 63"/>
              <a:gd name="T8" fmla="*/ 560376262 w 68"/>
              <a:gd name="T9" fmla="*/ 1628796671 h 63"/>
              <a:gd name="T10" fmla="*/ 342453710 w 68"/>
              <a:gd name="T11" fmla="*/ 1536605758 h 63"/>
              <a:gd name="T12" fmla="*/ 124525578 w 68"/>
              <a:gd name="T13" fmla="*/ 1352212845 h 63"/>
              <a:gd name="T14" fmla="*/ 186793947 w 68"/>
              <a:gd name="T15" fmla="*/ 1106351933 h 63"/>
              <a:gd name="T16" fmla="*/ 0 w 68"/>
              <a:gd name="T17" fmla="*/ 860496563 h 63"/>
              <a:gd name="T18" fmla="*/ 217922552 w 68"/>
              <a:gd name="T19" fmla="*/ 706837651 h 63"/>
              <a:gd name="T20" fmla="*/ 124525578 w 68"/>
              <a:gd name="T21" fmla="*/ 553178738 h 63"/>
              <a:gd name="T22" fmla="*/ 466979289 w 68"/>
              <a:gd name="T23" fmla="*/ 491710738 h 63"/>
              <a:gd name="T24" fmla="*/ 591504867 w 68"/>
              <a:gd name="T25" fmla="*/ 245855369 h 63"/>
              <a:gd name="T26" fmla="*/ 871695788 w 68"/>
              <a:gd name="T27" fmla="*/ 460982282 h 63"/>
              <a:gd name="T28" fmla="*/ 1089618340 w 68"/>
              <a:gd name="T29" fmla="*/ 368785825 h 63"/>
              <a:gd name="T30" fmla="*/ 1276412287 w 68"/>
              <a:gd name="T31" fmla="*/ 583907194 h 63"/>
              <a:gd name="T32" fmla="*/ 1400937866 w 68"/>
              <a:gd name="T33" fmla="*/ 829768107 h 63"/>
              <a:gd name="T34" fmla="*/ 716036025 w 68"/>
              <a:gd name="T35" fmla="*/ 676103651 h 63"/>
              <a:gd name="T36" fmla="*/ 996221366 w 68"/>
              <a:gd name="T37" fmla="*/ 952693020 h 63"/>
              <a:gd name="T38" fmla="*/ 1961314128 w 68"/>
              <a:gd name="T39" fmla="*/ 491710738 h 63"/>
              <a:gd name="T40" fmla="*/ 1992448312 w 68"/>
              <a:gd name="T41" fmla="*/ 737571651 h 63"/>
              <a:gd name="T42" fmla="*/ 1712257391 w 68"/>
              <a:gd name="T43" fmla="*/ 676103651 h 63"/>
              <a:gd name="T44" fmla="*/ 1432072050 w 68"/>
              <a:gd name="T45" fmla="*/ 737571651 h 63"/>
              <a:gd name="T46" fmla="*/ 1432072050 w 68"/>
              <a:gd name="T47" fmla="*/ 491710738 h 63"/>
              <a:gd name="T48" fmla="*/ 1432072050 w 68"/>
              <a:gd name="T49" fmla="*/ 276589369 h 63"/>
              <a:gd name="T50" fmla="*/ 1432072050 w 68"/>
              <a:gd name="T51" fmla="*/ 61462456 h 63"/>
              <a:gd name="T52" fmla="*/ 1712257391 w 68"/>
              <a:gd name="T53" fmla="*/ 122930456 h 63"/>
              <a:gd name="T54" fmla="*/ 1836788549 w 68"/>
              <a:gd name="T55" fmla="*/ 0 h 63"/>
              <a:gd name="T56" fmla="*/ 1930179943 w 68"/>
              <a:gd name="T57" fmla="*/ 215126913 h 63"/>
              <a:gd name="T58" fmla="*/ 2116973891 w 68"/>
              <a:gd name="T59" fmla="*/ 460982282 h 63"/>
              <a:gd name="T60" fmla="*/ 1930179943 w 68"/>
              <a:gd name="T61" fmla="*/ 1690264671 h 63"/>
              <a:gd name="T62" fmla="*/ 1836788549 w 68"/>
              <a:gd name="T63" fmla="*/ 1936120040 h 63"/>
              <a:gd name="T64" fmla="*/ 1681128787 w 68"/>
              <a:gd name="T65" fmla="*/ 1813189583 h 63"/>
              <a:gd name="T66" fmla="*/ 1400937866 w 68"/>
              <a:gd name="T67" fmla="*/ 1843923583 h 63"/>
              <a:gd name="T68" fmla="*/ 1276412287 w 68"/>
              <a:gd name="T69" fmla="*/ 1598068214 h 63"/>
              <a:gd name="T70" fmla="*/ 1463200655 w 68"/>
              <a:gd name="T71" fmla="*/ 1352212845 h 63"/>
              <a:gd name="T72" fmla="*/ 1556597629 w 68"/>
              <a:gd name="T73" fmla="*/ 1106351933 h 63"/>
              <a:gd name="T74" fmla="*/ 1743391576 w 68"/>
              <a:gd name="T75" fmla="*/ 1229282389 h 63"/>
              <a:gd name="T76" fmla="*/ 1992448312 w 68"/>
              <a:gd name="T77" fmla="*/ 1198548389 h 63"/>
              <a:gd name="T78" fmla="*/ 1961314128 w 68"/>
              <a:gd name="T79" fmla="*/ 1413675302 h 63"/>
              <a:gd name="T80" fmla="*/ 1712257391 w 68"/>
              <a:gd name="T81" fmla="*/ 245855369 h 63"/>
              <a:gd name="T82" fmla="*/ 1836788549 w 68"/>
              <a:gd name="T83" fmla="*/ 399514282 h 63"/>
              <a:gd name="T84" fmla="*/ 1556597629 w 68"/>
              <a:gd name="T85" fmla="*/ 1505871758 h 63"/>
              <a:gd name="T86" fmla="*/ 1712257391 w 68"/>
              <a:gd name="T87" fmla="*/ 1382941302 h 6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7" name="稻壳儿小白白(http://dwz.cn/Wu2UP)"/>
          <p:cNvSpPr>
            <a:spLocks noChangeArrowheads="1"/>
          </p:cNvSpPr>
          <p:nvPr/>
        </p:nvSpPr>
        <p:spPr bwMode="auto">
          <a:xfrm>
            <a:off x="5725717" y="1392781"/>
            <a:ext cx="411956" cy="4107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8" name="稻壳儿小白白(http://dwz.cn/Wu2UP)"/>
          <p:cNvSpPr>
            <a:spLocks noEditPoints="1"/>
          </p:cNvSpPr>
          <p:nvPr/>
        </p:nvSpPr>
        <p:spPr bwMode="auto">
          <a:xfrm>
            <a:off x="5797154" y="1474935"/>
            <a:ext cx="284559" cy="235744"/>
          </a:xfrm>
          <a:custGeom>
            <a:avLst/>
            <a:gdLst>
              <a:gd name="T0" fmla="*/ 454392801 w 287"/>
              <a:gd name="T1" fmla="*/ 137200873 h 237"/>
              <a:gd name="T2" fmla="*/ 426430004 w 287"/>
              <a:gd name="T3" fmla="*/ 165344234 h 237"/>
              <a:gd name="T4" fmla="*/ 454392801 w 287"/>
              <a:gd name="T5" fmla="*/ 195247549 h 237"/>
              <a:gd name="T6" fmla="*/ 484103272 w 287"/>
              <a:gd name="T7" fmla="*/ 165344234 h 237"/>
              <a:gd name="T8" fmla="*/ 454392801 w 287"/>
              <a:gd name="T9" fmla="*/ 137200873 h 237"/>
              <a:gd name="T10" fmla="*/ 47187219 w 287"/>
              <a:gd name="T11" fmla="*/ 137200873 h 237"/>
              <a:gd name="T12" fmla="*/ 19224423 w 287"/>
              <a:gd name="T13" fmla="*/ 165344234 h 237"/>
              <a:gd name="T14" fmla="*/ 47187219 w 287"/>
              <a:gd name="T15" fmla="*/ 195247549 h 237"/>
              <a:gd name="T16" fmla="*/ 75150016 w 287"/>
              <a:gd name="T17" fmla="*/ 165344234 h 237"/>
              <a:gd name="T18" fmla="*/ 47187219 w 287"/>
              <a:gd name="T19" fmla="*/ 137200873 h 237"/>
              <a:gd name="T20" fmla="*/ 370505733 w 287"/>
              <a:gd name="T21" fmla="*/ 86190037 h 237"/>
              <a:gd name="T22" fmla="*/ 328561538 w 287"/>
              <a:gd name="T23" fmla="*/ 128405078 h 237"/>
              <a:gd name="T24" fmla="*/ 370505733 w 287"/>
              <a:gd name="T25" fmla="*/ 170621446 h 237"/>
              <a:gd name="T26" fmla="*/ 412448606 w 287"/>
              <a:gd name="T27" fmla="*/ 128405078 h 237"/>
              <a:gd name="T28" fmla="*/ 370505733 w 287"/>
              <a:gd name="T29" fmla="*/ 86190037 h 237"/>
              <a:gd name="T30" fmla="*/ 501580020 w 287"/>
              <a:gd name="T31" fmla="*/ 344760148 h 237"/>
              <a:gd name="T32" fmla="*/ 452645126 w 287"/>
              <a:gd name="T33" fmla="*/ 344760148 h 237"/>
              <a:gd name="T34" fmla="*/ 452645126 w 287"/>
              <a:gd name="T35" fmla="*/ 255052854 h 237"/>
              <a:gd name="T36" fmla="*/ 442159077 w 287"/>
              <a:gd name="T37" fmla="*/ 212836487 h 237"/>
              <a:gd name="T38" fmla="*/ 454392801 w 287"/>
              <a:gd name="T39" fmla="*/ 211077858 h 237"/>
              <a:gd name="T40" fmla="*/ 501580020 w 287"/>
              <a:gd name="T41" fmla="*/ 258570111 h 237"/>
              <a:gd name="T42" fmla="*/ 501580020 w 287"/>
              <a:gd name="T43" fmla="*/ 344760148 h 237"/>
              <a:gd name="T44" fmla="*/ 131074287 w 287"/>
              <a:gd name="T45" fmla="*/ 86190037 h 237"/>
              <a:gd name="T46" fmla="*/ 89131414 w 287"/>
              <a:gd name="T47" fmla="*/ 128405078 h 237"/>
              <a:gd name="T48" fmla="*/ 131074287 w 287"/>
              <a:gd name="T49" fmla="*/ 170621446 h 237"/>
              <a:gd name="T50" fmla="*/ 173018482 w 287"/>
              <a:gd name="T51" fmla="*/ 128405078 h 237"/>
              <a:gd name="T52" fmla="*/ 131074287 w 287"/>
              <a:gd name="T53" fmla="*/ 86190037 h 237"/>
              <a:gd name="T54" fmla="*/ 47187219 w 287"/>
              <a:gd name="T55" fmla="*/ 211077858 h 237"/>
              <a:gd name="T56" fmla="*/ 59420943 w 287"/>
              <a:gd name="T57" fmla="*/ 212836487 h 237"/>
              <a:gd name="T58" fmla="*/ 48934894 w 287"/>
              <a:gd name="T59" fmla="*/ 255052854 h 237"/>
              <a:gd name="T60" fmla="*/ 48934894 w 287"/>
              <a:gd name="T61" fmla="*/ 344760148 h 237"/>
              <a:gd name="T62" fmla="*/ 0 w 287"/>
              <a:gd name="T63" fmla="*/ 344760148 h 237"/>
              <a:gd name="T64" fmla="*/ 0 w 287"/>
              <a:gd name="T65" fmla="*/ 258570111 h 237"/>
              <a:gd name="T66" fmla="*/ 47187219 w 287"/>
              <a:gd name="T67" fmla="*/ 211077858 h 237"/>
              <a:gd name="T68" fmla="*/ 251663847 w 287"/>
              <a:gd name="T69" fmla="*/ 0 h 237"/>
              <a:gd name="T70" fmla="*/ 188747555 w 287"/>
              <a:gd name="T71" fmla="*/ 63323888 h 237"/>
              <a:gd name="T72" fmla="*/ 251663847 w 287"/>
              <a:gd name="T73" fmla="*/ 126646450 h 237"/>
              <a:gd name="T74" fmla="*/ 312832465 w 287"/>
              <a:gd name="T75" fmla="*/ 63323888 h 237"/>
              <a:gd name="T76" fmla="*/ 251663847 w 287"/>
              <a:gd name="T77" fmla="*/ 0 h 237"/>
              <a:gd name="T78" fmla="*/ 438663728 w 287"/>
              <a:gd name="T79" fmla="*/ 376422092 h 237"/>
              <a:gd name="T80" fmla="*/ 363515034 w 287"/>
              <a:gd name="T81" fmla="*/ 376422092 h 237"/>
              <a:gd name="T82" fmla="*/ 363515034 w 287"/>
              <a:gd name="T83" fmla="*/ 240979847 h 237"/>
              <a:gd name="T84" fmla="*/ 351281310 w 287"/>
              <a:gd name="T85" fmla="*/ 189970338 h 237"/>
              <a:gd name="T86" fmla="*/ 370505733 w 287"/>
              <a:gd name="T87" fmla="*/ 186451754 h 237"/>
              <a:gd name="T88" fmla="*/ 438663728 w 287"/>
              <a:gd name="T89" fmla="*/ 255052854 h 237"/>
              <a:gd name="T90" fmla="*/ 438663728 w 287"/>
              <a:gd name="T91" fmla="*/ 376422092 h 237"/>
              <a:gd name="T92" fmla="*/ 138064986 w 287"/>
              <a:gd name="T93" fmla="*/ 240979847 h 237"/>
              <a:gd name="T94" fmla="*/ 138064986 w 287"/>
              <a:gd name="T95" fmla="*/ 376422092 h 237"/>
              <a:gd name="T96" fmla="*/ 64663967 w 287"/>
              <a:gd name="T97" fmla="*/ 376422092 h 237"/>
              <a:gd name="T98" fmla="*/ 64663967 w 287"/>
              <a:gd name="T99" fmla="*/ 255052854 h 237"/>
              <a:gd name="T100" fmla="*/ 131074287 w 287"/>
              <a:gd name="T101" fmla="*/ 186451754 h 237"/>
              <a:gd name="T102" fmla="*/ 150298710 w 287"/>
              <a:gd name="T103" fmla="*/ 189970338 h 237"/>
              <a:gd name="T104" fmla="*/ 138064986 w 287"/>
              <a:gd name="T105" fmla="*/ 240979847 h 237"/>
              <a:gd name="T106" fmla="*/ 153794059 w 287"/>
              <a:gd name="T107" fmla="*/ 416878505 h 237"/>
              <a:gd name="T108" fmla="*/ 349533635 w 287"/>
              <a:gd name="T109" fmla="*/ 416878505 h 237"/>
              <a:gd name="T110" fmla="*/ 349533635 w 287"/>
              <a:gd name="T111" fmla="*/ 240979847 h 237"/>
              <a:gd name="T112" fmla="*/ 251663847 w 287"/>
              <a:gd name="T113" fmla="*/ 142478085 h 237"/>
              <a:gd name="T114" fmla="*/ 153794059 w 287"/>
              <a:gd name="T115" fmla="*/ 240979847 h 237"/>
              <a:gd name="T116" fmla="*/ 153794059 w 287"/>
              <a:gd name="T117" fmla="*/ 416878505 h 23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7" h="237">
                <a:moveTo>
                  <a:pt x="260" y="78"/>
                </a:moveTo>
                <a:cubicBezTo>
                  <a:pt x="251" y="78"/>
                  <a:pt x="244" y="85"/>
                  <a:pt x="244" y="94"/>
                </a:cubicBezTo>
                <a:cubicBezTo>
                  <a:pt x="244" y="103"/>
                  <a:pt x="251" y="111"/>
                  <a:pt x="260" y="111"/>
                </a:cubicBezTo>
                <a:cubicBezTo>
                  <a:pt x="269" y="111"/>
                  <a:pt x="277" y="103"/>
                  <a:pt x="277" y="94"/>
                </a:cubicBezTo>
                <a:cubicBezTo>
                  <a:pt x="277" y="85"/>
                  <a:pt x="269" y="78"/>
                  <a:pt x="260" y="78"/>
                </a:cubicBezTo>
                <a:close/>
                <a:moveTo>
                  <a:pt x="27" y="78"/>
                </a:moveTo>
                <a:cubicBezTo>
                  <a:pt x="18" y="78"/>
                  <a:pt x="11" y="85"/>
                  <a:pt x="11" y="94"/>
                </a:cubicBezTo>
                <a:cubicBezTo>
                  <a:pt x="11" y="103"/>
                  <a:pt x="18" y="111"/>
                  <a:pt x="27" y="111"/>
                </a:cubicBezTo>
                <a:cubicBezTo>
                  <a:pt x="36" y="111"/>
                  <a:pt x="43" y="103"/>
                  <a:pt x="43" y="94"/>
                </a:cubicBezTo>
                <a:cubicBezTo>
                  <a:pt x="43" y="85"/>
                  <a:pt x="36" y="78"/>
                  <a:pt x="27" y="78"/>
                </a:cubicBezTo>
                <a:close/>
                <a:moveTo>
                  <a:pt x="212" y="49"/>
                </a:moveTo>
                <a:cubicBezTo>
                  <a:pt x="199" y="49"/>
                  <a:pt x="188" y="59"/>
                  <a:pt x="188" y="73"/>
                </a:cubicBezTo>
                <a:cubicBezTo>
                  <a:pt x="188" y="86"/>
                  <a:pt x="199" y="97"/>
                  <a:pt x="212" y="97"/>
                </a:cubicBezTo>
                <a:cubicBezTo>
                  <a:pt x="225" y="97"/>
                  <a:pt x="236" y="86"/>
                  <a:pt x="236" y="73"/>
                </a:cubicBezTo>
                <a:cubicBezTo>
                  <a:pt x="236" y="59"/>
                  <a:pt x="225" y="49"/>
                  <a:pt x="212" y="49"/>
                </a:cubicBezTo>
                <a:close/>
                <a:moveTo>
                  <a:pt x="287" y="196"/>
                </a:moveTo>
                <a:cubicBezTo>
                  <a:pt x="259" y="196"/>
                  <a:pt x="259" y="196"/>
                  <a:pt x="259" y="196"/>
                </a:cubicBezTo>
                <a:cubicBezTo>
                  <a:pt x="259" y="145"/>
                  <a:pt x="259" y="145"/>
                  <a:pt x="259" y="145"/>
                </a:cubicBezTo>
                <a:cubicBezTo>
                  <a:pt x="259" y="136"/>
                  <a:pt x="257" y="128"/>
                  <a:pt x="253" y="121"/>
                </a:cubicBezTo>
                <a:cubicBezTo>
                  <a:pt x="255" y="120"/>
                  <a:pt x="258" y="120"/>
                  <a:pt x="260" y="120"/>
                </a:cubicBezTo>
                <a:cubicBezTo>
                  <a:pt x="275" y="120"/>
                  <a:pt x="287" y="132"/>
                  <a:pt x="287" y="147"/>
                </a:cubicBezTo>
                <a:lnTo>
                  <a:pt x="287" y="196"/>
                </a:lnTo>
                <a:close/>
                <a:moveTo>
                  <a:pt x="75" y="49"/>
                </a:moveTo>
                <a:cubicBezTo>
                  <a:pt x="62" y="49"/>
                  <a:pt x="51" y="59"/>
                  <a:pt x="51" y="73"/>
                </a:cubicBezTo>
                <a:cubicBezTo>
                  <a:pt x="51" y="86"/>
                  <a:pt x="62" y="97"/>
                  <a:pt x="75" y="97"/>
                </a:cubicBezTo>
                <a:cubicBezTo>
                  <a:pt x="88" y="97"/>
                  <a:pt x="99" y="86"/>
                  <a:pt x="99" y="73"/>
                </a:cubicBezTo>
                <a:cubicBezTo>
                  <a:pt x="99" y="59"/>
                  <a:pt x="88" y="49"/>
                  <a:pt x="75" y="49"/>
                </a:cubicBezTo>
                <a:close/>
                <a:moveTo>
                  <a:pt x="27" y="120"/>
                </a:moveTo>
                <a:cubicBezTo>
                  <a:pt x="29" y="120"/>
                  <a:pt x="32" y="120"/>
                  <a:pt x="34" y="121"/>
                </a:cubicBezTo>
                <a:cubicBezTo>
                  <a:pt x="30" y="128"/>
                  <a:pt x="28" y="136"/>
                  <a:pt x="28" y="145"/>
                </a:cubicBezTo>
                <a:cubicBezTo>
                  <a:pt x="28" y="196"/>
                  <a:pt x="28" y="196"/>
                  <a:pt x="28" y="196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32"/>
                  <a:pt x="12" y="120"/>
                  <a:pt x="27" y="120"/>
                </a:cubicBezTo>
                <a:close/>
                <a:moveTo>
                  <a:pt x="144" y="0"/>
                </a:moveTo>
                <a:cubicBezTo>
                  <a:pt x="124" y="0"/>
                  <a:pt x="108" y="16"/>
                  <a:pt x="108" y="36"/>
                </a:cubicBezTo>
                <a:cubicBezTo>
                  <a:pt x="108" y="56"/>
                  <a:pt x="124" y="72"/>
                  <a:pt x="144" y="72"/>
                </a:cubicBezTo>
                <a:cubicBezTo>
                  <a:pt x="163" y="72"/>
                  <a:pt x="179" y="56"/>
                  <a:pt x="179" y="36"/>
                </a:cubicBezTo>
                <a:cubicBezTo>
                  <a:pt x="179" y="16"/>
                  <a:pt x="163" y="0"/>
                  <a:pt x="144" y="0"/>
                </a:cubicBezTo>
                <a:close/>
                <a:moveTo>
                  <a:pt x="251" y="214"/>
                </a:moveTo>
                <a:cubicBezTo>
                  <a:pt x="208" y="214"/>
                  <a:pt x="208" y="214"/>
                  <a:pt x="208" y="214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27"/>
                  <a:pt x="206" y="117"/>
                  <a:pt x="201" y="108"/>
                </a:cubicBezTo>
                <a:cubicBezTo>
                  <a:pt x="205" y="107"/>
                  <a:pt x="208" y="106"/>
                  <a:pt x="212" y="106"/>
                </a:cubicBezTo>
                <a:cubicBezTo>
                  <a:pt x="233" y="106"/>
                  <a:pt x="251" y="124"/>
                  <a:pt x="251" y="145"/>
                </a:cubicBezTo>
                <a:lnTo>
                  <a:pt x="251" y="214"/>
                </a:lnTo>
                <a:close/>
                <a:moveTo>
                  <a:pt x="79" y="137"/>
                </a:moveTo>
                <a:cubicBezTo>
                  <a:pt x="79" y="214"/>
                  <a:pt x="79" y="214"/>
                  <a:pt x="79" y="214"/>
                </a:cubicBezTo>
                <a:cubicBezTo>
                  <a:pt x="37" y="214"/>
                  <a:pt x="37" y="214"/>
                  <a:pt x="37" y="214"/>
                </a:cubicBezTo>
                <a:cubicBezTo>
                  <a:pt x="37" y="145"/>
                  <a:pt x="37" y="145"/>
                  <a:pt x="37" y="145"/>
                </a:cubicBezTo>
                <a:cubicBezTo>
                  <a:pt x="37" y="124"/>
                  <a:pt x="54" y="106"/>
                  <a:pt x="75" y="106"/>
                </a:cubicBezTo>
                <a:cubicBezTo>
                  <a:pt x="79" y="106"/>
                  <a:pt x="83" y="107"/>
                  <a:pt x="86" y="108"/>
                </a:cubicBezTo>
                <a:cubicBezTo>
                  <a:pt x="81" y="117"/>
                  <a:pt x="79" y="127"/>
                  <a:pt x="79" y="137"/>
                </a:cubicBezTo>
                <a:close/>
                <a:moveTo>
                  <a:pt x="88" y="237"/>
                </a:moveTo>
                <a:cubicBezTo>
                  <a:pt x="200" y="237"/>
                  <a:pt x="200" y="237"/>
                  <a:pt x="200" y="237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06"/>
                  <a:pt x="174" y="81"/>
                  <a:pt x="144" y="81"/>
                </a:cubicBezTo>
                <a:cubicBezTo>
                  <a:pt x="113" y="81"/>
                  <a:pt x="88" y="106"/>
                  <a:pt x="88" y="137"/>
                </a:cubicBezTo>
                <a:lnTo>
                  <a:pt x="88" y="2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" name="稻壳儿小白白(http://dwz.cn/Wu2UP)"/>
          <p:cNvSpPr>
            <a:spLocks noChangeArrowheads="1"/>
          </p:cNvSpPr>
          <p:nvPr/>
        </p:nvSpPr>
        <p:spPr bwMode="auto">
          <a:xfrm flipH="1">
            <a:off x="2756298" y="3875235"/>
            <a:ext cx="411956" cy="4107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12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1" name="稻壳儿小白白(http://dwz.cn/Wu2UP)"/>
          <p:cNvSpPr/>
          <p:nvPr/>
        </p:nvSpPr>
        <p:spPr bwMode="auto">
          <a:xfrm>
            <a:off x="2828926" y="3950244"/>
            <a:ext cx="269081" cy="269081"/>
          </a:xfrm>
          <a:custGeom>
            <a:avLst/>
            <a:gdLst>
              <a:gd name="T0" fmla="*/ 264192941 w 360"/>
              <a:gd name="T1" fmla="*/ 357554168 h 360"/>
              <a:gd name="T2" fmla="*/ 292002986 w 360"/>
              <a:gd name="T3" fmla="*/ 328751512 h 360"/>
              <a:gd name="T4" fmla="*/ 243335157 w 360"/>
              <a:gd name="T5" fmla="*/ 153947363 h 360"/>
              <a:gd name="T6" fmla="*/ 315839598 w 360"/>
              <a:gd name="T7" fmla="*/ 81442922 h 360"/>
              <a:gd name="T8" fmla="*/ 337689993 w 360"/>
              <a:gd name="T9" fmla="*/ 18870568 h 360"/>
              <a:gd name="T10" fmla="*/ 276111247 w 360"/>
              <a:gd name="T11" fmla="*/ 41714570 h 360"/>
              <a:gd name="T12" fmla="*/ 203606806 w 360"/>
              <a:gd name="T13" fmla="*/ 114219011 h 360"/>
              <a:gd name="T14" fmla="*/ 27810045 w 360"/>
              <a:gd name="T15" fmla="*/ 64558571 h 360"/>
              <a:gd name="T16" fmla="*/ 0 w 360"/>
              <a:gd name="T17" fmla="*/ 93361228 h 360"/>
              <a:gd name="T18" fmla="*/ 146994104 w 360"/>
              <a:gd name="T19" fmla="*/ 170831713 h 360"/>
              <a:gd name="T20" fmla="*/ 97334661 w 360"/>
              <a:gd name="T21" fmla="*/ 220492152 h 360"/>
              <a:gd name="T22" fmla="*/ 37742133 w 360"/>
              <a:gd name="T23" fmla="*/ 224464589 h 360"/>
              <a:gd name="T24" fmla="*/ 8938480 w 360"/>
              <a:gd name="T25" fmla="*/ 252274634 h 360"/>
              <a:gd name="T26" fmla="*/ 79456703 w 360"/>
              <a:gd name="T27" fmla="*/ 278097465 h 360"/>
              <a:gd name="T28" fmla="*/ 104286923 w 360"/>
              <a:gd name="T29" fmla="*/ 347622080 h 360"/>
              <a:gd name="T30" fmla="*/ 133089579 w 360"/>
              <a:gd name="T31" fmla="*/ 319812035 h 360"/>
              <a:gd name="T32" fmla="*/ 136069405 w 360"/>
              <a:gd name="T33" fmla="*/ 260219508 h 360"/>
              <a:gd name="T34" fmla="*/ 186722456 w 360"/>
              <a:gd name="T35" fmla="*/ 209566457 h 360"/>
              <a:gd name="T36" fmla="*/ 264192941 w 360"/>
              <a:gd name="T37" fmla="*/ 357554168 h 3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60" h="360">
                <a:moveTo>
                  <a:pt x="266" y="360"/>
                </a:moveTo>
                <a:cubicBezTo>
                  <a:pt x="294" y="331"/>
                  <a:pt x="294" y="331"/>
                  <a:pt x="294" y="331"/>
                </a:cubicBezTo>
                <a:cubicBezTo>
                  <a:pt x="245" y="155"/>
                  <a:pt x="245" y="155"/>
                  <a:pt x="245" y="155"/>
                </a:cubicBezTo>
                <a:cubicBezTo>
                  <a:pt x="318" y="82"/>
                  <a:pt x="318" y="82"/>
                  <a:pt x="318" y="82"/>
                </a:cubicBezTo>
                <a:cubicBezTo>
                  <a:pt x="318" y="82"/>
                  <a:pt x="360" y="39"/>
                  <a:pt x="340" y="19"/>
                </a:cubicBezTo>
                <a:cubicBezTo>
                  <a:pt x="320" y="0"/>
                  <a:pt x="278" y="42"/>
                  <a:pt x="278" y="42"/>
                </a:cubicBezTo>
                <a:cubicBezTo>
                  <a:pt x="205" y="115"/>
                  <a:pt x="205" y="115"/>
                  <a:pt x="205" y="115"/>
                </a:cubicBezTo>
                <a:cubicBezTo>
                  <a:pt x="28" y="65"/>
                  <a:pt x="28" y="65"/>
                  <a:pt x="28" y="65"/>
                </a:cubicBezTo>
                <a:cubicBezTo>
                  <a:pt x="0" y="94"/>
                  <a:pt x="0" y="94"/>
                  <a:pt x="0" y="94"/>
                </a:cubicBezTo>
                <a:cubicBezTo>
                  <a:pt x="148" y="172"/>
                  <a:pt x="148" y="172"/>
                  <a:pt x="148" y="172"/>
                </a:cubicBezTo>
                <a:cubicBezTo>
                  <a:pt x="98" y="222"/>
                  <a:pt x="98" y="222"/>
                  <a:pt x="98" y="222"/>
                </a:cubicBezTo>
                <a:cubicBezTo>
                  <a:pt x="38" y="226"/>
                  <a:pt x="38" y="226"/>
                  <a:pt x="38" y="226"/>
                </a:cubicBezTo>
                <a:cubicBezTo>
                  <a:pt x="9" y="254"/>
                  <a:pt x="9" y="254"/>
                  <a:pt x="9" y="254"/>
                </a:cubicBezTo>
                <a:cubicBezTo>
                  <a:pt x="80" y="280"/>
                  <a:pt x="80" y="280"/>
                  <a:pt x="80" y="280"/>
                </a:cubicBezTo>
                <a:cubicBezTo>
                  <a:pt x="105" y="350"/>
                  <a:pt x="105" y="350"/>
                  <a:pt x="105" y="350"/>
                </a:cubicBezTo>
                <a:cubicBezTo>
                  <a:pt x="134" y="322"/>
                  <a:pt x="134" y="322"/>
                  <a:pt x="134" y="322"/>
                </a:cubicBezTo>
                <a:cubicBezTo>
                  <a:pt x="137" y="262"/>
                  <a:pt x="137" y="262"/>
                  <a:pt x="137" y="262"/>
                </a:cubicBezTo>
                <a:cubicBezTo>
                  <a:pt x="188" y="211"/>
                  <a:pt x="188" y="211"/>
                  <a:pt x="188" y="211"/>
                </a:cubicBezTo>
                <a:lnTo>
                  <a:pt x="266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" name="稻壳儿小白白(http://dwz.cn/Wu2UP)"/>
          <p:cNvSpPr txBox="1">
            <a:spLocks noChangeArrowheads="1"/>
          </p:cNvSpPr>
          <p:nvPr/>
        </p:nvSpPr>
        <p:spPr bwMode="auto">
          <a:xfrm>
            <a:off x="1460898" y="1367778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3" name="稻壳儿小白白(http://dwz.cn/Wu2UP)"/>
          <p:cNvSpPr txBox="1">
            <a:spLocks noChangeArrowheads="1"/>
          </p:cNvSpPr>
          <p:nvPr/>
        </p:nvSpPr>
        <p:spPr bwMode="auto">
          <a:xfrm>
            <a:off x="1400175" y="1603522"/>
            <a:ext cx="1515666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4" name="稻壳儿小白白(http://dwz.cn/Wu2UP)"/>
          <p:cNvSpPr txBox="1">
            <a:spLocks noChangeArrowheads="1"/>
          </p:cNvSpPr>
          <p:nvPr/>
        </p:nvSpPr>
        <p:spPr bwMode="auto">
          <a:xfrm>
            <a:off x="832248" y="2525065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5" name="稻壳儿小白白(http://dwz.cn/Wu2UP)"/>
          <p:cNvSpPr txBox="1">
            <a:spLocks noChangeArrowheads="1"/>
          </p:cNvSpPr>
          <p:nvPr/>
        </p:nvSpPr>
        <p:spPr bwMode="auto">
          <a:xfrm>
            <a:off x="771525" y="2760810"/>
            <a:ext cx="1515666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6" name="稻壳儿小白白(http://dwz.cn/Wu2UP)"/>
          <p:cNvSpPr txBox="1">
            <a:spLocks noChangeArrowheads="1"/>
          </p:cNvSpPr>
          <p:nvPr/>
        </p:nvSpPr>
        <p:spPr bwMode="auto">
          <a:xfrm>
            <a:off x="1139429" y="3857374"/>
            <a:ext cx="146446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7" name="稻壳儿小白白(http://dwz.cn/Wu2UP)"/>
          <p:cNvSpPr txBox="1">
            <a:spLocks noChangeArrowheads="1"/>
          </p:cNvSpPr>
          <p:nvPr/>
        </p:nvSpPr>
        <p:spPr bwMode="auto">
          <a:xfrm>
            <a:off x="1079897" y="4094310"/>
            <a:ext cx="15144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8" name="稻壳儿小白白(http://dwz.cn/Wu2UP)"/>
          <p:cNvSpPr txBox="1">
            <a:spLocks noChangeArrowheads="1"/>
          </p:cNvSpPr>
          <p:nvPr/>
        </p:nvSpPr>
        <p:spPr bwMode="auto">
          <a:xfrm>
            <a:off x="6282929" y="1367778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9" name="稻壳儿小白白(http://dwz.cn/Wu2UP)"/>
          <p:cNvSpPr txBox="1">
            <a:spLocks noChangeArrowheads="1"/>
          </p:cNvSpPr>
          <p:nvPr/>
        </p:nvSpPr>
        <p:spPr bwMode="auto">
          <a:xfrm>
            <a:off x="6282929" y="1603522"/>
            <a:ext cx="151566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0" name="稻壳儿小白白(http://dwz.cn/Wu2UP)"/>
          <p:cNvSpPr txBox="1">
            <a:spLocks noChangeArrowheads="1"/>
          </p:cNvSpPr>
          <p:nvPr/>
        </p:nvSpPr>
        <p:spPr bwMode="auto">
          <a:xfrm>
            <a:off x="6923485" y="2504825"/>
            <a:ext cx="146565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1" name="稻壳儿小白白(http://dwz.cn/Wu2UP)"/>
          <p:cNvSpPr txBox="1">
            <a:spLocks noChangeArrowheads="1"/>
          </p:cNvSpPr>
          <p:nvPr/>
        </p:nvSpPr>
        <p:spPr bwMode="auto">
          <a:xfrm>
            <a:off x="6923485" y="2740568"/>
            <a:ext cx="1515665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2" name="稻壳儿小白白(http://dwz.cn/Wu2UP)"/>
          <p:cNvSpPr txBox="1">
            <a:spLocks noChangeArrowheads="1"/>
          </p:cNvSpPr>
          <p:nvPr/>
        </p:nvSpPr>
        <p:spPr bwMode="auto">
          <a:xfrm>
            <a:off x="6535341" y="3845468"/>
            <a:ext cx="146565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3" name="稻壳儿小白白(http://dwz.cn/Wu2UP)"/>
          <p:cNvSpPr txBox="1">
            <a:spLocks noChangeArrowheads="1"/>
          </p:cNvSpPr>
          <p:nvPr/>
        </p:nvSpPr>
        <p:spPr bwMode="auto">
          <a:xfrm>
            <a:off x="6535342" y="4082404"/>
            <a:ext cx="151566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4" name="稻壳儿小白白(http://dwz.cn/Wu2UP)"/>
          <p:cNvSpPr/>
          <p:nvPr/>
        </p:nvSpPr>
        <p:spPr bwMode="auto">
          <a:xfrm>
            <a:off x="3852010" y="1783738"/>
            <a:ext cx="1493044" cy="1526381"/>
          </a:xfrm>
          <a:custGeom>
            <a:avLst/>
            <a:gdLst>
              <a:gd name="T0" fmla="*/ 14737171 w 21600"/>
              <a:gd name="T1" fmla="*/ 33921374 h 21600"/>
              <a:gd name="T2" fmla="*/ 40304255 w 21600"/>
              <a:gd name="T3" fmla="*/ 33921374 h 21600"/>
              <a:gd name="T4" fmla="*/ 51406049 w 21600"/>
              <a:gd name="T5" fmla="*/ 88580803 h 21600"/>
              <a:gd name="T6" fmla="*/ 14737171 w 21600"/>
              <a:gd name="T7" fmla="*/ 33921374 h 21600"/>
              <a:gd name="T8" fmla="*/ 91735834 w 21600"/>
              <a:gd name="T9" fmla="*/ 12774869 h 21600"/>
              <a:gd name="T10" fmla="*/ 130451656 w 21600"/>
              <a:gd name="T11" fmla="*/ 28727908 h 21600"/>
              <a:gd name="T12" fmla="*/ 91735834 w 21600"/>
              <a:gd name="T13" fmla="*/ 44725420 h 21600"/>
              <a:gd name="T14" fmla="*/ 53019919 w 21600"/>
              <a:gd name="T15" fmla="*/ 28727908 h 21600"/>
              <a:gd name="T16" fmla="*/ 91735834 w 21600"/>
              <a:gd name="T17" fmla="*/ 12774869 h 21600"/>
              <a:gd name="T18" fmla="*/ 132065526 w 21600"/>
              <a:gd name="T19" fmla="*/ 88580803 h 21600"/>
              <a:gd name="T20" fmla="*/ 143167320 w 21600"/>
              <a:gd name="T21" fmla="*/ 33921374 h 21600"/>
              <a:gd name="T22" fmla="*/ 168742883 w 21600"/>
              <a:gd name="T23" fmla="*/ 33921374 h 21600"/>
              <a:gd name="T24" fmla="*/ 132065526 w 21600"/>
              <a:gd name="T25" fmla="*/ 88580803 h 21600"/>
              <a:gd name="T26" fmla="*/ 103763407 w 21600"/>
              <a:gd name="T27" fmla="*/ 141251604 h 21600"/>
              <a:gd name="T28" fmla="*/ 133271758 w 21600"/>
              <a:gd name="T29" fmla="*/ 105386073 h 21600"/>
              <a:gd name="T30" fmla="*/ 183471575 w 21600"/>
              <a:gd name="T31" fmla="*/ 26615095 h 21600"/>
              <a:gd name="T32" fmla="*/ 176251603 w 21600"/>
              <a:gd name="T33" fmla="*/ 19326531 h 21600"/>
              <a:gd name="T34" fmla="*/ 141298619 w 21600"/>
              <a:gd name="T35" fmla="*/ 19326531 h 21600"/>
              <a:gd name="T36" fmla="*/ 91735834 w 21600"/>
              <a:gd name="T37" fmla="*/ 0 h 21600"/>
              <a:gd name="T38" fmla="*/ 42181435 w 21600"/>
              <a:gd name="T39" fmla="*/ 19326531 h 21600"/>
              <a:gd name="T40" fmla="*/ 7219972 w 21600"/>
              <a:gd name="T41" fmla="*/ 19326531 h 21600"/>
              <a:gd name="T42" fmla="*/ 0 w 21600"/>
              <a:gd name="T43" fmla="*/ 26615095 h 21600"/>
              <a:gd name="T44" fmla="*/ 50216868 w 21600"/>
              <a:gd name="T45" fmla="*/ 105386073 h 21600"/>
              <a:gd name="T46" fmla="*/ 79708168 w 21600"/>
              <a:gd name="T47" fmla="*/ 141251604 h 21600"/>
              <a:gd name="T48" fmla="*/ 79708168 w 21600"/>
              <a:gd name="T49" fmla="*/ 154914317 h 21600"/>
              <a:gd name="T50" fmla="*/ 46386012 w 21600"/>
              <a:gd name="T51" fmla="*/ 172997978 h 21600"/>
              <a:gd name="T52" fmla="*/ 91735834 w 21600"/>
              <a:gd name="T53" fmla="*/ 191756356 h 21600"/>
              <a:gd name="T54" fmla="*/ 137085563 w 21600"/>
              <a:gd name="T55" fmla="*/ 172997978 h 21600"/>
              <a:gd name="T56" fmla="*/ 103763407 w 21600"/>
              <a:gd name="T57" fmla="*/ 154914317 h 21600"/>
              <a:gd name="T58" fmla="*/ 103763407 w 21600"/>
              <a:gd name="T59" fmla="*/ 141251604 h 2160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28570" tIns="28570" rIns="28570" bIns="28570" anchor="ctr"/>
          <a:lstStyle/>
          <a:p>
            <a:endParaRPr lang="zh-CN" altLang="en-US"/>
          </a:p>
        </p:txBody>
      </p:sp>
      <p:sp>
        <p:nvSpPr>
          <p:cNvPr id="45" name="稻壳儿小白白(http://dwz.cn/Wu2UP)"/>
          <p:cNvSpPr txBox="1">
            <a:spLocks noChangeArrowheads="1"/>
          </p:cNvSpPr>
          <p:nvPr/>
        </p:nvSpPr>
        <p:spPr bwMode="auto">
          <a:xfrm>
            <a:off x="4260394" y="2268323"/>
            <a:ext cx="67627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FFFFFF"/>
                </a:solidFill>
                <a:ea typeface="Lato Black"/>
                <a:cs typeface="Lato Black"/>
                <a:sym typeface="Arial" panose="020B0604020202020204" pitchFamily="34" charset="0"/>
              </a:rPr>
              <a:t>20XX </a:t>
            </a:r>
            <a:endParaRPr lang="en-GB" altLang="en-US" b="1" dirty="0">
              <a:solidFill>
                <a:srgbClr val="FFFFFF"/>
              </a:solidFill>
              <a:ea typeface="Lato Black"/>
              <a:cs typeface="Lato Black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 rot="-848703">
            <a:off x="3282547" y="1709101"/>
            <a:ext cx="1191815" cy="2383631"/>
          </a:xfrm>
          <a:prstGeom prst="moon">
            <a:avLst>
              <a:gd name="adj" fmla="val 15190"/>
            </a:avLst>
          </a:prstGeom>
          <a:solidFill>
            <a:srgbClr val="FF0000"/>
          </a:solidFill>
          <a:ln w="3175">
            <a:solidFill>
              <a:srgbClr val="F8F8F8"/>
            </a:solidFill>
            <a:miter lim="800000"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 rot="4551297">
            <a:off x="3892147" y="932814"/>
            <a:ext cx="1191815" cy="2382440"/>
          </a:xfrm>
          <a:prstGeom prst="moon">
            <a:avLst>
              <a:gd name="adj" fmla="val 15190"/>
            </a:avLst>
          </a:prstGeom>
          <a:solidFill>
            <a:srgbClr val="C00000"/>
          </a:solidFill>
          <a:ln w="3175">
            <a:solidFill>
              <a:srgbClr val="F8F8F8"/>
            </a:solidFill>
            <a:miter lim="800000"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 rot="9951297">
            <a:off x="4669624" y="1543604"/>
            <a:ext cx="1191816" cy="2383631"/>
          </a:xfrm>
          <a:prstGeom prst="moon">
            <a:avLst>
              <a:gd name="adj" fmla="val 15190"/>
            </a:avLst>
          </a:prstGeom>
          <a:solidFill>
            <a:srgbClr val="FF0000"/>
          </a:solidFill>
          <a:ln w="3175">
            <a:solidFill>
              <a:srgbClr val="F8F8F8"/>
            </a:solidFill>
            <a:miter lim="800000"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 rot="-6248703">
            <a:off x="4069550" y="2311557"/>
            <a:ext cx="1191815" cy="2382441"/>
          </a:xfrm>
          <a:prstGeom prst="moon">
            <a:avLst>
              <a:gd name="adj" fmla="val 15190"/>
            </a:avLst>
          </a:prstGeom>
          <a:solidFill>
            <a:srgbClr val="C00000"/>
          </a:solidFill>
          <a:ln w="3175">
            <a:solidFill>
              <a:srgbClr val="F8F8F8"/>
            </a:solidFill>
            <a:miter lim="800000"/>
          </a:ln>
        </p:spPr>
        <p:txBody>
          <a:bodyPr lIns="68580" tIns="34290" rIns="68580" bIns="34290"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>
            <a:spLocks noChangeShapeType="1"/>
          </p:cNvSpPr>
          <p:nvPr/>
        </p:nvSpPr>
        <p:spPr bwMode="auto">
          <a:xfrm flipH="1">
            <a:off x="2608653" y="2341322"/>
            <a:ext cx="78700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稻壳儿小白白(http://dwz.cn/Wu2UP)"/>
          <p:cNvSpPr>
            <a:spLocks noChangeShapeType="1"/>
          </p:cNvSpPr>
          <p:nvPr/>
        </p:nvSpPr>
        <p:spPr bwMode="auto">
          <a:xfrm flipH="1">
            <a:off x="3168246" y="3948666"/>
            <a:ext cx="77509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稻壳儿小白白(http://dwz.cn/Wu2UP)"/>
          <p:cNvSpPr txBox="1">
            <a:spLocks noChangeArrowheads="1"/>
          </p:cNvSpPr>
          <p:nvPr/>
        </p:nvSpPr>
        <p:spPr bwMode="auto">
          <a:xfrm>
            <a:off x="981068" y="2105578"/>
            <a:ext cx="146446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 txBox="1">
            <a:spLocks noChangeArrowheads="1"/>
          </p:cNvSpPr>
          <p:nvPr/>
        </p:nvSpPr>
        <p:spPr bwMode="auto">
          <a:xfrm>
            <a:off x="794140" y="2316320"/>
            <a:ext cx="1651397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 dirty="0"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 txBox="1">
            <a:spLocks noChangeArrowheads="1"/>
          </p:cNvSpPr>
          <p:nvPr/>
        </p:nvSpPr>
        <p:spPr bwMode="auto">
          <a:xfrm>
            <a:off x="5930497" y="1437638"/>
            <a:ext cx="9429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 txBox="1">
            <a:spLocks noChangeArrowheads="1"/>
          </p:cNvSpPr>
          <p:nvPr/>
        </p:nvSpPr>
        <p:spPr bwMode="auto">
          <a:xfrm>
            <a:off x="5930497" y="1649570"/>
            <a:ext cx="1788319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 txBox="1">
            <a:spLocks noChangeArrowheads="1"/>
          </p:cNvSpPr>
          <p:nvPr/>
        </p:nvSpPr>
        <p:spPr bwMode="auto">
          <a:xfrm>
            <a:off x="1544234" y="3764119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0" name="稻壳儿小白白(http://dwz.cn/Wu2UP)"/>
          <p:cNvSpPr txBox="1">
            <a:spLocks noChangeArrowheads="1"/>
          </p:cNvSpPr>
          <p:nvPr/>
        </p:nvSpPr>
        <p:spPr bwMode="auto">
          <a:xfrm>
            <a:off x="1206097" y="3953428"/>
            <a:ext cx="182999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6630584" y="3122372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6625822" y="3359307"/>
            <a:ext cx="1762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>
            <a:spLocks noChangeShapeType="1"/>
          </p:cNvSpPr>
          <p:nvPr/>
        </p:nvSpPr>
        <p:spPr bwMode="auto">
          <a:xfrm flipH="1">
            <a:off x="5001809" y="1622185"/>
            <a:ext cx="78700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4" name="稻壳儿小白白(http://dwz.cn/Wu2UP)"/>
          <p:cNvSpPr>
            <a:spLocks noChangeShapeType="1"/>
          </p:cNvSpPr>
          <p:nvPr/>
        </p:nvSpPr>
        <p:spPr bwMode="auto">
          <a:xfrm flipH="1">
            <a:off x="5710231" y="3361688"/>
            <a:ext cx="77509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4061019" y="2499751"/>
            <a:ext cx="942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ym typeface="Arial" panose="020B0604020202020204" pitchFamily="34" charset="0"/>
              </a:rPr>
              <a:t>单击编辑标题</a:t>
            </a:r>
            <a:endParaRPr lang="en-US" sz="2400" b="1" dirty="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2571039"/>
            <a:ext cx="9143999" cy="2592675"/>
          </a:xfrm>
          <a:prstGeom prst="rect">
            <a:avLst/>
          </a:prstGeom>
        </p:spPr>
      </p:pic>
      <p:sp>
        <p:nvSpPr>
          <p:cNvPr id="9" name="TextBox 59"/>
          <p:cNvSpPr txBox="1">
            <a:spLocks noChangeArrowheads="1"/>
          </p:cNvSpPr>
          <p:nvPr/>
        </p:nvSpPr>
        <p:spPr bwMode="auto">
          <a:xfrm>
            <a:off x="2750437" y="1274566"/>
            <a:ext cx="4342729" cy="5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28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340031" y="1317905"/>
            <a:ext cx="461856" cy="461856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5363989" y="1187942"/>
            <a:ext cx="3309750" cy="3255782"/>
          </a:xfrm>
          <a:prstGeom prst="rect">
            <a:avLst/>
          </a:prstGeom>
        </p:spPr>
      </p:pic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756053" y="1312069"/>
            <a:ext cx="646510" cy="6465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56053" y="2487216"/>
            <a:ext cx="646510" cy="64650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56053" y="3662363"/>
            <a:ext cx="646510" cy="6465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ru-RU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984652" y="2713435"/>
            <a:ext cx="185738" cy="259556"/>
          </a:xfrm>
          <a:custGeom>
            <a:avLst/>
            <a:gdLst>
              <a:gd name="T0" fmla="*/ 99898861 w 346"/>
              <a:gd name="T1" fmla="*/ 0 h 479"/>
              <a:gd name="T2" fmla="*/ 99898861 w 346"/>
              <a:gd name="T3" fmla="*/ 0 h 479"/>
              <a:gd name="T4" fmla="*/ 81967855 w 346"/>
              <a:gd name="T5" fmla="*/ 0 h 479"/>
              <a:gd name="T6" fmla="*/ 81967855 w 346"/>
              <a:gd name="T7" fmla="*/ 171215368 h 479"/>
              <a:gd name="T8" fmla="*/ 40983928 w 346"/>
              <a:gd name="T9" fmla="*/ 171215368 h 479"/>
              <a:gd name="T10" fmla="*/ 5123349 w 346"/>
              <a:gd name="T11" fmla="*/ 221849247 h 479"/>
              <a:gd name="T12" fmla="*/ 63525088 w 346"/>
              <a:gd name="T13" fmla="*/ 240641337 h 479"/>
              <a:gd name="T14" fmla="*/ 99898861 w 346"/>
              <a:gd name="T15" fmla="*/ 194183477 h 479"/>
              <a:gd name="T16" fmla="*/ 99898861 w 346"/>
              <a:gd name="T17" fmla="*/ 55331540 h 479"/>
              <a:gd name="T18" fmla="*/ 131661047 w 346"/>
              <a:gd name="T19" fmla="*/ 120059848 h 479"/>
              <a:gd name="T20" fmla="*/ 140882788 w 346"/>
              <a:gd name="T21" fmla="*/ 120059848 h 479"/>
              <a:gd name="T22" fmla="*/ 99898861 w 346"/>
              <a:gd name="T23" fmla="*/ 0 h 4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2" name="Freeform 28"/>
          <p:cNvSpPr/>
          <p:nvPr/>
        </p:nvSpPr>
        <p:spPr bwMode="auto">
          <a:xfrm>
            <a:off x="958460" y="3892154"/>
            <a:ext cx="269081" cy="226219"/>
          </a:xfrm>
          <a:custGeom>
            <a:avLst/>
            <a:gdLst>
              <a:gd name="T0" fmla="*/ 64359048 w 498"/>
              <a:gd name="T1" fmla="*/ 42176267 h 418"/>
              <a:gd name="T2" fmla="*/ 64359048 w 498"/>
              <a:gd name="T3" fmla="*/ 42176267 h 418"/>
              <a:gd name="T4" fmla="*/ 18685117 w 498"/>
              <a:gd name="T5" fmla="*/ 134338580 h 418"/>
              <a:gd name="T6" fmla="*/ 179581296 w 498"/>
              <a:gd name="T7" fmla="*/ 60400767 h 418"/>
              <a:gd name="T8" fmla="*/ 4671279 w 498"/>
              <a:gd name="T9" fmla="*/ 198905091 h 418"/>
              <a:gd name="T10" fmla="*/ 22836965 w 498"/>
              <a:gd name="T11" fmla="*/ 208277114 h 418"/>
              <a:gd name="T12" fmla="*/ 50345210 w 498"/>
              <a:gd name="T13" fmla="*/ 161935824 h 418"/>
              <a:gd name="T14" fmla="*/ 152073052 w 498"/>
              <a:gd name="T15" fmla="*/ 161935824 h 418"/>
              <a:gd name="T16" fmla="*/ 243420913 w 498"/>
              <a:gd name="T17" fmla="*/ 37490256 h 418"/>
              <a:gd name="T18" fmla="*/ 64359048 w 498"/>
              <a:gd name="T19" fmla="*/ 42176267 h 4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Freeform 103"/>
          <p:cNvSpPr/>
          <p:nvPr/>
        </p:nvSpPr>
        <p:spPr bwMode="auto">
          <a:xfrm>
            <a:off x="953697" y="1503760"/>
            <a:ext cx="207169" cy="264319"/>
          </a:xfrm>
          <a:custGeom>
            <a:avLst/>
            <a:gdLst>
              <a:gd name="T0" fmla="*/ 60337493 w 383"/>
              <a:gd name="T1" fmla="*/ 32335716 h 488"/>
              <a:gd name="T2" fmla="*/ 60337493 w 383"/>
              <a:gd name="T3" fmla="*/ 32335716 h 488"/>
              <a:gd name="T4" fmla="*/ 60337493 w 383"/>
              <a:gd name="T5" fmla="*/ 185149507 h 488"/>
              <a:gd name="T6" fmla="*/ 32769084 w 383"/>
              <a:gd name="T7" fmla="*/ 189842970 h 488"/>
              <a:gd name="T8" fmla="*/ 9362801 w 383"/>
              <a:gd name="T9" fmla="*/ 231045641 h 488"/>
              <a:gd name="T10" fmla="*/ 50974691 w 383"/>
              <a:gd name="T11" fmla="*/ 245127476 h 488"/>
              <a:gd name="T12" fmla="*/ 83223780 w 383"/>
              <a:gd name="T13" fmla="*/ 208097574 h 488"/>
              <a:gd name="T14" fmla="*/ 83223780 w 383"/>
              <a:gd name="T15" fmla="*/ 83447451 h 488"/>
              <a:gd name="T16" fmla="*/ 175290366 w 383"/>
              <a:gd name="T17" fmla="*/ 59977969 h 488"/>
              <a:gd name="T18" fmla="*/ 175290366 w 383"/>
              <a:gd name="T19" fmla="*/ 162201440 h 488"/>
              <a:gd name="T20" fmla="*/ 147722678 w 383"/>
              <a:gd name="T21" fmla="*/ 162201440 h 488"/>
              <a:gd name="T22" fmla="*/ 124315674 w 383"/>
              <a:gd name="T23" fmla="*/ 208097574 h 488"/>
              <a:gd name="T24" fmla="*/ 165927564 w 383"/>
              <a:gd name="T25" fmla="*/ 221657993 h 488"/>
              <a:gd name="T26" fmla="*/ 198697369 w 383"/>
              <a:gd name="T27" fmla="*/ 185149507 h 488"/>
              <a:gd name="T28" fmla="*/ 198697369 w 383"/>
              <a:gd name="T29" fmla="*/ 0 h 488"/>
              <a:gd name="T30" fmla="*/ 60337493 w 383"/>
              <a:gd name="T31" fmla="*/ 32335716 h 48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1594347" y="1429330"/>
            <a:ext cx="9429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1594347" y="1641262"/>
            <a:ext cx="323995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 dirty="0">
              <a:sym typeface="Arial" panose="020B0604020202020204" pitchFamily="34" charset="0"/>
            </a:endParaRPr>
          </a:p>
        </p:txBody>
      </p:sp>
      <p:sp>
        <p:nvSpPr>
          <p:cNvPr id="24" name="稻壳儿小白白(http://dwz.cn/Wu2UP)"/>
          <p:cNvSpPr txBox="1">
            <a:spLocks noChangeArrowheads="1"/>
          </p:cNvSpPr>
          <p:nvPr/>
        </p:nvSpPr>
        <p:spPr bwMode="auto">
          <a:xfrm>
            <a:off x="1594347" y="2598538"/>
            <a:ext cx="9429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1594347" y="2810470"/>
            <a:ext cx="323995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 dirty="0">
              <a:sym typeface="Arial" panose="020B0604020202020204" pitchFamily="34" charset="0"/>
            </a:endParaRPr>
          </a:p>
        </p:txBody>
      </p:sp>
      <p:sp>
        <p:nvSpPr>
          <p:cNvPr id="26" name="稻壳儿小白白(http://dwz.cn/Wu2UP)"/>
          <p:cNvSpPr txBox="1">
            <a:spLocks noChangeArrowheads="1"/>
          </p:cNvSpPr>
          <p:nvPr/>
        </p:nvSpPr>
        <p:spPr bwMode="auto">
          <a:xfrm>
            <a:off x="1594347" y="3837191"/>
            <a:ext cx="942975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 txBox="1">
            <a:spLocks noChangeArrowheads="1"/>
          </p:cNvSpPr>
          <p:nvPr/>
        </p:nvSpPr>
        <p:spPr bwMode="auto">
          <a:xfrm>
            <a:off x="1594347" y="4049123"/>
            <a:ext cx="323995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 dirty="0">
              <a:sym typeface="Arial" panose="020B0604020202020204" pitchFamily="34" charset="0"/>
            </a:endParaRPr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1594347" y="2211755"/>
            <a:ext cx="33839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连接符 20"/>
          <p:cNvCxnSpPr/>
          <p:nvPr/>
        </p:nvCxnSpPr>
        <p:spPr bwMode="auto">
          <a:xfrm>
            <a:off x="1594347" y="3363739"/>
            <a:ext cx="33839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连接符 27"/>
          <p:cNvCxnSpPr/>
          <p:nvPr/>
        </p:nvCxnSpPr>
        <p:spPr bwMode="auto">
          <a:xfrm>
            <a:off x="1594347" y="4443724"/>
            <a:ext cx="33839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连接符 28"/>
          <p:cNvCxnSpPr/>
          <p:nvPr/>
        </p:nvCxnSpPr>
        <p:spPr bwMode="auto">
          <a:xfrm>
            <a:off x="1594347" y="1203769"/>
            <a:ext cx="33839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>
            <a:off x="3556397" y="2288381"/>
            <a:ext cx="684609" cy="28527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/>
          <p:nvPr/>
        </p:nvSpPr>
        <p:spPr bwMode="auto">
          <a:xfrm>
            <a:off x="3213497" y="1893094"/>
            <a:ext cx="342900" cy="797719"/>
          </a:xfrm>
          <a:custGeom>
            <a:avLst/>
            <a:gdLst>
              <a:gd name="T0" fmla="*/ 521276409 w 401"/>
              <a:gd name="T1" fmla="*/ 600443045 h 935"/>
              <a:gd name="T2" fmla="*/ 0 w 401"/>
              <a:gd name="T3" fmla="*/ 0 h 935"/>
              <a:gd name="T4" fmla="*/ 0 w 401"/>
              <a:gd name="T5" fmla="*/ 609501490 h 935"/>
              <a:gd name="T6" fmla="*/ 521276409 w 401"/>
              <a:gd name="T7" fmla="*/ 1209944535 h 935"/>
              <a:gd name="T8" fmla="*/ 521276409 w 401"/>
              <a:gd name="T9" fmla="*/ 600443045 h 9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1" h="935">
                <a:moveTo>
                  <a:pt x="401" y="464"/>
                </a:moveTo>
                <a:lnTo>
                  <a:pt x="0" y="0"/>
                </a:lnTo>
                <a:lnTo>
                  <a:pt x="0" y="471"/>
                </a:lnTo>
                <a:lnTo>
                  <a:pt x="401" y="935"/>
                </a:lnTo>
                <a:lnTo>
                  <a:pt x="401" y="46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稻壳儿小白白(http://dwz.cn/Wu2UP)"/>
          <p:cNvSpPr/>
          <p:nvPr/>
        </p:nvSpPr>
        <p:spPr bwMode="auto">
          <a:xfrm>
            <a:off x="3213497" y="1893093"/>
            <a:ext cx="1027509" cy="395288"/>
          </a:xfrm>
          <a:custGeom>
            <a:avLst/>
            <a:gdLst>
              <a:gd name="T0" fmla="*/ 1037982486 w 1205"/>
              <a:gd name="T1" fmla="*/ 0 h 464"/>
              <a:gd name="T2" fmla="*/ 0 w 1205"/>
              <a:gd name="T3" fmla="*/ 0 h 464"/>
              <a:gd name="T4" fmla="*/ 518345461 w 1205"/>
              <a:gd name="T5" fmla="*/ 598667462 h 464"/>
              <a:gd name="T6" fmla="*/ 1557620647 w 1205"/>
              <a:gd name="T7" fmla="*/ 598667462 h 464"/>
              <a:gd name="T8" fmla="*/ 1037982486 w 120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5" h="464">
                <a:moveTo>
                  <a:pt x="803" y="0"/>
                </a:moveTo>
                <a:lnTo>
                  <a:pt x="0" y="0"/>
                </a:lnTo>
                <a:lnTo>
                  <a:pt x="401" y="464"/>
                </a:lnTo>
                <a:lnTo>
                  <a:pt x="1205" y="464"/>
                </a:lnTo>
                <a:lnTo>
                  <a:pt x="80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>
            <a:off x="2871788" y="2690813"/>
            <a:ext cx="684610" cy="245030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/>
          <p:nvPr/>
        </p:nvSpPr>
        <p:spPr bwMode="auto">
          <a:xfrm>
            <a:off x="2530079" y="2295524"/>
            <a:ext cx="341709" cy="795338"/>
          </a:xfrm>
          <a:custGeom>
            <a:avLst/>
            <a:gdLst>
              <a:gd name="T0" fmla="*/ 517661582 w 401"/>
              <a:gd name="T1" fmla="*/ 596863224 h 935"/>
              <a:gd name="T2" fmla="*/ 0 w 401"/>
              <a:gd name="T3" fmla="*/ 0 h 935"/>
              <a:gd name="T4" fmla="*/ 0 w 401"/>
              <a:gd name="T5" fmla="*/ 607154693 h 935"/>
              <a:gd name="T6" fmla="*/ 517661582 w 401"/>
              <a:gd name="T7" fmla="*/ 1202731767 h 935"/>
              <a:gd name="T8" fmla="*/ 517661582 w 401"/>
              <a:gd name="T9" fmla="*/ 596863224 h 9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1" h="935">
                <a:moveTo>
                  <a:pt x="401" y="464"/>
                </a:moveTo>
                <a:lnTo>
                  <a:pt x="0" y="0"/>
                </a:lnTo>
                <a:lnTo>
                  <a:pt x="0" y="472"/>
                </a:lnTo>
                <a:lnTo>
                  <a:pt x="401" y="935"/>
                </a:lnTo>
                <a:lnTo>
                  <a:pt x="401" y="46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稻壳儿小白白(http://dwz.cn/Wu2UP)"/>
          <p:cNvSpPr/>
          <p:nvPr/>
        </p:nvSpPr>
        <p:spPr bwMode="auto">
          <a:xfrm>
            <a:off x="2530079" y="2294333"/>
            <a:ext cx="1026319" cy="395288"/>
          </a:xfrm>
          <a:custGeom>
            <a:avLst/>
            <a:gdLst>
              <a:gd name="T0" fmla="*/ 1037300247 w 1204"/>
              <a:gd name="T1" fmla="*/ 0 h 464"/>
              <a:gd name="T2" fmla="*/ 0 w 1204"/>
              <a:gd name="T3" fmla="*/ 0 h 464"/>
              <a:gd name="T4" fmla="*/ 518004554 w 1204"/>
              <a:gd name="T5" fmla="*/ 598667462 h 464"/>
              <a:gd name="T6" fmla="*/ 1555304801 w 1204"/>
              <a:gd name="T7" fmla="*/ 598667462 h 464"/>
              <a:gd name="T8" fmla="*/ 1037300247 w 1204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4" h="464">
                <a:moveTo>
                  <a:pt x="803" y="0"/>
                </a:moveTo>
                <a:lnTo>
                  <a:pt x="0" y="0"/>
                </a:lnTo>
                <a:lnTo>
                  <a:pt x="401" y="464"/>
                </a:lnTo>
                <a:lnTo>
                  <a:pt x="1204" y="464"/>
                </a:lnTo>
                <a:lnTo>
                  <a:pt x="80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稻壳儿小白白(http://dwz.cn/Wu2UP)"/>
          <p:cNvSpPr/>
          <p:nvPr/>
        </p:nvSpPr>
        <p:spPr bwMode="auto">
          <a:xfrm>
            <a:off x="1844279" y="2696765"/>
            <a:ext cx="342900" cy="796529"/>
          </a:xfrm>
          <a:custGeom>
            <a:avLst/>
            <a:gdLst>
              <a:gd name="T0" fmla="*/ 519979701 w 402"/>
              <a:gd name="T1" fmla="*/ 598642621 h 934"/>
              <a:gd name="T2" fmla="*/ 0 w 402"/>
              <a:gd name="T3" fmla="*/ 0 h 934"/>
              <a:gd name="T4" fmla="*/ 0 w 402"/>
              <a:gd name="T5" fmla="*/ 608985552 h 934"/>
              <a:gd name="T6" fmla="*/ 519979701 w 402"/>
              <a:gd name="T7" fmla="*/ 1207628173 h 934"/>
              <a:gd name="T8" fmla="*/ 519979701 w 402"/>
              <a:gd name="T9" fmla="*/ 598642621 h 9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2" h="934">
                <a:moveTo>
                  <a:pt x="402" y="463"/>
                </a:moveTo>
                <a:lnTo>
                  <a:pt x="0" y="0"/>
                </a:lnTo>
                <a:lnTo>
                  <a:pt x="0" y="471"/>
                </a:lnTo>
                <a:lnTo>
                  <a:pt x="402" y="934"/>
                </a:lnTo>
                <a:lnTo>
                  <a:pt x="402" y="46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>
            <a:off x="2187179" y="3092052"/>
            <a:ext cx="715565" cy="20490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/>
          <p:nvPr/>
        </p:nvSpPr>
        <p:spPr bwMode="auto">
          <a:xfrm>
            <a:off x="1844279" y="2696765"/>
            <a:ext cx="1027509" cy="401241"/>
          </a:xfrm>
          <a:custGeom>
            <a:avLst/>
            <a:gdLst>
              <a:gd name="T0" fmla="*/ 1039275186 w 1205"/>
              <a:gd name="T1" fmla="*/ 0 h 463"/>
              <a:gd name="T2" fmla="*/ 0 w 1205"/>
              <a:gd name="T3" fmla="*/ 0 h 463"/>
              <a:gd name="T4" fmla="*/ 519638161 w 1205"/>
              <a:gd name="T5" fmla="*/ 596352839 h 463"/>
              <a:gd name="T6" fmla="*/ 1557620647 w 1205"/>
              <a:gd name="T7" fmla="*/ 596352839 h 463"/>
              <a:gd name="T8" fmla="*/ 1039275186 w 1205"/>
              <a:gd name="T9" fmla="*/ 0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5" h="463">
                <a:moveTo>
                  <a:pt x="804" y="0"/>
                </a:moveTo>
                <a:lnTo>
                  <a:pt x="0" y="0"/>
                </a:lnTo>
                <a:lnTo>
                  <a:pt x="402" y="463"/>
                </a:lnTo>
                <a:lnTo>
                  <a:pt x="1205" y="463"/>
                </a:lnTo>
                <a:lnTo>
                  <a:pt x="80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稻壳儿小白白(http://dwz.cn/Wu2UP)"/>
          <p:cNvSpPr/>
          <p:nvPr/>
        </p:nvSpPr>
        <p:spPr bwMode="auto">
          <a:xfrm>
            <a:off x="476250" y="3499246"/>
            <a:ext cx="1027510" cy="396479"/>
          </a:xfrm>
          <a:custGeom>
            <a:avLst/>
            <a:gdLst>
              <a:gd name="T0" fmla="*/ 1037984381 w 1205"/>
              <a:gd name="T1" fmla="*/ 0 h 464"/>
              <a:gd name="T2" fmla="*/ 0 w 1205"/>
              <a:gd name="T3" fmla="*/ 0 h 464"/>
              <a:gd name="T4" fmla="*/ 517053139 w 1205"/>
              <a:gd name="T5" fmla="*/ 602280463 h 464"/>
              <a:gd name="T6" fmla="*/ 1557622921 w 1205"/>
              <a:gd name="T7" fmla="*/ 602280463 h 464"/>
              <a:gd name="T8" fmla="*/ 1037984381 w 120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5" h="464">
                <a:moveTo>
                  <a:pt x="803" y="0"/>
                </a:moveTo>
                <a:lnTo>
                  <a:pt x="0" y="0"/>
                </a:lnTo>
                <a:lnTo>
                  <a:pt x="400" y="464"/>
                </a:lnTo>
                <a:lnTo>
                  <a:pt x="1205" y="464"/>
                </a:lnTo>
                <a:lnTo>
                  <a:pt x="80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>
            <a:off x="816769" y="3894534"/>
            <a:ext cx="685800" cy="12465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/>
          <p:nvPr/>
        </p:nvSpPr>
        <p:spPr bwMode="auto">
          <a:xfrm>
            <a:off x="476250" y="3499247"/>
            <a:ext cx="340519" cy="1641872"/>
          </a:xfrm>
          <a:custGeom>
            <a:avLst/>
            <a:gdLst>
              <a:gd name="T0" fmla="*/ 515346752 w 400"/>
              <a:gd name="T1" fmla="*/ 598840029 h 1927"/>
              <a:gd name="T2" fmla="*/ 0 w 400"/>
              <a:gd name="T3" fmla="*/ 0 h 1927"/>
              <a:gd name="T4" fmla="*/ 0 w 400"/>
              <a:gd name="T5" fmla="*/ 1888152519 h 1927"/>
              <a:gd name="T6" fmla="*/ 515346752 w 400"/>
              <a:gd name="T7" fmla="*/ 2147483647 h 1927"/>
              <a:gd name="T8" fmla="*/ 515346752 w 400"/>
              <a:gd name="T9" fmla="*/ 598840029 h 19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0" h="1927">
                <a:moveTo>
                  <a:pt x="400" y="464"/>
                </a:moveTo>
                <a:lnTo>
                  <a:pt x="0" y="0"/>
                </a:lnTo>
                <a:lnTo>
                  <a:pt x="0" y="1463"/>
                </a:lnTo>
                <a:lnTo>
                  <a:pt x="400" y="1927"/>
                </a:lnTo>
                <a:lnTo>
                  <a:pt x="400" y="46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稻壳儿小白白(http://dwz.cn/Wu2UP)"/>
          <p:cNvSpPr>
            <a:spLocks noChangeArrowheads="1"/>
          </p:cNvSpPr>
          <p:nvPr/>
        </p:nvSpPr>
        <p:spPr bwMode="auto">
          <a:xfrm>
            <a:off x="1503760" y="3493293"/>
            <a:ext cx="683419" cy="16478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/>
          <p:nvPr/>
        </p:nvSpPr>
        <p:spPr bwMode="auto">
          <a:xfrm>
            <a:off x="1160860" y="3098006"/>
            <a:ext cx="342900" cy="797719"/>
          </a:xfrm>
          <a:custGeom>
            <a:avLst/>
            <a:gdLst>
              <a:gd name="T0" fmla="*/ 519979701 w 402"/>
              <a:gd name="T1" fmla="*/ 599148494 h 935"/>
              <a:gd name="T2" fmla="*/ 0 w 402"/>
              <a:gd name="T3" fmla="*/ 0 h 935"/>
              <a:gd name="T4" fmla="*/ 0 w 402"/>
              <a:gd name="T5" fmla="*/ 609501490 h 935"/>
              <a:gd name="T6" fmla="*/ 519979701 w 402"/>
              <a:gd name="T7" fmla="*/ 1209944535 h 935"/>
              <a:gd name="T8" fmla="*/ 519979701 w 402"/>
              <a:gd name="T9" fmla="*/ 599148494 h 9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2" h="935">
                <a:moveTo>
                  <a:pt x="402" y="463"/>
                </a:moveTo>
                <a:lnTo>
                  <a:pt x="0" y="0"/>
                </a:lnTo>
                <a:lnTo>
                  <a:pt x="0" y="471"/>
                </a:lnTo>
                <a:lnTo>
                  <a:pt x="402" y="935"/>
                </a:lnTo>
                <a:lnTo>
                  <a:pt x="402" y="46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稻壳儿小白白(http://dwz.cn/Wu2UP)"/>
          <p:cNvSpPr/>
          <p:nvPr/>
        </p:nvSpPr>
        <p:spPr bwMode="auto">
          <a:xfrm>
            <a:off x="1160860" y="3098006"/>
            <a:ext cx="1026319" cy="395288"/>
          </a:xfrm>
          <a:custGeom>
            <a:avLst/>
            <a:gdLst>
              <a:gd name="T0" fmla="*/ 1035579751 w 1205"/>
              <a:gd name="T1" fmla="*/ 0 h 463"/>
              <a:gd name="T2" fmla="*/ 0 w 1205"/>
              <a:gd name="T3" fmla="*/ 0 h 463"/>
              <a:gd name="T4" fmla="*/ 518434341 w 1205"/>
              <a:gd name="T5" fmla="*/ 599960481 h 463"/>
              <a:gd name="T6" fmla="*/ 1554014092 w 1205"/>
              <a:gd name="T7" fmla="*/ 599960481 h 463"/>
              <a:gd name="T8" fmla="*/ 1035579751 w 1205"/>
              <a:gd name="T9" fmla="*/ 0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5" h="463">
                <a:moveTo>
                  <a:pt x="803" y="0"/>
                </a:moveTo>
                <a:lnTo>
                  <a:pt x="0" y="0"/>
                </a:lnTo>
                <a:lnTo>
                  <a:pt x="402" y="463"/>
                </a:lnTo>
                <a:lnTo>
                  <a:pt x="1205" y="463"/>
                </a:lnTo>
                <a:lnTo>
                  <a:pt x="80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4" name="稻壳儿小白白(http://dwz.cn/Wu2UP)"/>
          <p:cNvSpPr txBox="1">
            <a:spLocks noChangeArrowheads="1"/>
          </p:cNvSpPr>
          <p:nvPr/>
        </p:nvSpPr>
        <p:spPr bwMode="auto">
          <a:xfrm>
            <a:off x="4898436" y="2192271"/>
            <a:ext cx="3383953" cy="110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sz="1400" dirty="0"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4931995" y="1618428"/>
            <a:ext cx="2879960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ym typeface="Arial" panose="020B0604020202020204" pitchFamily="34" charset="0"/>
              </a:rPr>
              <a:t>单击此处编辑标题</a:t>
            </a:r>
            <a:endParaRPr lang="en-US" b="1" dirty="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>
            <a:spLocks noChangeArrowheads="1"/>
          </p:cNvSpPr>
          <p:nvPr/>
        </p:nvSpPr>
        <p:spPr bwMode="auto">
          <a:xfrm>
            <a:off x="2003822" y="908448"/>
            <a:ext cx="2357438" cy="759619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9" name="稻壳儿小白白(http://dwz.cn/Wu2UP)"/>
          <p:cNvSpPr>
            <a:spLocks noChangeArrowheads="1"/>
          </p:cNvSpPr>
          <p:nvPr/>
        </p:nvSpPr>
        <p:spPr bwMode="auto">
          <a:xfrm>
            <a:off x="5499497" y="908448"/>
            <a:ext cx="2357438" cy="759619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>
            <a:off x="2003822" y="1926432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ChangeArrowheads="1"/>
          </p:cNvSpPr>
          <p:nvPr/>
        </p:nvSpPr>
        <p:spPr bwMode="auto">
          <a:xfrm>
            <a:off x="5499497" y="1926432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>
            <a:off x="2003822" y="2945606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3" name="稻壳儿小白白(http://dwz.cn/Wu2UP)"/>
          <p:cNvSpPr>
            <a:spLocks noChangeArrowheads="1"/>
          </p:cNvSpPr>
          <p:nvPr/>
        </p:nvSpPr>
        <p:spPr bwMode="auto">
          <a:xfrm>
            <a:off x="5499497" y="2945606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4" name="稻壳儿小白白(http://dwz.cn/Wu2UP)"/>
          <p:cNvSpPr>
            <a:spLocks noChangeArrowheads="1"/>
          </p:cNvSpPr>
          <p:nvPr/>
        </p:nvSpPr>
        <p:spPr bwMode="auto">
          <a:xfrm>
            <a:off x="2003822" y="3964782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5" name="稻壳儿小白白(http://dwz.cn/Wu2UP)"/>
          <p:cNvSpPr>
            <a:spLocks noChangeArrowheads="1"/>
          </p:cNvSpPr>
          <p:nvPr/>
        </p:nvSpPr>
        <p:spPr bwMode="auto">
          <a:xfrm>
            <a:off x="5499497" y="3964782"/>
            <a:ext cx="2357438" cy="760810"/>
          </a:xfrm>
          <a:prstGeom prst="rect">
            <a:avLst/>
          </a:prstGeom>
          <a:noFill/>
          <a:ln w="9525">
            <a:solidFill>
              <a:srgbClr val="C0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6" name="稻壳儿小白白(http://dwz.cn/Wu2UP)"/>
          <p:cNvSpPr>
            <a:spLocks noChangeArrowheads="1"/>
          </p:cNvSpPr>
          <p:nvPr/>
        </p:nvSpPr>
        <p:spPr bwMode="auto">
          <a:xfrm>
            <a:off x="1319213" y="832248"/>
            <a:ext cx="913210" cy="9120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>
            <a:spLocks noEditPoints="1"/>
          </p:cNvSpPr>
          <p:nvPr/>
        </p:nvSpPr>
        <p:spPr bwMode="auto">
          <a:xfrm>
            <a:off x="1572816" y="1097757"/>
            <a:ext cx="406003" cy="379810"/>
          </a:xfrm>
          <a:custGeom>
            <a:avLst/>
            <a:gdLst>
              <a:gd name="T0" fmla="*/ 2147483647 w 77"/>
              <a:gd name="T1" fmla="*/ 791523519 h 72"/>
              <a:gd name="T2" fmla="*/ 2147483647 w 77"/>
              <a:gd name="T3" fmla="*/ 1038878135 h 72"/>
              <a:gd name="T4" fmla="*/ 2147483647 w 77"/>
              <a:gd name="T5" fmla="*/ 1038878135 h 72"/>
              <a:gd name="T6" fmla="*/ 2147483647 w 77"/>
              <a:gd name="T7" fmla="*/ 1137818575 h 72"/>
              <a:gd name="T8" fmla="*/ 395408012 w 77"/>
              <a:gd name="T9" fmla="*/ 1137818575 h 72"/>
              <a:gd name="T10" fmla="*/ 247130886 w 77"/>
              <a:gd name="T11" fmla="*/ 1038878135 h 72"/>
              <a:gd name="T12" fmla="*/ 0 w 77"/>
              <a:gd name="T13" fmla="*/ 1038878135 h 72"/>
              <a:gd name="T14" fmla="*/ 0 w 77"/>
              <a:gd name="T15" fmla="*/ 791523519 h 72"/>
              <a:gd name="T16" fmla="*/ 1878179267 w 77"/>
              <a:gd name="T17" fmla="*/ 0 h 72"/>
              <a:gd name="T18" fmla="*/ 2147483647 w 77"/>
              <a:gd name="T19" fmla="*/ 791523519 h 72"/>
              <a:gd name="T20" fmla="*/ 2147483647 w 77"/>
              <a:gd name="T21" fmla="*/ 2147483647 h 72"/>
              <a:gd name="T22" fmla="*/ 2147483647 w 77"/>
              <a:gd name="T23" fmla="*/ 2147483647 h 72"/>
              <a:gd name="T24" fmla="*/ 0 w 77"/>
              <a:gd name="T25" fmla="*/ 2147483647 h 72"/>
              <a:gd name="T26" fmla="*/ 0 w 77"/>
              <a:gd name="T27" fmla="*/ 2147483647 h 72"/>
              <a:gd name="T28" fmla="*/ 148277126 w 77"/>
              <a:gd name="T29" fmla="*/ 2147483647 h 72"/>
              <a:gd name="T30" fmla="*/ 2147483647 w 77"/>
              <a:gd name="T31" fmla="*/ 2147483647 h 72"/>
              <a:gd name="T32" fmla="*/ 2147483647 w 77"/>
              <a:gd name="T33" fmla="*/ 2147483647 h 72"/>
              <a:gd name="T34" fmla="*/ 988516514 w 77"/>
              <a:gd name="T35" fmla="*/ 1286225718 h 72"/>
              <a:gd name="T36" fmla="*/ 988516514 w 77"/>
              <a:gd name="T37" fmla="*/ 2147483647 h 72"/>
              <a:gd name="T38" fmla="*/ 1235647400 w 77"/>
              <a:gd name="T39" fmla="*/ 2147483647 h 72"/>
              <a:gd name="T40" fmla="*/ 1235647400 w 77"/>
              <a:gd name="T41" fmla="*/ 1286225718 h 72"/>
              <a:gd name="T42" fmla="*/ 1779332537 w 77"/>
              <a:gd name="T43" fmla="*/ 1286225718 h 72"/>
              <a:gd name="T44" fmla="*/ 1779332537 w 77"/>
              <a:gd name="T45" fmla="*/ 2147483647 h 72"/>
              <a:gd name="T46" fmla="*/ 2026456393 w 77"/>
              <a:gd name="T47" fmla="*/ 2147483647 h 72"/>
              <a:gd name="T48" fmla="*/ 2026456393 w 77"/>
              <a:gd name="T49" fmla="*/ 1286225718 h 72"/>
              <a:gd name="T50" fmla="*/ 2147483647 w 77"/>
              <a:gd name="T51" fmla="*/ 1286225718 h 72"/>
              <a:gd name="T52" fmla="*/ 2147483647 w 77"/>
              <a:gd name="T53" fmla="*/ 2147483647 h 72"/>
              <a:gd name="T54" fmla="*/ 2147483647 w 77"/>
              <a:gd name="T55" fmla="*/ 2147483647 h 72"/>
              <a:gd name="T56" fmla="*/ 2147483647 w 77"/>
              <a:gd name="T57" fmla="*/ 1286225718 h 72"/>
              <a:gd name="T58" fmla="*/ 2147483647 w 77"/>
              <a:gd name="T59" fmla="*/ 1286225718 h 72"/>
              <a:gd name="T60" fmla="*/ 2147483647 w 77"/>
              <a:gd name="T61" fmla="*/ 2147483647 h 72"/>
              <a:gd name="T62" fmla="*/ 2147483647 w 77"/>
              <a:gd name="T63" fmla="*/ 2147483647 h 72"/>
              <a:gd name="T64" fmla="*/ 2147483647 w 77"/>
              <a:gd name="T65" fmla="*/ 2147483647 h 72"/>
              <a:gd name="T66" fmla="*/ 2147483647 w 77"/>
              <a:gd name="T67" fmla="*/ 2147483647 h 72"/>
              <a:gd name="T68" fmla="*/ 247130886 w 77"/>
              <a:gd name="T69" fmla="*/ 2147483647 h 72"/>
              <a:gd name="T70" fmla="*/ 247130886 w 77"/>
              <a:gd name="T71" fmla="*/ 2147483647 h 72"/>
              <a:gd name="T72" fmla="*/ 395408012 w 77"/>
              <a:gd name="T73" fmla="*/ 2147483647 h 72"/>
              <a:gd name="T74" fmla="*/ 494261772 w 77"/>
              <a:gd name="T75" fmla="*/ 2147483647 h 72"/>
              <a:gd name="T76" fmla="*/ 494261772 w 77"/>
              <a:gd name="T77" fmla="*/ 1286225718 h 72"/>
              <a:gd name="T78" fmla="*/ 988516514 w 77"/>
              <a:gd name="T79" fmla="*/ 1286225718 h 7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7" h="72">
                <a:moveTo>
                  <a:pt x="77" y="16"/>
                </a:moveTo>
                <a:cubicBezTo>
                  <a:pt x="77" y="21"/>
                  <a:pt x="77" y="21"/>
                  <a:pt x="77" y="21"/>
                </a:cubicBezTo>
                <a:cubicBezTo>
                  <a:pt x="72" y="21"/>
                  <a:pt x="72" y="21"/>
                  <a:pt x="72" y="21"/>
                </a:cubicBezTo>
                <a:cubicBezTo>
                  <a:pt x="72" y="22"/>
                  <a:pt x="70" y="23"/>
                  <a:pt x="69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6" y="23"/>
                  <a:pt x="5" y="22"/>
                  <a:pt x="5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6"/>
                  <a:pt x="0" y="16"/>
                  <a:pt x="0" y="16"/>
                </a:cubicBezTo>
                <a:cubicBezTo>
                  <a:pt x="38" y="0"/>
                  <a:pt x="38" y="0"/>
                  <a:pt x="38" y="0"/>
                </a:cubicBezTo>
                <a:lnTo>
                  <a:pt x="77" y="16"/>
                </a:lnTo>
                <a:close/>
                <a:moveTo>
                  <a:pt x="77" y="67"/>
                </a:moveTo>
                <a:cubicBezTo>
                  <a:pt x="77" y="72"/>
                  <a:pt x="77" y="72"/>
                  <a:pt x="77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6"/>
                  <a:pt x="1" y="65"/>
                  <a:pt x="3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6" y="65"/>
                  <a:pt x="77" y="66"/>
                  <a:pt x="77" y="67"/>
                </a:cubicBezTo>
                <a:close/>
                <a:moveTo>
                  <a:pt x="20" y="26"/>
                </a:moveTo>
                <a:cubicBezTo>
                  <a:pt x="20" y="57"/>
                  <a:pt x="20" y="57"/>
                  <a:pt x="20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26"/>
                  <a:pt x="25" y="26"/>
                  <a:pt x="25" y="26"/>
                </a:cubicBezTo>
                <a:cubicBezTo>
                  <a:pt x="36" y="26"/>
                  <a:pt x="36" y="26"/>
                  <a:pt x="36" y="26"/>
                </a:cubicBezTo>
                <a:cubicBezTo>
                  <a:pt x="36" y="57"/>
                  <a:pt x="36" y="57"/>
                  <a:pt x="36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26"/>
                  <a:pt x="41" y="26"/>
                  <a:pt x="41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51" y="57"/>
                  <a:pt x="51" y="57"/>
                  <a:pt x="51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56" y="26"/>
                  <a:pt x="56" y="26"/>
                  <a:pt x="56" y="26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57"/>
                  <a:pt x="67" y="57"/>
                  <a:pt x="67" y="57"/>
                </a:cubicBezTo>
                <a:cubicBezTo>
                  <a:pt x="69" y="57"/>
                  <a:pt x="69" y="57"/>
                  <a:pt x="69" y="57"/>
                </a:cubicBezTo>
                <a:cubicBezTo>
                  <a:pt x="70" y="57"/>
                  <a:pt x="72" y="58"/>
                  <a:pt x="72" y="59"/>
                </a:cubicBezTo>
                <a:cubicBezTo>
                  <a:pt x="72" y="62"/>
                  <a:pt x="72" y="62"/>
                  <a:pt x="72" y="62"/>
                </a:cubicBezTo>
                <a:cubicBezTo>
                  <a:pt x="5" y="62"/>
                  <a:pt x="5" y="62"/>
                  <a:pt x="5" y="62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8"/>
                  <a:pt x="6" y="57"/>
                  <a:pt x="8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26"/>
                  <a:pt x="10" y="26"/>
                  <a:pt x="10" y="26"/>
                </a:cubicBezTo>
                <a:lnTo>
                  <a:pt x="20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8" name="稻壳儿小白白(http://dwz.cn/Wu2UP)"/>
          <p:cNvSpPr>
            <a:spLocks noChangeArrowheads="1"/>
          </p:cNvSpPr>
          <p:nvPr/>
        </p:nvSpPr>
        <p:spPr bwMode="auto">
          <a:xfrm>
            <a:off x="1319213" y="1850232"/>
            <a:ext cx="913210" cy="913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>
            <a:spLocks noEditPoints="1"/>
          </p:cNvSpPr>
          <p:nvPr/>
        </p:nvSpPr>
        <p:spPr bwMode="auto">
          <a:xfrm>
            <a:off x="1498997" y="2124076"/>
            <a:ext cx="552450" cy="365522"/>
          </a:xfrm>
          <a:custGeom>
            <a:avLst/>
            <a:gdLst>
              <a:gd name="T0" fmla="*/ 2147483647 w 77"/>
              <a:gd name="T1" fmla="*/ 2147483647 h 51"/>
              <a:gd name="T2" fmla="*/ 2147483647 w 77"/>
              <a:gd name="T3" fmla="*/ 2147483647 h 51"/>
              <a:gd name="T4" fmla="*/ 2147483647 w 77"/>
              <a:gd name="T5" fmla="*/ 2147483647 h 51"/>
              <a:gd name="T6" fmla="*/ 549073119 w 77"/>
              <a:gd name="T7" fmla="*/ 2147483647 h 51"/>
              <a:gd name="T8" fmla="*/ 0 w 77"/>
              <a:gd name="T9" fmla="*/ 2147483647 h 51"/>
              <a:gd name="T10" fmla="*/ 0 w 77"/>
              <a:gd name="T11" fmla="*/ 2147483647 h 51"/>
              <a:gd name="T12" fmla="*/ 549073119 w 77"/>
              <a:gd name="T13" fmla="*/ 2147483647 h 51"/>
              <a:gd name="T14" fmla="*/ 2147483647 w 77"/>
              <a:gd name="T15" fmla="*/ 2147483647 h 51"/>
              <a:gd name="T16" fmla="*/ 2147483647 w 77"/>
              <a:gd name="T17" fmla="*/ 2147483647 h 51"/>
              <a:gd name="T18" fmla="*/ 915125055 w 77"/>
              <a:gd name="T19" fmla="*/ 2147483647 h 51"/>
              <a:gd name="T20" fmla="*/ 915125055 w 77"/>
              <a:gd name="T21" fmla="*/ 547920242 h 51"/>
              <a:gd name="T22" fmla="*/ 1464207740 w 77"/>
              <a:gd name="T23" fmla="*/ 0 h 51"/>
              <a:gd name="T24" fmla="*/ 2147483647 w 77"/>
              <a:gd name="T25" fmla="*/ 0 h 51"/>
              <a:gd name="T26" fmla="*/ 2147483647 w 77"/>
              <a:gd name="T27" fmla="*/ 547920242 h 51"/>
              <a:gd name="T28" fmla="*/ 2147483647 w 77"/>
              <a:gd name="T29" fmla="*/ 2147483647 h 51"/>
              <a:gd name="T30" fmla="*/ 2147483647 w 77"/>
              <a:gd name="T31" fmla="*/ 2147483647 h 51"/>
              <a:gd name="T32" fmla="*/ 1464207740 w 77"/>
              <a:gd name="T33" fmla="*/ 2147483647 h 51"/>
              <a:gd name="T34" fmla="*/ 915125055 w 77"/>
              <a:gd name="T35" fmla="*/ 2147483647 h 51"/>
              <a:gd name="T36" fmla="*/ 1372697148 w 77"/>
              <a:gd name="T37" fmla="*/ 2147483647 h 51"/>
              <a:gd name="T38" fmla="*/ 1464207740 w 77"/>
              <a:gd name="T39" fmla="*/ 2147483647 h 51"/>
              <a:gd name="T40" fmla="*/ 2147483647 w 77"/>
              <a:gd name="T41" fmla="*/ 2147483647 h 51"/>
              <a:gd name="T42" fmla="*/ 2147483647 w 77"/>
              <a:gd name="T43" fmla="*/ 2147483647 h 51"/>
              <a:gd name="T44" fmla="*/ 2147483647 w 77"/>
              <a:gd name="T45" fmla="*/ 547920242 h 51"/>
              <a:gd name="T46" fmla="*/ 2147483647 w 77"/>
              <a:gd name="T47" fmla="*/ 456601794 h 51"/>
              <a:gd name="T48" fmla="*/ 1464207740 w 77"/>
              <a:gd name="T49" fmla="*/ 456601794 h 51"/>
              <a:gd name="T50" fmla="*/ 1372697148 w 77"/>
              <a:gd name="T51" fmla="*/ 547920242 h 51"/>
              <a:gd name="T52" fmla="*/ 1372697148 w 77"/>
              <a:gd name="T53" fmla="*/ 2147483647 h 51"/>
              <a:gd name="T54" fmla="*/ 2147483647 w 77"/>
              <a:gd name="T55" fmla="*/ 2147483647 h 51"/>
              <a:gd name="T56" fmla="*/ 2147483647 w 77"/>
              <a:gd name="T57" fmla="*/ 2147483647 h 51"/>
              <a:gd name="T58" fmla="*/ 2147483647 w 77"/>
              <a:gd name="T59" fmla="*/ 2147483647 h 51"/>
              <a:gd name="T60" fmla="*/ 2147483647 w 77"/>
              <a:gd name="T61" fmla="*/ 2147483647 h 51"/>
              <a:gd name="T62" fmla="*/ 2147483647 w 77"/>
              <a:gd name="T63" fmla="*/ 2147483647 h 51"/>
              <a:gd name="T64" fmla="*/ 2147483647 w 77"/>
              <a:gd name="T65" fmla="*/ 2147483647 h 51"/>
              <a:gd name="T66" fmla="*/ 2147483647 w 77"/>
              <a:gd name="T67" fmla="*/ 2147483647 h 5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0" name="稻壳儿小白白(http://dwz.cn/Wu2UP)"/>
          <p:cNvSpPr>
            <a:spLocks noChangeArrowheads="1"/>
          </p:cNvSpPr>
          <p:nvPr/>
        </p:nvSpPr>
        <p:spPr bwMode="auto">
          <a:xfrm>
            <a:off x="4814888" y="3888582"/>
            <a:ext cx="913210" cy="9132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>
            <a:spLocks noChangeAspect="1"/>
          </p:cNvSpPr>
          <p:nvPr/>
        </p:nvSpPr>
        <p:spPr bwMode="auto">
          <a:xfrm>
            <a:off x="5131594" y="4080273"/>
            <a:ext cx="280988" cy="529828"/>
          </a:xfrm>
          <a:custGeom>
            <a:avLst/>
            <a:gdLst>
              <a:gd name="T0" fmla="*/ 2147483647 w 36"/>
              <a:gd name="T1" fmla="*/ 2147483647 h 68"/>
              <a:gd name="T2" fmla="*/ 2147483647 w 36"/>
              <a:gd name="T3" fmla="*/ 2147483647 h 68"/>
              <a:gd name="T4" fmla="*/ 2147483647 w 36"/>
              <a:gd name="T5" fmla="*/ 2147483647 h 68"/>
              <a:gd name="T6" fmla="*/ 1732870726 w 36"/>
              <a:gd name="T7" fmla="*/ 2147483647 h 68"/>
              <a:gd name="T8" fmla="*/ 1624565656 w 36"/>
              <a:gd name="T9" fmla="*/ 2147483647 h 68"/>
              <a:gd name="T10" fmla="*/ 1624565656 w 36"/>
              <a:gd name="T11" fmla="*/ 2147483647 h 68"/>
              <a:gd name="T12" fmla="*/ 108305071 w 36"/>
              <a:gd name="T13" fmla="*/ 2147483647 h 68"/>
              <a:gd name="T14" fmla="*/ 108305071 w 36"/>
              <a:gd name="T15" fmla="*/ 2147483647 h 68"/>
              <a:gd name="T16" fmla="*/ 541525354 w 36"/>
              <a:gd name="T17" fmla="*/ 2147483647 h 68"/>
              <a:gd name="T18" fmla="*/ 649830425 w 36"/>
              <a:gd name="T19" fmla="*/ 2147483647 h 68"/>
              <a:gd name="T20" fmla="*/ 649830425 w 36"/>
              <a:gd name="T21" fmla="*/ 2147483647 h 68"/>
              <a:gd name="T22" fmla="*/ 2057785939 w 36"/>
              <a:gd name="T23" fmla="*/ 2147483647 h 68"/>
              <a:gd name="T24" fmla="*/ 2147483647 w 36"/>
              <a:gd name="T25" fmla="*/ 2147483647 h 68"/>
              <a:gd name="T26" fmla="*/ 1841175797 w 36"/>
              <a:gd name="T27" fmla="*/ 2147483647 h 68"/>
              <a:gd name="T28" fmla="*/ 108305071 w 36"/>
              <a:gd name="T29" fmla="*/ 2147483647 h 68"/>
              <a:gd name="T30" fmla="*/ 1624565656 w 36"/>
              <a:gd name="T31" fmla="*/ 863411457 h 68"/>
              <a:gd name="T32" fmla="*/ 1624565656 w 36"/>
              <a:gd name="T33" fmla="*/ 107929029 h 68"/>
              <a:gd name="T34" fmla="*/ 1732870726 w 36"/>
              <a:gd name="T35" fmla="*/ 0 h 68"/>
              <a:gd name="T36" fmla="*/ 2147483647 w 36"/>
              <a:gd name="T37" fmla="*/ 0 h 68"/>
              <a:gd name="T38" fmla="*/ 2147483647 w 36"/>
              <a:gd name="T39" fmla="*/ 107929029 h 68"/>
              <a:gd name="T40" fmla="*/ 2147483647 w 36"/>
              <a:gd name="T41" fmla="*/ 863411457 h 68"/>
              <a:gd name="T42" fmla="*/ 2147483647 w 36"/>
              <a:gd name="T43" fmla="*/ 1403046215 h 68"/>
              <a:gd name="T44" fmla="*/ 2147483647 w 36"/>
              <a:gd name="T45" fmla="*/ 1510975244 h 68"/>
              <a:gd name="T46" fmla="*/ 2147483647 w 36"/>
              <a:gd name="T47" fmla="*/ 2147483647 h 68"/>
              <a:gd name="T48" fmla="*/ 2147483647 w 36"/>
              <a:gd name="T49" fmla="*/ 2147483647 h 68"/>
              <a:gd name="T50" fmla="*/ 2147483647 w 36"/>
              <a:gd name="T51" fmla="*/ 2147483647 h 68"/>
              <a:gd name="T52" fmla="*/ 2057785939 w 36"/>
              <a:gd name="T53" fmla="*/ 1726822914 h 68"/>
              <a:gd name="T54" fmla="*/ 1191345372 w 36"/>
              <a:gd name="T55" fmla="*/ 2147483647 h 68"/>
              <a:gd name="T56" fmla="*/ 2147483647 w 36"/>
              <a:gd name="T57" fmla="*/ 2147483647 h 68"/>
              <a:gd name="T58" fmla="*/ 2147483647 w 36"/>
              <a:gd name="T59" fmla="*/ 2147483647 h 68"/>
              <a:gd name="T60" fmla="*/ 2147483647 w 36"/>
              <a:gd name="T61" fmla="*/ 2147483647 h 6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2" name="稻壳儿小白白(http://dwz.cn/Wu2UP)"/>
          <p:cNvSpPr>
            <a:spLocks noChangeArrowheads="1"/>
          </p:cNvSpPr>
          <p:nvPr/>
        </p:nvSpPr>
        <p:spPr bwMode="auto">
          <a:xfrm>
            <a:off x="1319213" y="2869406"/>
            <a:ext cx="913210" cy="9132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>
            <a:spLocks noChangeAspect="1" noEditPoints="1"/>
          </p:cNvSpPr>
          <p:nvPr/>
        </p:nvSpPr>
        <p:spPr bwMode="auto">
          <a:xfrm rot="-5400000">
            <a:off x="1573411" y="3121224"/>
            <a:ext cx="404813" cy="410765"/>
          </a:xfrm>
          <a:custGeom>
            <a:avLst/>
            <a:gdLst>
              <a:gd name="T0" fmla="*/ 1687363228 w 67"/>
              <a:gd name="T1" fmla="*/ 2147483647 h 68"/>
              <a:gd name="T2" fmla="*/ 908584537 w 67"/>
              <a:gd name="T3" fmla="*/ 2147483647 h 68"/>
              <a:gd name="T4" fmla="*/ 843685642 w 67"/>
              <a:gd name="T5" fmla="*/ 2147483647 h 68"/>
              <a:gd name="T6" fmla="*/ 778786746 w 67"/>
              <a:gd name="T7" fmla="*/ 2147483647 h 68"/>
              <a:gd name="T8" fmla="*/ 0 w 67"/>
              <a:gd name="T9" fmla="*/ 2147483647 h 68"/>
              <a:gd name="T10" fmla="*/ 0 w 67"/>
              <a:gd name="T11" fmla="*/ 2147483647 h 68"/>
              <a:gd name="T12" fmla="*/ 64898896 w 67"/>
              <a:gd name="T13" fmla="*/ 2147483647 h 68"/>
              <a:gd name="T14" fmla="*/ 519191164 w 67"/>
              <a:gd name="T15" fmla="*/ 2147483647 h 68"/>
              <a:gd name="T16" fmla="*/ 519191164 w 67"/>
              <a:gd name="T17" fmla="*/ 64868693 h 68"/>
              <a:gd name="T18" fmla="*/ 648988955 w 67"/>
              <a:gd name="T19" fmla="*/ 0 h 68"/>
              <a:gd name="T20" fmla="*/ 1103273168 w 67"/>
              <a:gd name="T21" fmla="*/ 0 h 68"/>
              <a:gd name="T22" fmla="*/ 1168172063 w 67"/>
              <a:gd name="T23" fmla="*/ 64868693 h 68"/>
              <a:gd name="T24" fmla="*/ 1168172063 w 67"/>
              <a:gd name="T25" fmla="*/ 2147483647 h 68"/>
              <a:gd name="T26" fmla="*/ 1622464332 w 67"/>
              <a:gd name="T27" fmla="*/ 2147483647 h 68"/>
              <a:gd name="T28" fmla="*/ 1752262123 w 67"/>
              <a:gd name="T29" fmla="*/ 2147483647 h 68"/>
              <a:gd name="T30" fmla="*/ 1687363228 w 67"/>
              <a:gd name="T31" fmla="*/ 2147483647 h 68"/>
              <a:gd name="T32" fmla="*/ 2147483647 w 67"/>
              <a:gd name="T33" fmla="*/ 518965649 h 68"/>
              <a:gd name="T34" fmla="*/ 2147483647 w 67"/>
              <a:gd name="T35" fmla="*/ 583834342 h 68"/>
              <a:gd name="T36" fmla="*/ 2147483647 w 67"/>
              <a:gd name="T37" fmla="*/ 583834342 h 68"/>
              <a:gd name="T38" fmla="*/ 2141655496 w 67"/>
              <a:gd name="T39" fmla="*/ 518965649 h 68"/>
              <a:gd name="T40" fmla="*/ 2141655496 w 67"/>
              <a:gd name="T41" fmla="*/ 64868693 h 68"/>
              <a:gd name="T42" fmla="*/ 2147483647 w 67"/>
              <a:gd name="T43" fmla="*/ 0 h 68"/>
              <a:gd name="T44" fmla="*/ 2147483647 w 67"/>
              <a:gd name="T45" fmla="*/ 0 h 68"/>
              <a:gd name="T46" fmla="*/ 2147483647 w 67"/>
              <a:gd name="T47" fmla="*/ 64868693 h 68"/>
              <a:gd name="T48" fmla="*/ 2147483647 w 67"/>
              <a:gd name="T49" fmla="*/ 518965649 h 68"/>
              <a:gd name="T50" fmla="*/ 2147483647 w 67"/>
              <a:gd name="T51" fmla="*/ 1816371719 h 68"/>
              <a:gd name="T52" fmla="*/ 2147483647 w 67"/>
              <a:gd name="T53" fmla="*/ 1881240411 h 68"/>
              <a:gd name="T54" fmla="*/ 2147483647 w 67"/>
              <a:gd name="T55" fmla="*/ 1881240411 h 68"/>
              <a:gd name="T56" fmla="*/ 2141655496 w 67"/>
              <a:gd name="T57" fmla="*/ 1816371719 h 68"/>
              <a:gd name="T58" fmla="*/ 2141655496 w 67"/>
              <a:gd name="T59" fmla="*/ 1297406069 h 68"/>
              <a:gd name="T60" fmla="*/ 2147483647 w 67"/>
              <a:gd name="T61" fmla="*/ 1232537377 h 68"/>
              <a:gd name="T62" fmla="*/ 2147483647 w 67"/>
              <a:gd name="T63" fmla="*/ 1232537377 h 68"/>
              <a:gd name="T64" fmla="*/ 2147483647 w 67"/>
              <a:gd name="T65" fmla="*/ 1297406069 h 68"/>
              <a:gd name="T66" fmla="*/ 2147483647 w 67"/>
              <a:gd name="T67" fmla="*/ 1816371719 h 68"/>
              <a:gd name="T68" fmla="*/ 2147483647 w 67"/>
              <a:gd name="T69" fmla="*/ 2147483647 h 68"/>
              <a:gd name="T70" fmla="*/ 2147483647 w 67"/>
              <a:gd name="T71" fmla="*/ 2147483647 h 68"/>
              <a:gd name="T72" fmla="*/ 2147483647 w 67"/>
              <a:gd name="T73" fmla="*/ 2147483647 h 68"/>
              <a:gd name="T74" fmla="*/ 2141655496 w 67"/>
              <a:gd name="T75" fmla="*/ 2147483647 h 68"/>
              <a:gd name="T76" fmla="*/ 2141655496 w 67"/>
              <a:gd name="T77" fmla="*/ 2147483647 h 68"/>
              <a:gd name="T78" fmla="*/ 2147483647 w 67"/>
              <a:gd name="T79" fmla="*/ 2147483647 h 68"/>
              <a:gd name="T80" fmla="*/ 2147483647 w 67"/>
              <a:gd name="T81" fmla="*/ 2147483647 h 68"/>
              <a:gd name="T82" fmla="*/ 2147483647 w 67"/>
              <a:gd name="T83" fmla="*/ 2147483647 h 68"/>
              <a:gd name="T84" fmla="*/ 2147483647 w 67"/>
              <a:gd name="T85" fmla="*/ 2147483647 h 68"/>
              <a:gd name="T86" fmla="*/ 2147483647 w 67"/>
              <a:gd name="T87" fmla="*/ 2147483647 h 68"/>
              <a:gd name="T88" fmla="*/ 2147483647 w 67"/>
              <a:gd name="T89" fmla="*/ 2147483647 h 68"/>
              <a:gd name="T90" fmla="*/ 2147483647 w 67"/>
              <a:gd name="T91" fmla="*/ 2147483647 h 68"/>
              <a:gd name="T92" fmla="*/ 2141655496 w 67"/>
              <a:gd name="T93" fmla="*/ 2147483647 h 68"/>
              <a:gd name="T94" fmla="*/ 2141655496 w 67"/>
              <a:gd name="T95" fmla="*/ 2147483647 h 68"/>
              <a:gd name="T96" fmla="*/ 2147483647 w 67"/>
              <a:gd name="T97" fmla="*/ 2147483647 h 68"/>
              <a:gd name="T98" fmla="*/ 2147483647 w 67"/>
              <a:gd name="T99" fmla="*/ 2147483647 h 68"/>
              <a:gd name="T100" fmla="*/ 2147483647 w 67"/>
              <a:gd name="T101" fmla="*/ 2147483647 h 68"/>
              <a:gd name="T102" fmla="*/ 2147483647 w 67"/>
              <a:gd name="T103" fmla="*/ 2147483647 h 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7" h="68">
                <a:moveTo>
                  <a:pt x="26" y="55"/>
                </a:moveTo>
                <a:cubicBezTo>
                  <a:pt x="14" y="67"/>
                  <a:pt x="14" y="67"/>
                  <a:pt x="14" y="67"/>
                </a:cubicBezTo>
                <a:cubicBezTo>
                  <a:pt x="14" y="68"/>
                  <a:pt x="14" y="68"/>
                  <a:pt x="13" y="68"/>
                </a:cubicBezTo>
                <a:cubicBezTo>
                  <a:pt x="13" y="68"/>
                  <a:pt x="13" y="68"/>
                  <a:pt x="12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55"/>
                  <a:pt x="0" y="54"/>
                  <a:pt x="0" y="54"/>
                </a:cubicBezTo>
                <a:cubicBezTo>
                  <a:pt x="0" y="53"/>
                  <a:pt x="1" y="53"/>
                  <a:pt x="1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8" y="1"/>
                  <a:pt x="8" y="1"/>
                  <a:pt x="8" y="1"/>
                </a:cubicBezTo>
                <a:cubicBezTo>
                  <a:pt x="8" y="0"/>
                  <a:pt x="9" y="0"/>
                  <a:pt x="1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8" y="53"/>
                  <a:pt x="18" y="53"/>
                  <a:pt x="18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6" y="53"/>
                  <a:pt x="27" y="54"/>
                  <a:pt x="27" y="54"/>
                </a:cubicBezTo>
                <a:cubicBezTo>
                  <a:pt x="27" y="55"/>
                  <a:pt x="27" y="55"/>
                  <a:pt x="26" y="55"/>
                </a:cubicBezTo>
                <a:close/>
                <a:moveTo>
                  <a:pt x="67" y="8"/>
                </a:moveTo>
                <a:cubicBezTo>
                  <a:pt x="67" y="9"/>
                  <a:pt x="66" y="9"/>
                  <a:pt x="66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8"/>
                </a:cubicBezTo>
                <a:cubicBezTo>
                  <a:pt x="33" y="1"/>
                  <a:pt x="33" y="1"/>
                  <a:pt x="33" y="1"/>
                </a:cubicBezTo>
                <a:cubicBezTo>
                  <a:pt x="33" y="0"/>
                  <a:pt x="33" y="0"/>
                  <a:pt x="34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0"/>
                  <a:pt x="67" y="0"/>
                  <a:pt x="67" y="1"/>
                </a:cubicBezTo>
                <a:lnTo>
                  <a:pt x="67" y="8"/>
                </a:lnTo>
                <a:close/>
                <a:moveTo>
                  <a:pt x="60" y="28"/>
                </a:moveTo>
                <a:cubicBezTo>
                  <a:pt x="60" y="28"/>
                  <a:pt x="59" y="29"/>
                  <a:pt x="58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3" y="29"/>
                  <a:pt x="33" y="28"/>
                  <a:pt x="33" y="28"/>
                </a:cubicBezTo>
                <a:cubicBezTo>
                  <a:pt x="33" y="20"/>
                  <a:pt x="33" y="20"/>
                  <a:pt x="33" y="20"/>
                </a:cubicBezTo>
                <a:cubicBezTo>
                  <a:pt x="33" y="20"/>
                  <a:pt x="33" y="19"/>
                  <a:pt x="34" y="19"/>
                </a:cubicBezTo>
                <a:cubicBezTo>
                  <a:pt x="58" y="19"/>
                  <a:pt x="58" y="19"/>
                  <a:pt x="58" y="19"/>
                </a:cubicBezTo>
                <a:cubicBezTo>
                  <a:pt x="59" y="19"/>
                  <a:pt x="60" y="20"/>
                  <a:pt x="60" y="20"/>
                </a:cubicBezTo>
                <a:lnTo>
                  <a:pt x="60" y="28"/>
                </a:lnTo>
                <a:close/>
                <a:moveTo>
                  <a:pt x="52" y="47"/>
                </a:moveTo>
                <a:cubicBezTo>
                  <a:pt x="52" y="48"/>
                  <a:pt x="52" y="48"/>
                  <a:pt x="51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3" y="48"/>
                  <a:pt x="33" y="48"/>
                  <a:pt x="33" y="47"/>
                </a:cubicBezTo>
                <a:cubicBezTo>
                  <a:pt x="33" y="40"/>
                  <a:pt x="33" y="40"/>
                  <a:pt x="33" y="40"/>
                </a:cubicBezTo>
                <a:cubicBezTo>
                  <a:pt x="33" y="39"/>
                  <a:pt x="33" y="39"/>
                  <a:pt x="34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2" y="39"/>
                  <a:pt x="52" y="39"/>
                  <a:pt x="52" y="40"/>
                </a:cubicBezTo>
                <a:lnTo>
                  <a:pt x="52" y="47"/>
                </a:lnTo>
                <a:close/>
                <a:moveTo>
                  <a:pt x="45" y="67"/>
                </a:moveTo>
                <a:cubicBezTo>
                  <a:pt x="45" y="67"/>
                  <a:pt x="44" y="68"/>
                  <a:pt x="44" y="68"/>
                </a:cubicBezTo>
                <a:cubicBezTo>
                  <a:pt x="34" y="68"/>
                  <a:pt x="34" y="68"/>
                  <a:pt x="34" y="68"/>
                </a:cubicBezTo>
                <a:cubicBezTo>
                  <a:pt x="33" y="68"/>
                  <a:pt x="33" y="67"/>
                  <a:pt x="33" y="67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59"/>
                  <a:pt x="33" y="58"/>
                  <a:pt x="3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8"/>
                  <a:pt x="45" y="59"/>
                  <a:pt x="45" y="59"/>
                </a:cubicBezTo>
                <a:lnTo>
                  <a:pt x="45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4" name="稻壳儿小白白(http://dwz.cn/Wu2UP)"/>
          <p:cNvSpPr>
            <a:spLocks noChangeArrowheads="1"/>
          </p:cNvSpPr>
          <p:nvPr/>
        </p:nvSpPr>
        <p:spPr bwMode="auto">
          <a:xfrm>
            <a:off x="4814888" y="832248"/>
            <a:ext cx="913210" cy="9120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>
            <a:spLocks noEditPoints="1"/>
          </p:cNvSpPr>
          <p:nvPr/>
        </p:nvSpPr>
        <p:spPr bwMode="auto">
          <a:xfrm>
            <a:off x="5067300" y="1067992"/>
            <a:ext cx="408385" cy="439340"/>
          </a:xfrm>
          <a:custGeom>
            <a:avLst/>
            <a:gdLst>
              <a:gd name="T0" fmla="*/ 2147483647 w 55"/>
              <a:gd name="T1" fmla="*/ 2147483647 h 59"/>
              <a:gd name="T2" fmla="*/ 2147483647 w 55"/>
              <a:gd name="T3" fmla="*/ 2147483647 h 59"/>
              <a:gd name="T4" fmla="*/ 2147483647 w 55"/>
              <a:gd name="T5" fmla="*/ 2147483647 h 59"/>
              <a:gd name="T6" fmla="*/ 2147483647 w 55"/>
              <a:gd name="T7" fmla="*/ 2147483647 h 59"/>
              <a:gd name="T8" fmla="*/ 2147483647 w 55"/>
              <a:gd name="T9" fmla="*/ 2147483647 h 59"/>
              <a:gd name="T10" fmla="*/ 2147483647 w 55"/>
              <a:gd name="T11" fmla="*/ 2147483647 h 59"/>
              <a:gd name="T12" fmla="*/ 2147483647 w 55"/>
              <a:gd name="T13" fmla="*/ 2147483647 h 59"/>
              <a:gd name="T14" fmla="*/ 2147483647 w 55"/>
              <a:gd name="T15" fmla="*/ 2147483647 h 59"/>
              <a:gd name="T16" fmla="*/ 1960296301 w 55"/>
              <a:gd name="T17" fmla="*/ 2147483647 h 59"/>
              <a:gd name="T18" fmla="*/ 1470224701 w 55"/>
              <a:gd name="T19" fmla="*/ 2147483647 h 59"/>
              <a:gd name="T20" fmla="*/ 392059260 w 55"/>
              <a:gd name="T21" fmla="*/ 2147483647 h 59"/>
              <a:gd name="T22" fmla="*/ 0 w 55"/>
              <a:gd name="T23" fmla="*/ 2147483647 h 59"/>
              <a:gd name="T24" fmla="*/ 0 w 55"/>
              <a:gd name="T25" fmla="*/ 2147483647 h 59"/>
              <a:gd name="T26" fmla="*/ 392059260 w 55"/>
              <a:gd name="T27" fmla="*/ 2147483647 h 59"/>
              <a:gd name="T28" fmla="*/ 1372202461 w 55"/>
              <a:gd name="T29" fmla="*/ 2147483647 h 59"/>
              <a:gd name="T30" fmla="*/ 1862274061 w 55"/>
              <a:gd name="T31" fmla="*/ 1675807535 h 59"/>
              <a:gd name="T32" fmla="*/ 2147483647 w 55"/>
              <a:gd name="T33" fmla="*/ 1281503384 h 59"/>
              <a:gd name="T34" fmla="*/ 2147483647 w 55"/>
              <a:gd name="T35" fmla="*/ 98581002 h 59"/>
              <a:gd name="T36" fmla="*/ 2147483647 w 55"/>
              <a:gd name="T37" fmla="*/ 0 h 59"/>
              <a:gd name="T38" fmla="*/ 2147483647 w 55"/>
              <a:gd name="T39" fmla="*/ 492885153 h 59"/>
              <a:gd name="T40" fmla="*/ 2147483647 w 55"/>
              <a:gd name="T41" fmla="*/ 1084351309 h 59"/>
              <a:gd name="T42" fmla="*/ 2147483647 w 55"/>
              <a:gd name="T43" fmla="*/ 1774388537 h 59"/>
              <a:gd name="T44" fmla="*/ 2147483647 w 55"/>
              <a:gd name="T45" fmla="*/ 1774388537 h 59"/>
              <a:gd name="T46" fmla="*/ 2147483647 w 55"/>
              <a:gd name="T47" fmla="*/ 2147483647 h 59"/>
              <a:gd name="T48" fmla="*/ 2147483647 w 55"/>
              <a:gd name="T49" fmla="*/ 2147483647 h 59"/>
              <a:gd name="T50" fmla="*/ 686106180 w 55"/>
              <a:gd name="T51" fmla="*/ 2147483647 h 59"/>
              <a:gd name="T52" fmla="*/ 392059260 w 55"/>
              <a:gd name="T53" fmla="*/ 2147483647 h 59"/>
              <a:gd name="T54" fmla="*/ 686106180 w 55"/>
              <a:gd name="T55" fmla="*/ 2147483647 h 59"/>
              <a:gd name="T56" fmla="*/ 882130860 w 55"/>
              <a:gd name="T57" fmla="*/ 2147483647 h 59"/>
              <a:gd name="T58" fmla="*/ 686106180 w 55"/>
              <a:gd name="T59" fmla="*/ 2147483647 h 59"/>
              <a:gd name="T60" fmla="*/ 2147483647 w 55"/>
              <a:gd name="T61" fmla="*/ 2147483647 h 59"/>
              <a:gd name="T62" fmla="*/ 2147483647 w 55"/>
              <a:gd name="T63" fmla="*/ 2147483647 h 59"/>
              <a:gd name="T64" fmla="*/ 2147483647 w 55"/>
              <a:gd name="T65" fmla="*/ 1084351309 h 59"/>
              <a:gd name="T66" fmla="*/ 2147483647 w 55"/>
              <a:gd name="T67" fmla="*/ 492885153 h 59"/>
              <a:gd name="T68" fmla="*/ 2147483647 w 55"/>
              <a:gd name="T69" fmla="*/ 1577226533 h 59"/>
              <a:gd name="T70" fmla="*/ 2147483647 w 55"/>
              <a:gd name="T71" fmla="*/ 1872959611 h 59"/>
              <a:gd name="T72" fmla="*/ 1470224701 w 55"/>
              <a:gd name="T73" fmla="*/ 2147483647 h 59"/>
              <a:gd name="T74" fmla="*/ 1274190121 w 55"/>
              <a:gd name="T75" fmla="*/ 2147483647 h 59"/>
              <a:gd name="T76" fmla="*/ 1274190121 w 55"/>
              <a:gd name="T77" fmla="*/ 2147483647 h 59"/>
              <a:gd name="T78" fmla="*/ 1470224701 w 55"/>
              <a:gd name="T79" fmla="*/ 2147483647 h 59"/>
              <a:gd name="T80" fmla="*/ 2147483647 w 55"/>
              <a:gd name="T81" fmla="*/ 2147483647 h 59"/>
              <a:gd name="T82" fmla="*/ 2147483647 w 55"/>
              <a:gd name="T83" fmla="*/ 2147483647 h 59"/>
              <a:gd name="T84" fmla="*/ 2147483647 w 55"/>
              <a:gd name="T85" fmla="*/ 2147483647 h 59"/>
              <a:gd name="T86" fmla="*/ 2147483647 w 55"/>
              <a:gd name="T87" fmla="*/ 2147483647 h 59"/>
              <a:gd name="T88" fmla="*/ 2147483647 w 55"/>
              <a:gd name="T89" fmla="*/ 2147483647 h 59"/>
              <a:gd name="T90" fmla="*/ 2147483647 w 55"/>
              <a:gd name="T91" fmla="*/ 2147483647 h 59"/>
              <a:gd name="T92" fmla="*/ 2147483647 w 55"/>
              <a:gd name="T93" fmla="*/ 2147483647 h 59"/>
              <a:gd name="T94" fmla="*/ 2147483647 w 55"/>
              <a:gd name="T95" fmla="*/ 2147483647 h 59"/>
              <a:gd name="T96" fmla="*/ 2147483647 w 55"/>
              <a:gd name="T97" fmla="*/ 2147483647 h 59"/>
              <a:gd name="T98" fmla="*/ 2147483647 w 55"/>
              <a:gd name="T99" fmla="*/ 2147483647 h 59"/>
              <a:gd name="T100" fmla="*/ 2147483647 w 55"/>
              <a:gd name="T101" fmla="*/ 2147483647 h 5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5" h="59">
                <a:moveTo>
                  <a:pt x="53" y="33"/>
                </a:moveTo>
                <a:cubicBezTo>
                  <a:pt x="53" y="34"/>
                  <a:pt x="53" y="35"/>
                  <a:pt x="53" y="36"/>
                </a:cubicBezTo>
                <a:cubicBezTo>
                  <a:pt x="53" y="37"/>
                  <a:pt x="53" y="39"/>
                  <a:pt x="52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5"/>
                  <a:pt x="51" y="47"/>
                  <a:pt x="50" y="49"/>
                </a:cubicBezTo>
                <a:cubicBezTo>
                  <a:pt x="50" y="55"/>
                  <a:pt x="45" y="59"/>
                  <a:pt x="39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29" y="59"/>
                  <a:pt x="24" y="58"/>
                  <a:pt x="20" y="56"/>
                </a:cubicBezTo>
                <a:cubicBezTo>
                  <a:pt x="19" y="56"/>
                  <a:pt x="16" y="55"/>
                  <a:pt x="15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2" y="23"/>
                  <a:pt x="4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6" y="22"/>
                  <a:pt x="18" y="19"/>
                  <a:pt x="19" y="17"/>
                </a:cubicBezTo>
                <a:cubicBezTo>
                  <a:pt x="20" y="16"/>
                  <a:pt x="21" y="14"/>
                  <a:pt x="23" y="13"/>
                </a:cubicBezTo>
                <a:cubicBezTo>
                  <a:pt x="25" y="10"/>
                  <a:pt x="24" y="5"/>
                  <a:pt x="27" y="1"/>
                </a:cubicBezTo>
                <a:cubicBezTo>
                  <a:pt x="28" y="0"/>
                  <a:pt x="29" y="0"/>
                  <a:pt x="31" y="0"/>
                </a:cubicBezTo>
                <a:cubicBezTo>
                  <a:pt x="34" y="0"/>
                  <a:pt x="38" y="1"/>
                  <a:pt x="40" y="5"/>
                </a:cubicBezTo>
                <a:cubicBezTo>
                  <a:pt x="41" y="7"/>
                  <a:pt x="41" y="9"/>
                  <a:pt x="41" y="11"/>
                </a:cubicBezTo>
                <a:cubicBezTo>
                  <a:pt x="41" y="14"/>
                  <a:pt x="40" y="16"/>
                  <a:pt x="39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50" y="18"/>
                  <a:pt x="55" y="22"/>
                  <a:pt x="55" y="27"/>
                </a:cubicBezTo>
                <a:cubicBezTo>
                  <a:pt x="55" y="29"/>
                  <a:pt x="54" y="31"/>
                  <a:pt x="53" y="33"/>
                </a:cubicBezTo>
                <a:close/>
                <a:moveTo>
                  <a:pt x="7" y="46"/>
                </a:moveTo>
                <a:cubicBezTo>
                  <a:pt x="5" y="46"/>
                  <a:pt x="4" y="47"/>
                  <a:pt x="4" y="48"/>
                </a:cubicBezTo>
                <a:cubicBezTo>
                  <a:pt x="4" y="49"/>
                  <a:pt x="5" y="50"/>
                  <a:pt x="7" y="50"/>
                </a:cubicBezTo>
                <a:cubicBezTo>
                  <a:pt x="8" y="50"/>
                  <a:pt x="9" y="49"/>
                  <a:pt x="9" y="48"/>
                </a:cubicBezTo>
                <a:cubicBezTo>
                  <a:pt x="9" y="47"/>
                  <a:pt x="8" y="46"/>
                  <a:pt x="7" y="46"/>
                </a:cubicBezTo>
                <a:close/>
                <a:moveTo>
                  <a:pt x="45" y="23"/>
                </a:moveTo>
                <a:cubicBezTo>
                  <a:pt x="33" y="23"/>
                  <a:pt x="33" y="23"/>
                  <a:pt x="33" y="23"/>
                </a:cubicBezTo>
                <a:cubicBezTo>
                  <a:pt x="33" y="19"/>
                  <a:pt x="36" y="16"/>
                  <a:pt x="36" y="11"/>
                </a:cubicBezTo>
                <a:cubicBezTo>
                  <a:pt x="36" y="7"/>
                  <a:pt x="36" y="5"/>
                  <a:pt x="31" y="5"/>
                </a:cubicBezTo>
                <a:cubicBezTo>
                  <a:pt x="28" y="7"/>
                  <a:pt x="30" y="12"/>
                  <a:pt x="26" y="16"/>
                </a:cubicBezTo>
                <a:cubicBezTo>
                  <a:pt x="25" y="17"/>
                  <a:pt x="24" y="18"/>
                  <a:pt x="23" y="19"/>
                </a:cubicBezTo>
                <a:cubicBezTo>
                  <a:pt x="22" y="21"/>
                  <a:pt x="17" y="27"/>
                  <a:pt x="15" y="27"/>
                </a:cubicBezTo>
                <a:cubicBezTo>
                  <a:pt x="13" y="27"/>
                  <a:pt x="13" y="27"/>
                  <a:pt x="13" y="27"/>
                </a:cubicBezTo>
                <a:cubicBezTo>
                  <a:pt x="13" y="50"/>
                  <a:pt x="13" y="50"/>
                  <a:pt x="13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7" y="50"/>
                  <a:pt x="20" y="52"/>
                  <a:pt x="22" y="52"/>
                </a:cubicBezTo>
                <a:cubicBezTo>
                  <a:pt x="26" y="54"/>
                  <a:pt x="30" y="55"/>
                  <a:pt x="34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42" y="55"/>
                  <a:pt x="45" y="53"/>
                  <a:pt x="45" y="49"/>
                </a:cubicBezTo>
                <a:cubicBezTo>
                  <a:pt x="45" y="48"/>
                  <a:pt x="45" y="47"/>
                  <a:pt x="45" y="47"/>
                </a:cubicBezTo>
                <a:cubicBezTo>
                  <a:pt x="47" y="46"/>
                  <a:pt x="47" y="44"/>
                  <a:pt x="47" y="42"/>
                </a:cubicBezTo>
                <a:cubicBezTo>
                  <a:pt x="47" y="41"/>
                  <a:pt x="47" y="41"/>
                  <a:pt x="47" y="40"/>
                </a:cubicBezTo>
                <a:cubicBezTo>
                  <a:pt x="48" y="39"/>
                  <a:pt x="49" y="37"/>
                  <a:pt x="49" y="36"/>
                </a:cubicBezTo>
                <a:cubicBezTo>
                  <a:pt x="49" y="34"/>
                  <a:pt x="48" y="33"/>
                  <a:pt x="47" y="32"/>
                </a:cubicBezTo>
                <a:cubicBezTo>
                  <a:pt x="49" y="32"/>
                  <a:pt x="50" y="29"/>
                  <a:pt x="50" y="27"/>
                </a:cubicBezTo>
                <a:cubicBezTo>
                  <a:pt x="50" y="25"/>
                  <a:pt x="48" y="23"/>
                  <a:pt x="45" y="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6" name="稻壳儿小白白(http://dwz.cn/Wu2UP)"/>
          <p:cNvSpPr>
            <a:spLocks noChangeArrowheads="1"/>
          </p:cNvSpPr>
          <p:nvPr/>
        </p:nvSpPr>
        <p:spPr bwMode="auto">
          <a:xfrm>
            <a:off x="1319213" y="3888582"/>
            <a:ext cx="913210" cy="913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>
            <a:spLocks noEditPoints="1"/>
          </p:cNvSpPr>
          <p:nvPr/>
        </p:nvSpPr>
        <p:spPr bwMode="auto">
          <a:xfrm>
            <a:off x="1572816" y="4045744"/>
            <a:ext cx="406003" cy="598885"/>
          </a:xfrm>
          <a:custGeom>
            <a:avLst/>
            <a:gdLst>
              <a:gd name="T0" fmla="*/ 2147483647 w 42"/>
              <a:gd name="T1" fmla="*/ 2147483647 h 62"/>
              <a:gd name="T2" fmla="*/ 2147483647 w 42"/>
              <a:gd name="T3" fmla="*/ 2147483647 h 62"/>
              <a:gd name="T4" fmla="*/ 2147483647 w 42"/>
              <a:gd name="T5" fmla="*/ 2147483647 h 62"/>
              <a:gd name="T6" fmla="*/ 2147483647 w 42"/>
              <a:gd name="T7" fmla="*/ 2147483647 h 62"/>
              <a:gd name="T8" fmla="*/ 2147483647 w 42"/>
              <a:gd name="T9" fmla="*/ 2147483647 h 62"/>
              <a:gd name="T10" fmla="*/ 2147483647 w 42"/>
              <a:gd name="T11" fmla="*/ 2147483647 h 62"/>
              <a:gd name="T12" fmla="*/ 2147483647 w 42"/>
              <a:gd name="T13" fmla="*/ 2147483647 h 62"/>
              <a:gd name="T14" fmla="*/ 2147483647 w 42"/>
              <a:gd name="T15" fmla="*/ 2147483647 h 62"/>
              <a:gd name="T16" fmla="*/ 2147483647 w 42"/>
              <a:gd name="T17" fmla="*/ 2147483647 h 62"/>
              <a:gd name="T18" fmla="*/ 2147483647 w 42"/>
              <a:gd name="T19" fmla="*/ 2147483647 h 62"/>
              <a:gd name="T20" fmla="*/ 1827386155 w 42"/>
              <a:gd name="T21" fmla="*/ 2147483647 h 62"/>
              <a:gd name="T22" fmla="*/ 1827386155 w 42"/>
              <a:gd name="T23" fmla="*/ 2147483647 h 62"/>
              <a:gd name="T24" fmla="*/ 1495134127 w 42"/>
              <a:gd name="T25" fmla="*/ 2147483647 h 62"/>
              <a:gd name="T26" fmla="*/ 1661260141 w 42"/>
              <a:gd name="T27" fmla="*/ 2147483647 h 62"/>
              <a:gd name="T28" fmla="*/ 1495134127 w 42"/>
              <a:gd name="T29" fmla="*/ 2147483647 h 62"/>
              <a:gd name="T30" fmla="*/ 1827386155 w 42"/>
              <a:gd name="T31" fmla="*/ 2147483647 h 62"/>
              <a:gd name="T32" fmla="*/ 830630071 w 42"/>
              <a:gd name="T33" fmla="*/ 2147483647 h 62"/>
              <a:gd name="T34" fmla="*/ 0 w 42"/>
              <a:gd name="T35" fmla="*/ 2147483647 h 62"/>
              <a:gd name="T36" fmla="*/ 2147483647 w 42"/>
              <a:gd name="T37" fmla="*/ 0 h 62"/>
              <a:gd name="T38" fmla="*/ 2147483647 w 42"/>
              <a:gd name="T39" fmla="*/ 2147483647 h 62"/>
              <a:gd name="T40" fmla="*/ 2147483647 w 42"/>
              <a:gd name="T41" fmla="*/ 2147483647 h 62"/>
              <a:gd name="T42" fmla="*/ 2147483647 w 42"/>
              <a:gd name="T43" fmla="*/ 995243421 h 62"/>
              <a:gd name="T44" fmla="*/ 996756085 w 42"/>
              <a:gd name="T45" fmla="*/ 2147483647 h 62"/>
              <a:gd name="T46" fmla="*/ 1329008113 w 42"/>
              <a:gd name="T47" fmla="*/ 2147483647 h 62"/>
              <a:gd name="T48" fmla="*/ 1827386155 w 42"/>
              <a:gd name="T49" fmla="*/ 2147483647 h 62"/>
              <a:gd name="T50" fmla="*/ 2147483647 w 42"/>
              <a:gd name="T51" fmla="*/ 2147483647 h 62"/>
              <a:gd name="T52" fmla="*/ 2147483647 w 42"/>
              <a:gd name="T53" fmla="*/ 2147483647 h 62"/>
              <a:gd name="T54" fmla="*/ 2147483647 w 42"/>
              <a:gd name="T55" fmla="*/ 2147483647 h 62"/>
              <a:gd name="T56" fmla="*/ 2147483647 w 42"/>
              <a:gd name="T57" fmla="*/ 2147483647 h 62"/>
              <a:gd name="T58" fmla="*/ 2147483647 w 42"/>
              <a:gd name="T59" fmla="*/ 2147483647 h 62"/>
              <a:gd name="T60" fmla="*/ 2147483647 w 42"/>
              <a:gd name="T61" fmla="*/ 995243421 h 62"/>
              <a:gd name="T62" fmla="*/ 2147483647 w 42"/>
              <a:gd name="T63" fmla="*/ 2147483647 h 62"/>
              <a:gd name="T64" fmla="*/ 2147483647 w 42"/>
              <a:gd name="T65" fmla="*/ 2147483647 h 62"/>
              <a:gd name="T66" fmla="*/ 2147483647 w 42"/>
              <a:gd name="T67" fmla="*/ 2147483647 h 62"/>
              <a:gd name="T68" fmla="*/ 2147483647 w 42"/>
              <a:gd name="T69" fmla="*/ 2147483647 h 62"/>
              <a:gd name="T70" fmla="*/ 2147483647 w 42"/>
              <a:gd name="T71" fmla="*/ 1990499720 h 62"/>
              <a:gd name="T72" fmla="*/ 2147483647 w 42"/>
              <a:gd name="T73" fmla="*/ 2147483647 h 62"/>
              <a:gd name="T74" fmla="*/ 2147483647 w 42"/>
              <a:gd name="T75" fmla="*/ 2147483647 h 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28" name="稻壳儿小白白(http://dwz.cn/Wu2UP)"/>
          <p:cNvSpPr>
            <a:spLocks noChangeArrowheads="1"/>
          </p:cNvSpPr>
          <p:nvPr/>
        </p:nvSpPr>
        <p:spPr bwMode="auto">
          <a:xfrm>
            <a:off x="4814888" y="2869406"/>
            <a:ext cx="913210" cy="91321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29" name="稻壳儿小白白(http://dwz.cn/Wu2UP)"/>
          <p:cNvSpPr>
            <a:spLocks noEditPoints="1"/>
          </p:cNvSpPr>
          <p:nvPr/>
        </p:nvSpPr>
        <p:spPr bwMode="auto">
          <a:xfrm>
            <a:off x="5033963" y="3088481"/>
            <a:ext cx="475060" cy="475060"/>
          </a:xfrm>
          <a:custGeom>
            <a:avLst/>
            <a:gdLst>
              <a:gd name="T0" fmla="*/ 0 w 62"/>
              <a:gd name="T1" fmla="*/ 2147483647 h 62"/>
              <a:gd name="T2" fmla="*/ 2147483647 w 62"/>
              <a:gd name="T3" fmla="*/ 2147483647 h 62"/>
              <a:gd name="T4" fmla="*/ 2147483647 w 62"/>
              <a:gd name="T5" fmla="*/ 2087473840 h 62"/>
              <a:gd name="T6" fmla="*/ 2147483647 w 62"/>
              <a:gd name="T7" fmla="*/ 1983093507 h 62"/>
              <a:gd name="T8" fmla="*/ 2147483647 w 62"/>
              <a:gd name="T9" fmla="*/ 1774353274 h 62"/>
              <a:gd name="T10" fmla="*/ 2147483647 w 62"/>
              <a:gd name="T11" fmla="*/ 1565602826 h 62"/>
              <a:gd name="T12" fmla="*/ 2147483647 w 62"/>
              <a:gd name="T13" fmla="*/ 1565602826 h 62"/>
              <a:gd name="T14" fmla="*/ 2147483647 w 62"/>
              <a:gd name="T15" fmla="*/ 1461232709 h 62"/>
              <a:gd name="T16" fmla="*/ 2147483647 w 62"/>
              <a:gd name="T17" fmla="*/ 1252482260 h 62"/>
              <a:gd name="T18" fmla="*/ 2147483647 w 62"/>
              <a:gd name="T19" fmla="*/ 1669972942 h 62"/>
              <a:gd name="T20" fmla="*/ 2147483647 w 62"/>
              <a:gd name="T21" fmla="*/ 1983093507 h 62"/>
              <a:gd name="T22" fmla="*/ 2147483647 w 62"/>
              <a:gd name="T23" fmla="*/ 1774353274 h 62"/>
              <a:gd name="T24" fmla="*/ 2147483647 w 62"/>
              <a:gd name="T25" fmla="*/ 1565602826 h 62"/>
              <a:gd name="T26" fmla="*/ 2147483647 w 62"/>
              <a:gd name="T27" fmla="*/ 1148112144 h 62"/>
              <a:gd name="T28" fmla="*/ 2147483647 w 62"/>
              <a:gd name="T29" fmla="*/ 1043731812 h 62"/>
              <a:gd name="T30" fmla="*/ 2147483647 w 62"/>
              <a:gd name="T31" fmla="*/ 834991579 h 62"/>
              <a:gd name="T32" fmla="*/ 2147483647 w 62"/>
              <a:gd name="T33" fmla="*/ 939361695 h 62"/>
              <a:gd name="T34" fmla="*/ 2147483647 w 62"/>
              <a:gd name="T35" fmla="*/ 626241130 h 62"/>
              <a:gd name="T36" fmla="*/ 2147483647 w 62"/>
              <a:gd name="T37" fmla="*/ 939361695 h 62"/>
              <a:gd name="T38" fmla="*/ 2147483647 w 62"/>
              <a:gd name="T39" fmla="*/ 939361695 h 62"/>
              <a:gd name="T40" fmla="*/ 2147483647 w 62"/>
              <a:gd name="T41" fmla="*/ 730611246 h 62"/>
              <a:gd name="T42" fmla="*/ 2147483647 w 62"/>
              <a:gd name="T43" fmla="*/ 834991579 h 62"/>
              <a:gd name="T44" fmla="*/ 2147483647 w 62"/>
              <a:gd name="T45" fmla="*/ 939361695 h 62"/>
              <a:gd name="T46" fmla="*/ 2147483647 w 62"/>
              <a:gd name="T47" fmla="*/ 1043731812 h 62"/>
              <a:gd name="T48" fmla="*/ 1043731812 w 62"/>
              <a:gd name="T49" fmla="*/ 1878723391 h 62"/>
              <a:gd name="T50" fmla="*/ 1148112144 w 62"/>
              <a:gd name="T51" fmla="*/ 1983093507 h 62"/>
              <a:gd name="T52" fmla="*/ 1356852377 w 62"/>
              <a:gd name="T53" fmla="*/ 2147483647 h 62"/>
              <a:gd name="T54" fmla="*/ 1252482260 w 62"/>
              <a:gd name="T55" fmla="*/ 2147483647 h 62"/>
              <a:gd name="T56" fmla="*/ 1565602826 w 62"/>
              <a:gd name="T57" fmla="*/ 2147483647 h 62"/>
              <a:gd name="T58" fmla="*/ 1878723391 w 62"/>
              <a:gd name="T59" fmla="*/ 2147483647 h 62"/>
              <a:gd name="T60" fmla="*/ 1983093507 w 62"/>
              <a:gd name="T61" fmla="*/ 2147483647 h 62"/>
              <a:gd name="T62" fmla="*/ 1774353274 w 62"/>
              <a:gd name="T63" fmla="*/ 2147483647 h 62"/>
              <a:gd name="T64" fmla="*/ 2147483647 w 62"/>
              <a:gd name="T65" fmla="*/ 2147483647 h 62"/>
              <a:gd name="T66" fmla="*/ 2147483647 w 62"/>
              <a:gd name="T67" fmla="*/ 2147483647 h 62"/>
              <a:gd name="T68" fmla="*/ 2147483647 w 62"/>
              <a:gd name="T69" fmla="*/ 2147483647 h 62"/>
              <a:gd name="T70" fmla="*/ 2147483647 w 62"/>
              <a:gd name="T71" fmla="*/ 2147483647 h 62"/>
              <a:gd name="T72" fmla="*/ 2147483647 w 62"/>
              <a:gd name="T73" fmla="*/ 2147483647 h 62"/>
              <a:gd name="T74" fmla="*/ 2147483647 w 62"/>
              <a:gd name="T75" fmla="*/ 2147483647 h 62"/>
              <a:gd name="T76" fmla="*/ 2147483647 w 62"/>
              <a:gd name="T77" fmla="*/ 2147483647 h 62"/>
              <a:gd name="T78" fmla="*/ 2147483647 w 62"/>
              <a:gd name="T79" fmla="*/ 2147483647 h 62"/>
              <a:gd name="T80" fmla="*/ 2147483647 w 62"/>
              <a:gd name="T81" fmla="*/ 2147483647 h 62"/>
              <a:gd name="T82" fmla="*/ 2147483647 w 62"/>
              <a:gd name="T83" fmla="*/ 2147483647 h 62"/>
              <a:gd name="T84" fmla="*/ 2147483647 w 62"/>
              <a:gd name="T85" fmla="*/ 2147483647 h 62"/>
              <a:gd name="T86" fmla="*/ 2147483647 w 62"/>
              <a:gd name="T87" fmla="*/ 2147483647 h 62"/>
              <a:gd name="T88" fmla="*/ 2147483647 w 62"/>
              <a:gd name="T89" fmla="*/ 2147483647 h 62"/>
              <a:gd name="T90" fmla="*/ 2147483647 w 62"/>
              <a:gd name="T91" fmla="*/ 2147483647 h 62"/>
              <a:gd name="T92" fmla="*/ 2147483647 w 62"/>
              <a:gd name="T93" fmla="*/ 2147483647 h 62"/>
              <a:gd name="T94" fmla="*/ 2147483647 w 62"/>
              <a:gd name="T95" fmla="*/ 2147483647 h 62"/>
              <a:gd name="T96" fmla="*/ 2147483647 w 62"/>
              <a:gd name="T97" fmla="*/ 2147483647 h 62"/>
              <a:gd name="T98" fmla="*/ 2147483647 w 62"/>
              <a:gd name="T99" fmla="*/ 2147483647 h 62"/>
              <a:gd name="T100" fmla="*/ 2147483647 w 62"/>
              <a:gd name="T101" fmla="*/ 2147483647 h 62"/>
              <a:gd name="T102" fmla="*/ 2147483647 w 62"/>
              <a:gd name="T103" fmla="*/ 2147483647 h 62"/>
              <a:gd name="T104" fmla="*/ 2147483647 w 62"/>
              <a:gd name="T105" fmla="*/ 2147483647 h 62"/>
              <a:gd name="T106" fmla="*/ 2147483647 w 62"/>
              <a:gd name="T107" fmla="*/ 2147483647 h 62"/>
              <a:gd name="T108" fmla="*/ 2147483647 w 62"/>
              <a:gd name="T109" fmla="*/ 2147483647 h 62"/>
              <a:gd name="T110" fmla="*/ 2147483647 w 62"/>
              <a:gd name="T111" fmla="*/ 2147483647 h 62"/>
              <a:gd name="T112" fmla="*/ 2147483647 w 62"/>
              <a:gd name="T113" fmla="*/ 2147483647 h 62"/>
              <a:gd name="T114" fmla="*/ 2147483647 w 62"/>
              <a:gd name="T115" fmla="*/ 2147483647 h 62"/>
              <a:gd name="T116" fmla="*/ 2147483647 w 62"/>
              <a:gd name="T117" fmla="*/ 2147483647 h 6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30" name="稻壳儿小白白(http://dwz.cn/Wu2UP)"/>
          <p:cNvSpPr>
            <a:spLocks noChangeArrowheads="1"/>
          </p:cNvSpPr>
          <p:nvPr/>
        </p:nvSpPr>
        <p:spPr bwMode="auto">
          <a:xfrm>
            <a:off x="4814888" y="1850232"/>
            <a:ext cx="913210" cy="9132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91262" tIns="45631" rIns="91262" bIns="45631"/>
          <a:lstStyle/>
          <a:p>
            <a:pPr algn="ctr" defTabSz="913130" eaLnBrk="1" hangingPunct="1"/>
            <a:endParaRPr lang="en-US" altLang="zh-CN" sz="2300">
              <a:solidFill>
                <a:srgbClr val="262626"/>
              </a:solidFill>
              <a:sym typeface="Arial" panose="020B0604020202020204" pitchFamily="34" charset="0"/>
            </a:endParaRPr>
          </a:p>
        </p:txBody>
      </p:sp>
      <p:sp>
        <p:nvSpPr>
          <p:cNvPr id="31" name="稻壳儿小白白(http://dwz.cn/Wu2UP)"/>
          <p:cNvSpPr>
            <a:spLocks noChangeAspect="1" noEditPoints="1"/>
          </p:cNvSpPr>
          <p:nvPr/>
        </p:nvSpPr>
        <p:spPr bwMode="auto">
          <a:xfrm>
            <a:off x="5057775" y="2093119"/>
            <a:ext cx="427435" cy="427435"/>
          </a:xfrm>
          <a:custGeom>
            <a:avLst/>
            <a:gdLst>
              <a:gd name="T0" fmla="*/ 2147483647 w 67"/>
              <a:gd name="T1" fmla="*/ 2147483647 h 67"/>
              <a:gd name="T2" fmla="*/ 2147483647 w 67"/>
              <a:gd name="T3" fmla="*/ 2147483647 h 67"/>
              <a:gd name="T4" fmla="*/ 2147483647 w 67"/>
              <a:gd name="T5" fmla="*/ 2147483647 h 67"/>
              <a:gd name="T6" fmla="*/ 2098292074 w 67"/>
              <a:gd name="T7" fmla="*/ 2147483647 h 67"/>
              <a:gd name="T8" fmla="*/ 0 w 67"/>
              <a:gd name="T9" fmla="*/ 2098292074 h 67"/>
              <a:gd name="T10" fmla="*/ 2098292074 w 67"/>
              <a:gd name="T11" fmla="*/ 0 h 67"/>
              <a:gd name="T12" fmla="*/ 2147483647 w 67"/>
              <a:gd name="T13" fmla="*/ 2098292074 h 67"/>
              <a:gd name="T14" fmla="*/ 2147483647 w 67"/>
              <a:gd name="T15" fmla="*/ 2147483647 h 67"/>
              <a:gd name="T16" fmla="*/ 2147483647 w 67"/>
              <a:gd name="T17" fmla="*/ 2147483647 h 67"/>
              <a:gd name="T18" fmla="*/ 2147483647 w 67"/>
              <a:gd name="T19" fmla="*/ 2147483647 h 67"/>
              <a:gd name="T20" fmla="*/ 2147483647 w 67"/>
              <a:gd name="T21" fmla="*/ 2147483647 h 67"/>
              <a:gd name="T22" fmla="*/ 2098292074 w 67"/>
              <a:gd name="T23" fmla="*/ 795904770 h 67"/>
              <a:gd name="T24" fmla="*/ 795904770 w 67"/>
              <a:gd name="T25" fmla="*/ 2098292074 h 67"/>
              <a:gd name="T26" fmla="*/ 2098292074 w 67"/>
              <a:gd name="T27" fmla="*/ 2147483647 h 67"/>
              <a:gd name="T28" fmla="*/ 2147483647 w 67"/>
              <a:gd name="T29" fmla="*/ 2098292074 h 67"/>
              <a:gd name="T30" fmla="*/ 2098292074 w 67"/>
              <a:gd name="T31" fmla="*/ 795904770 h 67"/>
              <a:gd name="T32" fmla="*/ 2147483647 w 67"/>
              <a:gd name="T33" fmla="*/ 2147483647 h 67"/>
              <a:gd name="T34" fmla="*/ 2147483647 w 67"/>
              <a:gd name="T35" fmla="*/ 2147483647 h 67"/>
              <a:gd name="T36" fmla="*/ 2147483647 w 67"/>
              <a:gd name="T37" fmla="*/ 2147483647 h 67"/>
              <a:gd name="T38" fmla="*/ 2147483647 w 67"/>
              <a:gd name="T39" fmla="*/ 2147483647 h 67"/>
              <a:gd name="T40" fmla="*/ 2147483647 w 67"/>
              <a:gd name="T41" fmla="*/ 2147483647 h 67"/>
              <a:gd name="T42" fmla="*/ 1953576702 w 67"/>
              <a:gd name="T43" fmla="*/ 2147483647 h 67"/>
              <a:gd name="T44" fmla="*/ 1881223270 w 67"/>
              <a:gd name="T45" fmla="*/ 2147483647 h 67"/>
              <a:gd name="T46" fmla="*/ 1881223270 w 67"/>
              <a:gd name="T47" fmla="*/ 2147483647 h 67"/>
              <a:gd name="T48" fmla="*/ 1230033871 w 67"/>
              <a:gd name="T49" fmla="*/ 2147483647 h 67"/>
              <a:gd name="T50" fmla="*/ 1157680439 w 67"/>
              <a:gd name="T51" fmla="*/ 2147483647 h 67"/>
              <a:gd name="T52" fmla="*/ 1157680439 w 67"/>
              <a:gd name="T53" fmla="*/ 1953576702 h 67"/>
              <a:gd name="T54" fmla="*/ 1230033871 w 67"/>
              <a:gd name="T55" fmla="*/ 1881223270 h 67"/>
              <a:gd name="T56" fmla="*/ 1881223270 w 67"/>
              <a:gd name="T57" fmla="*/ 1881223270 h 67"/>
              <a:gd name="T58" fmla="*/ 1881223270 w 67"/>
              <a:gd name="T59" fmla="*/ 1230033871 h 67"/>
              <a:gd name="T60" fmla="*/ 1953576702 w 67"/>
              <a:gd name="T61" fmla="*/ 1157680439 h 67"/>
              <a:gd name="T62" fmla="*/ 2147483647 w 67"/>
              <a:gd name="T63" fmla="*/ 1157680439 h 67"/>
              <a:gd name="T64" fmla="*/ 2147483647 w 67"/>
              <a:gd name="T65" fmla="*/ 1230033871 h 67"/>
              <a:gd name="T66" fmla="*/ 2147483647 w 67"/>
              <a:gd name="T67" fmla="*/ 1881223270 h 67"/>
              <a:gd name="T68" fmla="*/ 2147483647 w 67"/>
              <a:gd name="T69" fmla="*/ 1881223270 h 67"/>
              <a:gd name="T70" fmla="*/ 2147483647 w 67"/>
              <a:gd name="T71" fmla="*/ 1953576702 h 67"/>
              <a:gd name="T72" fmla="*/ 2147483647 w 67"/>
              <a:gd name="T73" fmla="*/ 2147483647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7" h="67">
                <a:moveTo>
                  <a:pt x="62" y="67"/>
                </a:moveTo>
                <a:cubicBezTo>
                  <a:pt x="61" y="67"/>
                  <a:pt x="59" y="67"/>
                  <a:pt x="59" y="66"/>
                </a:cubicBezTo>
                <a:cubicBezTo>
                  <a:pt x="45" y="52"/>
                  <a:pt x="45" y="52"/>
                  <a:pt x="45" y="52"/>
                </a:cubicBezTo>
                <a:cubicBezTo>
                  <a:pt x="40" y="55"/>
                  <a:pt x="34" y="57"/>
                  <a:pt x="29" y="57"/>
                </a:cubicBezTo>
                <a:cubicBezTo>
                  <a:pt x="13" y="57"/>
                  <a:pt x="0" y="44"/>
                  <a:pt x="0" y="29"/>
                </a:cubicBezTo>
                <a:cubicBezTo>
                  <a:pt x="0" y="13"/>
                  <a:pt x="13" y="0"/>
                  <a:pt x="29" y="0"/>
                </a:cubicBezTo>
                <a:cubicBezTo>
                  <a:pt x="44" y="0"/>
                  <a:pt x="57" y="13"/>
                  <a:pt x="57" y="29"/>
                </a:cubicBezTo>
                <a:cubicBezTo>
                  <a:pt x="57" y="34"/>
                  <a:pt x="55" y="40"/>
                  <a:pt x="52" y="45"/>
                </a:cubicBezTo>
                <a:cubicBezTo>
                  <a:pt x="66" y="59"/>
                  <a:pt x="66" y="59"/>
                  <a:pt x="66" y="59"/>
                </a:cubicBezTo>
                <a:cubicBezTo>
                  <a:pt x="67" y="59"/>
                  <a:pt x="67" y="61"/>
                  <a:pt x="67" y="62"/>
                </a:cubicBezTo>
                <a:cubicBezTo>
                  <a:pt x="67" y="65"/>
                  <a:pt x="65" y="67"/>
                  <a:pt x="62" y="67"/>
                </a:cubicBezTo>
                <a:close/>
                <a:moveTo>
                  <a:pt x="29" y="11"/>
                </a:moveTo>
                <a:cubicBezTo>
                  <a:pt x="19" y="11"/>
                  <a:pt x="11" y="19"/>
                  <a:pt x="11" y="29"/>
                </a:cubicBezTo>
                <a:cubicBezTo>
                  <a:pt x="11" y="39"/>
                  <a:pt x="19" y="47"/>
                  <a:pt x="29" y="47"/>
                </a:cubicBezTo>
                <a:cubicBezTo>
                  <a:pt x="39" y="47"/>
                  <a:pt x="47" y="39"/>
                  <a:pt x="47" y="29"/>
                </a:cubicBezTo>
                <a:cubicBezTo>
                  <a:pt x="47" y="19"/>
                  <a:pt x="39" y="11"/>
                  <a:pt x="29" y="11"/>
                </a:cubicBezTo>
                <a:close/>
                <a:moveTo>
                  <a:pt x="42" y="30"/>
                </a:moveTo>
                <a:cubicBezTo>
                  <a:pt x="42" y="31"/>
                  <a:pt x="41" y="31"/>
                  <a:pt x="40" y="31"/>
                </a:cubicBezTo>
                <a:cubicBezTo>
                  <a:pt x="31" y="31"/>
                  <a:pt x="31" y="31"/>
                  <a:pt x="31" y="31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1"/>
                  <a:pt x="31" y="42"/>
                  <a:pt x="30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27" y="42"/>
                  <a:pt x="26" y="41"/>
                  <a:pt x="26" y="40"/>
                </a:cubicBezTo>
                <a:cubicBezTo>
                  <a:pt x="26" y="31"/>
                  <a:pt x="26" y="31"/>
                  <a:pt x="2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1"/>
                  <a:pt x="16" y="31"/>
                  <a:pt x="16" y="30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7"/>
                  <a:pt x="17" y="26"/>
                  <a:pt x="17" y="26"/>
                </a:cubicBezTo>
                <a:cubicBezTo>
                  <a:pt x="26" y="26"/>
                  <a:pt x="26" y="26"/>
                  <a:pt x="26" y="26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6"/>
                  <a:pt x="27" y="16"/>
                  <a:pt x="27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1" y="16"/>
                  <a:pt x="31" y="16"/>
                  <a:pt x="31" y="17"/>
                </a:cubicBezTo>
                <a:cubicBezTo>
                  <a:pt x="31" y="26"/>
                  <a:pt x="31" y="26"/>
                  <a:pt x="31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1" y="26"/>
                  <a:pt x="42" y="27"/>
                  <a:pt x="42" y="27"/>
                </a:cubicBezTo>
                <a:lnTo>
                  <a:pt x="42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32" name="稻壳儿小白白(http://dwz.cn/Wu2UP)"/>
          <p:cNvSpPr txBox="1">
            <a:spLocks noChangeArrowheads="1"/>
          </p:cNvSpPr>
          <p:nvPr/>
        </p:nvSpPr>
        <p:spPr bwMode="auto">
          <a:xfrm>
            <a:off x="2316957" y="1048941"/>
            <a:ext cx="57031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3" name="稻壳儿小白白(http://dwz.cn/Wu2UP)"/>
          <p:cNvSpPr txBox="1">
            <a:spLocks noChangeArrowheads="1"/>
          </p:cNvSpPr>
          <p:nvPr/>
        </p:nvSpPr>
        <p:spPr bwMode="auto">
          <a:xfrm>
            <a:off x="2388394" y="1248966"/>
            <a:ext cx="1821656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4" name="稻壳儿小白白(http://dwz.cn/Wu2UP)"/>
          <p:cNvSpPr txBox="1">
            <a:spLocks noChangeArrowheads="1"/>
          </p:cNvSpPr>
          <p:nvPr/>
        </p:nvSpPr>
        <p:spPr bwMode="auto">
          <a:xfrm>
            <a:off x="5779294" y="1048941"/>
            <a:ext cx="5715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5" name="稻壳儿小白白(http://dwz.cn/Wu2UP)"/>
          <p:cNvSpPr txBox="1">
            <a:spLocks noChangeArrowheads="1"/>
          </p:cNvSpPr>
          <p:nvPr/>
        </p:nvSpPr>
        <p:spPr bwMode="auto">
          <a:xfrm>
            <a:off x="5850732" y="1248966"/>
            <a:ext cx="1822847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6" name="稻壳儿小白白(http://dwz.cn/Wu2UP)"/>
          <p:cNvSpPr txBox="1">
            <a:spLocks noChangeArrowheads="1"/>
          </p:cNvSpPr>
          <p:nvPr/>
        </p:nvSpPr>
        <p:spPr bwMode="auto">
          <a:xfrm>
            <a:off x="2316957" y="2085976"/>
            <a:ext cx="57031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7" name="稻壳儿小白白(http://dwz.cn/Wu2UP)"/>
          <p:cNvSpPr txBox="1">
            <a:spLocks noChangeArrowheads="1"/>
          </p:cNvSpPr>
          <p:nvPr/>
        </p:nvSpPr>
        <p:spPr bwMode="auto">
          <a:xfrm>
            <a:off x="2388394" y="2286000"/>
            <a:ext cx="182165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8" name="稻壳儿小白白(http://dwz.cn/Wu2UP)"/>
          <p:cNvSpPr txBox="1">
            <a:spLocks noChangeArrowheads="1"/>
          </p:cNvSpPr>
          <p:nvPr/>
        </p:nvSpPr>
        <p:spPr bwMode="auto">
          <a:xfrm>
            <a:off x="5779294" y="2085976"/>
            <a:ext cx="5715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9" name="稻壳儿小白白(http://dwz.cn/Wu2UP)"/>
          <p:cNvSpPr txBox="1">
            <a:spLocks noChangeArrowheads="1"/>
          </p:cNvSpPr>
          <p:nvPr/>
        </p:nvSpPr>
        <p:spPr bwMode="auto">
          <a:xfrm>
            <a:off x="5850732" y="2286000"/>
            <a:ext cx="182284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0" name="稻壳儿小白白(http://dwz.cn/Wu2UP)"/>
          <p:cNvSpPr txBox="1">
            <a:spLocks noChangeArrowheads="1"/>
          </p:cNvSpPr>
          <p:nvPr/>
        </p:nvSpPr>
        <p:spPr bwMode="auto">
          <a:xfrm>
            <a:off x="2316957" y="3108722"/>
            <a:ext cx="57031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1" name="稻壳儿小白白(http://dwz.cn/Wu2UP)"/>
          <p:cNvSpPr txBox="1">
            <a:spLocks noChangeArrowheads="1"/>
          </p:cNvSpPr>
          <p:nvPr/>
        </p:nvSpPr>
        <p:spPr bwMode="auto">
          <a:xfrm>
            <a:off x="2388394" y="3309938"/>
            <a:ext cx="182165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2" name="稻壳儿小白白(http://dwz.cn/Wu2UP)"/>
          <p:cNvSpPr txBox="1">
            <a:spLocks noChangeArrowheads="1"/>
          </p:cNvSpPr>
          <p:nvPr/>
        </p:nvSpPr>
        <p:spPr bwMode="auto">
          <a:xfrm>
            <a:off x="5779294" y="3108722"/>
            <a:ext cx="5715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3" name="稻壳儿小白白(http://dwz.cn/Wu2UP)"/>
          <p:cNvSpPr txBox="1">
            <a:spLocks noChangeArrowheads="1"/>
          </p:cNvSpPr>
          <p:nvPr/>
        </p:nvSpPr>
        <p:spPr bwMode="auto">
          <a:xfrm>
            <a:off x="5850732" y="3309938"/>
            <a:ext cx="182284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4" name="稻壳儿小白白(http://dwz.cn/Wu2UP)"/>
          <p:cNvSpPr txBox="1">
            <a:spLocks noChangeArrowheads="1"/>
          </p:cNvSpPr>
          <p:nvPr/>
        </p:nvSpPr>
        <p:spPr bwMode="auto">
          <a:xfrm>
            <a:off x="2316957" y="4132660"/>
            <a:ext cx="57031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5" name="稻壳儿小白白(http://dwz.cn/Wu2UP)"/>
          <p:cNvSpPr txBox="1">
            <a:spLocks noChangeArrowheads="1"/>
          </p:cNvSpPr>
          <p:nvPr/>
        </p:nvSpPr>
        <p:spPr bwMode="auto">
          <a:xfrm>
            <a:off x="2388394" y="4332685"/>
            <a:ext cx="1821656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6" name="稻壳儿小白白(http://dwz.cn/Wu2UP)"/>
          <p:cNvSpPr txBox="1">
            <a:spLocks noChangeArrowheads="1"/>
          </p:cNvSpPr>
          <p:nvPr/>
        </p:nvSpPr>
        <p:spPr bwMode="auto">
          <a:xfrm>
            <a:off x="5779294" y="4132660"/>
            <a:ext cx="5715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关键词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7" name="稻壳儿小白白(http://dwz.cn/Wu2UP)"/>
          <p:cNvSpPr txBox="1">
            <a:spLocks noChangeArrowheads="1"/>
          </p:cNvSpPr>
          <p:nvPr/>
        </p:nvSpPr>
        <p:spPr bwMode="auto">
          <a:xfrm>
            <a:off x="5850732" y="4332685"/>
            <a:ext cx="1822847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reeform 5"/>
          <p:cNvSpPr/>
          <p:nvPr/>
        </p:nvSpPr>
        <p:spPr bwMode="auto">
          <a:xfrm>
            <a:off x="4000500" y="1278731"/>
            <a:ext cx="1033463" cy="1482329"/>
          </a:xfrm>
          <a:custGeom>
            <a:avLst/>
            <a:gdLst>
              <a:gd name="T0" fmla="*/ 2147483647 w 224"/>
              <a:gd name="T1" fmla="*/ 2147483647 h 322"/>
              <a:gd name="T2" fmla="*/ 2147483647 w 224"/>
              <a:gd name="T3" fmla="*/ 2147483647 h 322"/>
              <a:gd name="T4" fmla="*/ 2147483647 w 224"/>
              <a:gd name="T5" fmla="*/ 2147483647 h 322"/>
              <a:gd name="T6" fmla="*/ 2147483647 w 224"/>
              <a:gd name="T7" fmla="*/ 2147483647 h 322"/>
              <a:gd name="T8" fmla="*/ 2147483647 w 224"/>
              <a:gd name="T9" fmla="*/ 2147483647 h 322"/>
              <a:gd name="T10" fmla="*/ 2147483647 w 224"/>
              <a:gd name="T11" fmla="*/ 2147483647 h 322"/>
              <a:gd name="T12" fmla="*/ 2147483647 w 224"/>
              <a:gd name="T13" fmla="*/ 2147483647 h 322"/>
              <a:gd name="T14" fmla="*/ 2147483647 w 224"/>
              <a:gd name="T15" fmla="*/ 2147483647 h 322"/>
              <a:gd name="T16" fmla="*/ 2147483647 w 224"/>
              <a:gd name="T17" fmla="*/ 2147483647 h 322"/>
              <a:gd name="T18" fmla="*/ 2147483647 w 224"/>
              <a:gd name="T19" fmla="*/ 2147483647 h 322"/>
              <a:gd name="T20" fmla="*/ 2147483647 w 224"/>
              <a:gd name="T21" fmla="*/ 2147483647 h 322"/>
              <a:gd name="T22" fmla="*/ 2147483647 w 224"/>
              <a:gd name="T23" fmla="*/ 2147483647 h 322"/>
              <a:gd name="T24" fmla="*/ 2043450638 w 224"/>
              <a:gd name="T25" fmla="*/ 2147483647 h 322"/>
              <a:gd name="T26" fmla="*/ 1210935078 w 224"/>
              <a:gd name="T27" fmla="*/ 2147483647 h 322"/>
              <a:gd name="T28" fmla="*/ 340575106 w 224"/>
              <a:gd name="T29" fmla="*/ 2147483647 h 322"/>
              <a:gd name="T30" fmla="*/ 0 w 224"/>
              <a:gd name="T31" fmla="*/ 2147483647 h 322"/>
              <a:gd name="T32" fmla="*/ 340575106 w 224"/>
              <a:gd name="T33" fmla="*/ 2147483647 h 322"/>
              <a:gd name="T34" fmla="*/ 1210935078 w 224"/>
              <a:gd name="T35" fmla="*/ 2147483647 h 322"/>
              <a:gd name="T36" fmla="*/ 1248779491 w 224"/>
              <a:gd name="T37" fmla="*/ 2147483647 h 322"/>
              <a:gd name="T38" fmla="*/ 567623127 w 224"/>
              <a:gd name="T39" fmla="*/ 2147483647 h 322"/>
              <a:gd name="T40" fmla="*/ 2147483647 w 224"/>
              <a:gd name="T41" fmla="*/ 0 h 322"/>
              <a:gd name="T42" fmla="*/ 2147483647 w 224"/>
              <a:gd name="T43" fmla="*/ 2147483647 h 32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4" h="322">
                <a:moveTo>
                  <a:pt x="224" y="205"/>
                </a:moveTo>
                <a:cubicBezTo>
                  <a:pt x="207" y="229"/>
                  <a:pt x="207" y="229"/>
                  <a:pt x="207" y="229"/>
                </a:cubicBezTo>
                <a:cubicBezTo>
                  <a:pt x="206" y="226"/>
                  <a:pt x="204" y="223"/>
                  <a:pt x="201" y="220"/>
                </a:cubicBezTo>
                <a:cubicBezTo>
                  <a:pt x="195" y="214"/>
                  <a:pt x="188" y="211"/>
                  <a:pt x="179" y="211"/>
                </a:cubicBezTo>
                <a:cubicBezTo>
                  <a:pt x="170" y="211"/>
                  <a:pt x="163" y="214"/>
                  <a:pt x="156" y="220"/>
                </a:cubicBezTo>
                <a:cubicBezTo>
                  <a:pt x="150" y="227"/>
                  <a:pt x="147" y="234"/>
                  <a:pt x="147" y="243"/>
                </a:cubicBezTo>
                <a:cubicBezTo>
                  <a:pt x="147" y="252"/>
                  <a:pt x="150" y="259"/>
                  <a:pt x="156" y="265"/>
                </a:cubicBezTo>
                <a:cubicBezTo>
                  <a:pt x="162" y="271"/>
                  <a:pt x="168" y="274"/>
                  <a:pt x="175" y="275"/>
                </a:cubicBezTo>
                <a:cubicBezTo>
                  <a:pt x="141" y="322"/>
                  <a:pt x="141" y="322"/>
                  <a:pt x="141" y="322"/>
                </a:cubicBezTo>
                <a:cubicBezTo>
                  <a:pt x="122" y="283"/>
                  <a:pt x="122" y="283"/>
                  <a:pt x="122" y="283"/>
                </a:cubicBezTo>
                <a:cubicBezTo>
                  <a:pt x="102" y="322"/>
                  <a:pt x="102" y="322"/>
                  <a:pt x="102" y="322"/>
                </a:cubicBezTo>
                <a:cubicBezTo>
                  <a:pt x="63" y="269"/>
                  <a:pt x="63" y="269"/>
                  <a:pt x="63" y="269"/>
                </a:cubicBezTo>
                <a:cubicBezTo>
                  <a:pt x="61" y="275"/>
                  <a:pt x="58" y="279"/>
                  <a:pt x="54" y="283"/>
                </a:cubicBezTo>
                <a:cubicBezTo>
                  <a:pt x="48" y="290"/>
                  <a:pt x="41" y="293"/>
                  <a:pt x="32" y="293"/>
                </a:cubicBezTo>
                <a:cubicBezTo>
                  <a:pt x="23" y="293"/>
                  <a:pt x="15" y="290"/>
                  <a:pt x="9" y="283"/>
                </a:cubicBezTo>
                <a:cubicBezTo>
                  <a:pt x="3" y="277"/>
                  <a:pt x="0" y="270"/>
                  <a:pt x="0" y="261"/>
                </a:cubicBezTo>
                <a:cubicBezTo>
                  <a:pt x="0" y="252"/>
                  <a:pt x="3" y="245"/>
                  <a:pt x="9" y="238"/>
                </a:cubicBezTo>
                <a:cubicBezTo>
                  <a:pt x="15" y="232"/>
                  <a:pt x="23" y="229"/>
                  <a:pt x="32" y="229"/>
                </a:cubicBezTo>
                <a:cubicBezTo>
                  <a:pt x="32" y="229"/>
                  <a:pt x="32" y="229"/>
                  <a:pt x="33" y="229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22" y="0"/>
                  <a:pt x="122" y="0"/>
                  <a:pt x="122" y="0"/>
                </a:cubicBezTo>
                <a:lnTo>
                  <a:pt x="224" y="205"/>
                </a:lnTo>
                <a:close/>
              </a:path>
            </a:pathLst>
          </a:custGeom>
          <a:solidFill>
            <a:srgbClr val="FF0000"/>
          </a:solidFill>
          <a:ln w="19050" cmpd="sng">
            <a:solidFill>
              <a:srgbClr val="FFFFFF"/>
            </a:solidFill>
            <a:bevel/>
          </a:ln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9" name="Freeform 6"/>
          <p:cNvSpPr/>
          <p:nvPr/>
        </p:nvSpPr>
        <p:spPr bwMode="auto">
          <a:xfrm>
            <a:off x="3019426" y="2222898"/>
            <a:ext cx="1451372" cy="1063228"/>
          </a:xfrm>
          <a:custGeom>
            <a:avLst/>
            <a:gdLst>
              <a:gd name="T0" fmla="*/ 2147483647 w 315"/>
              <a:gd name="T1" fmla="*/ 2147483647 h 231"/>
              <a:gd name="T2" fmla="*/ 2147483647 w 315"/>
              <a:gd name="T3" fmla="*/ 2147483647 h 231"/>
              <a:gd name="T4" fmla="*/ 2147483647 w 315"/>
              <a:gd name="T5" fmla="*/ 2147483647 h 231"/>
              <a:gd name="T6" fmla="*/ 2147483647 w 315"/>
              <a:gd name="T7" fmla="*/ 2147483647 h 231"/>
              <a:gd name="T8" fmla="*/ 2147483647 w 315"/>
              <a:gd name="T9" fmla="*/ 2147483647 h 231"/>
              <a:gd name="T10" fmla="*/ 2147483647 w 315"/>
              <a:gd name="T11" fmla="*/ 2147483647 h 231"/>
              <a:gd name="T12" fmla="*/ 2147483647 w 315"/>
              <a:gd name="T13" fmla="*/ 2147483647 h 231"/>
              <a:gd name="T14" fmla="*/ 2147483647 w 315"/>
              <a:gd name="T15" fmla="*/ 2147483647 h 231"/>
              <a:gd name="T16" fmla="*/ 2147483647 w 315"/>
              <a:gd name="T17" fmla="*/ 2147483647 h 231"/>
              <a:gd name="T18" fmla="*/ 2147483647 w 315"/>
              <a:gd name="T19" fmla="*/ 2147483647 h 231"/>
              <a:gd name="T20" fmla="*/ 2147483647 w 315"/>
              <a:gd name="T21" fmla="*/ 2147483647 h 231"/>
              <a:gd name="T22" fmla="*/ 2147483647 w 315"/>
              <a:gd name="T23" fmla="*/ 2147483647 h 231"/>
              <a:gd name="T24" fmla="*/ 0 w 315"/>
              <a:gd name="T25" fmla="*/ 1355837846 h 231"/>
              <a:gd name="T26" fmla="*/ 2147483647 w 315"/>
              <a:gd name="T27" fmla="*/ 0 h 231"/>
              <a:gd name="T28" fmla="*/ 2147483647 w 315"/>
              <a:gd name="T29" fmla="*/ 903893943 h 231"/>
              <a:gd name="T30" fmla="*/ 2147483647 w 315"/>
              <a:gd name="T31" fmla="*/ 903893943 h 231"/>
              <a:gd name="T32" fmla="*/ 2147483647 w 315"/>
              <a:gd name="T33" fmla="*/ 1242856473 h 231"/>
              <a:gd name="T34" fmla="*/ 2147483647 w 315"/>
              <a:gd name="T35" fmla="*/ 2109087913 h 231"/>
              <a:gd name="T36" fmla="*/ 2147483647 w 315"/>
              <a:gd name="T37" fmla="*/ 2147483647 h 231"/>
              <a:gd name="T38" fmla="*/ 2147483647 w 315"/>
              <a:gd name="T39" fmla="*/ 2147483647 h 231"/>
              <a:gd name="T40" fmla="*/ 2147483647 w 315"/>
              <a:gd name="T41" fmla="*/ 2147483647 h 231"/>
              <a:gd name="T42" fmla="*/ 2147483647 w 315"/>
              <a:gd name="T43" fmla="*/ 2147483647 h 231"/>
              <a:gd name="T44" fmla="*/ 2147483647 w 315"/>
              <a:gd name="T45" fmla="*/ 2147483647 h 23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15" h="231">
                <a:moveTo>
                  <a:pt x="315" y="117"/>
                </a:moveTo>
                <a:cubicBezTo>
                  <a:pt x="272" y="124"/>
                  <a:pt x="272" y="124"/>
                  <a:pt x="272" y="124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51" y="182"/>
                  <a:pt x="255" y="190"/>
                  <a:pt x="255" y="199"/>
                </a:cubicBezTo>
                <a:cubicBezTo>
                  <a:pt x="255" y="208"/>
                  <a:pt x="251" y="215"/>
                  <a:pt x="245" y="221"/>
                </a:cubicBezTo>
                <a:cubicBezTo>
                  <a:pt x="239" y="227"/>
                  <a:pt x="232" y="231"/>
                  <a:pt x="223" y="231"/>
                </a:cubicBezTo>
                <a:cubicBezTo>
                  <a:pt x="214" y="231"/>
                  <a:pt x="206" y="227"/>
                  <a:pt x="200" y="221"/>
                </a:cubicBezTo>
                <a:cubicBezTo>
                  <a:pt x="194" y="215"/>
                  <a:pt x="191" y="208"/>
                  <a:pt x="191" y="199"/>
                </a:cubicBezTo>
                <a:cubicBezTo>
                  <a:pt x="191" y="198"/>
                  <a:pt x="191" y="196"/>
                  <a:pt x="191" y="195"/>
                </a:cubicBezTo>
                <a:cubicBezTo>
                  <a:pt x="166" y="204"/>
                  <a:pt x="166" y="204"/>
                  <a:pt x="166" y="204"/>
                </a:cubicBezTo>
                <a:cubicBezTo>
                  <a:pt x="0" y="36"/>
                  <a:pt x="0" y="36"/>
                  <a:pt x="0" y="36"/>
                </a:cubicBezTo>
                <a:cubicBezTo>
                  <a:pt x="228" y="0"/>
                  <a:pt x="228" y="0"/>
                  <a:pt x="228" y="0"/>
                </a:cubicBezTo>
                <a:cubicBezTo>
                  <a:pt x="246" y="24"/>
                  <a:pt x="246" y="24"/>
                  <a:pt x="246" y="24"/>
                </a:cubicBezTo>
                <a:cubicBezTo>
                  <a:pt x="245" y="24"/>
                  <a:pt x="245" y="24"/>
                  <a:pt x="245" y="24"/>
                </a:cubicBezTo>
                <a:cubicBezTo>
                  <a:pt x="236" y="24"/>
                  <a:pt x="228" y="27"/>
                  <a:pt x="222" y="33"/>
                </a:cubicBezTo>
                <a:cubicBezTo>
                  <a:pt x="216" y="40"/>
                  <a:pt x="213" y="47"/>
                  <a:pt x="213" y="56"/>
                </a:cubicBezTo>
                <a:cubicBezTo>
                  <a:pt x="213" y="65"/>
                  <a:pt x="216" y="72"/>
                  <a:pt x="222" y="78"/>
                </a:cubicBezTo>
                <a:cubicBezTo>
                  <a:pt x="228" y="85"/>
                  <a:pt x="236" y="88"/>
                  <a:pt x="245" y="88"/>
                </a:cubicBezTo>
                <a:cubicBezTo>
                  <a:pt x="254" y="88"/>
                  <a:pt x="261" y="85"/>
                  <a:pt x="267" y="78"/>
                </a:cubicBezTo>
                <a:cubicBezTo>
                  <a:pt x="271" y="74"/>
                  <a:pt x="274" y="70"/>
                  <a:pt x="276" y="64"/>
                </a:cubicBezTo>
                <a:lnTo>
                  <a:pt x="315" y="117"/>
                </a:lnTo>
                <a:close/>
              </a:path>
            </a:pathLst>
          </a:custGeom>
          <a:solidFill>
            <a:srgbClr val="C00000"/>
          </a:solidFill>
          <a:ln w="19050" cmpd="sng">
            <a:solidFill>
              <a:srgbClr val="FFFFFF"/>
            </a:solidFill>
            <a:bevel/>
          </a:ln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4491" y="2939654"/>
            <a:ext cx="1235869" cy="1354931"/>
          </a:xfrm>
          <a:custGeom>
            <a:avLst/>
            <a:gdLst>
              <a:gd name="T0" fmla="*/ 2147483647 w 268"/>
              <a:gd name="T1" fmla="*/ 0 h 294"/>
              <a:gd name="T2" fmla="*/ 2147483647 w 268"/>
              <a:gd name="T3" fmla="*/ 1736898966 h 294"/>
              <a:gd name="T4" fmla="*/ 2147483647 w 268"/>
              <a:gd name="T5" fmla="*/ 906212431 h 294"/>
              <a:gd name="T6" fmla="*/ 2147483647 w 268"/>
              <a:gd name="T7" fmla="*/ 2147483647 h 294"/>
              <a:gd name="T8" fmla="*/ 2147483647 w 268"/>
              <a:gd name="T9" fmla="*/ 2147483647 h 294"/>
              <a:gd name="T10" fmla="*/ 2147483647 w 268"/>
              <a:gd name="T11" fmla="*/ 2147483647 h 294"/>
              <a:gd name="T12" fmla="*/ 2147483647 w 268"/>
              <a:gd name="T13" fmla="*/ 2147483647 h 294"/>
              <a:gd name="T14" fmla="*/ 2147483647 w 268"/>
              <a:gd name="T15" fmla="*/ 2147483647 h 294"/>
              <a:gd name="T16" fmla="*/ 2147483647 w 268"/>
              <a:gd name="T17" fmla="*/ 2147483647 h 294"/>
              <a:gd name="T18" fmla="*/ 2147483647 w 268"/>
              <a:gd name="T19" fmla="*/ 2147483647 h 294"/>
              <a:gd name="T20" fmla="*/ 2147483647 w 268"/>
              <a:gd name="T21" fmla="*/ 2147483647 h 294"/>
              <a:gd name="T22" fmla="*/ 0 w 268"/>
              <a:gd name="T23" fmla="*/ 2147483647 h 294"/>
              <a:gd name="T24" fmla="*/ 1965873671 w 268"/>
              <a:gd name="T25" fmla="*/ 1812418717 h 294"/>
              <a:gd name="T26" fmla="*/ 2147483647 w 268"/>
              <a:gd name="T27" fmla="*/ 1472592128 h 294"/>
              <a:gd name="T28" fmla="*/ 2147483647 w 268"/>
              <a:gd name="T29" fmla="*/ 1623625485 h 294"/>
              <a:gd name="T30" fmla="*/ 2147483647 w 268"/>
              <a:gd name="T31" fmla="*/ 2147483647 h 294"/>
              <a:gd name="T32" fmla="*/ 2147483647 w 268"/>
              <a:gd name="T33" fmla="*/ 2147483647 h 294"/>
              <a:gd name="T34" fmla="*/ 2147483647 w 268"/>
              <a:gd name="T35" fmla="*/ 2147483647 h 294"/>
              <a:gd name="T36" fmla="*/ 2147483647 w 268"/>
              <a:gd name="T37" fmla="*/ 1623625485 h 294"/>
              <a:gd name="T38" fmla="*/ 2147483647 w 268"/>
              <a:gd name="T39" fmla="*/ 755172929 h 294"/>
              <a:gd name="T40" fmla="*/ 2147483647 w 268"/>
              <a:gd name="T41" fmla="*/ 755172929 h 294"/>
              <a:gd name="T42" fmla="*/ 2147483647 w 268"/>
              <a:gd name="T43" fmla="*/ 0 h 29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68" h="294">
                <a:moveTo>
                  <a:pt x="189" y="0"/>
                </a:moveTo>
                <a:cubicBezTo>
                  <a:pt x="179" y="46"/>
                  <a:pt x="179" y="46"/>
                  <a:pt x="179" y="46"/>
                </a:cubicBezTo>
                <a:cubicBezTo>
                  <a:pt x="221" y="24"/>
                  <a:pt x="221" y="24"/>
                  <a:pt x="221" y="24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24" y="86"/>
                  <a:pt x="230" y="84"/>
                  <a:pt x="236" y="84"/>
                </a:cubicBezTo>
                <a:cubicBezTo>
                  <a:pt x="245" y="84"/>
                  <a:pt x="252" y="87"/>
                  <a:pt x="258" y="93"/>
                </a:cubicBezTo>
                <a:cubicBezTo>
                  <a:pt x="265" y="99"/>
                  <a:pt x="268" y="107"/>
                  <a:pt x="268" y="116"/>
                </a:cubicBezTo>
                <a:cubicBezTo>
                  <a:pt x="268" y="125"/>
                  <a:pt x="265" y="132"/>
                  <a:pt x="258" y="138"/>
                </a:cubicBezTo>
                <a:cubicBezTo>
                  <a:pt x="252" y="144"/>
                  <a:pt x="245" y="148"/>
                  <a:pt x="236" y="148"/>
                </a:cubicBezTo>
                <a:cubicBezTo>
                  <a:pt x="229" y="148"/>
                  <a:pt x="224" y="146"/>
                  <a:pt x="218" y="142"/>
                </a:cubicBezTo>
                <a:cubicBezTo>
                  <a:pt x="218" y="176"/>
                  <a:pt x="218" y="176"/>
                  <a:pt x="218" y="176"/>
                </a:cubicBezTo>
                <a:cubicBezTo>
                  <a:pt x="0" y="294"/>
                  <a:pt x="0" y="294"/>
                  <a:pt x="0" y="294"/>
                </a:cubicBezTo>
                <a:cubicBezTo>
                  <a:pt x="52" y="48"/>
                  <a:pt x="52" y="48"/>
                  <a:pt x="52" y="48"/>
                </a:cubicBezTo>
                <a:cubicBezTo>
                  <a:pt x="77" y="39"/>
                  <a:pt x="77" y="39"/>
                  <a:pt x="77" y="39"/>
                </a:cubicBezTo>
                <a:cubicBezTo>
                  <a:pt x="77" y="40"/>
                  <a:pt x="77" y="42"/>
                  <a:pt x="77" y="43"/>
                </a:cubicBezTo>
                <a:cubicBezTo>
                  <a:pt x="77" y="52"/>
                  <a:pt x="80" y="59"/>
                  <a:pt x="86" y="65"/>
                </a:cubicBezTo>
                <a:cubicBezTo>
                  <a:pt x="92" y="71"/>
                  <a:pt x="100" y="75"/>
                  <a:pt x="109" y="75"/>
                </a:cubicBezTo>
                <a:cubicBezTo>
                  <a:pt x="118" y="75"/>
                  <a:pt x="125" y="71"/>
                  <a:pt x="131" y="65"/>
                </a:cubicBezTo>
                <a:cubicBezTo>
                  <a:pt x="137" y="59"/>
                  <a:pt x="141" y="52"/>
                  <a:pt x="141" y="43"/>
                </a:cubicBezTo>
                <a:cubicBezTo>
                  <a:pt x="141" y="34"/>
                  <a:pt x="137" y="26"/>
                  <a:pt x="131" y="20"/>
                </a:cubicBezTo>
                <a:cubicBezTo>
                  <a:pt x="131" y="20"/>
                  <a:pt x="131" y="20"/>
                  <a:pt x="131" y="20"/>
                </a:cubicBezTo>
                <a:lnTo>
                  <a:pt x="189" y="0"/>
                </a:lnTo>
                <a:close/>
              </a:path>
            </a:pathLst>
          </a:custGeom>
          <a:solidFill>
            <a:srgbClr val="FF0000"/>
          </a:solidFill>
          <a:ln w="19050" cmpd="sng">
            <a:solidFill>
              <a:srgbClr val="FFFFFF"/>
            </a:solidFill>
            <a:bevel/>
          </a:ln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1" name="Freeform 8"/>
          <p:cNvSpPr/>
          <p:nvPr/>
        </p:nvSpPr>
        <p:spPr bwMode="auto">
          <a:xfrm>
            <a:off x="4549379" y="2881313"/>
            <a:ext cx="1017984" cy="1403747"/>
          </a:xfrm>
          <a:custGeom>
            <a:avLst/>
            <a:gdLst>
              <a:gd name="T0" fmla="*/ 113160514 w 221"/>
              <a:gd name="T1" fmla="*/ 1393339576 h 305"/>
              <a:gd name="T2" fmla="*/ 1659691634 w 221"/>
              <a:gd name="T3" fmla="*/ 2147483647 h 305"/>
              <a:gd name="T4" fmla="*/ 1320210091 w 221"/>
              <a:gd name="T5" fmla="*/ 451893087 h 305"/>
              <a:gd name="T6" fmla="*/ 2147483647 w 221"/>
              <a:gd name="T7" fmla="*/ 1205050279 h 305"/>
              <a:gd name="T8" fmla="*/ 2147483647 w 221"/>
              <a:gd name="T9" fmla="*/ 1205050279 h 305"/>
              <a:gd name="T10" fmla="*/ 2147483647 w 221"/>
              <a:gd name="T11" fmla="*/ 338918281 h 305"/>
              <a:gd name="T12" fmla="*/ 2147483647 w 221"/>
              <a:gd name="T13" fmla="*/ 0 h 305"/>
              <a:gd name="T14" fmla="*/ 2147483647 w 221"/>
              <a:gd name="T15" fmla="*/ 338918281 h 305"/>
              <a:gd name="T16" fmla="*/ 2147483647 w 221"/>
              <a:gd name="T17" fmla="*/ 1205050279 h 305"/>
              <a:gd name="T18" fmla="*/ 2147483647 w 221"/>
              <a:gd name="T19" fmla="*/ 1920553292 h 305"/>
              <a:gd name="T20" fmla="*/ 2147483647 w 221"/>
              <a:gd name="T21" fmla="*/ 2147483647 h 305"/>
              <a:gd name="T22" fmla="*/ 2147483647 w 221"/>
              <a:gd name="T23" fmla="*/ 2147483647 h 305"/>
              <a:gd name="T24" fmla="*/ 2147483647 w 221"/>
              <a:gd name="T25" fmla="*/ 2147483647 h 305"/>
              <a:gd name="T26" fmla="*/ 2147483647 w 221"/>
              <a:gd name="T27" fmla="*/ 2147483647 h 305"/>
              <a:gd name="T28" fmla="*/ 0 w 221"/>
              <a:gd name="T29" fmla="*/ 2147483647 h 305"/>
              <a:gd name="T30" fmla="*/ 0 w 221"/>
              <a:gd name="T31" fmla="*/ 2147483647 h 305"/>
              <a:gd name="T32" fmla="*/ 678963084 w 221"/>
              <a:gd name="T33" fmla="*/ 2147483647 h 305"/>
              <a:gd name="T34" fmla="*/ 1508808901 w 221"/>
              <a:gd name="T35" fmla="*/ 2147483647 h 305"/>
              <a:gd name="T36" fmla="*/ 1886012662 w 221"/>
              <a:gd name="T37" fmla="*/ 2147483647 h 305"/>
              <a:gd name="T38" fmla="*/ 1508808901 w 221"/>
              <a:gd name="T39" fmla="*/ 2147483647 h 305"/>
              <a:gd name="T40" fmla="*/ 678963084 w 221"/>
              <a:gd name="T41" fmla="*/ 2147483647 h 305"/>
              <a:gd name="T42" fmla="*/ 37722219 w 221"/>
              <a:gd name="T43" fmla="*/ 2147483647 h 305"/>
              <a:gd name="T44" fmla="*/ 113160514 w 221"/>
              <a:gd name="T45" fmla="*/ 1393339576 h 30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21" h="305">
                <a:moveTo>
                  <a:pt x="3" y="37"/>
                </a:moveTo>
                <a:cubicBezTo>
                  <a:pt x="44" y="59"/>
                  <a:pt x="44" y="59"/>
                  <a:pt x="44" y="59"/>
                </a:cubicBezTo>
                <a:cubicBezTo>
                  <a:pt x="35" y="12"/>
                  <a:pt x="35" y="12"/>
                  <a:pt x="35" y="1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23"/>
                  <a:pt x="97" y="15"/>
                  <a:pt x="103" y="9"/>
                </a:cubicBezTo>
                <a:cubicBezTo>
                  <a:pt x="110" y="3"/>
                  <a:pt x="117" y="0"/>
                  <a:pt x="126" y="0"/>
                </a:cubicBezTo>
                <a:cubicBezTo>
                  <a:pt x="135" y="0"/>
                  <a:pt x="142" y="3"/>
                  <a:pt x="148" y="9"/>
                </a:cubicBezTo>
                <a:cubicBezTo>
                  <a:pt x="155" y="15"/>
                  <a:pt x="158" y="23"/>
                  <a:pt x="158" y="32"/>
                </a:cubicBezTo>
                <a:cubicBezTo>
                  <a:pt x="158" y="39"/>
                  <a:pt x="155" y="46"/>
                  <a:pt x="151" y="51"/>
                </a:cubicBezTo>
                <a:cubicBezTo>
                  <a:pt x="173" y="59"/>
                  <a:pt x="173" y="59"/>
                  <a:pt x="173" y="59"/>
                </a:cubicBezTo>
                <a:cubicBezTo>
                  <a:pt x="174" y="59"/>
                  <a:pt x="174" y="59"/>
                  <a:pt x="174" y="59"/>
                </a:cubicBezTo>
                <a:cubicBezTo>
                  <a:pt x="221" y="304"/>
                  <a:pt x="221" y="304"/>
                  <a:pt x="221" y="304"/>
                </a:cubicBezTo>
                <a:cubicBezTo>
                  <a:pt x="220" y="305"/>
                  <a:pt x="220" y="305"/>
                  <a:pt x="220" y="305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155"/>
                  <a:pt x="0" y="155"/>
                  <a:pt x="0" y="155"/>
                </a:cubicBezTo>
                <a:cubicBezTo>
                  <a:pt x="6" y="159"/>
                  <a:pt x="11" y="161"/>
                  <a:pt x="18" y="161"/>
                </a:cubicBezTo>
                <a:cubicBezTo>
                  <a:pt x="27" y="161"/>
                  <a:pt x="34" y="157"/>
                  <a:pt x="40" y="151"/>
                </a:cubicBezTo>
                <a:cubicBezTo>
                  <a:pt x="47" y="145"/>
                  <a:pt x="50" y="138"/>
                  <a:pt x="50" y="129"/>
                </a:cubicBezTo>
                <a:cubicBezTo>
                  <a:pt x="50" y="120"/>
                  <a:pt x="47" y="112"/>
                  <a:pt x="40" y="106"/>
                </a:cubicBezTo>
                <a:cubicBezTo>
                  <a:pt x="34" y="100"/>
                  <a:pt x="27" y="97"/>
                  <a:pt x="18" y="97"/>
                </a:cubicBezTo>
                <a:cubicBezTo>
                  <a:pt x="12" y="97"/>
                  <a:pt x="6" y="99"/>
                  <a:pt x="1" y="102"/>
                </a:cubicBezTo>
                <a:lnTo>
                  <a:pt x="3" y="37"/>
                </a:lnTo>
                <a:close/>
              </a:path>
            </a:pathLst>
          </a:custGeom>
          <a:solidFill>
            <a:srgbClr val="C00000"/>
          </a:solidFill>
          <a:ln w="19050" cmpd="sng">
            <a:solidFill>
              <a:srgbClr val="FFFFFF"/>
            </a:solidFill>
            <a:bevel/>
          </a:ln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2" name="Freeform 9"/>
          <p:cNvSpPr/>
          <p:nvPr/>
        </p:nvSpPr>
        <p:spPr bwMode="auto">
          <a:xfrm>
            <a:off x="4650582" y="2222898"/>
            <a:ext cx="1465660" cy="929878"/>
          </a:xfrm>
          <a:custGeom>
            <a:avLst/>
            <a:gdLst>
              <a:gd name="T0" fmla="*/ 490943781 w 318"/>
              <a:gd name="T1" fmla="*/ 2147483647 h 202"/>
              <a:gd name="T2" fmla="*/ 1699427871 w 318"/>
              <a:gd name="T3" fmla="*/ 2147483647 h 202"/>
              <a:gd name="T4" fmla="*/ 0 w 318"/>
              <a:gd name="T5" fmla="*/ 2147483647 h 202"/>
              <a:gd name="T6" fmla="*/ 1284010121 w 318"/>
              <a:gd name="T7" fmla="*/ 2147483647 h 202"/>
              <a:gd name="T8" fmla="*/ 566475957 w 318"/>
              <a:gd name="T9" fmla="*/ 2147483647 h 202"/>
              <a:gd name="T10" fmla="*/ 226590383 w 318"/>
              <a:gd name="T11" fmla="*/ 1431563675 h 202"/>
              <a:gd name="T12" fmla="*/ 566475957 w 318"/>
              <a:gd name="T13" fmla="*/ 565089471 h 202"/>
              <a:gd name="T14" fmla="*/ 1435068328 w 318"/>
              <a:gd name="T15" fmla="*/ 226037016 h 202"/>
              <a:gd name="T16" fmla="*/ 2147483647 w 318"/>
              <a:gd name="T17" fmla="*/ 565089471 h 202"/>
              <a:gd name="T18" fmla="*/ 2147483647 w 318"/>
              <a:gd name="T19" fmla="*/ 904141926 h 202"/>
              <a:gd name="T20" fmla="*/ 2147483647 w 318"/>
              <a:gd name="T21" fmla="*/ 0 h 202"/>
              <a:gd name="T22" fmla="*/ 2147483647 w 318"/>
              <a:gd name="T23" fmla="*/ 1356215957 h 202"/>
              <a:gd name="T24" fmla="*/ 2147483647 w 318"/>
              <a:gd name="T25" fmla="*/ 2147483647 h 202"/>
              <a:gd name="T26" fmla="*/ 2147483647 w 318"/>
              <a:gd name="T27" fmla="*/ 2147483647 h 202"/>
              <a:gd name="T28" fmla="*/ 2147483647 w 318"/>
              <a:gd name="T29" fmla="*/ 2147483647 h 202"/>
              <a:gd name="T30" fmla="*/ 2147483647 w 318"/>
              <a:gd name="T31" fmla="*/ 2147483647 h 202"/>
              <a:gd name="T32" fmla="*/ 2147483647 w 318"/>
              <a:gd name="T33" fmla="*/ 2147483647 h 202"/>
              <a:gd name="T34" fmla="*/ 2147483647 w 318"/>
              <a:gd name="T35" fmla="*/ 2147483647 h 202"/>
              <a:gd name="T36" fmla="*/ 2147483647 w 318"/>
              <a:gd name="T37" fmla="*/ 2147483647 h 202"/>
              <a:gd name="T38" fmla="*/ 2147483647 w 318"/>
              <a:gd name="T39" fmla="*/ 2147483647 h 202"/>
              <a:gd name="T40" fmla="*/ 490943781 w 318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18" h="202">
                <a:moveTo>
                  <a:pt x="13" y="155"/>
                </a:moveTo>
                <a:cubicBezTo>
                  <a:pt x="45" y="124"/>
                  <a:pt x="45" y="124"/>
                  <a:pt x="45" y="124"/>
                </a:cubicBezTo>
                <a:cubicBezTo>
                  <a:pt x="0" y="117"/>
                  <a:pt x="0" y="117"/>
                  <a:pt x="0" y="117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69"/>
                  <a:pt x="21" y="66"/>
                  <a:pt x="15" y="60"/>
                </a:cubicBezTo>
                <a:cubicBezTo>
                  <a:pt x="9" y="54"/>
                  <a:pt x="6" y="47"/>
                  <a:pt x="6" y="38"/>
                </a:cubicBezTo>
                <a:cubicBezTo>
                  <a:pt x="6" y="29"/>
                  <a:pt x="9" y="22"/>
                  <a:pt x="15" y="15"/>
                </a:cubicBezTo>
                <a:cubicBezTo>
                  <a:pt x="22" y="9"/>
                  <a:pt x="29" y="6"/>
                  <a:pt x="38" y="6"/>
                </a:cubicBezTo>
                <a:cubicBezTo>
                  <a:pt x="47" y="6"/>
                  <a:pt x="54" y="9"/>
                  <a:pt x="60" y="15"/>
                </a:cubicBezTo>
                <a:cubicBezTo>
                  <a:pt x="63" y="18"/>
                  <a:pt x="65" y="21"/>
                  <a:pt x="66" y="24"/>
                </a:cubicBezTo>
                <a:cubicBezTo>
                  <a:pt x="83" y="0"/>
                  <a:pt x="83" y="0"/>
                  <a:pt x="83" y="0"/>
                </a:cubicBezTo>
                <a:cubicBezTo>
                  <a:pt x="318" y="36"/>
                  <a:pt x="318" y="36"/>
                  <a:pt x="318" y="36"/>
                </a:cubicBezTo>
                <a:cubicBezTo>
                  <a:pt x="151" y="202"/>
                  <a:pt x="151" y="202"/>
                  <a:pt x="151" y="202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33" y="189"/>
                  <a:pt x="136" y="182"/>
                  <a:pt x="136" y="175"/>
                </a:cubicBezTo>
                <a:cubicBezTo>
                  <a:pt x="136" y="166"/>
                  <a:pt x="133" y="158"/>
                  <a:pt x="126" y="152"/>
                </a:cubicBezTo>
                <a:cubicBezTo>
                  <a:pt x="120" y="146"/>
                  <a:pt x="113" y="143"/>
                  <a:pt x="104" y="143"/>
                </a:cubicBezTo>
                <a:cubicBezTo>
                  <a:pt x="95" y="143"/>
                  <a:pt x="88" y="146"/>
                  <a:pt x="81" y="152"/>
                </a:cubicBezTo>
                <a:cubicBezTo>
                  <a:pt x="75" y="158"/>
                  <a:pt x="72" y="166"/>
                  <a:pt x="72" y="175"/>
                </a:cubicBezTo>
                <a:cubicBezTo>
                  <a:pt x="72" y="175"/>
                  <a:pt x="72" y="175"/>
                  <a:pt x="72" y="175"/>
                </a:cubicBezTo>
                <a:lnTo>
                  <a:pt x="13" y="155"/>
                </a:lnTo>
                <a:close/>
              </a:path>
            </a:pathLst>
          </a:custGeom>
          <a:solidFill>
            <a:srgbClr val="DE0000"/>
          </a:solidFill>
          <a:ln w="19050" cmpd="sng">
            <a:solidFill>
              <a:srgbClr val="FFFFFF"/>
            </a:solidFill>
            <a:bevel/>
          </a:ln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3" name="Freeform 206"/>
          <p:cNvSpPr>
            <a:spLocks noEditPoints="1"/>
          </p:cNvSpPr>
          <p:nvPr/>
        </p:nvSpPr>
        <p:spPr bwMode="auto">
          <a:xfrm>
            <a:off x="4382691" y="1849041"/>
            <a:ext cx="320278" cy="320278"/>
          </a:xfrm>
          <a:custGeom>
            <a:avLst/>
            <a:gdLst>
              <a:gd name="T0" fmla="*/ 692867533 w 256"/>
              <a:gd name="T1" fmla="*/ 598258820 h 256"/>
              <a:gd name="T2" fmla="*/ 712346091 w 256"/>
              <a:gd name="T3" fmla="*/ 645563176 h 256"/>
              <a:gd name="T4" fmla="*/ 645563176 w 256"/>
              <a:gd name="T5" fmla="*/ 712346091 h 256"/>
              <a:gd name="T6" fmla="*/ 598258820 w 256"/>
              <a:gd name="T7" fmla="*/ 692867533 h 256"/>
              <a:gd name="T8" fmla="*/ 403476568 w 256"/>
              <a:gd name="T9" fmla="*/ 498085281 h 256"/>
              <a:gd name="T10" fmla="*/ 267129993 w 256"/>
              <a:gd name="T11" fmla="*/ 534259985 h 256"/>
              <a:gd name="T12" fmla="*/ 0 w 256"/>
              <a:gd name="T13" fmla="*/ 267129993 h 256"/>
              <a:gd name="T14" fmla="*/ 267129993 w 256"/>
              <a:gd name="T15" fmla="*/ 0 h 256"/>
              <a:gd name="T16" fmla="*/ 534259985 w 256"/>
              <a:gd name="T17" fmla="*/ 267129993 h 256"/>
              <a:gd name="T18" fmla="*/ 498085281 w 256"/>
              <a:gd name="T19" fmla="*/ 403476568 h 256"/>
              <a:gd name="T20" fmla="*/ 692867533 w 256"/>
              <a:gd name="T21" fmla="*/ 598258820 h 256"/>
              <a:gd name="T22" fmla="*/ 267129993 w 256"/>
              <a:gd name="T23" fmla="*/ 66782915 h 256"/>
              <a:gd name="T24" fmla="*/ 66782915 w 256"/>
              <a:gd name="T25" fmla="*/ 267129993 h 256"/>
              <a:gd name="T26" fmla="*/ 267129993 w 256"/>
              <a:gd name="T27" fmla="*/ 467477070 h 256"/>
              <a:gd name="T28" fmla="*/ 467477070 w 256"/>
              <a:gd name="T29" fmla="*/ 267129993 h 256"/>
              <a:gd name="T30" fmla="*/ 267129993 w 256"/>
              <a:gd name="T31" fmla="*/ 66782915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4" name="Freeform 170"/>
          <p:cNvSpPr>
            <a:spLocks noEditPoints="1"/>
          </p:cNvSpPr>
          <p:nvPr/>
        </p:nvSpPr>
        <p:spPr bwMode="auto">
          <a:xfrm>
            <a:off x="5304235" y="2468166"/>
            <a:ext cx="313134" cy="264319"/>
          </a:xfrm>
          <a:custGeom>
            <a:avLst/>
            <a:gdLst>
              <a:gd name="T0" fmla="*/ 649004464 w 256"/>
              <a:gd name="T1" fmla="*/ 575015651 h 216"/>
              <a:gd name="T2" fmla="*/ 31918466 w 256"/>
              <a:gd name="T3" fmla="*/ 575015651 h 216"/>
              <a:gd name="T4" fmla="*/ 0 w 256"/>
              <a:gd name="T5" fmla="*/ 543070609 h 216"/>
              <a:gd name="T6" fmla="*/ 0 w 256"/>
              <a:gd name="T7" fmla="*/ 31945042 h 216"/>
              <a:gd name="T8" fmla="*/ 31918466 w 256"/>
              <a:gd name="T9" fmla="*/ 0 h 216"/>
              <a:gd name="T10" fmla="*/ 63836932 w 256"/>
              <a:gd name="T11" fmla="*/ 31945042 h 216"/>
              <a:gd name="T12" fmla="*/ 63836932 w 256"/>
              <a:gd name="T13" fmla="*/ 436586048 h 216"/>
              <a:gd name="T14" fmla="*/ 63836932 w 256"/>
              <a:gd name="T15" fmla="*/ 511125567 h 216"/>
              <a:gd name="T16" fmla="*/ 649004464 w 256"/>
              <a:gd name="T17" fmla="*/ 511125567 h 216"/>
              <a:gd name="T18" fmla="*/ 680922930 w 256"/>
              <a:gd name="T19" fmla="*/ 543070609 h 216"/>
              <a:gd name="T20" fmla="*/ 649004464 w 256"/>
              <a:gd name="T21" fmla="*/ 575015651 h 216"/>
              <a:gd name="T22" fmla="*/ 574529130 w 256"/>
              <a:gd name="T23" fmla="*/ 479180525 h 216"/>
              <a:gd name="T24" fmla="*/ 510692198 w 256"/>
              <a:gd name="T25" fmla="*/ 479180525 h 216"/>
              <a:gd name="T26" fmla="*/ 478773731 w 256"/>
              <a:gd name="T27" fmla="*/ 447233851 h 216"/>
              <a:gd name="T28" fmla="*/ 478773731 w 256"/>
              <a:gd name="T29" fmla="*/ 223616926 h 216"/>
              <a:gd name="T30" fmla="*/ 510692198 w 256"/>
              <a:gd name="T31" fmla="*/ 191671884 h 216"/>
              <a:gd name="T32" fmla="*/ 574529130 w 256"/>
              <a:gd name="T33" fmla="*/ 191671884 h 216"/>
              <a:gd name="T34" fmla="*/ 606447596 w 256"/>
              <a:gd name="T35" fmla="*/ 223616926 h 216"/>
              <a:gd name="T36" fmla="*/ 606447596 w 256"/>
              <a:gd name="T37" fmla="*/ 447233851 h 216"/>
              <a:gd name="T38" fmla="*/ 574529130 w 256"/>
              <a:gd name="T39" fmla="*/ 479180525 h 216"/>
              <a:gd name="T40" fmla="*/ 393658365 w 256"/>
              <a:gd name="T41" fmla="*/ 479180525 h 216"/>
              <a:gd name="T42" fmla="*/ 329821433 w 256"/>
              <a:gd name="T43" fmla="*/ 479180525 h 216"/>
              <a:gd name="T44" fmla="*/ 297904597 w 256"/>
              <a:gd name="T45" fmla="*/ 447233851 h 216"/>
              <a:gd name="T46" fmla="*/ 297904597 w 256"/>
              <a:gd name="T47" fmla="*/ 95836758 h 216"/>
              <a:gd name="T48" fmla="*/ 329821433 w 256"/>
              <a:gd name="T49" fmla="*/ 63890084 h 216"/>
              <a:gd name="T50" fmla="*/ 393658365 w 256"/>
              <a:gd name="T51" fmla="*/ 63890084 h 216"/>
              <a:gd name="T52" fmla="*/ 425576831 w 256"/>
              <a:gd name="T53" fmla="*/ 95836758 h 216"/>
              <a:gd name="T54" fmla="*/ 425576831 w 256"/>
              <a:gd name="T55" fmla="*/ 447233851 h 216"/>
              <a:gd name="T56" fmla="*/ 393658365 w 256"/>
              <a:gd name="T57" fmla="*/ 479180525 h 216"/>
              <a:gd name="T58" fmla="*/ 212789231 w 256"/>
              <a:gd name="T59" fmla="*/ 479180525 h 216"/>
              <a:gd name="T60" fmla="*/ 148952299 w 256"/>
              <a:gd name="T61" fmla="*/ 479180525 h 216"/>
              <a:gd name="T62" fmla="*/ 117033833 w 256"/>
              <a:gd name="T63" fmla="*/ 447233851 h 216"/>
              <a:gd name="T64" fmla="*/ 117033833 w 256"/>
              <a:gd name="T65" fmla="*/ 383343767 h 216"/>
              <a:gd name="T66" fmla="*/ 148952299 w 256"/>
              <a:gd name="T67" fmla="*/ 351398725 h 216"/>
              <a:gd name="T68" fmla="*/ 212789231 w 256"/>
              <a:gd name="T69" fmla="*/ 351398725 h 216"/>
              <a:gd name="T70" fmla="*/ 244706066 w 256"/>
              <a:gd name="T71" fmla="*/ 383343767 h 216"/>
              <a:gd name="T72" fmla="*/ 244706066 w 256"/>
              <a:gd name="T73" fmla="*/ 447233851 h 216"/>
              <a:gd name="T74" fmla="*/ 212789231 w 256"/>
              <a:gd name="T75" fmla="*/ 479180525 h 21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56" h="216">
                <a:moveTo>
                  <a:pt x="244" y="216"/>
                </a:moveTo>
                <a:cubicBezTo>
                  <a:pt x="12" y="216"/>
                  <a:pt x="12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164"/>
                  <a:pt x="24" y="164"/>
                  <a:pt x="24" y="164"/>
                </a:cubicBezTo>
                <a:cubicBezTo>
                  <a:pt x="24" y="192"/>
                  <a:pt x="24" y="192"/>
                  <a:pt x="24" y="192"/>
                </a:cubicBezTo>
                <a:cubicBezTo>
                  <a:pt x="244" y="192"/>
                  <a:pt x="244" y="192"/>
                  <a:pt x="244" y="192"/>
                </a:cubicBezTo>
                <a:cubicBezTo>
                  <a:pt x="251" y="192"/>
                  <a:pt x="256" y="197"/>
                  <a:pt x="256" y="204"/>
                </a:cubicBezTo>
                <a:cubicBezTo>
                  <a:pt x="256" y="211"/>
                  <a:pt x="251" y="216"/>
                  <a:pt x="244" y="216"/>
                </a:cubicBezTo>
                <a:moveTo>
                  <a:pt x="216" y="180"/>
                </a:moveTo>
                <a:cubicBezTo>
                  <a:pt x="192" y="180"/>
                  <a:pt x="192" y="180"/>
                  <a:pt x="192" y="180"/>
                </a:cubicBezTo>
                <a:cubicBezTo>
                  <a:pt x="185" y="180"/>
                  <a:pt x="180" y="175"/>
                  <a:pt x="180" y="168"/>
                </a:cubicBezTo>
                <a:cubicBezTo>
                  <a:pt x="180" y="84"/>
                  <a:pt x="180" y="84"/>
                  <a:pt x="180" y="84"/>
                </a:cubicBezTo>
                <a:cubicBezTo>
                  <a:pt x="180" y="77"/>
                  <a:pt x="185" y="72"/>
                  <a:pt x="192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23" y="72"/>
                  <a:pt x="228" y="77"/>
                  <a:pt x="228" y="84"/>
                </a:cubicBezTo>
                <a:cubicBezTo>
                  <a:pt x="228" y="168"/>
                  <a:pt x="228" y="168"/>
                  <a:pt x="228" y="168"/>
                </a:cubicBezTo>
                <a:cubicBezTo>
                  <a:pt x="228" y="175"/>
                  <a:pt x="223" y="180"/>
                  <a:pt x="216" y="180"/>
                </a:cubicBezTo>
                <a:moveTo>
                  <a:pt x="148" y="180"/>
                </a:moveTo>
                <a:cubicBezTo>
                  <a:pt x="124" y="180"/>
                  <a:pt x="124" y="180"/>
                  <a:pt x="124" y="180"/>
                </a:cubicBezTo>
                <a:cubicBezTo>
                  <a:pt x="117" y="180"/>
                  <a:pt x="112" y="175"/>
                  <a:pt x="112" y="16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12" y="29"/>
                  <a:pt x="117" y="24"/>
                  <a:pt x="124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5" y="24"/>
                  <a:pt x="160" y="29"/>
                  <a:pt x="160" y="36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75"/>
                  <a:pt x="155" y="180"/>
                  <a:pt x="148" y="180"/>
                </a:cubicBezTo>
                <a:moveTo>
                  <a:pt x="80" y="180"/>
                </a:moveTo>
                <a:cubicBezTo>
                  <a:pt x="56" y="180"/>
                  <a:pt x="56" y="180"/>
                  <a:pt x="56" y="180"/>
                </a:cubicBezTo>
                <a:cubicBezTo>
                  <a:pt x="49" y="180"/>
                  <a:pt x="44" y="175"/>
                  <a:pt x="44" y="168"/>
                </a:cubicBezTo>
                <a:cubicBezTo>
                  <a:pt x="44" y="144"/>
                  <a:pt x="44" y="144"/>
                  <a:pt x="44" y="144"/>
                </a:cubicBezTo>
                <a:cubicBezTo>
                  <a:pt x="44" y="137"/>
                  <a:pt x="49" y="132"/>
                  <a:pt x="56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7" y="132"/>
                  <a:pt x="92" y="137"/>
                  <a:pt x="92" y="144"/>
                </a:cubicBezTo>
                <a:cubicBezTo>
                  <a:pt x="92" y="168"/>
                  <a:pt x="92" y="168"/>
                  <a:pt x="92" y="168"/>
                </a:cubicBezTo>
                <a:cubicBezTo>
                  <a:pt x="92" y="175"/>
                  <a:pt x="87" y="180"/>
                  <a:pt x="80" y="18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3918347" y="3465910"/>
            <a:ext cx="327422" cy="317897"/>
          </a:xfrm>
          <a:custGeom>
            <a:avLst/>
            <a:gdLst>
              <a:gd name="T0" fmla="*/ 274140482 w 683"/>
              <a:gd name="T1" fmla="*/ 29926450 h 662"/>
              <a:gd name="T2" fmla="*/ 232467667 w 683"/>
              <a:gd name="T3" fmla="*/ 10248881 h 662"/>
              <a:gd name="T4" fmla="*/ 235327372 w 683"/>
              <a:gd name="T5" fmla="*/ 1639744 h 662"/>
              <a:gd name="T6" fmla="*/ 231650791 w 683"/>
              <a:gd name="T7" fmla="*/ 0 h 662"/>
              <a:gd name="T8" fmla="*/ 45349396 w 683"/>
              <a:gd name="T9" fmla="*/ 409776 h 662"/>
              <a:gd name="T10" fmla="*/ 43715644 w 683"/>
              <a:gd name="T11" fmla="*/ 7379169 h 662"/>
              <a:gd name="T12" fmla="*/ 42081253 w 683"/>
              <a:gd name="T13" fmla="*/ 29926450 h 662"/>
              <a:gd name="T14" fmla="*/ 1634391 w 683"/>
              <a:gd name="T15" fmla="*/ 31566194 h 662"/>
              <a:gd name="T16" fmla="*/ 27373013 w 683"/>
              <a:gd name="T17" fmla="*/ 104127911 h 662"/>
              <a:gd name="T18" fmla="*/ 98461669 w 683"/>
              <a:gd name="T19" fmla="*/ 160701323 h 662"/>
              <a:gd name="T20" fmla="*/ 110718643 w 683"/>
              <a:gd name="T21" fmla="*/ 182018636 h 662"/>
              <a:gd name="T22" fmla="*/ 119297757 w 683"/>
              <a:gd name="T23" fmla="*/ 241871536 h 662"/>
              <a:gd name="T24" fmla="*/ 103772641 w 683"/>
              <a:gd name="T25" fmla="*/ 243511280 h 662"/>
              <a:gd name="T26" fmla="*/ 83344991 w 683"/>
              <a:gd name="T27" fmla="*/ 257859841 h 662"/>
              <a:gd name="T28" fmla="*/ 87022211 w 683"/>
              <a:gd name="T29" fmla="*/ 271388210 h 662"/>
              <a:gd name="T30" fmla="*/ 195698025 w 683"/>
              <a:gd name="T31" fmla="*/ 268108722 h 662"/>
              <a:gd name="T32" fmla="*/ 192837681 w 683"/>
              <a:gd name="T33" fmla="*/ 252940609 h 662"/>
              <a:gd name="T34" fmla="*/ 169141888 w 683"/>
              <a:gd name="T35" fmla="*/ 241871536 h 662"/>
              <a:gd name="T36" fmla="*/ 169958764 w 683"/>
              <a:gd name="T37" fmla="*/ 186528092 h 662"/>
              <a:gd name="T38" fmla="*/ 165873106 w 683"/>
              <a:gd name="T39" fmla="*/ 179148924 h 662"/>
              <a:gd name="T40" fmla="*/ 176087251 w 683"/>
              <a:gd name="T41" fmla="*/ 162750843 h 662"/>
              <a:gd name="T42" fmla="*/ 185892318 w 683"/>
              <a:gd name="T43" fmla="*/ 146352762 h 662"/>
              <a:gd name="T44" fmla="*/ 279043016 w 683"/>
              <a:gd name="T45" fmla="*/ 34845682 h 662"/>
              <a:gd name="T46" fmla="*/ 59649198 w 683"/>
              <a:gd name="T47" fmla="*/ 118066056 h 662"/>
              <a:gd name="T48" fmla="*/ 38812471 w 683"/>
              <a:gd name="T49" fmla="*/ 100028231 h 662"/>
              <a:gd name="T50" fmla="*/ 33093061 w 683"/>
              <a:gd name="T51" fmla="*/ 93879030 h 662"/>
              <a:gd name="T52" fmla="*/ 31867108 w 683"/>
              <a:gd name="T53" fmla="*/ 91829510 h 662"/>
              <a:gd name="T54" fmla="*/ 17567945 w 683"/>
              <a:gd name="T55" fmla="*/ 68052261 h 662"/>
              <a:gd name="T56" fmla="*/ 16751069 w 683"/>
              <a:gd name="T57" fmla="*/ 66002100 h 662"/>
              <a:gd name="T58" fmla="*/ 12256334 w 683"/>
              <a:gd name="T59" fmla="*/ 53293924 h 662"/>
              <a:gd name="T60" fmla="*/ 9396630 w 683"/>
              <a:gd name="T61" fmla="*/ 39765555 h 662"/>
              <a:gd name="T62" fmla="*/ 73539924 w 683"/>
              <a:gd name="T63" fmla="*/ 125855000 h 662"/>
              <a:gd name="T64" fmla="*/ 185075442 w 683"/>
              <a:gd name="T65" fmla="*/ 57803380 h 662"/>
              <a:gd name="T66" fmla="*/ 168733450 w 683"/>
              <a:gd name="T67" fmla="*/ 109047143 h 662"/>
              <a:gd name="T68" fmla="*/ 139726047 w 683"/>
              <a:gd name="T69" fmla="*/ 91009318 h 662"/>
              <a:gd name="T70" fmla="*/ 110718643 w 683"/>
              <a:gd name="T71" fmla="*/ 109047143 h 662"/>
              <a:gd name="T72" fmla="*/ 93967574 w 683"/>
              <a:gd name="T73" fmla="*/ 57803380 h 662"/>
              <a:gd name="T74" fmla="*/ 128285949 w 683"/>
              <a:gd name="T75" fmla="*/ 55343444 h 662"/>
              <a:gd name="T76" fmla="*/ 140951360 w 683"/>
              <a:gd name="T77" fmla="*/ 23367474 h 662"/>
              <a:gd name="T78" fmla="*/ 184667004 w 683"/>
              <a:gd name="T79" fmla="*/ 55343444 h 662"/>
              <a:gd name="T80" fmla="*/ 266786682 w 683"/>
              <a:gd name="T81" fmla="*/ 42224851 h 662"/>
              <a:gd name="T82" fmla="*/ 260658195 w 683"/>
              <a:gd name="T83" fmla="*/ 63952580 h 662"/>
              <a:gd name="T84" fmla="*/ 259432242 w 683"/>
              <a:gd name="T85" fmla="*/ 66822292 h 662"/>
              <a:gd name="T86" fmla="*/ 256164099 w 683"/>
              <a:gd name="T87" fmla="*/ 73381269 h 662"/>
              <a:gd name="T88" fmla="*/ 244315563 w 683"/>
              <a:gd name="T89" fmla="*/ 92649062 h 662"/>
              <a:gd name="T90" fmla="*/ 241455859 w 683"/>
              <a:gd name="T91" fmla="*/ 95928550 h 662"/>
              <a:gd name="T92" fmla="*/ 230016400 w 683"/>
              <a:gd name="T93" fmla="*/ 107817175 h 662"/>
              <a:gd name="T94" fmla="*/ 203051825 w 683"/>
              <a:gd name="T95" fmla="*/ 125855000 h 662"/>
              <a:gd name="T96" fmla="*/ 267195119 w 683"/>
              <a:gd name="T97" fmla="*/ 39765555 h 662"/>
              <a:gd name="T98" fmla="*/ 266786682 w 683"/>
              <a:gd name="T99" fmla="*/ 42224851 h 66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83" h="662">
                <a:moveTo>
                  <a:pt x="680" y="78"/>
                </a:moveTo>
                <a:cubicBezTo>
                  <a:pt x="678" y="75"/>
                  <a:pt x="675" y="73"/>
                  <a:pt x="671" y="73"/>
                </a:cubicBezTo>
                <a:cubicBezTo>
                  <a:pt x="580" y="73"/>
                  <a:pt x="580" y="73"/>
                  <a:pt x="580" y="73"/>
                </a:cubicBezTo>
                <a:cubicBezTo>
                  <a:pt x="577" y="49"/>
                  <a:pt x="571" y="32"/>
                  <a:pt x="569" y="25"/>
                </a:cubicBezTo>
                <a:cubicBezTo>
                  <a:pt x="572" y="23"/>
                  <a:pt x="574" y="20"/>
                  <a:pt x="576" y="18"/>
                </a:cubicBezTo>
                <a:cubicBezTo>
                  <a:pt x="580" y="14"/>
                  <a:pt x="580" y="8"/>
                  <a:pt x="576" y="4"/>
                </a:cubicBezTo>
                <a:cubicBezTo>
                  <a:pt x="575" y="3"/>
                  <a:pt x="574" y="2"/>
                  <a:pt x="572" y="1"/>
                </a:cubicBezTo>
                <a:cubicBezTo>
                  <a:pt x="571" y="1"/>
                  <a:pt x="569" y="0"/>
                  <a:pt x="56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0"/>
                  <a:pt x="112" y="1"/>
                  <a:pt x="111" y="1"/>
                </a:cubicBezTo>
                <a:cubicBezTo>
                  <a:pt x="109" y="2"/>
                  <a:pt x="108" y="3"/>
                  <a:pt x="107" y="4"/>
                </a:cubicBezTo>
                <a:cubicBezTo>
                  <a:pt x="103" y="8"/>
                  <a:pt x="103" y="14"/>
                  <a:pt x="107" y="18"/>
                </a:cubicBezTo>
                <a:cubicBezTo>
                  <a:pt x="109" y="20"/>
                  <a:pt x="111" y="23"/>
                  <a:pt x="114" y="25"/>
                </a:cubicBezTo>
                <a:cubicBezTo>
                  <a:pt x="112" y="32"/>
                  <a:pt x="107" y="49"/>
                  <a:pt x="10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8" y="73"/>
                  <a:pt x="6" y="75"/>
                  <a:pt x="4" y="77"/>
                </a:cubicBezTo>
                <a:cubicBezTo>
                  <a:pt x="1" y="79"/>
                  <a:pt x="0" y="82"/>
                  <a:pt x="0" y="85"/>
                </a:cubicBezTo>
                <a:cubicBezTo>
                  <a:pt x="5" y="147"/>
                  <a:pt x="28" y="206"/>
                  <a:pt x="67" y="254"/>
                </a:cubicBezTo>
                <a:cubicBezTo>
                  <a:pt x="108" y="304"/>
                  <a:pt x="165" y="341"/>
                  <a:pt x="228" y="357"/>
                </a:cubicBezTo>
                <a:cubicBezTo>
                  <a:pt x="225" y="368"/>
                  <a:pt x="224" y="385"/>
                  <a:pt x="241" y="392"/>
                </a:cubicBezTo>
                <a:cubicBezTo>
                  <a:pt x="253" y="397"/>
                  <a:pt x="266" y="403"/>
                  <a:pt x="275" y="413"/>
                </a:cubicBezTo>
                <a:cubicBezTo>
                  <a:pt x="284" y="423"/>
                  <a:pt x="281" y="435"/>
                  <a:pt x="271" y="444"/>
                </a:cubicBezTo>
                <a:cubicBezTo>
                  <a:pt x="268" y="447"/>
                  <a:pt x="267" y="450"/>
                  <a:pt x="268" y="455"/>
                </a:cubicBezTo>
                <a:cubicBezTo>
                  <a:pt x="292" y="590"/>
                  <a:pt x="292" y="590"/>
                  <a:pt x="292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64" y="590"/>
                  <a:pt x="258" y="591"/>
                  <a:pt x="254" y="594"/>
                </a:cubicBezTo>
                <a:cubicBezTo>
                  <a:pt x="212" y="617"/>
                  <a:pt x="212" y="617"/>
                  <a:pt x="212" y="617"/>
                </a:cubicBezTo>
                <a:cubicBezTo>
                  <a:pt x="208" y="619"/>
                  <a:pt x="204" y="624"/>
                  <a:pt x="204" y="629"/>
                </a:cubicBezTo>
                <a:cubicBezTo>
                  <a:pt x="204" y="654"/>
                  <a:pt x="204" y="654"/>
                  <a:pt x="204" y="654"/>
                </a:cubicBezTo>
                <a:cubicBezTo>
                  <a:pt x="204" y="659"/>
                  <a:pt x="208" y="662"/>
                  <a:pt x="213" y="662"/>
                </a:cubicBezTo>
                <a:cubicBezTo>
                  <a:pt x="471" y="662"/>
                  <a:pt x="471" y="662"/>
                  <a:pt x="471" y="662"/>
                </a:cubicBezTo>
                <a:cubicBezTo>
                  <a:pt x="475" y="662"/>
                  <a:pt x="479" y="659"/>
                  <a:pt x="479" y="654"/>
                </a:cubicBezTo>
                <a:cubicBezTo>
                  <a:pt x="479" y="628"/>
                  <a:pt x="479" y="628"/>
                  <a:pt x="479" y="628"/>
                </a:cubicBezTo>
                <a:cubicBezTo>
                  <a:pt x="479" y="624"/>
                  <a:pt x="476" y="619"/>
                  <a:pt x="472" y="617"/>
                </a:cubicBezTo>
                <a:cubicBezTo>
                  <a:pt x="461" y="611"/>
                  <a:pt x="440" y="600"/>
                  <a:pt x="429" y="594"/>
                </a:cubicBezTo>
                <a:cubicBezTo>
                  <a:pt x="426" y="591"/>
                  <a:pt x="419" y="590"/>
                  <a:pt x="414" y="590"/>
                </a:cubicBezTo>
                <a:cubicBezTo>
                  <a:pt x="392" y="590"/>
                  <a:pt x="392" y="590"/>
                  <a:pt x="392" y="590"/>
                </a:cubicBezTo>
                <a:cubicBezTo>
                  <a:pt x="392" y="590"/>
                  <a:pt x="415" y="456"/>
                  <a:pt x="416" y="455"/>
                </a:cubicBezTo>
                <a:cubicBezTo>
                  <a:pt x="416" y="452"/>
                  <a:pt x="416" y="448"/>
                  <a:pt x="414" y="446"/>
                </a:cubicBezTo>
                <a:cubicBezTo>
                  <a:pt x="411" y="443"/>
                  <a:pt x="408" y="440"/>
                  <a:pt x="406" y="437"/>
                </a:cubicBezTo>
                <a:cubicBezTo>
                  <a:pt x="403" y="432"/>
                  <a:pt x="402" y="427"/>
                  <a:pt x="403" y="421"/>
                </a:cubicBezTo>
                <a:cubicBezTo>
                  <a:pt x="407" y="409"/>
                  <a:pt x="421" y="402"/>
                  <a:pt x="431" y="397"/>
                </a:cubicBezTo>
                <a:cubicBezTo>
                  <a:pt x="435" y="395"/>
                  <a:pt x="438" y="394"/>
                  <a:pt x="442" y="392"/>
                </a:cubicBezTo>
                <a:cubicBezTo>
                  <a:pt x="460" y="385"/>
                  <a:pt x="458" y="368"/>
                  <a:pt x="455" y="357"/>
                </a:cubicBezTo>
                <a:cubicBezTo>
                  <a:pt x="518" y="340"/>
                  <a:pt x="575" y="304"/>
                  <a:pt x="616" y="254"/>
                </a:cubicBezTo>
                <a:cubicBezTo>
                  <a:pt x="655" y="206"/>
                  <a:pt x="679" y="147"/>
                  <a:pt x="683" y="85"/>
                </a:cubicBezTo>
                <a:cubicBezTo>
                  <a:pt x="683" y="83"/>
                  <a:pt x="682" y="80"/>
                  <a:pt x="680" y="78"/>
                </a:cubicBezTo>
                <a:close/>
                <a:moveTo>
                  <a:pt x="146" y="288"/>
                </a:moveTo>
                <a:cubicBezTo>
                  <a:pt x="133" y="279"/>
                  <a:pt x="125" y="273"/>
                  <a:pt x="114" y="263"/>
                </a:cubicBezTo>
                <a:cubicBezTo>
                  <a:pt x="108" y="257"/>
                  <a:pt x="101" y="251"/>
                  <a:pt x="95" y="244"/>
                </a:cubicBezTo>
                <a:cubicBezTo>
                  <a:pt x="91" y="241"/>
                  <a:pt x="88" y="237"/>
                  <a:pt x="85" y="234"/>
                </a:cubicBezTo>
                <a:cubicBezTo>
                  <a:pt x="84" y="232"/>
                  <a:pt x="82" y="230"/>
                  <a:pt x="81" y="229"/>
                </a:cubicBezTo>
                <a:cubicBezTo>
                  <a:pt x="80" y="228"/>
                  <a:pt x="80" y="227"/>
                  <a:pt x="79" y="226"/>
                </a:cubicBezTo>
                <a:cubicBezTo>
                  <a:pt x="79" y="226"/>
                  <a:pt x="78" y="225"/>
                  <a:pt x="78" y="224"/>
                </a:cubicBezTo>
                <a:cubicBezTo>
                  <a:pt x="67" y="210"/>
                  <a:pt x="57" y="195"/>
                  <a:pt x="49" y="179"/>
                </a:cubicBezTo>
                <a:cubicBezTo>
                  <a:pt x="47" y="175"/>
                  <a:pt x="45" y="171"/>
                  <a:pt x="43" y="166"/>
                </a:cubicBezTo>
                <a:cubicBezTo>
                  <a:pt x="42" y="163"/>
                  <a:pt x="42" y="163"/>
                  <a:pt x="42" y="163"/>
                </a:cubicBezTo>
                <a:cubicBezTo>
                  <a:pt x="42" y="163"/>
                  <a:pt x="41" y="161"/>
                  <a:pt x="41" y="161"/>
                </a:cubicBezTo>
                <a:cubicBezTo>
                  <a:pt x="40" y="159"/>
                  <a:pt x="40" y="158"/>
                  <a:pt x="39" y="156"/>
                </a:cubicBezTo>
                <a:cubicBezTo>
                  <a:pt x="36" y="147"/>
                  <a:pt x="33" y="139"/>
                  <a:pt x="30" y="130"/>
                </a:cubicBezTo>
                <a:cubicBezTo>
                  <a:pt x="28" y="121"/>
                  <a:pt x="26" y="112"/>
                  <a:pt x="24" y="103"/>
                </a:cubicBezTo>
                <a:cubicBezTo>
                  <a:pt x="24" y="101"/>
                  <a:pt x="23" y="99"/>
                  <a:pt x="23" y="97"/>
                </a:cubicBezTo>
                <a:cubicBezTo>
                  <a:pt x="97" y="97"/>
                  <a:pt x="97" y="97"/>
                  <a:pt x="97" y="97"/>
                </a:cubicBezTo>
                <a:cubicBezTo>
                  <a:pt x="93" y="159"/>
                  <a:pt x="105" y="244"/>
                  <a:pt x="180" y="307"/>
                </a:cubicBezTo>
                <a:cubicBezTo>
                  <a:pt x="168" y="301"/>
                  <a:pt x="156" y="295"/>
                  <a:pt x="146" y="288"/>
                </a:cubicBezTo>
                <a:close/>
                <a:moveTo>
                  <a:pt x="453" y="141"/>
                </a:moveTo>
                <a:cubicBezTo>
                  <a:pt x="388" y="188"/>
                  <a:pt x="388" y="188"/>
                  <a:pt x="388" y="188"/>
                </a:cubicBezTo>
                <a:cubicBezTo>
                  <a:pt x="413" y="266"/>
                  <a:pt x="413" y="266"/>
                  <a:pt x="413" y="266"/>
                </a:cubicBezTo>
                <a:cubicBezTo>
                  <a:pt x="415" y="271"/>
                  <a:pt x="412" y="273"/>
                  <a:pt x="408" y="270"/>
                </a:cubicBezTo>
                <a:cubicBezTo>
                  <a:pt x="342" y="222"/>
                  <a:pt x="342" y="222"/>
                  <a:pt x="342" y="222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1" y="273"/>
                  <a:pt x="269" y="271"/>
                  <a:pt x="271" y="266"/>
                </a:cubicBezTo>
                <a:cubicBezTo>
                  <a:pt x="296" y="188"/>
                  <a:pt x="296" y="188"/>
                  <a:pt x="296" y="188"/>
                </a:cubicBezTo>
                <a:cubicBezTo>
                  <a:pt x="230" y="141"/>
                  <a:pt x="230" y="141"/>
                  <a:pt x="230" y="141"/>
                </a:cubicBezTo>
                <a:cubicBezTo>
                  <a:pt x="225" y="137"/>
                  <a:pt x="226" y="135"/>
                  <a:pt x="232" y="135"/>
                </a:cubicBezTo>
                <a:cubicBezTo>
                  <a:pt x="314" y="135"/>
                  <a:pt x="314" y="135"/>
                  <a:pt x="314" y="135"/>
                </a:cubicBezTo>
                <a:cubicBezTo>
                  <a:pt x="339" y="57"/>
                  <a:pt x="339" y="57"/>
                  <a:pt x="339" y="57"/>
                </a:cubicBezTo>
                <a:cubicBezTo>
                  <a:pt x="340" y="52"/>
                  <a:pt x="343" y="52"/>
                  <a:pt x="345" y="57"/>
                </a:cubicBezTo>
                <a:cubicBezTo>
                  <a:pt x="370" y="135"/>
                  <a:pt x="370" y="135"/>
                  <a:pt x="370" y="135"/>
                </a:cubicBezTo>
                <a:cubicBezTo>
                  <a:pt x="452" y="135"/>
                  <a:pt x="452" y="135"/>
                  <a:pt x="452" y="135"/>
                </a:cubicBezTo>
                <a:cubicBezTo>
                  <a:pt x="457" y="134"/>
                  <a:pt x="458" y="137"/>
                  <a:pt x="453" y="141"/>
                </a:cubicBezTo>
                <a:close/>
                <a:moveTo>
                  <a:pt x="653" y="103"/>
                </a:moveTo>
                <a:cubicBezTo>
                  <a:pt x="651" y="112"/>
                  <a:pt x="649" y="121"/>
                  <a:pt x="647" y="130"/>
                </a:cubicBezTo>
                <a:cubicBezTo>
                  <a:pt x="644" y="139"/>
                  <a:pt x="641" y="147"/>
                  <a:pt x="638" y="156"/>
                </a:cubicBezTo>
                <a:cubicBezTo>
                  <a:pt x="637" y="158"/>
                  <a:pt x="636" y="159"/>
                  <a:pt x="636" y="161"/>
                </a:cubicBezTo>
                <a:cubicBezTo>
                  <a:pt x="636" y="161"/>
                  <a:pt x="635" y="163"/>
                  <a:pt x="635" y="163"/>
                </a:cubicBezTo>
                <a:cubicBezTo>
                  <a:pt x="634" y="166"/>
                  <a:pt x="634" y="166"/>
                  <a:pt x="634" y="166"/>
                </a:cubicBezTo>
                <a:cubicBezTo>
                  <a:pt x="632" y="171"/>
                  <a:pt x="630" y="175"/>
                  <a:pt x="627" y="179"/>
                </a:cubicBezTo>
                <a:cubicBezTo>
                  <a:pt x="619" y="195"/>
                  <a:pt x="610" y="210"/>
                  <a:pt x="599" y="224"/>
                </a:cubicBezTo>
                <a:cubicBezTo>
                  <a:pt x="599" y="225"/>
                  <a:pt x="598" y="226"/>
                  <a:pt x="598" y="226"/>
                </a:cubicBezTo>
                <a:cubicBezTo>
                  <a:pt x="597" y="227"/>
                  <a:pt x="596" y="228"/>
                  <a:pt x="596" y="229"/>
                </a:cubicBezTo>
                <a:cubicBezTo>
                  <a:pt x="594" y="230"/>
                  <a:pt x="593" y="232"/>
                  <a:pt x="591" y="234"/>
                </a:cubicBezTo>
                <a:cubicBezTo>
                  <a:pt x="588" y="237"/>
                  <a:pt x="585" y="241"/>
                  <a:pt x="582" y="244"/>
                </a:cubicBezTo>
                <a:cubicBezTo>
                  <a:pt x="576" y="251"/>
                  <a:pt x="569" y="257"/>
                  <a:pt x="563" y="263"/>
                </a:cubicBezTo>
                <a:cubicBezTo>
                  <a:pt x="551" y="273"/>
                  <a:pt x="544" y="279"/>
                  <a:pt x="531" y="288"/>
                </a:cubicBezTo>
                <a:cubicBezTo>
                  <a:pt x="520" y="295"/>
                  <a:pt x="509" y="301"/>
                  <a:pt x="497" y="307"/>
                </a:cubicBezTo>
                <a:cubicBezTo>
                  <a:pt x="571" y="244"/>
                  <a:pt x="584" y="159"/>
                  <a:pt x="580" y="97"/>
                </a:cubicBezTo>
                <a:cubicBezTo>
                  <a:pt x="654" y="97"/>
                  <a:pt x="654" y="97"/>
                  <a:pt x="654" y="97"/>
                </a:cubicBezTo>
                <a:cubicBezTo>
                  <a:pt x="653" y="99"/>
                  <a:pt x="653" y="101"/>
                  <a:pt x="653" y="103"/>
                </a:cubicBezTo>
                <a:close/>
                <a:moveTo>
                  <a:pt x="653" y="103"/>
                </a:moveTo>
                <a:cubicBezTo>
                  <a:pt x="653" y="103"/>
                  <a:pt x="653" y="103"/>
                  <a:pt x="653" y="10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6" name="Freeform 45"/>
          <p:cNvSpPr>
            <a:spLocks noEditPoints="1"/>
          </p:cNvSpPr>
          <p:nvPr/>
        </p:nvSpPr>
        <p:spPr bwMode="auto">
          <a:xfrm>
            <a:off x="4914900" y="3401616"/>
            <a:ext cx="367904" cy="398859"/>
          </a:xfrm>
          <a:custGeom>
            <a:avLst/>
            <a:gdLst>
              <a:gd name="T0" fmla="*/ 238398709 w 889"/>
              <a:gd name="T1" fmla="*/ 246614175 h 965"/>
              <a:gd name="T2" fmla="*/ 208256280 w 889"/>
              <a:gd name="T3" fmla="*/ 213509567 h 965"/>
              <a:gd name="T4" fmla="*/ 212518829 w 889"/>
              <a:gd name="T5" fmla="*/ 179797646 h 965"/>
              <a:gd name="T6" fmla="*/ 205211523 w 889"/>
              <a:gd name="T7" fmla="*/ 146693038 h 965"/>
              <a:gd name="T8" fmla="*/ 187856741 w 889"/>
              <a:gd name="T9" fmla="*/ 117536514 h 965"/>
              <a:gd name="T10" fmla="*/ 161976862 w 889"/>
              <a:gd name="T11" fmla="*/ 95669397 h 965"/>
              <a:gd name="T12" fmla="*/ 130312606 w 889"/>
              <a:gd name="T13" fmla="*/ 83520937 h 965"/>
              <a:gd name="T14" fmla="*/ 96211662 w 889"/>
              <a:gd name="T15" fmla="*/ 82002104 h 965"/>
              <a:gd name="T16" fmla="*/ 63633649 w 889"/>
              <a:gd name="T17" fmla="*/ 92024418 h 965"/>
              <a:gd name="T18" fmla="*/ 36231942 w 889"/>
              <a:gd name="T19" fmla="*/ 111462284 h 965"/>
              <a:gd name="T20" fmla="*/ 16441024 w 889"/>
              <a:gd name="T21" fmla="*/ 139099975 h 965"/>
              <a:gd name="T22" fmla="*/ 6698134 w 889"/>
              <a:gd name="T23" fmla="*/ 171597271 h 965"/>
              <a:gd name="T24" fmla="*/ 8220512 w 889"/>
              <a:gd name="T25" fmla="*/ 205612848 h 965"/>
              <a:gd name="T26" fmla="*/ 20703573 w 889"/>
              <a:gd name="T27" fmla="*/ 237199174 h 965"/>
              <a:gd name="T28" fmla="*/ 42625490 w 889"/>
              <a:gd name="T29" fmla="*/ 263014376 h 965"/>
              <a:gd name="T30" fmla="*/ 71854713 w 889"/>
              <a:gd name="T31" fmla="*/ 280326096 h 965"/>
              <a:gd name="T32" fmla="*/ 105041346 w 889"/>
              <a:gd name="T33" fmla="*/ 287007639 h 965"/>
              <a:gd name="T34" fmla="*/ 138837704 w 889"/>
              <a:gd name="T35" fmla="*/ 282755898 h 965"/>
              <a:gd name="T36" fmla="*/ 169284167 w 889"/>
              <a:gd name="T37" fmla="*/ 267873980 h 965"/>
              <a:gd name="T38" fmla="*/ 184203365 w 889"/>
              <a:gd name="T39" fmla="*/ 248132457 h 965"/>
              <a:gd name="T40" fmla="*/ 234136160 w 889"/>
              <a:gd name="T41" fmla="*/ 286400326 h 965"/>
              <a:gd name="T42" fmla="*/ 256666697 w 889"/>
              <a:gd name="T43" fmla="*/ 248436114 h 965"/>
              <a:gd name="T44" fmla="*/ 138837704 w 889"/>
              <a:gd name="T45" fmla="*/ 187693814 h 965"/>
              <a:gd name="T46" fmla="*/ 96516248 w 889"/>
              <a:gd name="T47" fmla="*/ 165523041 h 965"/>
              <a:gd name="T48" fmla="*/ 116002581 w 889"/>
              <a:gd name="T49" fmla="*/ 191338242 h 965"/>
              <a:gd name="T50" fmla="*/ 84033187 w 889"/>
              <a:gd name="T51" fmla="*/ 186479189 h 965"/>
              <a:gd name="T52" fmla="*/ 123918507 w 889"/>
              <a:gd name="T53" fmla="*/ 212598047 h 965"/>
              <a:gd name="T54" fmla="*/ 124223093 w 889"/>
              <a:gd name="T55" fmla="*/ 244184373 h 965"/>
              <a:gd name="T56" fmla="*/ 93471492 w 889"/>
              <a:gd name="T57" fmla="*/ 124218057 h 965"/>
              <a:gd name="T58" fmla="*/ 167457203 w 889"/>
              <a:gd name="T59" fmla="*/ 204701879 h 965"/>
              <a:gd name="T60" fmla="*/ 175373681 w 889"/>
              <a:gd name="T61" fmla="*/ 209257276 h 965"/>
              <a:gd name="T62" fmla="*/ 91035907 w 889"/>
              <a:gd name="T63" fmla="*/ 115106712 h 965"/>
              <a:gd name="T64" fmla="*/ 126354091 w 889"/>
              <a:gd name="T65" fmla="*/ 252992062 h 965"/>
              <a:gd name="T66" fmla="*/ 165630790 w 889"/>
              <a:gd name="T67" fmla="*/ 237199174 h 965"/>
              <a:gd name="T68" fmla="*/ 33187186 w 889"/>
              <a:gd name="T69" fmla="*/ 203486702 h 965"/>
              <a:gd name="T70" fmla="*/ 184203365 w 889"/>
              <a:gd name="T71" fmla="*/ 164915728 h 965"/>
              <a:gd name="T72" fmla="*/ 255448905 w 889"/>
              <a:gd name="T73" fmla="*/ 273340346 h 965"/>
              <a:gd name="T74" fmla="*/ 235353952 w 889"/>
              <a:gd name="T75" fmla="*/ 273340346 h 965"/>
              <a:gd name="T76" fmla="*/ 245706015 w 889"/>
              <a:gd name="T77" fmla="*/ 255725520 h 965"/>
              <a:gd name="T78" fmla="*/ 255448905 w 889"/>
              <a:gd name="T79" fmla="*/ 273340346 h 965"/>
              <a:gd name="T80" fmla="*/ 165326204 w 889"/>
              <a:gd name="T81" fmla="*/ 68639018 h 965"/>
              <a:gd name="T82" fmla="*/ 173546716 w 889"/>
              <a:gd name="T83" fmla="*/ 88987303 h 965"/>
              <a:gd name="T84" fmla="*/ 188769948 w 889"/>
              <a:gd name="T85" fmla="*/ 94757876 h 965"/>
              <a:gd name="T86" fmla="*/ 209169486 w 889"/>
              <a:gd name="T87" fmla="*/ 103261908 h 965"/>
              <a:gd name="T88" fmla="*/ 224088684 w 889"/>
              <a:gd name="T89" fmla="*/ 96580366 h 965"/>
              <a:gd name="T90" fmla="*/ 244183636 w 889"/>
              <a:gd name="T91" fmla="*/ 88076334 h 965"/>
              <a:gd name="T92" fmla="*/ 249968564 w 889"/>
              <a:gd name="T93" fmla="*/ 72890759 h 965"/>
              <a:gd name="T94" fmla="*/ 258493662 w 889"/>
              <a:gd name="T95" fmla="*/ 52541923 h 965"/>
              <a:gd name="T96" fmla="*/ 251794976 w 889"/>
              <a:gd name="T97" fmla="*/ 37660005 h 965"/>
              <a:gd name="T98" fmla="*/ 243574464 w 889"/>
              <a:gd name="T99" fmla="*/ 17615377 h 965"/>
              <a:gd name="T100" fmla="*/ 228046647 w 889"/>
              <a:gd name="T101" fmla="*/ 11844803 h 965"/>
              <a:gd name="T102" fmla="*/ 207951694 w 889"/>
              <a:gd name="T103" fmla="*/ 3340771 h 965"/>
              <a:gd name="T104" fmla="*/ 193032497 w 889"/>
              <a:gd name="T105" fmla="*/ 10022314 h 965"/>
              <a:gd name="T106" fmla="*/ 172633510 w 889"/>
              <a:gd name="T107" fmla="*/ 18222690 h 965"/>
              <a:gd name="T108" fmla="*/ 166848583 w 889"/>
              <a:gd name="T109" fmla="*/ 33711921 h 965"/>
              <a:gd name="T110" fmla="*/ 158628071 w 889"/>
              <a:gd name="T111" fmla="*/ 53757100 h 965"/>
              <a:gd name="T112" fmla="*/ 208560866 w 889"/>
              <a:gd name="T113" fmla="*/ 28245004 h 965"/>
              <a:gd name="T114" fmla="*/ 208560866 w 889"/>
              <a:gd name="T115" fmla="*/ 78357676 h 965"/>
              <a:gd name="T116" fmla="*/ 208560866 w 889"/>
              <a:gd name="T117" fmla="*/ 28245004 h 965"/>
              <a:gd name="T118" fmla="*/ 208560866 w 889"/>
              <a:gd name="T119" fmla="*/ 28245004 h 9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89" h="965">
                <a:moveTo>
                  <a:pt x="843" y="818"/>
                </a:moveTo>
                <a:cubicBezTo>
                  <a:pt x="824" y="807"/>
                  <a:pt x="803" y="806"/>
                  <a:pt x="783" y="812"/>
                </a:cubicBezTo>
                <a:cubicBezTo>
                  <a:pt x="657" y="737"/>
                  <a:pt x="657" y="737"/>
                  <a:pt x="657" y="737"/>
                </a:cubicBezTo>
                <a:cubicBezTo>
                  <a:pt x="659" y="722"/>
                  <a:pt x="669" y="709"/>
                  <a:pt x="684" y="703"/>
                </a:cubicBezTo>
                <a:cubicBezTo>
                  <a:pt x="707" y="694"/>
                  <a:pt x="712" y="672"/>
                  <a:pt x="694" y="654"/>
                </a:cubicBezTo>
                <a:cubicBezTo>
                  <a:pt x="677" y="636"/>
                  <a:pt x="679" y="608"/>
                  <a:pt x="698" y="592"/>
                </a:cubicBezTo>
                <a:cubicBezTo>
                  <a:pt x="716" y="576"/>
                  <a:pt x="714" y="554"/>
                  <a:pt x="691" y="542"/>
                </a:cubicBezTo>
                <a:cubicBezTo>
                  <a:pt x="670" y="531"/>
                  <a:pt x="662" y="504"/>
                  <a:pt x="674" y="483"/>
                </a:cubicBezTo>
                <a:cubicBezTo>
                  <a:pt x="687" y="462"/>
                  <a:pt x="677" y="441"/>
                  <a:pt x="653" y="438"/>
                </a:cubicBezTo>
                <a:cubicBezTo>
                  <a:pt x="628" y="434"/>
                  <a:pt x="612" y="412"/>
                  <a:pt x="617" y="387"/>
                </a:cubicBezTo>
                <a:cubicBezTo>
                  <a:pt x="622" y="363"/>
                  <a:pt x="606" y="347"/>
                  <a:pt x="582" y="352"/>
                </a:cubicBezTo>
                <a:cubicBezTo>
                  <a:pt x="557" y="356"/>
                  <a:pt x="535" y="340"/>
                  <a:pt x="532" y="315"/>
                </a:cubicBezTo>
                <a:cubicBezTo>
                  <a:pt x="529" y="291"/>
                  <a:pt x="508" y="281"/>
                  <a:pt x="487" y="293"/>
                </a:cubicBezTo>
                <a:cubicBezTo>
                  <a:pt x="465" y="305"/>
                  <a:pt x="439" y="297"/>
                  <a:pt x="428" y="275"/>
                </a:cubicBezTo>
                <a:cubicBezTo>
                  <a:pt x="417" y="253"/>
                  <a:pt x="395" y="250"/>
                  <a:pt x="378" y="268"/>
                </a:cubicBezTo>
                <a:cubicBezTo>
                  <a:pt x="362" y="287"/>
                  <a:pt x="334" y="288"/>
                  <a:pt x="316" y="270"/>
                </a:cubicBezTo>
                <a:cubicBezTo>
                  <a:pt x="299" y="253"/>
                  <a:pt x="277" y="258"/>
                  <a:pt x="267" y="280"/>
                </a:cubicBezTo>
                <a:cubicBezTo>
                  <a:pt x="258" y="303"/>
                  <a:pt x="232" y="313"/>
                  <a:pt x="209" y="303"/>
                </a:cubicBezTo>
                <a:cubicBezTo>
                  <a:pt x="187" y="292"/>
                  <a:pt x="168" y="303"/>
                  <a:pt x="166" y="328"/>
                </a:cubicBezTo>
                <a:cubicBezTo>
                  <a:pt x="165" y="353"/>
                  <a:pt x="143" y="370"/>
                  <a:pt x="119" y="367"/>
                </a:cubicBezTo>
                <a:cubicBezTo>
                  <a:pt x="94" y="365"/>
                  <a:pt x="80" y="382"/>
                  <a:pt x="86" y="405"/>
                </a:cubicBezTo>
                <a:cubicBezTo>
                  <a:pt x="93" y="429"/>
                  <a:pt x="78" y="453"/>
                  <a:pt x="54" y="458"/>
                </a:cubicBezTo>
                <a:cubicBezTo>
                  <a:pt x="30" y="464"/>
                  <a:pt x="21" y="485"/>
                  <a:pt x="35" y="505"/>
                </a:cubicBezTo>
                <a:cubicBezTo>
                  <a:pt x="50" y="525"/>
                  <a:pt x="44" y="553"/>
                  <a:pt x="22" y="565"/>
                </a:cubicBezTo>
                <a:cubicBezTo>
                  <a:pt x="1" y="578"/>
                  <a:pt x="0" y="601"/>
                  <a:pt x="20" y="616"/>
                </a:cubicBezTo>
                <a:cubicBezTo>
                  <a:pt x="40" y="630"/>
                  <a:pt x="43" y="658"/>
                  <a:pt x="27" y="677"/>
                </a:cubicBezTo>
                <a:cubicBezTo>
                  <a:pt x="11" y="696"/>
                  <a:pt x="18" y="718"/>
                  <a:pt x="41" y="725"/>
                </a:cubicBezTo>
                <a:cubicBezTo>
                  <a:pt x="65" y="733"/>
                  <a:pt x="77" y="758"/>
                  <a:pt x="68" y="781"/>
                </a:cubicBezTo>
                <a:cubicBezTo>
                  <a:pt x="59" y="804"/>
                  <a:pt x="72" y="822"/>
                  <a:pt x="97" y="822"/>
                </a:cubicBezTo>
                <a:cubicBezTo>
                  <a:pt x="122" y="821"/>
                  <a:pt x="141" y="841"/>
                  <a:pt x="140" y="866"/>
                </a:cubicBezTo>
                <a:cubicBezTo>
                  <a:pt x="139" y="891"/>
                  <a:pt x="158" y="904"/>
                  <a:pt x="181" y="895"/>
                </a:cubicBezTo>
                <a:cubicBezTo>
                  <a:pt x="204" y="887"/>
                  <a:pt x="229" y="899"/>
                  <a:pt x="236" y="923"/>
                </a:cubicBezTo>
                <a:cubicBezTo>
                  <a:pt x="243" y="946"/>
                  <a:pt x="265" y="953"/>
                  <a:pt x="284" y="937"/>
                </a:cubicBezTo>
                <a:cubicBezTo>
                  <a:pt x="303" y="922"/>
                  <a:pt x="331" y="925"/>
                  <a:pt x="345" y="945"/>
                </a:cubicBezTo>
                <a:cubicBezTo>
                  <a:pt x="360" y="965"/>
                  <a:pt x="383" y="965"/>
                  <a:pt x="395" y="944"/>
                </a:cubicBezTo>
                <a:cubicBezTo>
                  <a:pt x="409" y="923"/>
                  <a:pt x="436" y="917"/>
                  <a:pt x="456" y="931"/>
                </a:cubicBezTo>
                <a:cubicBezTo>
                  <a:pt x="476" y="946"/>
                  <a:pt x="497" y="938"/>
                  <a:pt x="503" y="914"/>
                </a:cubicBezTo>
                <a:cubicBezTo>
                  <a:pt x="509" y="889"/>
                  <a:pt x="533" y="875"/>
                  <a:pt x="556" y="882"/>
                </a:cubicBezTo>
                <a:cubicBezTo>
                  <a:pt x="580" y="889"/>
                  <a:pt x="597" y="875"/>
                  <a:pt x="595" y="850"/>
                </a:cubicBezTo>
                <a:cubicBezTo>
                  <a:pt x="593" y="838"/>
                  <a:pt x="598" y="826"/>
                  <a:pt x="605" y="817"/>
                </a:cubicBezTo>
                <a:cubicBezTo>
                  <a:pt x="735" y="894"/>
                  <a:pt x="735" y="894"/>
                  <a:pt x="735" y="894"/>
                </a:cubicBezTo>
                <a:cubicBezTo>
                  <a:pt x="739" y="914"/>
                  <a:pt x="750" y="932"/>
                  <a:pt x="769" y="943"/>
                </a:cubicBezTo>
                <a:cubicBezTo>
                  <a:pt x="804" y="964"/>
                  <a:pt x="848" y="952"/>
                  <a:pt x="869" y="918"/>
                </a:cubicBezTo>
                <a:cubicBezTo>
                  <a:pt x="889" y="883"/>
                  <a:pt x="878" y="839"/>
                  <a:pt x="843" y="818"/>
                </a:cubicBezTo>
                <a:close/>
                <a:moveTo>
                  <a:pt x="550" y="674"/>
                </a:moveTo>
                <a:cubicBezTo>
                  <a:pt x="456" y="618"/>
                  <a:pt x="456" y="618"/>
                  <a:pt x="456" y="618"/>
                </a:cubicBezTo>
                <a:cubicBezTo>
                  <a:pt x="455" y="588"/>
                  <a:pt x="440" y="559"/>
                  <a:pt x="412" y="543"/>
                </a:cubicBezTo>
                <a:cubicBezTo>
                  <a:pt x="381" y="525"/>
                  <a:pt x="345" y="527"/>
                  <a:pt x="317" y="545"/>
                </a:cubicBezTo>
                <a:cubicBezTo>
                  <a:pt x="368" y="575"/>
                  <a:pt x="368" y="575"/>
                  <a:pt x="368" y="575"/>
                </a:cubicBezTo>
                <a:cubicBezTo>
                  <a:pt x="387" y="586"/>
                  <a:pt x="392" y="610"/>
                  <a:pt x="381" y="630"/>
                </a:cubicBezTo>
                <a:cubicBezTo>
                  <a:pt x="370" y="649"/>
                  <a:pt x="346" y="655"/>
                  <a:pt x="328" y="644"/>
                </a:cubicBezTo>
                <a:cubicBezTo>
                  <a:pt x="276" y="614"/>
                  <a:pt x="276" y="614"/>
                  <a:pt x="276" y="614"/>
                </a:cubicBezTo>
                <a:cubicBezTo>
                  <a:pt x="273" y="647"/>
                  <a:pt x="289" y="680"/>
                  <a:pt x="320" y="698"/>
                </a:cubicBezTo>
                <a:cubicBezTo>
                  <a:pt x="348" y="715"/>
                  <a:pt x="380" y="714"/>
                  <a:pt x="407" y="700"/>
                </a:cubicBezTo>
                <a:cubicBezTo>
                  <a:pt x="498" y="754"/>
                  <a:pt x="498" y="754"/>
                  <a:pt x="498" y="754"/>
                </a:cubicBezTo>
                <a:cubicBezTo>
                  <a:pt x="473" y="777"/>
                  <a:pt x="443" y="795"/>
                  <a:pt x="408" y="804"/>
                </a:cubicBezTo>
                <a:cubicBezTo>
                  <a:pt x="299" y="832"/>
                  <a:pt x="188" y="766"/>
                  <a:pt x="160" y="657"/>
                </a:cubicBezTo>
                <a:cubicBezTo>
                  <a:pt x="132" y="548"/>
                  <a:pt x="198" y="437"/>
                  <a:pt x="307" y="409"/>
                </a:cubicBezTo>
                <a:cubicBezTo>
                  <a:pt x="415" y="381"/>
                  <a:pt x="527" y="447"/>
                  <a:pt x="555" y="556"/>
                </a:cubicBezTo>
                <a:cubicBezTo>
                  <a:pt x="565" y="596"/>
                  <a:pt x="562" y="637"/>
                  <a:pt x="550" y="674"/>
                </a:cubicBezTo>
                <a:close/>
                <a:moveTo>
                  <a:pt x="595" y="700"/>
                </a:moveTo>
                <a:cubicBezTo>
                  <a:pt x="576" y="689"/>
                  <a:pt x="576" y="689"/>
                  <a:pt x="576" y="689"/>
                </a:cubicBezTo>
                <a:cubicBezTo>
                  <a:pt x="592" y="646"/>
                  <a:pt x="597" y="597"/>
                  <a:pt x="584" y="548"/>
                </a:cubicBezTo>
                <a:cubicBezTo>
                  <a:pt x="552" y="423"/>
                  <a:pt x="424" y="347"/>
                  <a:pt x="299" y="379"/>
                </a:cubicBezTo>
                <a:cubicBezTo>
                  <a:pt x="174" y="412"/>
                  <a:pt x="98" y="539"/>
                  <a:pt x="130" y="665"/>
                </a:cubicBezTo>
                <a:cubicBezTo>
                  <a:pt x="163" y="790"/>
                  <a:pt x="290" y="865"/>
                  <a:pt x="415" y="833"/>
                </a:cubicBezTo>
                <a:cubicBezTo>
                  <a:pt x="459" y="822"/>
                  <a:pt x="496" y="799"/>
                  <a:pt x="524" y="770"/>
                </a:cubicBezTo>
                <a:cubicBezTo>
                  <a:pt x="544" y="781"/>
                  <a:pt x="544" y="781"/>
                  <a:pt x="544" y="781"/>
                </a:cubicBezTo>
                <a:cubicBezTo>
                  <a:pt x="512" y="815"/>
                  <a:pt x="470" y="841"/>
                  <a:pt x="421" y="854"/>
                </a:cubicBezTo>
                <a:cubicBezTo>
                  <a:pt x="284" y="889"/>
                  <a:pt x="145" y="807"/>
                  <a:pt x="109" y="670"/>
                </a:cubicBezTo>
                <a:cubicBezTo>
                  <a:pt x="74" y="533"/>
                  <a:pt x="157" y="394"/>
                  <a:pt x="294" y="359"/>
                </a:cubicBezTo>
                <a:cubicBezTo>
                  <a:pt x="430" y="323"/>
                  <a:pt x="570" y="406"/>
                  <a:pt x="605" y="543"/>
                </a:cubicBezTo>
                <a:cubicBezTo>
                  <a:pt x="619" y="597"/>
                  <a:pt x="614" y="652"/>
                  <a:pt x="595" y="700"/>
                </a:cubicBezTo>
                <a:close/>
                <a:moveTo>
                  <a:pt x="839" y="900"/>
                </a:moveTo>
                <a:cubicBezTo>
                  <a:pt x="806" y="919"/>
                  <a:pt x="806" y="919"/>
                  <a:pt x="806" y="919"/>
                </a:cubicBezTo>
                <a:cubicBezTo>
                  <a:pt x="773" y="900"/>
                  <a:pt x="773" y="900"/>
                  <a:pt x="773" y="900"/>
                </a:cubicBezTo>
                <a:cubicBezTo>
                  <a:pt x="773" y="861"/>
                  <a:pt x="773" y="861"/>
                  <a:pt x="773" y="861"/>
                </a:cubicBezTo>
                <a:cubicBezTo>
                  <a:pt x="807" y="842"/>
                  <a:pt x="807" y="842"/>
                  <a:pt x="807" y="842"/>
                </a:cubicBezTo>
                <a:cubicBezTo>
                  <a:pt x="840" y="862"/>
                  <a:pt x="840" y="862"/>
                  <a:pt x="840" y="862"/>
                </a:cubicBezTo>
                <a:lnTo>
                  <a:pt x="839" y="900"/>
                </a:lnTo>
                <a:close/>
                <a:moveTo>
                  <a:pt x="526" y="216"/>
                </a:moveTo>
                <a:cubicBezTo>
                  <a:pt x="543" y="226"/>
                  <a:pt x="543" y="226"/>
                  <a:pt x="543" y="226"/>
                </a:cubicBezTo>
                <a:cubicBezTo>
                  <a:pt x="557" y="235"/>
                  <a:pt x="569" y="256"/>
                  <a:pt x="569" y="273"/>
                </a:cubicBezTo>
                <a:cubicBezTo>
                  <a:pt x="570" y="293"/>
                  <a:pt x="570" y="293"/>
                  <a:pt x="570" y="293"/>
                </a:cubicBezTo>
                <a:cubicBezTo>
                  <a:pt x="571" y="309"/>
                  <a:pt x="585" y="320"/>
                  <a:pt x="601" y="316"/>
                </a:cubicBezTo>
                <a:cubicBezTo>
                  <a:pt x="620" y="312"/>
                  <a:pt x="620" y="312"/>
                  <a:pt x="620" y="312"/>
                </a:cubicBezTo>
                <a:cubicBezTo>
                  <a:pt x="637" y="308"/>
                  <a:pt x="660" y="315"/>
                  <a:pt x="672" y="326"/>
                </a:cubicBezTo>
                <a:cubicBezTo>
                  <a:pt x="687" y="340"/>
                  <a:pt x="687" y="340"/>
                  <a:pt x="687" y="340"/>
                </a:cubicBezTo>
                <a:cubicBezTo>
                  <a:pt x="699" y="351"/>
                  <a:pt x="716" y="349"/>
                  <a:pt x="725" y="335"/>
                </a:cubicBezTo>
                <a:cubicBezTo>
                  <a:pt x="736" y="318"/>
                  <a:pt x="736" y="318"/>
                  <a:pt x="736" y="318"/>
                </a:cubicBezTo>
                <a:cubicBezTo>
                  <a:pt x="745" y="304"/>
                  <a:pt x="766" y="291"/>
                  <a:pt x="782" y="291"/>
                </a:cubicBezTo>
                <a:cubicBezTo>
                  <a:pt x="802" y="290"/>
                  <a:pt x="802" y="290"/>
                  <a:pt x="802" y="290"/>
                </a:cubicBezTo>
                <a:cubicBezTo>
                  <a:pt x="819" y="290"/>
                  <a:pt x="830" y="276"/>
                  <a:pt x="826" y="259"/>
                </a:cubicBezTo>
                <a:cubicBezTo>
                  <a:pt x="821" y="240"/>
                  <a:pt x="821" y="240"/>
                  <a:pt x="821" y="240"/>
                </a:cubicBezTo>
                <a:cubicBezTo>
                  <a:pt x="818" y="224"/>
                  <a:pt x="824" y="200"/>
                  <a:pt x="835" y="188"/>
                </a:cubicBezTo>
                <a:cubicBezTo>
                  <a:pt x="849" y="173"/>
                  <a:pt x="849" y="173"/>
                  <a:pt x="849" y="173"/>
                </a:cubicBezTo>
                <a:cubicBezTo>
                  <a:pt x="860" y="161"/>
                  <a:pt x="858" y="144"/>
                  <a:pt x="844" y="135"/>
                </a:cubicBezTo>
                <a:cubicBezTo>
                  <a:pt x="827" y="124"/>
                  <a:pt x="827" y="124"/>
                  <a:pt x="827" y="124"/>
                </a:cubicBezTo>
                <a:cubicBezTo>
                  <a:pt x="813" y="115"/>
                  <a:pt x="801" y="95"/>
                  <a:pt x="800" y="78"/>
                </a:cubicBezTo>
                <a:cubicBezTo>
                  <a:pt x="800" y="58"/>
                  <a:pt x="800" y="58"/>
                  <a:pt x="800" y="58"/>
                </a:cubicBezTo>
                <a:cubicBezTo>
                  <a:pt x="799" y="41"/>
                  <a:pt x="785" y="31"/>
                  <a:pt x="769" y="34"/>
                </a:cubicBezTo>
                <a:cubicBezTo>
                  <a:pt x="749" y="39"/>
                  <a:pt x="749" y="39"/>
                  <a:pt x="749" y="39"/>
                </a:cubicBezTo>
                <a:cubicBezTo>
                  <a:pt x="733" y="42"/>
                  <a:pt x="710" y="36"/>
                  <a:pt x="698" y="25"/>
                </a:cubicBezTo>
                <a:cubicBezTo>
                  <a:pt x="683" y="11"/>
                  <a:pt x="683" y="11"/>
                  <a:pt x="683" y="11"/>
                </a:cubicBezTo>
                <a:cubicBezTo>
                  <a:pt x="671" y="0"/>
                  <a:pt x="653" y="2"/>
                  <a:pt x="645" y="16"/>
                </a:cubicBezTo>
                <a:cubicBezTo>
                  <a:pt x="634" y="33"/>
                  <a:pt x="634" y="33"/>
                  <a:pt x="634" y="33"/>
                </a:cubicBezTo>
                <a:cubicBezTo>
                  <a:pt x="625" y="47"/>
                  <a:pt x="604" y="59"/>
                  <a:pt x="587" y="60"/>
                </a:cubicBezTo>
                <a:cubicBezTo>
                  <a:pt x="567" y="60"/>
                  <a:pt x="567" y="60"/>
                  <a:pt x="567" y="60"/>
                </a:cubicBezTo>
                <a:cubicBezTo>
                  <a:pt x="551" y="61"/>
                  <a:pt x="540" y="75"/>
                  <a:pt x="544" y="91"/>
                </a:cubicBezTo>
                <a:cubicBezTo>
                  <a:pt x="548" y="111"/>
                  <a:pt x="548" y="111"/>
                  <a:pt x="548" y="111"/>
                </a:cubicBezTo>
                <a:cubicBezTo>
                  <a:pt x="552" y="127"/>
                  <a:pt x="546" y="150"/>
                  <a:pt x="534" y="163"/>
                </a:cubicBezTo>
                <a:cubicBezTo>
                  <a:pt x="521" y="177"/>
                  <a:pt x="521" y="177"/>
                  <a:pt x="521" y="177"/>
                </a:cubicBezTo>
                <a:cubicBezTo>
                  <a:pt x="509" y="189"/>
                  <a:pt x="512" y="207"/>
                  <a:pt x="526" y="216"/>
                </a:cubicBezTo>
                <a:close/>
                <a:moveTo>
                  <a:pt x="685" y="93"/>
                </a:moveTo>
                <a:cubicBezTo>
                  <a:pt x="730" y="93"/>
                  <a:pt x="767" y="130"/>
                  <a:pt x="767" y="175"/>
                </a:cubicBezTo>
                <a:cubicBezTo>
                  <a:pt x="767" y="221"/>
                  <a:pt x="730" y="258"/>
                  <a:pt x="685" y="258"/>
                </a:cubicBezTo>
                <a:cubicBezTo>
                  <a:pt x="639" y="258"/>
                  <a:pt x="603" y="221"/>
                  <a:pt x="603" y="175"/>
                </a:cubicBezTo>
                <a:cubicBezTo>
                  <a:pt x="603" y="130"/>
                  <a:pt x="639" y="93"/>
                  <a:pt x="685" y="93"/>
                </a:cubicBezTo>
                <a:close/>
                <a:moveTo>
                  <a:pt x="685" y="93"/>
                </a:moveTo>
                <a:cubicBezTo>
                  <a:pt x="685" y="93"/>
                  <a:pt x="685" y="93"/>
                  <a:pt x="685" y="9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7" name="Freeform 177"/>
          <p:cNvSpPr>
            <a:spLocks noEditPoints="1"/>
          </p:cNvSpPr>
          <p:nvPr/>
        </p:nvSpPr>
        <p:spPr bwMode="auto">
          <a:xfrm>
            <a:off x="3650456" y="2486025"/>
            <a:ext cx="329804" cy="347663"/>
          </a:xfrm>
          <a:custGeom>
            <a:avLst/>
            <a:gdLst>
              <a:gd name="T0" fmla="*/ 522216969 w 360"/>
              <a:gd name="T1" fmla="*/ 267853828 h 380"/>
              <a:gd name="T2" fmla="*/ 14920555 w 360"/>
              <a:gd name="T3" fmla="*/ 267853828 h 380"/>
              <a:gd name="T4" fmla="*/ 7459667 w 360"/>
              <a:gd name="T5" fmla="*/ 254462113 h 380"/>
              <a:gd name="T6" fmla="*/ 253648207 w 360"/>
              <a:gd name="T7" fmla="*/ 11904696 h 380"/>
              <a:gd name="T8" fmla="*/ 281996650 w 360"/>
              <a:gd name="T9" fmla="*/ 13392935 h 380"/>
              <a:gd name="T10" fmla="*/ 373012644 w 360"/>
              <a:gd name="T11" fmla="*/ 102677545 h 380"/>
              <a:gd name="T12" fmla="*/ 373012644 w 360"/>
              <a:gd name="T13" fmla="*/ 66963457 h 380"/>
              <a:gd name="T14" fmla="*/ 419265753 w 360"/>
              <a:gd name="T15" fmla="*/ 66963457 h 380"/>
              <a:gd name="T16" fmla="*/ 419265753 w 360"/>
              <a:gd name="T17" fmla="*/ 148808089 h 380"/>
              <a:gd name="T18" fmla="*/ 526693747 w 360"/>
              <a:gd name="T19" fmla="*/ 254462113 h 380"/>
              <a:gd name="T20" fmla="*/ 522216969 w 360"/>
              <a:gd name="T21" fmla="*/ 267853828 h 380"/>
              <a:gd name="T22" fmla="*/ 468502973 w 360"/>
              <a:gd name="T23" fmla="*/ 546125333 h 380"/>
              <a:gd name="T24" fmla="*/ 447614196 w 360"/>
              <a:gd name="T25" fmla="*/ 565470007 h 380"/>
              <a:gd name="T26" fmla="*/ 289457539 w 360"/>
              <a:gd name="T27" fmla="*/ 565470007 h 380"/>
              <a:gd name="T28" fmla="*/ 289457539 w 360"/>
              <a:gd name="T29" fmla="*/ 449399526 h 380"/>
              <a:gd name="T30" fmla="*/ 217838876 w 360"/>
              <a:gd name="T31" fmla="*/ 449399526 h 380"/>
              <a:gd name="T32" fmla="*/ 217838876 w 360"/>
              <a:gd name="T33" fmla="*/ 565470007 h 380"/>
              <a:gd name="T34" fmla="*/ 86539217 w 360"/>
              <a:gd name="T35" fmla="*/ 565470007 h 380"/>
              <a:gd name="T36" fmla="*/ 65650440 w 360"/>
              <a:gd name="T37" fmla="*/ 544637094 h 380"/>
              <a:gd name="T38" fmla="*/ 65650440 w 360"/>
              <a:gd name="T39" fmla="*/ 279758524 h 380"/>
              <a:gd name="T40" fmla="*/ 468502973 w 360"/>
              <a:gd name="T41" fmla="*/ 279758524 h 380"/>
              <a:gd name="T42" fmla="*/ 468502973 w 360"/>
              <a:gd name="T43" fmla="*/ 546125333 h 380"/>
              <a:gd name="T44" fmla="*/ 407329309 w 360"/>
              <a:gd name="T45" fmla="*/ 360114917 h 380"/>
              <a:gd name="T46" fmla="*/ 335710647 w 360"/>
              <a:gd name="T47" fmla="*/ 360114917 h 380"/>
              <a:gd name="T48" fmla="*/ 335710647 w 360"/>
              <a:gd name="T49" fmla="*/ 419638396 h 380"/>
              <a:gd name="T50" fmla="*/ 407329309 w 360"/>
              <a:gd name="T51" fmla="*/ 419638396 h 380"/>
              <a:gd name="T52" fmla="*/ 407329309 w 360"/>
              <a:gd name="T53" fmla="*/ 360114917 h 3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0" h="380">
                <a:moveTo>
                  <a:pt x="350" y="180"/>
                </a:moveTo>
                <a:cubicBezTo>
                  <a:pt x="295" y="180"/>
                  <a:pt x="68" y="180"/>
                  <a:pt x="10" y="180"/>
                </a:cubicBezTo>
                <a:cubicBezTo>
                  <a:pt x="0" y="180"/>
                  <a:pt x="0" y="176"/>
                  <a:pt x="5" y="171"/>
                </a:cubicBezTo>
                <a:cubicBezTo>
                  <a:pt x="36" y="140"/>
                  <a:pt x="138" y="40"/>
                  <a:pt x="170" y="8"/>
                </a:cubicBezTo>
                <a:cubicBezTo>
                  <a:pt x="178" y="0"/>
                  <a:pt x="180" y="0"/>
                  <a:pt x="189" y="9"/>
                </a:cubicBezTo>
                <a:cubicBezTo>
                  <a:pt x="201" y="21"/>
                  <a:pt x="225" y="44"/>
                  <a:pt x="250" y="69"/>
                </a:cubicBezTo>
                <a:cubicBezTo>
                  <a:pt x="250" y="45"/>
                  <a:pt x="250" y="45"/>
                  <a:pt x="250" y="45"/>
                </a:cubicBezTo>
                <a:cubicBezTo>
                  <a:pt x="281" y="45"/>
                  <a:pt x="281" y="45"/>
                  <a:pt x="281" y="45"/>
                </a:cubicBezTo>
                <a:cubicBezTo>
                  <a:pt x="281" y="100"/>
                  <a:pt x="281" y="100"/>
                  <a:pt x="281" y="100"/>
                </a:cubicBezTo>
                <a:cubicBezTo>
                  <a:pt x="311" y="129"/>
                  <a:pt x="339" y="158"/>
                  <a:pt x="353" y="171"/>
                </a:cubicBezTo>
                <a:cubicBezTo>
                  <a:pt x="358" y="176"/>
                  <a:pt x="360" y="180"/>
                  <a:pt x="350" y="180"/>
                </a:cubicBezTo>
                <a:close/>
                <a:moveTo>
                  <a:pt x="314" y="367"/>
                </a:moveTo>
                <a:cubicBezTo>
                  <a:pt x="314" y="376"/>
                  <a:pt x="310" y="380"/>
                  <a:pt x="300" y="380"/>
                </a:cubicBezTo>
                <a:cubicBezTo>
                  <a:pt x="269" y="380"/>
                  <a:pt x="194" y="380"/>
                  <a:pt x="194" y="380"/>
                </a:cubicBezTo>
                <a:cubicBezTo>
                  <a:pt x="194" y="302"/>
                  <a:pt x="194" y="302"/>
                  <a:pt x="194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80"/>
                  <a:pt x="146" y="380"/>
                  <a:pt x="146" y="380"/>
                </a:cubicBezTo>
                <a:cubicBezTo>
                  <a:pt x="146" y="380"/>
                  <a:pt x="86" y="380"/>
                  <a:pt x="58" y="380"/>
                </a:cubicBezTo>
                <a:cubicBezTo>
                  <a:pt x="49" y="380"/>
                  <a:pt x="44" y="375"/>
                  <a:pt x="44" y="366"/>
                </a:cubicBezTo>
                <a:cubicBezTo>
                  <a:pt x="44" y="322"/>
                  <a:pt x="44" y="188"/>
                  <a:pt x="44" y="188"/>
                </a:cubicBezTo>
                <a:cubicBezTo>
                  <a:pt x="314" y="188"/>
                  <a:pt x="314" y="188"/>
                  <a:pt x="314" y="188"/>
                </a:cubicBezTo>
                <a:cubicBezTo>
                  <a:pt x="314" y="188"/>
                  <a:pt x="314" y="323"/>
                  <a:pt x="314" y="367"/>
                </a:cubicBezTo>
                <a:close/>
                <a:moveTo>
                  <a:pt x="273" y="242"/>
                </a:moveTo>
                <a:cubicBezTo>
                  <a:pt x="225" y="242"/>
                  <a:pt x="225" y="242"/>
                  <a:pt x="225" y="242"/>
                </a:cubicBezTo>
                <a:cubicBezTo>
                  <a:pt x="225" y="282"/>
                  <a:pt x="225" y="282"/>
                  <a:pt x="225" y="282"/>
                </a:cubicBezTo>
                <a:cubicBezTo>
                  <a:pt x="273" y="282"/>
                  <a:pt x="273" y="282"/>
                  <a:pt x="273" y="282"/>
                </a:cubicBezTo>
                <a:cubicBezTo>
                  <a:pt x="273" y="242"/>
                  <a:pt x="273" y="242"/>
                  <a:pt x="273" y="2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262" tIns="45631" rIns="91262" bIns="45631"/>
          <a:lstStyle/>
          <a:p>
            <a:endParaRPr lang="zh-CN" altLang="en-US"/>
          </a:p>
        </p:txBody>
      </p:sp>
      <p:sp>
        <p:nvSpPr>
          <p:cNvPr id="18" name="稻壳儿小白白(http://dwz.cn/Wu2UP)"/>
          <p:cNvSpPr txBox="1">
            <a:spLocks noChangeArrowheads="1"/>
          </p:cNvSpPr>
          <p:nvPr/>
        </p:nvSpPr>
        <p:spPr bwMode="auto">
          <a:xfrm>
            <a:off x="1464765" y="2006274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19" name="稻壳儿小白白(http://dwz.cn/Wu2UP)"/>
          <p:cNvSpPr txBox="1">
            <a:spLocks noChangeArrowheads="1"/>
          </p:cNvSpPr>
          <p:nvPr/>
        </p:nvSpPr>
        <p:spPr bwMode="auto">
          <a:xfrm>
            <a:off x="1404044" y="2243208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0" name="稻壳儿小白白(http://dwz.cn/Wu2UP)"/>
          <p:cNvSpPr txBox="1">
            <a:spLocks noChangeArrowheads="1"/>
          </p:cNvSpPr>
          <p:nvPr/>
        </p:nvSpPr>
        <p:spPr bwMode="auto">
          <a:xfrm>
            <a:off x="1975042" y="4048126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1914321" y="4285060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2953344" y="782153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单击添加标题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2892623" y="1019087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4" name="稻壳儿小白白(http://dwz.cn/Wu2UP)"/>
          <p:cNvSpPr txBox="1">
            <a:spLocks noChangeArrowheads="1"/>
          </p:cNvSpPr>
          <p:nvPr/>
        </p:nvSpPr>
        <p:spPr bwMode="auto">
          <a:xfrm>
            <a:off x="6432696" y="1985964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6371975" y="2222898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26" name="稻壳儿小白白(http://dwz.cn/Wu2UP)"/>
          <p:cNvSpPr txBox="1">
            <a:spLocks noChangeArrowheads="1"/>
          </p:cNvSpPr>
          <p:nvPr/>
        </p:nvSpPr>
        <p:spPr bwMode="auto">
          <a:xfrm>
            <a:off x="5926524" y="3995739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 txBox="1">
            <a:spLocks noChangeArrowheads="1"/>
          </p:cNvSpPr>
          <p:nvPr/>
        </p:nvSpPr>
        <p:spPr bwMode="auto">
          <a:xfrm>
            <a:off x="5865803" y="4232673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2571039"/>
            <a:ext cx="9143999" cy="2592675"/>
          </a:xfrm>
          <a:prstGeom prst="rect">
            <a:avLst/>
          </a:prstGeom>
        </p:spPr>
      </p:pic>
      <p:sp>
        <p:nvSpPr>
          <p:cNvPr id="9" name="TextBox 59"/>
          <p:cNvSpPr txBox="1">
            <a:spLocks noChangeArrowheads="1"/>
          </p:cNvSpPr>
          <p:nvPr/>
        </p:nvSpPr>
        <p:spPr bwMode="auto">
          <a:xfrm>
            <a:off x="2750437" y="1274566"/>
            <a:ext cx="4342729" cy="5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28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340031" y="1317905"/>
            <a:ext cx="461856" cy="461856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5400000">
            <a:off x="-1489383" y="1489384"/>
            <a:ext cx="5155348" cy="21765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 rot="16200000" flipH="1">
            <a:off x="5478035" y="1489384"/>
            <a:ext cx="5155348" cy="2176582"/>
          </a:xfrm>
          <a:prstGeom prst="rect">
            <a:avLst/>
          </a:prstGeom>
        </p:spPr>
      </p:pic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3414327" y="38953"/>
            <a:ext cx="1860947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 latinLnBrk="1"/>
            <a:r>
              <a:rPr lang="en-US" altLang="zh-CN" sz="12300" dirty="0" smtClean="0">
                <a:solidFill>
                  <a:srgbClr val="DE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나눔고딕" charset="-127"/>
              </a:rPr>
              <a:t>8</a:t>
            </a:r>
            <a:endParaRPr lang="zh-CN" altLang="en-US" sz="12300" dirty="0">
              <a:solidFill>
                <a:srgbClr val="DE0000"/>
              </a:solidFill>
              <a:latin typeface="Impact" panose="020B0806030902050204" pitchFamily="34" charset="0"/>
              <a:ea typeface="微软雅黑" panose="020B0503020204020204" pitchFamily="34" charset="-122"/>
              <a:sym typeface="나눔고딕" charset="-127"/>
            </a:endParaRP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4710309" y="319346"/>
            <a:ext cx="6522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 latinLnBrk="1"/>
            <a:r>
              <a:rPr lang="en-US" altLang="zh-CN" sz="3600" dirty="0" smtClean="0">
                <a:solidFill>
                  <a:srgbClr val="DE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나눔고딕" charset="-127"/>
              </a:rPr>
              <a:t>TH</a:t>
            </a:r>
            <a:endParaRPr lang="zh-CN" altLang="en-US" sz="3600" dirty="0">
              <a:solidFill>
                <a:srgbClr val="DE0000"/>
              </a:solidFill>
              <a:latin typeface="Impact" panose="020B0806030902050204" pitchFamily="34" charset="0"/>
              <a:ea typeface="微软雅黑" panose="020B0503020204020204" pitchFamily="34" charset="-122"/>
              <a:sym typeface="나눔고딕" charset="-127"/>
            </a:endParaRPr>
          </a:p>
        </p:txBody>
      </p:sp>
      <p:sp>
        <p:nvSpPr>
          <p:cNvPr id="10" name="文本框 1"/>
          <p:cNvSpPr txBox="1">
            <a:spLocks noChangeArrowheads="1"/>
          </p:cNvSpPr>
          <p:nvPr/>
        </p:nvSpPr>
        <p:spPr bwMode="auto">
          <a:xfrm>
            <a:off x="3204019" y="1662584"/>
            <a:ext cx="2371446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 latinLnBrk="1"/>
            <a:r>
              <a:rPr lang="en-US" altLang="zh-CN" sz="4800" dirty="0" smtClean="0">
                <a:solidFill>
                  <a:srgbClr val="DE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나눔고딕" charset="-127"/>
              </a:rPr>
              <a:t>MARCH</a:t>
            </a:r>
            <a:endParaRPr lang="zh-CN" altLang="en-US" sz="4800" dirty="0">
              <a:solidFill>
                <a:srgbClr val="DE0000"/>
              </a:solidFill>
              <a:latin typeface="Impact" panose="020B0806030902050204" pitchFamily="34" charset="0"/>
              <a:ea typeface="微软雅黑" panose="020B0503020204020204" pitchFamily="34" charset="-122"/>
              <a:sym typeface="나눔고딕" charset="-127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3492832" y="2342024"/>
            <a:ext cx="186094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dist" latinLnBrk="1"/>
            <a:r>
              <a:rPr lang="en-US" altLang="zh-CN" dirty="0" smtClean="0">
                <a:solidFill>
                  <a:srgbClr val="DE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나눔고딕" charset="-127"/>
              </a:rPr>
              <a:t>INTERNATIONAL</a:t>
            </a:r>
            <a:endParaRPr lang="zh-CN" altLang="en-US" dirty="0">
              <a:solidFill>
                <a:srgbClr val="DE0000"/>
              </a:solidFill>
              <a:latin typeface="Impact" panose="020B0806030902050204" pitchFamily="34" charset="0"/>
              <a:ea typeface="微软雅黑" panose="020B0503020204020204" pitchFamily="34" charset="-122"/>
              <a:sym typeface="나눔고딕" charset="-127"/>
            </a:endParaRPr>
          </a:p>
        </p:txBody>
      </p:sp>
      <p:sp>
        <p:nvSpPr>
          <p:cNvPr id="12" name="文本框 1"/>
          <p:cNvSpPr txBox="1">
            <a:spLocks noChangeArrowheads="1"/>
          </p:cNvSpPr>
          <p:nvPr/>
        </p:nvSpPr>
        <p:spPr bwMode="auto">
          <a:xfrm>
            <a:off x="3500077" y="2616274"/>
            <a:ext cx="1781703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dist" latinLnBrk="1"/>
            <a:r>
              <a:rPr lang="en-US" altLang="zh-CN" sz="1600" dirty="0" smtClean="0">
                <a:solidFill>
                  <a:srgbClr val="DE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나눔고딕" charset="-127"/>
              </a:rPr>
              <a:t>WOMEN’S DAY</a:t>
            </a:r>
            <a:endParaRPr lang="zh-CN" altLang="en-US" sz="1600" dirty="0">
              <a:solidFill>
                <a:srgbClr val="DE0000"/>
              </a:solidFill>
              <a:latin typeface="Calibri" panose="020F0502020204030204" pitchFamily="34" charset="0"/>
              <a:ea typeface="微软雅黑" panose="020B0503020204020204" pitchFamily="34" charset="-122"/>
              <a:sym typeface="나눔고딕" charset="-127"/>
            </a:endParaRPr>
          </a:p>
        </p:txBody>
      </p:sp>
      <p:sp>
        <p:nvSpPr>
          <p:cNvPr id="13" name="TextBox 59"/>
          <p:cNvSpPr txBox="1">
            <a:spLocks noChangeArrowheads="1"/>
          </p:cNvSpPr>
          <p:nvPr/>
        </p:nvSpPr>
        <p:spPr bwMode="auto">
          <a:xfrm>
            <a:off x="3253229" y="3247199"/>
            <a:ext cx="2772480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6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2916023" y="3219741"/>
            <a:ext cx="315454" cy="315454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59"/>
          <p:cNvSpPr txBox="1">
            <a:spLocks noChangeArrowheads="1"/>
          </p:cNvSpPr>
          <p:nvPr/>
        </p:nvSpPr>
        <p:spPr bwMode="auto">
          <a:xfrm>
            <a:off x="3253229" y="3651736"/>
            <a:ext cx="2772480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6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7" name="矩形 16"/>
          <p:cNvSpPr/>
          <p:nvPr/>
        </p:nvSpPr>
        <p:spPr bwMode="auto">
          <a:xfrm>
            <a:off x="2916023" y="3624278"/>
            <a:ext cx="315454" cy="315454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3253229" y="4083730"/>
            <a:ext cx="2772480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6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2916023" y="4056272"/>
            <a:ext cx="315454" cy="315454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3253229" y="4515724"/>
            <a:ext cx="2772480" cy="3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6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2916023" y="4488266"/>
            <a:ext cx="315454" cy="315454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6" grpId="0" animBg="1"/>
      <p:bldP spid="16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稻壳儿小白白(http://dwz.cn/Wu2UP)"/>
          <p:cNvCxnSpPr>
            <a:cxnSpLocks noChangeShapeType="1"/>
          </p:cNvCxnSpPr>
          <p:nvPr/>
        </p:nvCxnSpPr>
        <p:spPr bwMode="auto">
          <a:xfrm>
            <a:off x="2770659" y="2869021"/>
            <a:ext cx="1031081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稻壳儿小白白(http://dwz.cn/Wu2UP)"/>
          <p:cNvCxnSpPr>
            <a:cxnSpLocks noChangeShapeType="1"/>
          </p:cNvCxnSpPr>
          <p:nvPr/>
        </p:nvCxnSpPr>
        <p:spPr bwMode="auto">
          <a:xfrm flipV="1">
            <a:off x="3801739" y="1356927"/>
            <a:ext cx="0" cy="302299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稻壳儿小白白(http://dwz.cn/Wu2UP)"/>
          <p:cNvSpPr>
            <a:spLocks noChangeArrowheads="1"/>
          </p:cNvSpPr>
          <p:nvPr/>
        </p:nvSpPr>
        <p:spPr bwMode="auto">
          <a:xfrm>
            <a:off x="4211314" y="1947477"/>
            <a:ext cx="681038" cy="6822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11" name="稻壳儿小白白(http://dwz.cn/Wu2UP)"/>
          <p:cNvSpPr>
            <a:spLocks noEditPoints="1"/>
          </p:cNvSpPr>
          <p:nvPr/>
        </p:nvSpPr>
        <p:spPr bwMode="auto">
          <a:xfrm>
            <a:off x="4351808" y="2102258"/>
            <a:ext cx="396478" cy="395288"/>
          </a:xfrm>
          <a:custGeom>
            <a:avLst/>
            <a:gdLst>
              <a:gd name="T0" fmla="*/ 273216550 w 393"/>
              <a:gd name="T1" fmla="*/ 536008502 h 391"/>
              <a:gd name="T2" fmla="*/ 287691519 w 393"/>
              <a:gd name="T3" fmla="*/ 483316982 h 391"/>
              <a:gd name="T4" fmla="*/ 220744284 w 393"/>
              <a:gd name="T5" fmla="*/ 456061352 h 391"/>
              <a:gd name="T6" fmla="*/ 195412752 w 393"/>
              <a:gd name="T7" fmla="*/ 408820958 h 391"/>
              <a:gd name="T8" fmla="*/ 128465517 w 393"/>
              <a:gd name="T9" fmla="*/ 437892281 h 391"/>
              <a:gd name="T10" fmla="*/ 75994595 w 393"/>
              <a:gd name="T11" fmla="*/ 421538903 h 391"/>
              <a:gd name="T12" fmla="*/ 48853861 w 393"/>
              <a:gd name="T13" fmla="*/ 488768107 h 391"/>
              <a:gd name="T14" fmla="*/ 1809203 w 393"/>
              <a:gd name="T15" fmla="*/ 514205347 h 391"/>
              <a:gd name="T16" fmla="*/ 28949938 w 393"/>
              <a:gd name="T17" fmla="*/ 545093712 h 391"/>
              <a:gd name="T18" fmla="*/ 5427609 w 393"/>
              <a:gd name="T19" fmla="*/ 614138610 h 391"/>
              <a:gd name="T20" fmla="*/ 56090672 w 393"/>
              <a:gd name="T21" fmla="*/ 635943113 h 391"/>
              <a:gd name="T22" fmla="*/ 75994595 w 393"/>
              <a:gd name="T23" fmla="*/ 692268717 h 391"/>
              <a:gd name="T24" fmla="*/ 123037908 w 393"/>
              <a:gd name="T25" fmla="*/ 708622095 h 391"/>
              <a:gd name="T26" fmla="*/ 173700971 w 393"/>
              <a:gd name="T27" fmla="*/ 681367814 h 391"/>
              <a:gd name="T28" fmla="*/ 226173238 w 393"/>
              <a:gd name="T29" fmla="*/ 695902801 h 391"/>
              <a:gd name="T30" fmla="*/ 253313973 w 393"/>
              <a:gd name="T31" fmla="*/ 628674945 h 391"/>
              <a:gd name="T32" fmla="*/ 293119128 w 393"/>
              <a:gd name="T33" fmla="*/ 623223819 h 391"/>
              <a:gd name="T34" fmla="*/ 182746986 w 393"/>
              <a:gd name="T35" fmla="*/ 628674945 h 391"/>
              <a:gd name="T36" fmla="*/ 119419502 w 393"/>
              <a:gd name="T37" fmla="*/ 488768107 h 391"/>
              <a:gd name="T38" fmla="*/ 182746986 w 393"/>
              <a:gd name="T39" fmla="*/ 628674945 h 391"/>
              <a:gd name="T40" fmla="*/ 472249053 w 393"/>
              <a:gd name="T41" fmla="*/ 610505874 h 391"/>
              <a:gd name="T42" fmla="*/ 481295068 w 393"/>
              <a:gd name="T43" fmla="*/ 581433203 h 391"/>
              <a:gd name="T44" fmla="*/ 443297771 w 393"/>
              <a:gd name="T45" fmla="*/ 566898215 h 391"/>
              <a:gd name="T46" fmla="*/ 428822802 w 393"/>
              <a:gd name="T47" fmla="*/ 539642586 h 391"/>
              <a:gd name="T48" fmla="*/ 392636052 w 393"/>
              <a:gd name="T49" fmla="*/ 555995963 h 391"/>
              <a:gd name="T50" fmla="*/ 361875566 w 393"/>
              <a:gd name="T51" fmla="*/ 546910754 h 391"/>
              <a:gd name="T52" fmla="*/ 347400597 w 393"/>
              <a:gd name="T53" fmla="*/ 583250245 h 391"/>
              <a:gd name="T54" fmla="*/ 320259863 w 393"/>
              <a:gd name="T55" fmla="*/ 597786580 h 391"/>
              <a:gd name="T56" fmla="*/ 336545380 w 393"/>
              <a:gd name="T57" fmla="*/ 615955652 h 391"/>
              <a:gd name="T58" fmla="*/ 323879614 w 393"/>
              <a:gd name="T59" fmla="*/ 654112185 h 391"/>
              <a:gd name="T60" fmla="*/ 351020349 w 393"/>
              <a:gd name="T61" fmla="*/ 666831478 h 391"/>
              <a:gd name="T62" fmla="*/ 361875566 w 393"/>
              <a:gd name="T63" fmla="*/ 697719843 h 391"/>
              <a:gd name="T64" fmla="*/ 389016301 w 393"/>
              <a:gd name="T65" fmla="*/ 706805053 h 391"/>
              <a:gd name="T66" fmla="*/ 416157036 w 393"/>
              <a:gd name="T67" fmla="*/ 690453023 h 391"/>
              <a:gd name="T68" fmla="*/ 446917522 w 393"/>
              <a:gd name="T69" fmla="*/ 699536885 h 391"/>
              <a:gd name="T70" fmla="*/ 461392490 w 393"/>
              <a:gd name="T71" fmla="*/ 661380352 h 391"/>
              <a:gd name="T72" fmla="*/ 483104271 w 393"/>
              <a:gd name="T73" fmla="*/ 659563310 h 391"/>
              <a:gd name="T74" fmla="*/ 421585990 w 393"/>
              <a:gd name="T75" fmla="*/ 661380352 h 391"/>
              <a:gd name="T76" fmla="*/ 387207098 w 393"/>
              <a:gd name="T77" fmla="*/ 583250245 h 391"/>
              <a:gd name="T78" fmla="*/ 421585990 w 393"/>
              <a:gd name="T79" fmla="*/ 661380352 h 391"/>
              <a:gd name="T80" fmla="*/ 654996039 w 393"/>
              <a:gd name="T81" fmla="*/ 221671029 h 391"/>
              <a:gd name="T82" fmla="*/ 682136774 w 393"/>
              <a:gd name="T83" fmla="*/ 132640018 h 391"/>
              <a:gd name="T84" fmla="*/ 568146226 w 393"/>
              <a:gd name="T85" fmla="*/ 87215317 h 391"/>
              <a:gd name="T86" fmla="*/ 524719975 w 393"/>
              <a:gd name="T87" fmla="*/ 5451126 h 391"/>
              <a:gd name="T88" fmla="*/ 414347833 w 393"/>
              <a:gd name="T89" fmla="*/ 54509910 h 391"/>
              <a:gd name="T90" fmla="*/ 325688817 w 393"/>
              <a:gd name="T91" fmla="*/ 27254281 h 391"/>
              <a:gd name="T92" fmla="*/ 280454707 w 393"/>
              <a:gd name="T93" fmla="*/ 141723880 h 391"/>
              <a:gd name="T94" fmla="*/ 199032503 w 393"/>
              <a:gd name="T95" fmla="*/ 185331538 h 391"/>
              <a:gd name="T96" fmla="*/ 246075816 w 393"/>
              <a:gd name="T97" fmla="*/ 236207365 h 391"/>
              <a:gd name="T98" fmla="*/ 206269315 w 393"/>
              <a:gd name="T99" fmla="*/ 352494005 h 391"/>
              <a:gd name="T100" fmla="*/ 291309925 w 393"/>
              <a:gd name="T101" fmla="*/ 388833496 h 391"/>
              <a:gd name="T102" fmla="*/ 325688817 w 393"/>
              <a:gd name="T103" fmla="*/ 483316982 h 391"/>
              <a:gd name="T104" fmla="*/ 403492615 w 393"/>
              <a:gd name="T105" fmla="*/ 510571263 h 391"/>
              <a:gd name="T106" fmla="*/ 490342428 w 393"/>
              <a:gd name="T107" fmla="*/ 463329520 h 391"/>
              <a:gd name="T108" fmla="*/ 577192241 w 393"/>
              <a:gd name="T109" fmla="*/ 490585149 h 391"/>
              <a:gd name="T110" fmla="*/ 622427696 w 393"/>
              <a:gd name="T111" fmla="*/ 376114203 h 391"/>
              <a:gd name="T112" fmla="*/ 691184134 w 393"/>
              <a:gd name="T113" fmla="*/ 367030341 h 391"/>
              <a:gd name="T114" fmla="*/ 504817397 w 393"/>
              <a:gd name="T115" fmla="*/ 376114203 h 391"/>
              <a:gd name="T116" fmla="*/ 398063661 w 393"/>
              <a:gd name="T117" fmla="*/ 141723880 h 391"/>
              <a:gd name="T118" fmla="*/ 504817397 w 393"/>
              <a:gd name="T119" fmla="*/ 376114203 h 39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93" h="391">
                <a:moveTo>
                  <a:pt x="160" y="318"/>
                </a:moveTo>
                <a:cubicBezTo>
                  <a:pt x="151" y="315"/>
                  <a:pt x="151" y="315"/>
                  <a:pt x="151" y="315"/>
                </a:cubicBezTo>
                <a:cubicBezTo>
                  <a:pt x="152" y="308"/>
                  <a:pt x="152" y="302"/>
                  <a:pt x="151" y="295"/>
                </a:cubicBezTo>
                <a:cubicBezTo>
                  <a:pt x="159" y="291"/>
                  <a:pt x="159" y="291"/>
                  <a:pt x="159" y="291"/>
                </a:cubicBezTo>
                <a:cubicBezTo>
                  <a:pt x="165" y="289"/>
                  <a:pt x="167" y="282"/>
                  <a:pt x="164" y="277"/>
                </a:cubicBezTo>
                <a:cubicBezTo>
                  <a:pt x="159" y="266"/>
                  <a:pt x="159" y="266"/>
                  <a:pt x="159" y="266"/>
                </a:cubicBezTo>
                <a:cubicBezTo>
                  <a:pt x="157" y="261"/>
                  <a:pt x="151" y="258"/>
                  <a:pt x="145" y="261"/>
                </a:cubicBezTo>
                <a:cubicBezTo>
                  <a:pt x="137" y="265"/>
                  <a:pt x="137" y="265"/>
                  <a:pt x="137" y="265"/>
                </a:cubicBezTo>
                <a:cubicBezTo>
                  <a:pt x="132" y="260"/>
                  <a:pt x="128" y="255"/>
                  <a:pt x="122" y="251"/>
                </a:cubicBezTo>
                <a:cubicBezTo>
                  <a:pt x="125" y="242"/>
                  <a:pt x="125" y="242"/>
                  <a:pt x="125" y="242"/>
                </a:cubicBezTo>
                <a:cubicBezTo>
                  <a:pt x="127" y="237"/>
                  <a:pt x="125" y="231"/>
                  <a:pt x="119" y="229"/>
                </a:cubicBezTo>
                <a:cubicBezTo>
                  <a:pt x="108" y="225"/>
                  <a:pt x="108" y="225"/>
                  <a:pt x="108" y="225"/>
                </a:cubicBezTo>
                <a:cubicBezTo>
                  <a:pt x="103" y="223"/>
                  <a:pt x="96" y="226"/>
                  <a:pt x="94" y="231"/>
                </a:cubicBezTo>
                <a:cubicBezTo>
                  <a:pt x="91" y="240"/>
                  <a:pt x="91" y="240"/>
                  <a:pt x="91" y="240"/>
                </a:cubicBezTo>
                <a:cubicBezTo>
                  <a:pt x="84" y="239"/>
                  <a:pt x="78" y="239"/>
                  <a:pt x="71" y="241"/>
                </a:cubicBezTo>
                <a:cubicBezTo>
                  <a:pt x="67" y="232"/>
                  <a:pt x="67" y="232"/>
                  <a:pt x="67" y="232"/>
                </a:cubicBezTo>
                <a:cubicBezTo>
                  <a:pt x="65" y="227"/>
                  <a:pt x="58" y="224"/>
                  <a:pt x="53" y="227"/>
                </a:cubicBezTo>
                <a:cubicBezTo>
                  <a:pt x="42" y="232"/>
                  <a:pt x="42" y="232"/>
                  <a:pt x="42" y="232"/>
                </a:cubicBezTo>
                <a:cubicBezTo>
                  <a:pt x="37" y="234"/>
                  <a:pt x="34" y="241"/>
                  <a:pt x="37" y="246"/>
                </a:cubicBezTo>
                <a:cubicBezTo>
                  <a:pt x="41" y="254"/>
                  <a:pt x="41" y="254"/>
                  <a:pt x="41" y="254"/>
                </a:cubicBezTo>
                <a:cubicBezTo>
                  <a:pt x="36" y="259"/>
                  <a:pt x="31" y="264"/>
                  <a:pt x="27" y="269"/>
                </a:cubicBezTo>
                <a:cubicBezTo>
                  <a:pt x="19" y="266"/>
                  <a:pt x="19" y="266"/>
                  <a:pt x="19" y="266"/>
                </a:cubicBezTo>
                <a:cubicBezTo>
                  <a:pt x="13" y="264"/>
                  <a:pt x="7" y="267"/>
                  <a:pt x="5" y="272"/>
                </a:cubicBezTo>
                <a:cubicBezTo>
                  <a:pt x="1" y="283"/>
                  <a:pt x="1" y="283"/>
                  <a:pt x="1" y="283"/>
                </a:cubicBezTo>
                <a:cubicBezTo>
                  <a:pt x="0" y="286"/>
                  <a:pt x="0" y="289"/>
                  <a:pt x="1" y="291"/>
                </a:cubicBezTo>
                <a:cubicBezTo>
                  <a:pt x="2" y="294"/>
                  <a:pt x="4" y="296"/>
                  <a:pt x="7" y="297"/>
                </a:cubicBezTo>
                <a:cubicBezTo>
                  <a:pt x="16" y="300"/>
                  <a:pt x="16" y="300"/>
                  <a:pt x="16" y="300"/>
                </a:cubicBezTo>
                <a:cubicBezTo>
                  <a:pt x="15" y="307"/>
                  <a:pt x="15" y="313"/>
                  <a:pt x="17" y="320"/>
                </a:cubicBezTo>
                <a:cubicBezTo>
                  <a:pt x="8" y="324"/>
                  <a:pt x="8" y="324"/>
                  <a:pt x="8" y="324"/>
                </a:cubicBezTo>
                <a:cubicBezTo>
                  <a:pt x="3" y="326"/>
                  <a:pt x="0" y="333"/>
                  <a:pt x="3" y="338"/>
                </a:cubicBezTo>
                <a:cubicBezTo>
                  <a:pt x="8" y="349"/>
                  <a:pt x="8" y="349"/>
                  <a:pt x="8" y="349"/>
                </a:cubicBezTo>
                <a:cubicBezTo>
                  <a:pt x="10" y="354"/>
                  <a:pt x="17" y="357"/>
                  <a:pt x="22" y="354"/>
                </a:cubicBezTo>
                <a:cubicBezTo>
                  <a:pt x="31" y="350"/>
                  <a:pt x="31" y="350"/>
                  <a:pt x="31" y="350"/>
                </a:cubicBezTo>
                <a:cubicBezTo>
                  <a:pt x="35" y="356"/>
                  <a:pt x="40" y="360"/>
                  <a:pt x="45" y="364"/>
                </a:cubicBezTo>
                <a:cubicBezTo>
                  <a:pt x="42" y="373"/>
                  <a:pt x="42" y="373"/>
                  <a:pt x="42" y="373"/>
                </a:cubicBezTo>
                <a:cubicBezTo>
                  <a:pt x="41" y="375"/>
                  <a:pt x="41" y="378"/>
                  <a:pt x="42" y="381"/>
                </a:cubicBezTo>
                <a:cubicBezTo>
                  <a:pt x="43" y="383"/>
                  <a:pt x="45" y="385"/>
                  <a:pt x="48" y="386"/>
                </a:cubicBezTo>
                <a:cubicBezTo>
                  <a:pt x="59" y="390"/>
                  <a:pt x="59" y="390"/>
                  <a:pt x="59" y="390"/>
                </a:cubicBezTo>
                <a:cubicBezTo>
                  <a:pt x="62" y="391"/>
                  <a:pt x="65" y="391"/>
                  <a:pt x="68" y="390"/>
                </a:cubicBezTo>
                <a:cubicBezTo>
                  <a:pt x="70" y="389"/>
                  <a:pt x="72" y="387"/>
                  <a:pt x="73" y="384"/>
                </a:cubicBezTo>
                <a:cubicBezTo>
                  <a:pt x="76" y="375"/>
                  <a:pt x="76" y="375"/>
                  <a:pt x="76" y="375"/>
                </a:cubicBezTo>
                <a:cubicBezTo>
                  <a:pt x="83" y="376"/>
                  <a:pt x="90" y="376"/>
                  <a:pt x="96" y="375"/>
                </a:cubicBezTo>
                <a:cubicBezTo>
                  <a:pt x="100" y="383"/>
                  <a:pt x="100" y="383"/>
                  <a:pt x="100" y="383"/>
                </a:cubicBezTo>
                <a:cubicBezTo>
                  <a:pt x="103" y="388"/>
                  <a:pt x="109" y="391"/>
                  <a:pt x="114" y="388"/>
                </a:cubicBezTo>
                <a:cubicBezTo>
                  <a:pt x="125" y="383"/>
                  <a:pt x="125" y="383"/>
                  <a:pt x="125" y="383"/>
                </a:cubicBezTo>
                <a:cubicBezTo>
                  <a:pt x="131" y="381"/>
                  <a:pt x="133" y="374"/>
                  <a:pt x="130" y="369"/>
                </a:cubicBezTo>
                <a:cubicBezTo>
                  <a:pt x="126" y="361"/>
                  <a:pt x="126" y="361"/>
                  <a:pt x="126" y="361"/>
                </a:cubicBezTo>
                <a:cubicBezTo>
                  <a:pt x="132" y="356"/>
                  <a:pt x="136" y="351"/>
                  <a:pt x="140" y="346"/>
                </a:cubicBezTo>
                <a:cubicBezTo>
                  <a:pt x="149" y="349"/>
                  <a:pt x="149" y="349"/>
                  <a:pt x="149" y="349"/>
                </a:cubicBezTo>
                <a:cubicBezTo>
                  <a:pt x="151" y="350"/>
                  <a:pt x="154" y="350"/>
                  <a:pt x="157" y="349"/>
                </a:cubicBezTo>
                <a:cubicBezTo>
                  <a:pt x="159" y="348"/>
                  <a:pt x="161" y="346"/>
                  <a:pt x="162" y="343"/>
                </a:cubicBezTo>
                <a:cubicBezTo>
                  <a:pt x="167" y="332"/>
                  <a:pt x="167" y="332"/>
                  <a:pt x="167" y="332"/>
                </a:cubicBezTo>
                <a:cubicBezTo>
                  <a:pt x="169" y="326"/>
                  <a:pt x="166" y="320"/>
                  <a:pt x="160" y="318"/>
                </a:cubicBezTo>
                <a:close/>
                <a:moveTo>
                  <a:pt x="101" y="346"/>
                </a:moveTo>
                <a:cubicBezTo>
                  <a:pt x="96" y="349"/>
                  <a:pt x="90" y="350"/>
                  <a:pt x="84" y="350"/>
                </a:cubicBezTo>
                <a:cubicBezTo>
                  <a:pt x="67" y="350"/>
                  <a:pt x="52" y="340"/>
                  <a:pt x="45" y="325"/>
                </a:cubicBezTo>
                <a:cubicBezTo>
                  <a:pt x="35" y="304"/>
                  <a:pt x="45" y="279"/>
                  <a:pt x="66" y="269"/>
                </a:cubicBezTo>
                <a:cubicBezTo>
                  <a:pt x="72" y="266"/>
                  <a:pt x="77" y="265"/>
                  <a:pt x="84" y="265"/>
                </a:cubicBezTo>
                <a:cubicBezTo>
                  <a:pt x="100" y="265"/>
                  <a:pt x="115" y="275"/>
                  <a:pt x="122" y="290"/>
                </a:cubicBezTo>
                <a:cubicBezTo>
                  <a:pt x="132" y="311"/>
                  <a:pt x="123" y="336"/>
                  <a:pt x="101" y="346"/>
                </a:cubicBezTo>
                <a:close/>
                <a:moveTo>
                  <a:pt x="266" y="349"/>
                </a:moveTo>
                <a:cubicBezTo>
                  <a:pt x="261" y="347"/>
                  <a:pt x="261" y="347"/>
                  <a:pt x="261" y="347"/>
                </a:cubicBezTo>
                <a:cubicBezTo>
                  <a:pt x="262" y="343"/>
                  <a:pt x="261" y="340"/>
                  <a:pt x="261" y="336"/>
                </a:cubicBezTo>
                <a:cubicBezTo>
                  <a:pt x="266" y="334"/>
                  <a:pt x="266" y="334"/>
                  <a:pt x="266" y="334"/>
                </a:cubicBezTo>
                <a:cubicBezTo>
                  <a:pt x="269" y="332"/>
                  <a:pt x="270" y="329"/>
                  <a:pt x="269" y="326"/>
                </a:cubicBezTo>
                <a:cubicBezTo>
                  <a:pt x="266" y="320"/>
                  <a:pt x="266" y="320"/>
                  <a:pt x="266" y="320"/>
                </a:cubicBezTo>
                <a:cubicBezTo>
                  <a:pt x="264" y="317"/>
                  <a:pt x="261" y="315"/>
                  <a:pt x="258" y="317"/>
                </a:cubicBezTo>
                <a:cubicBezTo>
                  <a:pt x="253" y="319"/>
                  <a:pt x="253" y="319"/>
                  <a:pt x="253" y="319"/>
                </a:cubicBezTo>
                <a:cubicBezTo>
                  <a:pt x="251" y="316"/>
                  <a:pt x="248" y="314"/>
                  <a:pt x="245" y="312"/>
                </a:cubicBezTo>
                <a:cubicBezTo>
                  <a:pt x="247" y="307"/>
                  <a:pt x="247" y="307"/>
                  <a:pt x="247" y="307"/>
                </a:cubicBezTo>
                <a:cubicBezTo>
                  <a:pt x="248" y="304"/>
                  <a:pt x="246" y="300"/>
                  <a:pt x="243" y="299"/>
                </a:cubicBezTo>
                <a:cubicBezTo>
                  <a:pt x="237" y="297"/>
                  <a:pt x="237" y="297"/>
                  <a:pt x="237" y="297"/>
                </a:cubicBezTo>
                <a:cubicBezTo>
                  <a:pt x="234" y="296"/>
                  <a:pt x="230" y="297"/>
                  <a:pt x="229" y="300"/>
                </a:cubicBezTo>
                <a:cubicBezTo>
                  <a:pt x="228" y="305"/>
                  <a:pt x="228" y="305"/>
                  <a:pt x="228" y="305"/>
                </a:cubicBezTo>
                <a:cubicBezTo>
                  <a:pt x="224" y="305"/>
                  <a:pt x="220" y="305"/>
                  <a:pt x="217" y="306"/>
                </a:cubicBezTo>
                <a:cubicBezTo>
                  <a:pt x="214" y="301"/>
                  <a:pt x="214" y="301"/>
                  <a:pt x="214" y="301"/>
                </a:cubicBezTo>
                <a:cubicBezTo>
                  <a:pt x="213" y="298"/>
                  <a:pt x="209" y="296"/>
                  <a:pt x="206" y="298"/>
                </a:cubicBezTo>
                <a:cubicBezTo>
                  <a:pt x="200" y="301"/>
                  <a:pt x="200" y="301"/>
                  <a:pt x="200" y="301"/>
                </a:cubicBezTo>
                <a:cubicBezTo>
                  <a:pt x="197" y="302"/>
                  <a:pt x="196" y="306"/>
                  <a:pt x="197" y="309"/>
                </a:cubicBezTo>
                <a:cubicBezTo>
                  <a:pt x="200" y="313"/>
                  <a:pt x="200" y="313"/>
                  <a:pt x="200" y="313"/>
                </a:cubicBezTo>
                <a:cubicBezTo>
                  <a:pt x="197" y="316"/>
                  <a:pt x="194" y="318"/>
                  <a:pt x="192" y="321"/>
                </a:cubicBezTo>
                <a:cubicBezTo>
                  <a:pt x="187" y="320"/>
                  <a:pt x="187" y="320"/>
                  <a:pt x="187" y="320"/>
                </a:cubicBezTo>
                <a:cubicBezTo>
                  <a:pt x="184" y="318"/>
                  <a:pt x="181" y="320"/>
                  <a:pt x="180" y="323"/>
                </a:cubicBezTo>
                <a:cubicBezTo>
                  <a:pt x="177" y="329"/>
                  <a:pt x="177" y="329"/>
                  <a:pt x="177" y="329"/>
                </a:cubicBezTo>
                <a:cubicBezTo>
                  <a:pt x="177" y="331"/>
                  <a:pt x="177" y="332"/>
                  <a:pt x="177" y="334"/>
                </a:cubicBezTo>
                <a:cubicBezTo>
                  <a:pt x="178" y="335"/>
                  <a:pt x="179" y="336"/>
                  <a:pt x="181" y="337"/>
                </a:cubicBezTo>
                <a:cubicBezTo>
                  <a:pt x="186" y="339"/>
                  <a:pt x="186" y="339"/>
                  <a:pt x="186" y="339"/>
                </a:cubicBezTo>
                <a:cubicBezTo>
                  <a:pt x="185" y="342"/>
                  <a:pt x="186" y="346"/>
                  <a:pt x="186" y="350"/>
                </a:cubicBezTo>
                <a:cubicBezTo>
                  <a:pt x="181" y="352"/>
                  <a:pt x="181" y="352"/>
                  <a:pt x="181" y="352"/>
                </a:cubicBezTo>
                <a:cubicBezTo>
                  <a:pt x="178" y="353"/>
                  <a:pt x="177" y="357"/>
                  <a:pt x="179" y="360"/>
                </a:cubicBezTo>
                <a:cubicBezTo>
                  <a:pt x="181" y="366"/>
                  <a:pt x="181" y="366"/>
                  <a:pt x="181" y="366"/>
                </a:cubicBezTo>
                <a:cubicBezTo>
                  <a:pt x="183" y="369"/>
                  <a:pt x="186" y="370"/>
                  <a:pt x="189" y="369"/>
                </a:cubicBezTo>
                <a:cubicBezTo>
                  <a:pt x="194" y="367"/>
                  <a:pt x="194" y="367"/>
                  <a:pt x="194" y="367"/>
                </a:cubicBezTo>
                <a:cubicBezTo>
                  <a:pt x="196" y="370"/>
                  <a:pt x="199" y="372"/>
                  <a:pt x="202" y="374"/>
                </a:cubicBezTo>
                <a:cubicBezTo>
                  <a:pt x="200" y="379"/>
                  <a:pt x="200" y="379"/>
                  <a:pt x="200" y="379"/>
                </a:cubicBezTo>
                <a:cubicBezTo>
                  <a:pt x="200" y="381"/>
                  <a:pt x="200" y="382"/>
                  <a:pt x="200" y="384"/>
                </a:cubicBezTo>
                <a:cubicBezTo>
                  <a:pt x="201" y="385"/>
                  <a:pt x="202" y="386"/>
                  <a:pt x="204" y="387"/>
                </a:cubicBezTo>
                <a:cubicBezTo>
                  <a:pt x="210" y="389"/>
                  <a:pt x="210" y="389"/>
                  <a:pt x="210" y="389"/>
                </a:cubicBezTo>
                <a:cubicBezTo>
                  <a:pt x="212" y="390"/>
                  <a:pt x="213" y="390"/>
                  <a:pt x="215" y="389"/>
                </a:cubicBezTo>
                <a:cubicBezTo>
                  <a:pt x="216" y="388"/>
                  <a:pt x="217" y="387"/>
                  <a:pt x="218" y="386"/>
                </a:cubicBezTo>
                <a:cubicBezTo>
                  <a:pt x="219" y="381"/>
                  <a:pt x="219" y="381"/>
                  <a:pt x="219" y="381"/>
                </a:cubicBezTo>
                <a:cubicBezTo>
                  <a:pt x="223" y="381"/>
                  <a:pt x="227" y="381"/>
                  <a:pt x="230" y="380"/>
                </a:cubicBezTo>
                <a:cubicBezTo>
                  <a:pt x="233" y="385"/>
                  <a:pt x="233" y="385"/>
                  <a:pt x="233" y="385"/>
                </a:cubicBezTo>
                <a:cubicBezTo>
                  <a:pt x="234" y="388"/>
                  <a:pt x="238" y="389"/>
                  <a:pt x="241" y="388"/>
                </a:cubicBezTo>
                <a:cubicBezTo>
                  <a:pt x="247" y="385"/>
                  <a:pt x="247" y="385"/>
                  <a:pt x="247" y="385"/>
                </a:cubicBezTo>
                <a:cubicBezTo>
                  <a:pt x="250" y="384"/>
                  <a:pt x="251" y="380"/>
                  <a:pt x="250" y="377"/>
                </a:cubicBezTo>
                <a:cubicBezTo>
                  <a:pt x="247" y="372"/>
                  <a:pt x="247" y="372"/>
                  <a:pt x="247" y="372"/>
                </a:cubicBezTo>
                <a:cubicBezTo>
                  <a:pt x="250" y="370"/>
                  <a:pt x="253" y="367"/>
                  <a:pt x="255" y="364"/>
                </a:cubicBezTo>
                <a:cubicBezTo>
                  <a:pt x="260" y="366"/>
                  <a:pt x="260" y="366"/>
                  <a:pt x="260" y="366"/>
                </a:cubicBezTo>
                <a:cubicBezTo>
                  <a:pt x="261" y="367"/>
                  <a:pt x="263" y="367"/>
                  <a:pt x="264" y="366"/>
                </a:cubicBezTo>
                <a:cubicBezTo>
                  <a:pt x="266" y="365"/>
                  <a:pt x="267" y="364"/>
                  <a:pt x="267" y="363"/>
                </a:cubicBezTo>
                <a:cubicBezTo>
                  <a:pt x="270" y="356"/>
                  <a:pt x="270" y="356"/>
                  <a:pt x="270" y="356"/>
                </a:cubicBezTo>
                <a:cubicBezTo>
                  <a:pt x="271" y="353"/>
                  <a:pt x="269" y="350"/>
                  <a:pt x="266" y="349"/>
                </a:cubicBezTo>
                <a:close/>
                <a:moveTo>
                  <a:pt x="233" y="364"/>
                </a:moveTo>
                <a:cubicBezTo>
                  <a:pt x="230" y="366"/>
                  <a:pt x="227" y="366"/>
                  <a:pt x="224" y="366"/>
                </a:cubicBezTo>
                <a:cubicBezTo>
                  <a:pt x="214" y="366"/>
                  <a:pt x="206" y="361"/>
                  <a:pt x="202" y="353"/>
                </a:cubicBezTo>
                <a:cubicBezTo>
                  <a:pt x="197" y="341"/>
                  <a:pt x="202" y="327"/>
                  <a:pt x="214" y="321"/>
                </a:cubicBezTo>
                <a:cubicBezTo>
                  <a:pt x="217" y="320"/>
                  <a:pt x="220" y="319"/>
                  <a:pt x="223" y="319"/>
                </a:cubicBezTo>
                <a:cubicBezTo>
                  <a:pt x="233" y="319"/>
                  <a:pt x="241" y="325"/>
                  <a:pt x="245" y="333"/>
                </a:cubicBezTo>
                <a:cubicBezTo>
                  <a:pt x="250" y="345"/>
                  <a:pt x="245" y="359"/>
                  <a:pt x="233" y="364"/>
                </a:cubicBezTo>
                <a:close/>
                <a:moveTo>
                  <a:pt x="378" y="160"/>
                </a:moveTo>
                <a:cubicBezTo>
                  <a:pt x="364" y="155"/>
                  <a:pt x="364" y="155"/>
                  <a:pt x="364" y="155"/>
                </a:cubicBezTo>
                <a:cubicBezTo>
                  <a:pt x="365" y="144"/>
                  <a:pt x="364" y="133"/>
                  <a:pt x="362" y="122"/>
                </a:cubicBezTo>
                <a:cubicBezTo>
                  <a:pt x="377" y="115"/>
                  <a:pt x="377" y="115"/>
                  <a:pt x="377" y="115"/>
                </a:cubicBezTo>
                <a:cubicBezTo>
                  <a:pt x="386" y="111"/>
                  <a:pt x="390" y="100"/>
                  <a:pt x="386" y="91"/>
                </a:cubicBezTo>
                <a:cubicBezTo>
                  <a:pt x="377" y="73"/>
                  <a:pt x="377" y="73"/>
                  <a:pt x="377" y="73"/>
                </a:cubicBezTo>
                <a:cubicBezTo>
                  <a:pt x="373" y="64"/>
                  <a:pt x="362" y="60"/>
                  <a:pt x="353" y="64"/>
                </a:cubicBezTo>
                <a:cubicBezTo>
                  <a:pt x="339" y="71"/>
                  <a:pt x="339" y="71"/>
                  <a:pt x="339" y="71"/>
                </a:cubicBezTo>
                <a:cubicBezTo>
                  <a:pt x="332" y="62"/>
                  <a:pt x="323" y="54"/>
                  <a:pt x="314" y="48"/>
                </a:cubicBezTo>
                <a:cubicBezTo>
                  <a:pt x="320" y="33"/>
                  <a:pt x="320" y="33"/>
                  <a:pt x="320" y="33"/>
                </a:cubicBezTo>
                <a:cubicBezTo>
                  <a:pt x="323" y="24"/>
                  <a:pt x="319" y="13"/>
                  <a:pt x="309" y="10"/>
                </a:cubicBezTo>
                <a:cubicBezTo>
                  <a:pt x="290" y="3"/>
                  <a:pt x="290" y="3"/>
                  <a:pt x="290" y="3"/>
                </a:cubicBezTo>
                <a:cubicBezTo>
                  <a:pt x="281" y="0"/>
                  <a:pt x="271" y="5"/>
                  <a:pt x="267" y="14"/>
                </a:cubicBezTo>
                <a:cubicBezTo>
                  <a:pt x="262" y="29"/>
                  <a:pt x="262" y="29"/>
                  <a:pt x="262" y="29"/>
                </a:cubicBezTo>
                <a:cubicBezTo>
                  <a:pt x="251" y="27"/>
                  <a:pt x="240" y="28"/>
                  <a:pt x="229" y="30"/>
                </a:cubicBezTo>
                <a:cubicBezTo>
                  <a:pt x="222" y="15"/>
                  <a:pt x="222" y="15"/>
                  <a:pt x="222" y="15"/>
                </a:cubicBezTo>
                <a:cubicBezTo>
                  <a:pt x="218" y="6"/>
                  <a:pt x="207" y="2"/>
                  <a:pt x="198" y="7"/>
                </a:cubicBezTo>
                <a:cubicBezTo>
                  <a:pt x="180" y="15"/>
                  <a:pt x="180" y="15"/>
                  <a:pt x="180" y="15"/>
                </a:cubicBezTo>
                <a:cubicBezTo>
                  <a:pt x="171" y="19"/>
                  <a:pt x="167" y="30"/>
                  <a:pt x="171" y="39"/>
                </a:cubicBezTo>
                <a:cubicBezTo>
                  <a:pt x="178" y="53"/>
                  <a:pt x="178" y="53"/>
                  <a:pt x="178" y="53"/>
                </a:cubicBezTo>
                <a:cubicBezTo>
                  <a:pt x="169" y="60"/>
                  <a:pt x="161" y="69"/>
                  <a:pt x="155" y="78"/>
                </a:cubicBezTo>
                <a:cubicBezTo>
                  <a:pt x="140" y="72"/>
                  <a:pt x="140" y="72"/>
                  <a:pt x="140" y="72"/>
                </a:cubicBezTo>
                <a:cubicBezTo>
                  <a:pt x="131" y="69"/>
                  <a:pt x="120" y="74"/>
                  <a:pt x="117" y="83"/>
                </a:cubicBezTo>
                <a:cubicBezTo>
                  <a:pt x="110" y="102"/>
                  <a:pt x="110" y="102"/>
                  <a:pt x="110" y="102"/>
                </a:cubicBezTo>
                <a:cubicBezTo>
                  <a:pt x="109" y="106"/>
                  <a:pt x="109" y="111"/>
                  <a:pt x="111" y="116"/>
                </a:cubicBezTo>
                <a:cubicBezTo>
                  <a:pt x="113" y="120"/>
                  <a:pt x="116" y="123"/>
                  <a:pt x="121" y="125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5" y="141"/>
                  <a:pt x="135" y="152"/>
                  <a:pt x="137" y="163"/>
                </a:cubicBezTo>
                <a:cubicBezTo>
                  <a:pt x="123" y="170"/>
                  <a:pt x="123" y="170"/>
                  <a:pt x="123" y="170"/>
                </a:cubicBezTo>
                <a:cubicBezTo>
                  <a:pt x="114" y="174"/>
                  <a:pt x="110" y="185"/>
                  <a:pt x="114" y="194"/>
                </a:cubicBezTo>
                <a:cubicBezTo>
                  <a:pt x="122" y="212"/>
                  <a:pt x="122" y="212"/>
                  <a:pt x="122" y="212"/>
                </a:cubicBezTo>
                <a:cubicBezTo>
                  <a:pt x="126" y="221"/>
                  <a:pt x="137" y="225"/>
                  <a:pt x="146" y="221"/>
                </a:cubicBezTo>
                <a:cubicBezTo>
                  <a:pt x="161" y="214"/>
                  <a:pt x="161" y="214"/>
                  <a:pt x="161" y="214"/>
                </a:cubicBezTo>
                <a:cubicBezTo>
                  <a:pt x="168" y="223"/>
                  <a:pt x="176" y="231"/>
                  <a:pt x="185" y="237"/>
                </a:cubicBezTo>
                <a:cubicBezTo>
                  <a:pt x="179" y="252"/>
                  <a:pt x="179" y="252"/>
                  <a:pt x="179" y="252"/>
                </a:cubicBezTo>
                <a:cubicBezTo>
                  <a:pt x="178" y="256"/>
                  <a:pt x="178" y="261"/>
                  <a:pt x="180" y="266"/>
                </a:cubicBezTo>
                <a:cubicBezTo>
                  <a:pt x="182" y="270"/>
                  <a:pt x="185" y="273"/>
                  <a:pt x="190" y="275"/>
                </a:cubicBezTo>
                <a:cubicBezTo>
                  <a:pt x="209" y="282"/>
                  <a:pt x="209" y="282"/>
                  <a:pt x="209" y="282"/>
                </a:cubicBezTo>
                <a:cubicBezTo>
                  <a:pt x="213" y="284"/>
                  <a:pt x="218" y="283"/>
                  <a:pt x="223" y="281"/>
                </a:cubicBezTo>
                <a:cubicBezTo>
                  <a:pt x="227" y="279"/>
                  <a:pt x="230" y="276"/>
                  <a:pt x="232" y="271"/>
                </a:cubicBezTo>
                <a:cubicBezTo>
                  <a:pt x="238" y="256"/>
                  <a:pt x="238" y="256"/>
                  <a:pt x="238" y="256"/>
                </a:cubicBezTo>
                <a:cubicBezTo>
                  <a:pt x="248" y="258"/>
                  <a:pt x="260" y="257"/>
                  <a:pt x="271" y="255"/>
                </a:cubicBezTo>
                <a:cubicBezTo>
                  <a:pt x="277" y="270"/>
                  <a:pt x="277" y="270"/>
                  <a:pt x="277" y="270"/>
                </a:cubicBezTo>
                <a:cubicBezTo>
                  <a:pt x="281" y="279"/>
                  <a:pt x="292" y="283"/>
                  <a:pt x="301" y="278"/>
                </a:cubicBezTo>
                <a:cubicBezTo>
                  <a:pt x="319" y="270"/>
                  <a:pt x="319" y="270"/>
                  <a:pt x="319" y="270"/>
                </a:cubicBezTo>
                <a:cubicBezTo>
                  <a:pt x="328" y="266"/>
                  <a:pt x="332" y="255"/>
                  <a:pt x="328" y="246"/>
                </a:cubicBezTo>
                <a:cubicBezTo>
                  <a:pt x="322" y="232"/>
                  <a:pt x="322" y="232"/>
                  <a:pt x="322" y="232"/>
                </a:cubicBezTo>
                <a:cubicBezTo>
                  <a:pt x="330" y="225"/>
                  <a:pt x="338" y="216"/>
                  <a:pt x="344" y="207"/>
                </a:cubicBezTo>
                <a:cubicBezTo>
                  <a:pt x="359" y="213"/>
                  <a:pt x="359" y="213"/>
                  <a:pt x="359" y="213"/>
                </a:cubicBezTo>
                <a:cubicBezTo>
                  <a:pt x="364" y="215"/>
                  <a:pt x="368" y="214"/>
                  <a:pt x="373" y="212"/>
                </a:cubicBezTo>
                <a:cubicBezTo>
                  <a:pt x="377" y="210"/>
                  <a:pt x="380" y="207"/>
                  <a:pt x="382" y="202"/>
                </a:cubicBezTo>
                <a:cubicBezTo>
                  <a:pt x="389" y="183"/>
                  <a:pt x="389" y="183"/>
                  <a:pt x="389" y="183"/>
                </a:cubicBezTo>
                <a:cubicBezTo>
                  <a:pt x="393" y="174"/>
                  <a:pt x="388" y="164"/>
                  <a:pt x="378" y="160"/>
                </a:cubicBezTo>
                <a:close/>
                <a:moveTo>
                  <a:pt x="279" y="207"/>
                </a:moveTo>
                <a:cubicBezTo>
                  <a:pt x="270" y="212"/>
                  <a:pt x="260" y="214"/>
                  <a:pt x="250" y="214"/>
                </a:cubicBezTo>
                <a:cubicBezTo>
                  <a:pt x="222" y="214"/>
                  <a:pt x="197" y="197"/>
                  <a:pt x="185" y="172"/>
                </a:cubicBezTo>
                <a:cubicBezTo>
                  <a:pt x="169" y="137"/>
                  <a:pt x="184" y="94"/>
                  <a:pt x="220" y="78"/>
                </a:cubicBezTo>
                <a:cubicBezTo>
                  <a:pt x="229" y="74"/>
                  <a:pt x="239" y="71"/>
                  <a:pt x="250" y="71"/>
                </a:cubicBezTo>
                <a:cubicBezTo>
                  <a:pt x="277" y="71"/>
                  <a:pt x="303" y="88"/>
                  <a:pt x="314" y="113"/>
                </a:cubicBezTo>
                <a:cubicBezTo>
                  <a:pt x="331" y="148"/>
                  <a:pt x="315" y="191"/>
                  <a:pt x="279" y="20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>
            <a:off x="1507405" y="2816634"/>
            <a:ext cx="420291" cy="42029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pic>
        <p:nvPicPr>
          <p:cNvPr id="13" name="稻壳儿小白白(http://dwz.cn/Wu2UP)"/>
          <p:cNvPicPr>
            <a:picLocks noChangeArrowheads="1"/>
          </p:cNvPicPr>
          <p:nvPr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16955" y="1278346"/>
            <a:ext cx="1527572" cy="175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稻壳儿小白白(http://dwz.cn/Wu2UP)"/>
          <p:cNvSpPr/>
          <p:nvPr/>
        </p:nvSpPr>
        <p:spPr bwMode="auto">
          <a:xfrm>
            <a:off x="1184746" y="2495164"/>
            <a:ext cx="1066800" cy="1065609"/>
          </a:xfrm>
          <a:custGeom>
            <a:avLst/>
            <a:gdLst>
              <a:gd name="T0" fmla="*/ 2023221760 w 500"/>
              <a:gd name="T1" fmla="*/ 2147483647 h 500"/>
              <a:gd name="T2" fmla="*/ 0 w 500"/>
              <a:gd name="T3" fmla="*/ 2018706739 h 500"/>
              <a:gd name="T4" fmla="*/ 2023221760 w 500"/>
              <a:gd name="T5" fmla="*/ 0 h 500"/>
              <a:gd name="T6" fmla="*/ 2147483647 w 500"/>
              <a:gd name="T7" fmla="*/ 161495175 h 500"/>
              <a:gd name="T8" fmla="*/ 2147483647 w 500"/>
              <a:gd name="T9" fmla="*/ 605612590 h 500"/>
              <a:gd name="T10" fmla="*/ 2023221760 w 500"/>
              <a:gd name="T11" fmla="*/ 516789107 h 500"/>
              <a:gd name="T12" fmla="*/ 517944202 w 500"/>
              <a:gd name="T13" fmla="*/ 2018706739 h 500"/>
              <a:gd name="T14" fmla="*/ 2023221760 w 500"/>
              <a:gd name="T15" fmla="*/ 2147483647 h 500"/>
              <a:gd name="T16" fmla="*/ 2147483647 w 500"/>
              <a:gd name="T17" fmla="*/ 2018706739 h 500"/>
              <a:gd name="T18" fmla="*/ 2147483647 w 500"/>
              <a:gd name="T19" fmla="*/ 1324270666 h 500"/>
              <a:gd name="T20" fmla="*/ 2147483647 w 500"/>
              <a:gd name="T21" fmla="*/ 920529887 h 500"/>
              <a:gd name="T22" fmla="*/ 2147483647 w 500"/>
              <a:gd name="T23" fmla="*/ 2018706739 h 500"/>
              <a:gd name="T24" fmla="*/ 2023221760 w 500"/>
              <a:gd name="T25" fmla="*/ 2147483647 h 5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0" h="500">
                <a:moveTo>
                  <a:pt x="250" y="500"/>
                </a:moveTo>
                <a:cubicBezTo>
                  <a:pt x="112" y="500"/>
                  <a:pt x="0" y="388"/>
                  <a:pt x="0" y="250"/>
                </a:cubicBezTo>
                <a:cubicBezTo>
                  <a:pt x="0" y="112"/>
                  <a:pt x="112" y="0"/>
                  <a:pt x="250" y="0"/>
                </a:cubicBezTo>
                <a:cubicBezTo>
                  <a:pt x="285" y="0"/>
                  <a:pt x="318" y="7"/>
                  <a:pt x="348" y="20"/>
                </a:cubicBezTo>
                <a:cubicBezTo>
                  <a:pt x="311" y="75"/>
                  <a:pt x="311" y="75"/>
                  <a:pt x="311" y="75"/>
                </a:cubicBezTo>
                <a:cubicBezTo>
                  <a:pt x="291" y="68"/>
                  <a:pt x="271" y="64"/>
                  <a:pt x="250" y="64"/>
                </a:cubicBezTo>
                <a:cubicBezTo>
                  <a:pt x="147" y="64"/>
                  <a:pt x="64" y="147"/>
                  <a:pt x="64" y="250"/>
                </a:cubicBezTo>
                <a:cubicBezTo>
                  <a:pt x="64" y="352"/>
                  <a:pt x="147" y="435"/>
                  <a:pt x="250" y="435"/>
                </a:cubicBezTo>
                <a:cubicBezTo>
                  <a:pt x="352" y="435"/>
                  <a:pt x="435" y="352"/>
                  <a:pt x="435" y="250"/>
                </a:cubicBezTo>
                <a:cubicBezTo>
                  <a:pt x="435" y="219"/>
                  <a:pt x="427" y="189"/>
                  <a:pt x="414" y="164"/>
                </a:cubicBezTo>
                <a:cubicBezTo>
                  <a:pt x="460" y="114"/>
                  <a:pt x="460" y="114"/>
                  <a:pt x="460" y="114"/>
                </a:cubicBezTo>
                <a:cubicBezTo>
                  <a:pt x="485" y="153"/>
                  <a:pt x="500" y="200"/>
                  <a:pt x="500" y="250"/>
                </a:cubicBezTo>
                <a:cubicBezTo>
                  <a:pt x="500" y="388"/>
                  <a:pt x="388" y="500"/>
                  <a:pt x="250" y="50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稻壳儿小白白(http://dwz.cn/Wu2UP)"/>
          <p:cNvSpPr/>
          <p:nvPr/>
        </p:nvSpPr>
        <p:spPr bwMode="auto">
          <a:xfrm>
            <a:off x="901377" y="2211796"/>
            <a:ext cx="1632347" cy="1631156"/>
          </a:xfrm>
          <a:custGeom>
            <a:avLst/>
            <a:gdLst>
              <a:gd name="T0" fmla="*/ 2147483647 w 765"/>
              <a:gd name="T1" fmla="*/ 2147483647 h 765"/>
              <a:gd name="T2" fmla="*/ 0 w 765"/>
              <a:gd name="T3" fmla="*/ 2147483647 h 765"/>
              <a:gd name="T4" fmla="*/ 2147483647 w 765"/>
              <a:gd name="T5" fmla="*/ 0 h 765"/>
              <a:gd name="T6" fmla="*/ 2147483647 w 765"/>
              <a:gd name="T7" fmla="*/ 363713017 h 765"/>
              <a:gd name="T8" fmla="*/ 2147483647 w 765"/>
              <a:gd name="T9" fmla="*/ 751673759 h 765"/>
              <a:gd name="T10" fmla="*/ 2147483647 w 765"/>
              <a:gd name="T11" fmla="*/ 468783645 h 765"/>
              <a:gd name="T12" fmla="*/ 1238426793 w 765"/>
              <a:gd name="T13" fmla="*/ 1236622553 h 765"/>
              <a:gd name="T14" fmla="*/ 469469966 w 765"/>
              <a:gd name="T15" fmla="*/ 2147483647 h 765"/>
              <a:gd name="T16" fmla="*/ 1238426793 w 765"/>
              <a:gd name="T17" fmla="*/ 2147483647 h 765"/>
              <a:gd name="T18" fmla="*/ 2147483647 w 765"/>
              <a:gd name="T19" fmla="*/ 2147483647 h 765"/>
              <a:gd name="T20" fmla="*/ 2147483647 w 765"/>
              <a:gd name="T21" fmla="*/ 2147483647 h 765"/>
              <a:gd name="T22" fmla="*/ 2147483647 w 765"/>
              <a:gd name="T23" fmla="*/ 2147483647 h 765"/>
              <a:gd name="T24" fmla="*/ 2147483647 w 765"/>
              <a:gd name="T25" fmla="*/ 1503344674 h 765"/>
              <a:gd name="T26" fmla="*/ 2147483647 w 765"/>
              <a:gd name="T27" fmla="*/ 1155796806 h 765"/>
              <a:gd name="T28" fmla="*/ 2147483647 w 765"/>
              <a:gd name="T29" fmla="*/ 2147483647 h 765"/>
              <a:gd name="T30" fmla="*/ 2147483647 w 765"/>
              <a:gd name="T31" fmla="*/ 2147483647 h 7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65" h="765">
                <a:moveTo>
                  <a:pt x="383" y="765"/>
                </a:moveTo>
                <a:cubicBezTo>
                  <a:pt x="171" y="765"/>
                  <a:pt x="0" y="594"/>
                  <a:pt x="0" y="383"/>
                </a:cubicBezTo>
                <a:cubicBezTo>
                  <a:pt x="0" y="171"/>
                  <a:pt x="171" y="0"/>
                  <a:pt x="383" y="0"/>
                </a:cubicBezTo>
                <a:cubicBezTo>
                  <a:pt x="447" y="0"/>
                  <a:pt x="508" y="16"/>
                  <a:pt x="562" y="45"/>
                </a:cubicBezTo>
                <a:cubicBezTo>
                  <a:pt x="529" y="93"/>
                  <a:pt x="529" y="93"/>
                  <a:pt x="529" y="93"/>
                </a:cubicBezTo>
                <a:cubicBezTo>
                  <a:pt x="485" y="71"/>
                  <a:pt x="435" y="58"/>
                  <a:pt x="383" y="58"/>
                </a:cubicBezTo>
                <a:cubicBezTo>
                  <a:pt x="293" y="59"/>
                  <a:pt x="212" y="95"/>
                  <a:pt x="153" y="153"/>
                </a:cubicBezTo>
                <a:cubicBezTo>
                  <a:pt x="95" y="212"/>
                  <a:pt x="59" y="293"/>
                  <a:pt x="58" y="383"/>
                </a:cubicBezTo>
                <a:cubicBezTo>
                  <a:pt x="59" y="472"/>
                  <a:pt x="95" y="553"/>
                  <a:pt x="153" y="612"/>
                </a:cubicBezTo>
                <a:cubicBezTo>
                  <a:pt x="212" y="671"/>
                  <a:pt x="293" y="707"/>
                  <a:pt x="383" y="707"/>
                </a:cubicBezTo>
                <a:cubicBezTo>
                  <a:pt x="472" y="707"/>
                  <a:pt x="553" y="671"/>
                  <a:pt x="612" y="612"/>
                </a:cubicBezTo>
                <a:cubicBezTo>
                  <a:pt x="671" y="553"/>
                  <a:pt x="707" y="472"/>
                  <a:pt x="707" y="383"/>
                </a:cubicBezTo>
                <a:cubicBezTo>
                  <a:pt x="707" y="309"/>
                  <a:pt x="682" y="240"/>
                  <a:pt x="640" y="186"/>
                </a:cubicBezTo>
                <a:cubicBezTo>
                  <a:pt x="680" y="143"/>
                  <a:pt x="680" y="143"/>
                  <a:pt x="680" y="143"/>
                </a:cubicBezTo>
                <a:cubicBezTo>
                  <a:pt x="733" y="208"/>
                  <a:pt x="765" y="292"/>
                  <a:pt x="765" y="383"/>
                </a:cubicBezTo>
                <a:cubicBezTo>
                  <a:pt x="765" y="594"/>
                  <a:pt x="594" y="765"/>
                  <a:pt x="383" y="76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稻壳儿小白白(http://dwz.cn/Wu2UP)"/>
          <p:cNvSpPr/>
          <p:nvPr/>
        </p:nvSpPr>
        <p:spPr bwMode="auto">
          <a:xfrm>
            <a:off x="612055" y="1921284"/>
            <a:ext cx="2213372" cy="2210990"/>
          </a:xfrm>
          <a:custGeom>
            <a:avLst/>
            <a:gdLst>
              <a:gd name="T0" fmla="*/ 2147483647 w 1038"/>
              <a:gd name="T1" fmla="*/ 0 h 1037"/>
              <a:gd name="T2" fmla="*/ 2147483647 w 1038"/>
              <a:gd name="T3" fmla="*/ 549545145 h 1037"/>
              <a:gd name="T4" fmla="*/ 2147483647 w 1038"/>
              <a:gd name="T5" fmla="*/ 961703292 h 1037"/>
              <a:gd name="T6" fmla="*/ 2147483647 w 1038"/>
              <a:gd name="T7" fmla="*/ 501055449 h 1037"/>
              <a:gd name="T8" fmla="*/ 1584336690 w 1038"/>
              <a:gd name="T9" fmla="*/ 1583978716 h 1037"/>
              <a:gd name="T10" fmla="*/ 501168889 w 1038"/>
              <a:gd name="T11" fmla="*/ 2147483647 h 1037"/>
              <a:gd name="T12" fmla="*/ 1584336690 w 1038"/>
              <a:gd name="T13" fmla="*/ 2147483647 h 1037"/>
              <a:gd name="T14" fmla="*/ 2147483647 w 1038"/>
              <a:gd name="T15" fmla="*/ 2147483647 h 1037"/>
              <a:gd name="T16" fmla="*/ 2147483647 w 1038"/>
              <a:gd name="T17" fmla="*/ 2147483647 h 1037"/>
              <a:gd name="T18" fmla="*/ 2147483647 w 1038"/>
              <a:gd name="T19" fmla="*/ 2147483647 h 1037"/>
              <a:gd name="T20" fmla="*/ 2147483647 w 1038"/>
              <a:gd name="T21" fmla="*/ 1810263014 h 1037"/>
              <a:gd name="T22" fmla="*/ 2147483647 w 1038"/>
              <a:gd name="T23" fmla="*/ 1438512472 h 1037"/>
              <a:gd name="T24" fmla="*/ 2147483647 w 1038"/>
              <a:gd name="T25" fmla="*/ 2147483647 h 1037"/>
              <a:gd name="T26" fmla="*/ 2147483647 w 1038"/>
              <a:gd name="T27" fmla="*/ 2147483647 h 1037"/>
              <a:gd name="T28" fmla="*/ 0 w 1038"/>
              <a:gd name="T29" fmla="*/ 2147483647 h 1037"/>
              <a:gd name="T30" fmla="*/ 2147483647 w 1038"/>
              <a:gd name="T31" fmla="*/ 0 h 10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8" h="1037">
                <a:moveTo>
                  <a:pt x="519" y="0"/>
                </a:moveTo>
                <a:cubicBezTo>
                  <a:pt x="612" y="0"/>
                  <a:pt x="700" y="25"/>
                  <a:pt x="775" y="68"/>
                </a:cubicBezTo>
                <a:cubicBezTo>
                  <a:pt x="740" y="119"/>
                  <a:pt x="740" y="119"/>
                  <a:pt x="740" y="119"/>
                </a:cubicBezTo>
                <a:cubicBezTo>
                  <a:pt x="675" y="83"/>
                  <a:pt x="599" y="62"/>
                  <a:pt x="519" y="62"/>
                </a:cubicBezTo>
                <a:cubicBezTo>
                  <a:pt x="392" y="62"/>
                  <a:pt x="278" y="113"/>
                  <a:pt x="196" y="196"/>
                </a:cubicBezTo>
                <a:cubicBezTo>
                  <a:pt x="113" y="278"/>
                  <a:pt x="62" y="392"/>
                  <a:pt x="62" y="519"/>
                </a:cubicBezTo>
                <a:cubicBezTo>
                  <a:pt x="62" y="645"/>
                  <a:pt x="113" y="759"/>
                  <a:pt x="196" y="842"/>
                </a:cubicBezTo>
                <a:cubicBezTo>
                  <a:pt x="278" y="925"/>
                  <a:pt x="392" y="976"/>
                  <a:pt x="519" y="976"/>
                </a:cubicBezTo>
                <a:cubicBezTo>
                  <a:pt x="645" y="976"/>
                  <a:pt x="759" y="925"/>
                  <a:pt x="842" y="842"/>
                </a:cubicBezTo>
                <a:cubicBezTo>
                  <a:pt x="925" y="759"/>
                  <a:pt x="976" y="645"/>
                  <a:pt x="976" y="519"/>
                </a:cubicBezTo>
                <a:cubicBezTo>
                  <a:pt x="976" y="406"/>
                  <a:pt x="935" y="303"/>
                  <a:pt x="867" y="224"/>
                </a:cubicBezTo>
                <a:cubicBezTo>
                  <a:pt x="910" y="178"/>
                  <a:pt x="910" y="178"/>
                  <a:pt x="910" y="178"/>
                </a:cubicBezTo>
                <a:cubicBezTo>
                  <a:pt x="989" y="269"/>
                  <a:pt x="1037" y="388"/>
                  <a:pt x="1038" y="519"/>
                </a:cubicBezTo>
                <a:cubicBezTo>
                  <a:pt x="1037" y="805"/>
                  <a:pt x="805" y="1037"/>
                  <a:pt x="519" y="1037"/>
                </a:cubicBezTo>
                <a:cubicBezTo>
                  <a:pt x="232" y="1037"/>
                  <a:pt x="0" y="805"/>
                  <a:pt x="0" y="519"/>
                </a:cubicBezTo>
                <a:cubicBezTo>
                  <a:pt x="0" y="232"/>
                  <a:pt x="232" y="0"/>
                  <a:pt x="519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cxnSp>
        <p:nvCxnSpPr>
          <p:cNvPr id="17" name="稻壳儿小白白(http://dwz.cn/Wu2UP)"/>
          <p:cNvCxnSpPr>
            <a:cxnSpLocks noChangeShapeType="1"/>
          </p:cNvCxnSpPr>
          <p:nvPr/>
        </p:nvCxnSpPr>
        <p:spPr bwMode="auto">
          <a:xfrm>
            <a:off x="3801739" y="2333239"/>
            <a:ext cx="319088" cy="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稻壳儿小白白(http://dwz.cn/Wu2UP)"/>
          <p:cNvCxnSpPr>
            <a:cxnSpLocks noChangeShapeType="1"/>
          </p:cNvCxnSpPr>
          <p:nvPr/>
        </p:nvCxnSpPr>
        <p:spPr bwMode="auto">
          <a:xfrm>
            <a:off x="3801739" y="3384561"/>
            <a:ext cx="319088" cy="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稻壳儿小白白(http://dwz.cn/Wu2UP)"/>
          <p:cNvGrpSpPr/>
          <p:nvPr/>
        </p:nvGrpSpPr>
        <p:grpSpPr bwMode="auto">
          <a:xfrm>
            <a:off x="3801739" y="1356927"/>
            <a:ext cx="319088" cy="3022997"/>
            <a:chOff x="0" y="0"/>
            <a:chExt cx="637913" cy="6047288"/>
          </a:xfrm>
        </p:grpSpPr>
        <p:cxnSp>
          <p:nvCxnSpPr>
            <p:cNvPr id="20" name="稻壳儿小白白(http://dwz.cn/Wu2UP)"/>
            <p:cNvCxnSpPr>
              <a:cxnSpLocks noChangeShapeType="1"/>
            </p:cNvCxnSpPr>
            <p:nvPr/>
          </p:nvCxnSpPr>
          <p:spPr bwMode="auto">
            <a:xfrm>
              <a:off x="0" y="0"/>
              <a:ext cx="637913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稻壳儿小白白(http://dwz.cn/Wu2UP)"/>
            <p:cNvCxnSpPr>
              <a:cxnSpLocks noChangeShapeType="1"/>
            </p:cNvCxnSpPr>
            <p:nvPr/>
          </p:nvCxnSpPr>
          <p:spPr bwMode="auto">
            <a:xfrm flipV="1">
              <a:off x="0" y="6047288"/>
              <a:ext cx="637913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稻壳儿小白白(http://dwz.cn/Wu2UP)"/>
          <p:cNvSpPr>
            <a:spLocks noChangeArrowheads="1"/>
          </p:cNvSpPr>
          <p:nvPr/>
        </p:nvSpPr>
        <p:spPr bwMode="auto">
          <a:xfrm>
            <a:off x="4211314" y="2961890"/>
            <a:ext cx="681038" cy="6822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>
            <a:spLocks noEditPoints="1"/>
          </p:cNvSpPr>
          <p:nvPr/>
        </p:nvSpPr>
        <p:spPr bwMode="auto">
          <a:xfrm>
            <a:off x="4354190" y="3148818"/>
            <a:ext cx="391715" cy="308372"/>
          </a:xfrm>
          <a:custGeom>
            <a:avLst/>
            <a:gdLst>
              <a:gd name="T0" fmla="*/ 199176324 w 1152"/>
              <a:gd name="T1" fmla="*/ 106625253 h 908"/>
              <a:gd name="T2" fmla="*/ 235352406 w 1152"/>
              <a:gd name="T3" fmla="*/ 180852853 h 908"/>
              <a:gd name="T4" fmla="*/ 231858251 w 1152"/>
              <a:gd name="T5" fmla="*/ 186183935 h 908"/>
              <a:gd name="T6" fmla="*/ 4933164 w 1152"/>
              <a:gd name="T7" fmla="*/ 186183935 h 908"/>
              <a:gd name="T8" fmla="*/ 1439009 w 1152"/>
              <a:gd name="T9" fmla="*/ 180852853 h 908"/>
              <a:gd name="T10" fmla="*/ 37615092 w 1152"/>
              <a:gd name="T11" fmla="*/ 106625253 h 908"/>
              <a:gd name="T12" fmla="*/ 41109699 w 1152"/>
              <a:gd name="T13" fmla="*/ 104574871 h 908"/>
              <a:gd name="T14" fmla="*/ 72147239 w 1152"/>
              <a:gd name="T15" fmla="*/ 104574871 h 908"/>
              <a:gd name="T16" fmla="*/ 75025258 w 1152"/>
              <a:gd name="T17" fmla="*/ 105805191 h 908"/>
              <a:gd name="T18" fmla="*/ 81396978 w 1152"/>
              <a:gd name="T19" fmla="*/ 112981525 h 908"/>
              <a:gd name="T20" fmla="*/ 87563320 w 1152"/>
              <a:gd name="T21" fmla="*/ 119748054 h 908"/>
              <a:gd name="T22" fmla="*/ 50564817 w 1152"/>
              <a:gd name="T23" fmla="*/ 119748054 h 908"/>
              <a:gd name="T24" fmla="*/ 47276041 w 1152"/>
              <a:gd name="T25" fmla="*/ 121798888 h 908"/>
              <a:gd name="T26" fmla="*/ 23226810 w 1152"/>
              <a:gd name="T27" fmla="*/ 171010299 h 908"/>
              <a:gd name="T28" fmla="*/ 213564605 w 1152"/>
              <a:gd name="T29" fmla="*/ 171010299 h 908"/>
              <a:gd name="T30" fmla="*/ 189515374 w 1152"/>
              <a:gd name="T31" fmla="*/ 121798888 h 908"/>
              <a:gd name="T32" fmla="*/ 186226598 w 1152"/>
              <a:gd name="T33" fmla="*/ 119748054 h 908"/>
              <a:gd name="T34" fmla="*/ 149228096 w 1152"/>
              <a:gd name="T35" fmla="*/ 119748054 h 908"/>
              <a:gd name="T36" fmla="*/ 155394437 w 1152"/>
              <a:gd name="T37" fmla="*/ 112981525 h 908"/>
              <a:gd name="T38" fmla="*/ 161766157 w 1152"/>
              <a:gd name="T39" fmla="*/ 105805191 h 908"/>
              <a:gd name="T40" fmla="*/ 164644176 w 1152"/>
              <a:gd name="T41" fmla="*/ 104574871 h 908"/>
              <a:gd name="T42" fmla="*/ 195681716 w 1152"/>
              <a:gd name="T43" fmla="*/ 104574871 h 908"/>
              <a:gd name="T44" fmla="*/ 199176324 w 1152"/>
              <a:gd name="T45" fmla="*/ 106625253 h 908"/>
              <a:gd name="T46" fmla="*/ 171632485 w 1152"/>
              <a:gd name="T47" fmla="*/ 55978393 h 908"/>
              <a:gd name="T48" fmla="*/ 121890089 w 1152"/>
              <a:gd name="T49" fmla="*/ 142918538 h 908"/>
              <a:gd name="T50" fmla="*/ 114901327 w 1152"/>
              <a:gd name="T51" fmla="*/ 142918538 h 908"/>
              <a:gd name="T52" fmla="*/ 65980898 w 1152"/>
              <a:gd name="T53" fmla="*/ 67050814 h 908"/>
              <a:gd name="T54" fmla="*/ 113256939 w 1152"/>
              <a:gd name="T55" fmla="*/ 3075572 h 908"/>
              <a:gd name="T56" fmla="*/ 171632485 w 1152"/>
              <a:gd name="T57" fmla="*/ 55978393 h 908"/>
              <a:gd name="T58" fmla="*/ 146555908 w 1152"/>
              <a:gd name="T59" fmla="*/ 55978393 h 908"/>
              <a:gd name="T60" fmla="*/ 118395934 w 1152"/>
              <a:gd name="T61" fmla="*/ 27886632 h 908"/>
              <a:gd name="T62" fmla="*/ 90235507 w 1152"/>
              <a:gd name="T63" fmla="*/ 55978393 h 908"/>
              <a:gd name="T64" fmla="*/ 118395934 w 1152"/>
              <a:gd name="T65" fmla="*/ 84069702 h 908"/>
              <a:gd name="T66" fmla="*/ 146555908 w 1152"/>
              <a:gd name="T67" fmla="*/ 55978393 h 908"/>
              <a:gd name="T68" fmla="*/ 146555908 w 1152"/>
              <a:gd name="T69" fmla="*/ 55978393 h 908"/>
              <a:gd name="T70" fmla="*/ 146555908 w 1152"/>
              <a:gd name="T71" fmla="*/ 55978393 h 9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152" h="908">
                <a:moveTo>
                  <a:pt x="969" y="520"/>
                </a:moveTo>
                <a:cubicBezTo>
                  <a:pt x="1145" y="882"/>
                  <a:pt x="1145" y="882"/>
                  <a:pt x="1145" y="882"/>
                </a:cubicBezTo>
                <a:cubicBezTo>
                  <a:pt x="1152" y="896"/>
                  <a:pt x="1145" y="908"/>
                  <a:pt x="1128" y="908"/>
                </a:cubicBezTo>
                <a:cubicBezTo>
                  <a:pt x="24" y="908"/>
                  <a:pt x="24" y="908"/>
                  <a:pt x="24" y="908"/>
                </a:cubicBezTo>
                <a:cubicBezTo>
                  <a:pt x="7" y="908"/>
                  <a:pt x="0" y="896"/>
                  <a:pt x="7" y="882"/>
                </a:cubicBezTo>
                <a:cubicBezTo>
                  <a:pt x="183" y="520"/>
                  <a:pt x="183" y="520"/>
                  <a:pt x="183" y="520"/>
                </a:cubicBezTo>
                <a:cubicBezTo>
                  <a:pt x="186" y="514"/>
                  <a:pt x="193" y="510"/>
                  <a:pt x="200" y="510"/>
                </a:cubicBezTo>
                <a:cubicBezTo>
                  <a:pt x="351" y="510"/>
                  <a:pt x="351" y="510"/>
                  <a:pt x="351" y="510"/>
                </a:cubicBezTo>
                <a:cubicBezTo>
                  <a:pt x="355" y="510"/>
                  <a:pt x="362" y="512"/>
                  <a:pt x="365" y="516"/>
                </a:cubicBezTo>
                <a:cubicBezTo>
                  <a:pt x="375" y="528"/>
                  <a:pt x="385" y="539"/>
                  <a:pt x="396" y="551"/>
                </a:cubicBezTo>
                <a:cubicBezTo>
                  <a:pt x="406" y="562"/>
                  <a:pt x="416" y="573"/>
                  <a:pt x="426" y="584"/>
                </a:cubicBezTo>
                <a:cubicBezTo>
                  <a:pt x="246" y="584"/>
                  <a:pt x="246" y="584"/>
                  <a:pt x="246" y="584"/>
                </a:cubicBezTo>
                <a:cubicBezTo>
                  <a:pt x="240" y="584"/>
                  <a:pt x="232" y="589"/>
                  <a:pt x="230" y="594"/>
                </a:cubicBezTo>
                <a:cubicBezTo>
                  <a:pt x="113" y="834"/>
                  <a:pt x="113" y="834"/>
                  <a:pt x="113" y="834"/>
                </a:cubicBezTo>
                <a:cubicBezTo>
                  <a:pt x="1039" y="834"/>
                  <a:pt x="1039" y="834"/>
                  <a:pt x="1039" y="834"/>
                </a:cubicBezTo>
                <a:cubicBezTo>
                  <a:pt x="922" y="594"/>
                  <a:pt x="922" y="594"/>
                  <a:pt x="922" y="594"/>
                </a:cubicBezTo>
                <a:cubicBezTo>
                  <a:pt x="920" y="589"/>
                  <a:pt x="912" y="584"/>
                  <a:pt x="906" y="584"/>
                </a:cubicBezTo>
                <a:cubicBezTo>
                  <a:pt x="726" y="584"/>
                  <a:pt x="726" y="584"/>
                  <a:pt x="726" y="584"/>
                </a:cubicBezTo>
                <a:cubicBezTo>
                  <a:pt x="736" y="573"/>
                  <a:pt x="746" y="562"/>
                  <a:pt x="756" y="551"/>
                </a:cubicBezTo>
                <a:cubicBezTo>
                  <a:pt x="766" y="539"/>
                  <a:pt x="777" y="528"/>
                  <a:pt x="787" y="516"/>
                </a:cubicBezTo>
                <a:cubicBezTo>
                  <a:pt x="790" y="512"/>
                  <a:pt x="796" y="510"/>
                  <a:pt x="801" y="510"/>
                </a:cubicBezTo>
                <a:cubicBezTo>
                  <a:pt x="952" y="510"/>
                  <a:pt x="952" y="510"/>
                  <a:pt x="952" y="510"/>
                </a:cubicBezTo>
                <a:cubicBezTo>
                  <a:pt x="959" y="510"/>
                  <a:pt x="966" y="514"/>
                  <a:pt x="969" y="520"/>
                </a:cubicBezTo>
                <a:close/>
                <a:moveTo>
                  <a:pt x="835" y="273"/>
                </a:moveTo>
                <a:cubicBezTo>
                  <a:pt x="835" y="470"/>
                  <a:pt x="670" y="508"/>
                  <a:pt x="593" y="697"/>
                </a:cubicBezTo>
                <a:cubicBezTo>
                  <a:pt x="587" y="713"/>
                  <a:pt x="565" y="713"/>
                  <a:pt x="559" y="697"/>
                </a:cubicBezTo>
                <a:cubicBezTo>
                  <a:pt x="489" y="526"/>
                  <a:pt x="348" y="479"/>
                  <a:pt x="321" y="327"/>
                </a:cubicBezTo>
                <a:cubicBezTo>
                  <a:pt x="295" y="176"/>
                  <a:pt x="399" y="29"/>
                  <a:pt x="551" y="15"/>
                </a:cubicBezTo>
                <a:cubicBezTo>
                  <a:pt x="705" y="0"/>
                  <a:pt x="835" y="121"/>
                  <a:pt x="835" y="273"/>
                </a:cubicBezTo>
                <a:close/>
                <a:moveTo>
                  <a:pt x="713" y="273"/>
                </a:moveTo>
                <a:cubicBezTo>
                  <a:pt x="713" y="197"/>
                  <a:pt x="651" y="136"/>
                  <a:pt x="576" y="136"/>
                </a:cubicBezTo>
                <a:cubicBezTo>
                  <a:pt x="500" y="136"/>
                  <a:pt x="439" y="197"/>
                  <a:pt x="439" y="273"/>
                </a:cubicBezTo>
                <a:cubicBezTo>
                  <a:pt x="439" y="348"/>
                  <a:pt x="500" y="410"/>
                  <a:pt x="576" y="410"/>
                </a:cubicBezTo>
                <a:cubicBezTo>
                  <a:pt x="651" y="410"/>
                  <a:pt x="713" y="348"/>
                  <a:pt x="713" y="273"/>
                </a:cubicBezTo>
                <a:close/>
                <a:moveTo>
                  <a:pt x="713" y="273"/>
                </a:moveTo>
                <a:cubicBezTo>
                  <a:pt x="713" y="273"/>
                  <a:pt x="713" y="273"/>
                  <a:pt x="713" y="27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4" name="稻壳儿小白白(http://dwz.cn/Wu2UP)"/>
          <p:cNvSpPr>
            <a:spLocks noChangeArrowheads="1"/>
          </p:cNvSpPr>
          <p:nvPr/>
        </p:nvSpPr>
        <p:spPr bwMode="auto">
          <a:xfrm>
            <a:off x="4211314" y="3977492"/>
            <a:ext cx="681038" cy="68222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>
            <a:spLocks noEditPoints="1"/>
          </p:cNvSpPr>
          <p:nvPr/>
        </p:nvSpPr>
        <p:spPr bwMode="auto">
          <a:xfrm>
            <a:off x="4378002" y="4132274"/>
            <a:ext cx="344090" cy="313135"/>
          </a:xfrm>
          <a:custGeom>
            <a:avLst/>
            <a:gdLst>
              <a:gd name="T0" fmla="*/ 212670739 w 929"/>
              <a:gd name="T1" fmla="*/ 55974249 h 850"/>
              <a:gd name="T2" fmla="*/ 198524888 w 929"/>
              <a:gd name="T3" fmla="*/ 42704703 h 850"/>
              <a:gd name="T4" fmla="*/ 124870562 w 929"/>
              <a:gd name="T5" fmla="*/ 118463174 h 850"/>
              <a:gd name="T6" fmla="*/ 118042092 w 929"/>
              <a:gd name="T7" fmla="*/ 121599924 h 850"/>
              <a:gd name="T8" fmla="*/ 118042092 w 929"/>
              <a:gd name="T9" fmla="*/ 121599924 h 850"/>
              <a:gd name="T10" fmla="*/ 110969167 w 929"/>
              <a:gd name="T11" fmla="*/ 118463174 h 850"/>
              <a:gd name="T12" fmla="*/ 72435010 w 929"/>
              <a:gd name="T13" fmla="*/ 79136396 h 850"/>
              <a:gd name="T14" fmla="*/ 17803800 w 929"/>
              <a:gd name="T15" fmla="*/ 136075837 h 850"/>
              <a:gd name="T16" fmla="*/ 10730875 w 929"/>
              <a:gd name="T17" fmla="*/ 139212588 h 850"/>
              <a:gd name="T18" fmla="*/ 4145874 w 929"/>
              <a:gd name="T19" fmla="*/ 136558678 h 850"/>
              <a:gd name="T20" fmla="*/ 3658444 w 929"/>
              <a:gd name="T21" fmla="*/ 122806291 h 850"/>
              <a:gd name="T22" fmla="*/ 65362085 w 929"/>
              <a:gd name="T23" fmla="*/ 58628649 h 850"/>
              <a:gd name="T24" fmla="*/ 72435010 w 929"/>
              <a:gd name="T25" fmla="*/ 55733074 h 850"/>
              <a:gd name="T26" fmla="*/ 72435010 w 929"/>
              <a:gd name="T27" fmla="*/ 55733074 h 850"/>
              <a:gd name="T28" fmla="*/ 79507441 w 929"/>
              <a:gd name="T29" fmla="*/ 58628649 h 850"/>
              <a:gd name="T30" fmla="*/ 118042092 w 929"/>
              <a:gd name="T31" fmla="*/ 97955426 h 850"/>
              <a:gd name="T32" fmla="*/ 184623494 w 929"/>
              <a:gd name="T33" fmla="*/ 29434667 h 850"/>
              <a:gd name="T34" fmla="*/ 170477644 w 929"/>
              <a:gd name="T35" fmla="*/ 16165121 h 850"/>
              <a:gd name="T36" fmla="*/ 226572133 w 929"/>
              <a:gd name="T37" fmla="*/ 0 h 850"/>
              <a:gd name="T38" fmla="*/ 212670739 w 929"/>
              <a:gd name="T39" fmla="*/ 55974249 h 850"/>
              <a:gd name="T40" fmla="*/ 10730875 w 929"/>
              <a:gd name="T41" fmla="*/ 151999783 h 850"/>
              <a:gd name="T42" fmla="*/ 4389836 w 929"/>
              <a:gd name="T43" fmla="*/ 151034591 h 850"/>
              <a:gd name="T44" fmla="*/ 4389836 w 929"/>
              <a:gd name="T45" fmla="*/ 205078947 h 850"/>
              <a:gd name="T46" fmla="*/ 33656397 w 929"/>
              <a:gd name="T47" fmla="*/ 205078947 h 850"/>
              <a:gd name="T48" fmla="*/ 33656397 w 929"/>
              <a:gd name="T49" fmla="*/ 138488571 h 850"/>
              <a:gd name="T50" fmla="*/ 27315358 w 929"/>
              <a:gd name="T51" fmla="*/ 145002756 h 850"/>
              <a:gd name="T52" fmla="*/ 10730875 w 929"/>
              <a:gd name="T53" fmla="*/ 151999783 h 850"/>
              <a:gd name="T54" fmla="*/ 39997436 w 929"/>
              <a:gd name="T55" fmla="*/ 205078947 h 850"/>
              <a:gd name="T56" fmla="*/ 69264491 w 929"/>
              <a:gd name="T57" fmla="*/ 205078947 h 850"/>
              <a:gd name="T58" fmla="*/ 69264491 w 929"/>
              <a:gd name="T59" fmla="*/ 101333352 h 850"/>
              <a:gd name="T60" fmla="*/ 39997436 w 929"/>
              <a:gd name="T61" fmla="*/ 131733211 h 850"/>
              <a:gd name="T62" fmla="*/ 39997436 w 929"/>
              <a:gd name="T63" fmla="*/ 205078947 h 850"/>
              <a:gd name="T64" fmla="*/ 101701571 w 929"/>
              <a:gd name="T65" fmla="*/ 127390093 h 850"/>
              <a:gd name="T66" fmla="*/ 75848998 w 929"/>
              <a:gd name="T67" fmla="*/ 100850511 h 850"/>
              <a:gd name="T68" fmla="*/ 75848998 w 929"/>
              <a:gd name="T69" fmla="*/ 205078947 h 850"/>
              <a:gd name="T70" fmla="*/ 104872091 w 929"/>
              <a:gd name="T71" fmla="*/ 205078947 h 850"/>
              <a:gd name="T72" fmla="*/ 104872091 w 929"/>
              <a:gd name="T73" fmla="*/ 130285668 h 850"/>
              <a:gd name="T74" fmla="*/ 101701571 w 929"/>
              <a:gd name="T75" fmla="*/ 127390093 h 850"/>
              <a:gd name="T76" fmla="*/ 118042092 w 929"/>
              <a:gd name="T77" fmla="*/ 134387120 h 850"/>
              <a:gd name="T78" fmla="*/ 111457092 w 929"/>
              <a:gd name="T79" fmla="*/ 133421928 h 850"/>
              <a:gd name="T80" fmla="*/ 111457092 w 929"/>
              <a:gd name="T81" fmla="*/ 205078947 h 850"/>
              <a:gd name="T82" fmla="*/ 140723653 w 929"/>
              <a:gd name="T83" fmla="*/ 205078947 h 850"/>
              <a:gd name="T84" fmla="*/ 140723653 w 929"/>
              <a:gd name="T85" fmla="*/ 120875908 h 850"/>
              <a:gd name="T86" fmla="*/ 134382614 w 929"/>
              <a:gd name="T87" fmla="*/ 127390093 h 850"/>
              <a:gd name="T88" fmla="*/ 118042092 w 929"/>
              <a:gd name="T89" fmla="*/ 134387120 h 850"/>
              <a:gd name="T90" fmla="*/ 147064691 w 929"/>
              <a:gd name="T91" fmla="*/ 114120547 h 850"/>
              <a:gd name="T92" fmla="*/ 147064691 w 929"/>
              <a:gd name="T93" fmla="*/ 205078947 h 850"/>
              <a:gd name="T94" fmla="*/ 176331252 w 929"/>
              <a:gd name="T95" fmla="*/ 205078947 h 850"/>
              <a:gd name="T96" fmla="*/ 176331252 w 929"/>
              <a:gd name="T97" fmla="*/ 84203039 h 850"/>
              <a:gd name="T98" fmla="*/ 147064691 w 929"/>
              <a:gd name="T99" fmla="*/ 114120547 h 850"/>
              <a:gd name="T100" fmla="*/ 199012813 w 929"/>
              <a:gd name="T101" fmla="*/ 60799717 h 850"/>
              <a:gd name="T102" fmla="*/ 182916253 w 929"/>
              <a:gd name="T103" fmla="*/ 77447679 h 850"/>
              <a:gd name="T104" fmla="*/ 182916253 w 929"/>
              <a:gd name="T105" fmla="*/ 205078947 h 850"/>
              <a:gd name="T106" fmla="*/ 212182814 w 929"/>
              <a:gd name="T107" fmla="*/ 205078947 h 850"/>
              <a:gd name="T108" fmla="*/ 212182814 w 929"/>
              <a:gd name="T109" fmla="*/ 73345737 h 850"/>
              <a:gd name="T110" fmla="*/ 199012813 w 929"/>
              <a:gd name="T111" fmla="*/ 60799717 h 850"/>
              <a:gd name="T112" fmla="*/ 199012813 w 929"/>
              <a:gd name="T113" fmla="*/ 60799717 h 850"/>
              <a:gd name="T114" fmla="*/ 199012813 w 929"/>
              <a:gd name="T115" fmla="*/ 60799717 h 85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29" h="850">
                <a:moveTo>
                  <a:pt x="872" y="232"/>
                </a:moveTo>
                <a:cubicBezTo>
                  <a:pt x="814" y="177"/>
                  <a:pt x="814" y="177"/>
                  <a:pt x="814" y="177"/>
                </a:cubicBezTo>
                <a:cubicBezTo>
                  <a:pt x="512" y="491"/>
                  <a:pt x="512" y="491"/>
                  <a:pt x="512" y="491"/>
                </a:cubicBezTo>
                <a:cubicBezTo>
                  <a:pt x="505" y="499"/>
                  <a:pt x="494" y="504"/>
                  <a:pt x="484" y="504"/>
                </a:cubicBezTo>
                <a:cubicBezTo>
                  <a:pt x="484" y="504"/>
                  <a:pt x="484" y="504"/>
                  <a:pt x="484" y="504"/>
                </a:cubicBezTo>
                <a:cubicBezTo>
                  <a:pt x="473" y="504"/>
                  <a:pt x="462" y="499"/>
                  <a:pt x="455" y="491"/>
                </a:cubicBezTo>
                <a:cubicBezTo>
                  <a:pt x="297" y="328"/>
                  <a:pt x="297" y="328"/>
                  <a:pt x="297" y="328"/>
                </a:cubicBezTo>
                <a:cubicBezTo>
                  <a:pt x="73" y="564"/>
                  <a:pt x="73" y="564"/>
                  <a:pt x="73" y="564"/>
                </a:cubicBezTo>
                <a:cubicBezTo>
                  <a:pt x="65" y="573"/>
                  <a:pt x="55" y="577"/>
                  <a:pt x="44" y="577"/>
                </a:cubicBezTo>
                <a:cubicBezTo>
                  <a:pt x="34" y="577"/>
                  <a:pt x="25" y="573"/>
                  <a:pt x="17" y="566"/>
                </a:cubicBezTo>
                <a:cubicBezTo>
                  <a:pt x="1" y="551"/>
                  <a:pt x="0" y="525"/>
                  <a:pt x="15" y="509"/>
                </a:cubicBezTo>
                <a:cubicBezTo>
                  <a:pt x="268" y="243"/>
                  <a:pt x="268" y="243"/>
                  <a:pt x="268" y="243"/>
                </a:cubicBezTo>
                <a:cubicBezTo>
                  <a:pt x="276" y="235"/>
                  <a:pt x="286" y="231"/>
                  <a:pt x="297" y="231"/>
                </a:cubicBezTo>
                <a:cubicBezTo>
                  <a:pt x="297" y="231"/>
                  <a:pt x="297" y="231"/>
                  <a:pt x="297" y="231"/>
                </a:cubicBezTo>
                <a:cubicBezTo>
                  <a:pt x="308" y="231"/>
                  <a:pt x="318" y="235"/>
                  <a:pt x="326" y="243"/>
                </a:cubicBezTo>
                <a:cubicBezTo>
                  <a:pt x="484" y="406"/>
                  <a:pt x="484" y="406"/>
                  <a:pt x="484" y="406"/>
                </a:cubicBezTo>
                <a:cubicBezTo>
                  <a:pt x="757" y="122"/>
                  <a:pt x="757" y="122"/>
                  <a:pt x="757" y="122"/>
                </a:cubicBezTo>
                <a:cubicBezTo>
                  <a:pt x="699" y="67"/>
                  <a:pt x="699" y="67"/>
                  <a:pt x="699" y="67"/>
                </a:cubicBezTo>
                <a:cubicBezTo>
                  <a:pt x="929" y="0"/>
                  <a:pt x="929" y="0"/>
                  <a:pt x="929" y="0"/>
                </a:cubicBezTo>
                <a:lnTo>
                  <a:pt x="872" y="232"/>
                </a:lnTo>
                <a:close/>
                <a:moveTo>
                  <a:pt x="44" y="630"/>
                </a:moveTo>
                <a:cubicBezTo>
                  <a:pt x="35" y="630"/>
                  <a:pt x="26" y="629"/>
                  <a:pt x="18" y="626"/>
                </a:cubicBezTo>
                <a:cubicBezTo>
                  <a:pt x="18" y="850"/>
                  <a:pt x="18" y="850"/>
                  <a:pt x="18" y="850"/>
                </a:cubicBezTo>
                <a:cubicBezTo>
                  <a:pt x="138" y="850"/>
                  <a:pt x="138" y="850"/>
                  <a:pt x="138" y="850"/>
                </a:cubicBezTo>
                <a:cubicBezTo>
                  <a:pt x="138" y="574"/>
                  <a:pt x="138" y="574"/>
                  <a:pt x="138" y="574"/>
                </a:cubicBezTo>
                <a:cubicBezTo>
                  <a:pt x="112" y="601"/>
                  <a:pt x="112" y="601"/>
                  <a:pt x="112" y="601"/>
                </a:cubicBezTo>
                <a:cubicBezTo>
                  <a:pt x="94" y="619"/>
                  <a:pt x="70" y="630"/>
                  <a:pt x="44" y="630"/>
                </a:cubicBezTo>
                <a:close/>
                <a:moveTo>
                  <a:pt x="164" y="850"/>
                </a:moveTo>
                <a:cubicBezTo>
                  <a:pt x="284" y="850"/>
                  <a:pt x="284" y="850"/>
                  <a:pt x="284" y="850"/>
                </a:cubicBezTo>
                <a:cubicBezTo>
                  <a:pt x="284" y="420"/>
                  <a:pt x="284" y="420"/>
                  <a:pt x="284" y="420"/>
                </a:cubicBezTo>
                <a:cubicBezTo>
                  <a:pt x="164" y="546"/>
                  <a:pt x="164" y="546"/>
                  <a:pt x="164" y="546"/>
                </a:cubicBezTo>
                <a:lnTo>
                  <a:pt x="164" y="850"/>
                </a:lnTo>
                <a:close/>
                <a:moveTo>
                  <a:pt x="417" y="528"/>
                </a:moveTo>
                <a:cubicBezTo>
                  <a:pt x="311" y="418"/>
                  <a:pt x="311" y="418"/>
                  <a:pt x="311" y="418"/>
                </a:cubicBezTo>
                <a:cubicBezTo>
                  <a:pt x="311" y="850"/>
                  <a:pt x="311" y="850"/>
                  <a:pt x="311" y="850"/>
                </a:cubicBezTo>
                <a:cubicBezTo>
                  <a:pt x="430" y="850"/>
                  <a:pt x="430" y="850"/>
                  <a:pt x="430" y="850"/>
                </a:cubicBezTo>
                <a:cubicBezTo>
                  <a:pt x="430" y="540"/>
                  <a:pt x="430" y="540"/>
                  <a:pt x="430" y="540"/>
                </a:cubicBezTo>
                <a:cubicBezTo>
                  <a:pt x="425" y="537"/>
                  <a:pt x="421" y="533"/>
                  <a:pt x="417" y="528"/>
                </a:cubicBezTo>
                <a:close/>
                <a:moveTo>
                  <a:pt x="484" y="557"/>
                </a:moveTo>
                <a:cubicBezTo>
                  <a:pt x="474" y="557"/>
                  <a:pt x="466" y="555"/>
                  <a:pt x="457" y="553"/>
                </a:cubicBezTo>
                <a:cubicBezTo>
                  <a:pt x="457" y="850"/>
                  <a:pt x="457" y="850"/>
                  <a:pt x="457" y="850"/>
                </a:cubicBezTo>
                <a:cubicBezTo>
                  <a:pt x="577" y="850"/>
                  <a:pt x="577" y="850"/>
                  <a:pt x="577" y="850"/>
                </a:cubicBezTo>
                <a:cubicBezTo>
                  <a:pt x="577" y="501"/>
                  <a:pt x="577" y="501"/>
                  <a:pt x="577" y="501"/>
                </a:cubicBezTo>
                <a:cubicBezTo>
                  <a:pt x="551" y="528"/>
                  <a:pt x="551" y="528"/>
                  <a:pt x="551" y="528"/>
                </a:cubicBezTo>
                <a:cubicBezTo>
                  <a:pt x="533" y="546"/>
                  <a:pt x="509" y="557"/>
                  <a:pt x="484" y="557"/>
                </a:cubicBezTo>
                <a:close/>
                <a:moveTo>
                  <a:pt x="603" y="473"/>
                </a:moveTo>
                <a:cubicBezTo>
                  <a:pt x="603" y="850"/>
                  <a:pt x="603" y="850"/>
                  <a:pt x="603" y="850"/>
                </a:cubicBezTo>
                <a:cubicBezTo>
                  <a:pt x="723" y="850"/>
                  <a:pt x="723" y="850"/>
                  <a:pt x="723" y="850"/>
                </a:cubicBezTo>
                <a:cubicBezTo>
                  <a:pt x="723" y="349"/>
                  <a:pt x="723" y="349"/>
                  <a:pt x="723" y="349"/>
                </a:cubicBezTo>
                <a:lnTo>
                  <a:pt x="603" y="473"/>
                </a:lnTo>
                <a:close/>
                <a:moveTo>
                  <a:pt x="816" y="252"/>
                </a:moveTo>
                <a:cubicBezTo>
                  <a:pt x="750" y="321"/>
                  <a:pt x="750" y="321"/>
                  <a:pt x="750" y="321"/>
                </a:cubicBezTo>
                <a:cubicBezTo>
                  <a:pt x="750" y="850"/>
                  <a:pt x="750" y="850"/>
                  <a:pt x="750" y="850"/>
                </a:cubicBezTo>
                <a:cubicBezTo>
                  <a:pt x="870" y="850"/>
                  <a:pt x="870" y="850"/>
                  <a:pt x="870" y="850"/>
                </a:cubicBezTo>
                <a:cubicBezTo>
                  <a:pt x="870" y="304"/>
                  <a:pt x="870" y="304"/>
                  <a:pt x="870" y="304"/>
                </a:cubicBezTo>
                <a:lnTo>
                  <a:pt x="816" y="252"/>
                </a:lnTo>
                <a:close/>
                <a:moveTo>
                  <a:pt x="816" y="252"/>
                </a:moveTo>
                <a:cubicBezTo>
                  <a:pt x="816" y="252"/>
                  <a:pt x="816" y="252"/>
                  <a:pt x="816" y="252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" name="稻壳儿小白白(http://dwz.cn/Wu2UP)"/>
          <p:cNvSpPr>
            <a:spLocks noChangeArrowheads="1"/>
          </p:cNvSpPr>
          <p:nvPr/>
        </p:nvSpPr>
        <p:spPr bwMode="auto">
          <a:xfrm>
            <a:off x="4211314" y="964020"/>
            <a:ext cx="681038" cy="6810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/>
            <a:endParaRPr lang="en-US" altLang="zh-CN" sz="900"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/>
          <p:nvPr/>
        </p:nvSpPr>
        <p:spPr bwMode="auto">
          <a:xfrm>
            <a:off x="4382765" y="1149758"/>
            <a:ext cx="339328" cy="309563"/>
          </a:xfrm>
          <a:custGeom>
            <a:avLst/>
            <a:gdLst>
              <a:gd name="T0" fmla="*/ 1885692782 w 84"/>
              <a:gd name="T1" fmla="*/ 943834339 h 76"/>
              <a:gd name="T2" fmla="*/ 2147483647 w 84"/>
              <a:gd name="T3" fmla="*/ 884849105 h 76"/>
              <a:gd name="T4" fmla="*/ 2147483647 w 84"/>
              <a:gd name="T5" fmla="*/ 294947891 h 76"/>
              <a:gd name="T6" fmla="*/ 2146786634 w 84"/>
              <a:gd name="T7" fmla="*/ 29495332 h 76"/>
              <a:gd name="T8" fmla="*/ 1566573885 w 84"/>
              <a:gd name="T9" fmla="*/ 147476661 h 76"/>
              <a:gd name="T10" fmla="*/ 1450534567 w 84"/>
              <a:gd name="T11" fmla="*/ 442424553 h 76"/>
              <a:gd name="T12" fmla="*/ 1595589101 w 84"/>
              <a:gd name="T13" fmla="*/ 619391115 h 76"/>
              <a:gd name="T14" fmla="*/ 319118897 w 84"/>
              <a:gd name="T15" fmla="*/ 1769692780 h 76"/>
              <a:gd name="T16" fmla="*/ 261093852 w 84"/>
              <a:gd name="T17" fmla="*/ 973329671 h 76"/>
              <a:gd name="T18" fmla="*/ 377138556 w 84"/>
              <a:gd name="T19" fmla="*/ 855353773 h 76"/>
              <a:gd name="T20" fmla="*/ 812296772 w 84"/>
              <a:gd name="T21" fmla="*/ 825858441 h 76"/>
              <a:gd name="T22" fmla="*/ 870321817 w 84"/>
              <a:gd name="T23" fmla="*/ 265452559 h 76"/>
              <a:gd name="T24" fmla="*/ 319118897 w 84"/>
              <a:gd name="T25" fmla="*/ 235957227 h 76"/>
              <a:gd name="T26" fmla="*/ 203074193 w 84"/>
              <a:gd name="T27" fmla="*/ 678381780 h 76"/>
              <a:gd name="T28" fmla="*/ 116044704 w 84"/>
              <a:gd name="T29" fmla="*/ 796363109 h 76"/>
              <a:gd name="T30" fmla="*/ 0 w 84"/>
              <a:gd name="T31" fmla="*/ 1032320336 h 76"/>
              <a:gd name="T32" fmla="*/ 87029489 w 84"/>
              <a:gd name="T33" fmla="*/ 1946664773 h 76"/>
              <a:gd name="T34" fmla="*/ 1218450544 w 84"/>
              <a:gd name="T35" fmla="*/ 2147483647 h 76"/>
              <a:gd name="T36" fmla="*/ 1479544396 w 84"/>
              <a:gd name="T37" fmla="*/ 2147483647 h 76"/>
              <a:gd name="T38" fmla="*/ 1653608760 w 84"/>
              <a:gd name="T39" fmla="*/ 2005655438 h 76"/>
              <a:gd name="T40" fmla="*/ 1682618589 w 84"/>
              <a:gd name="T41" fmla="*/ 2064640671 h 76"/>
              <a:gd name="T42" fmla="*/ 2001737486 w 84"/>
              <a:gd name="T43" fmla="*/ 2094136003 h 76"/>
              <a:gd name="T44" fmla="*/ 2147483647 w 84"/>
              <a:gd name="T45" fmla="*/ 1858178776 h 76"/>
              <a:gd name="T46" fmla="*/ 2147483647 w 84"/>
              <a:gd name="T47" fmla="*/ 1563230885 h 76"/>
              <a:gd name="T48" fmla="*/ 2001737486 w 84"/>
              <a:gd name="T49" fmla="*/ 1268282993 h 76"/>
              <a:gd name="T50" fmla="*/ 1682618589 w 84"/>
              <a:gd name="T51" fmla="*/ 1238787661 h 76"/>
              <a:gd name="T52" fmla="*/ 1450534567 w 84"/>
              <a:gd name="T53" fmla="*/ 1474744888 h 76"/>
              <a:gd name="T54" fmla="*/ 1421524737 w 84"/>
              <a:gd name="T55" fmla="*/ 1769692780 h 76"/>
              <a:gd name="T56" fmla="*/ 1479544396 w 84"/>
              <a:gd name="T57" fmla="*/ 1828683444 h 76"/>
              <a:gd name="T58" fmla="*/ 1305480033 w 84"/>
              <a:gd name="T59" fmla="*/ 1976160105 h 76"/>
              <a:gd name="T60" fmla="*/ 638232409 w 84"/>
              <a:gd name="T61" fmla="*/ 1828683444 h 76"/>
              <a:gd name="T62" fmla="*/ 1769648078 w 84"/>
              <a:gd name="T63" fmla="*/ 796363109 h 76"/>
              <a:gd name="T64" fmla="*/ 1885692782 w 84"/>
              <a:gd name="T65" fmla="*/ 943834339 h 7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4" h="76">
                <a:moveTo>
                  <a:pt x="65" y="32"/>
                </a:moveTo>
                <a:cubicBezTo>
                  <a:pt x="69" y="36"/>
                  <a:pt x="75" y="34"/>
                  <a:pt x="76" y="30"/>
                </a:cubicBezTo>
                <a:cubicBezTo>
                  <a:pt x="82" y="10"/>
                  <a:pt x="82" y="10"/>
                  <a:pt x="82" y="10"/>
                </a:cubicBezTo>
                <a:cubicBezTo>
                  <a:pt x="84" y="5"/>
                  <a:pt x="79" y="0"/>
                  <a:pt x="74" y="1"/>
                </a:cubicBezTo>
                <a:cubicBezTo>
                  <a:pt x="54" y="5"/>
                  <a:pt x="54" y="5"/>
                  <a:pt x="54" y="5"/>
                </a:cubicBezTo>
                <a:cubicBezTo>
                  <a:pt x="49" y="6"/>
                  <a:pt x="47" y="11"/>
                  <a:pt x="50" y="15"/>
                </a:cubicBezTo>
                <a:cubicBezTo>
                  <a:pt x="55" y="21"/>
                  <a:pt x="55" y="21"/>
                  <a:pt x="55" y="21"/>
                </a:cubicBezTo>
                <a:cubicBezTo>
                  <a:pt x="11" y="60"/>
                  <a:pt x="11" y="60"/>
                  <a:pt x="11" y="60"/>
                </a:cubicBezTo>
                <a:cubicBezTo>
                  <a:pt x="9" y="33"/>
                  <a:pt x="9" y="33"/>
                  <a:pt x="9" y="33"/>
                </a:cubicBezTo>
                <a:cubicBezTo>
                  <a:pt x="13" y="29"/>
                  <a:pt x="13" y="29"/>
                  <a:pt x="13" y="29"/>
                </a:cubicBezTo>
                <a:cubicBezTo>
                  <a:pt x="18" y="32"/>
                  <a:pt x="24" y="32"/>
                  <a:pt x="28" y="28"/>
                </a:cubicBezTo>
                <a:cubicBezTo>
                  <a:pt x="34" y="23"/>
                  <a:pt x="34" y="15"/>
                  <a:pt x="30" y="9"/>
                </a:cubicBezTo>
                <a:cubicBezTo>
                  <a:pt x="25" y="3"/>
                  <a:pt x="16" y="3"/>
                  <a:pt x="11" y="8"/>
                </a:cubicBezTo>
                <a:cubicBezTo>
                  <a:pt x="6" y="12"/>
                  <a:pt x="5" y="18"/>
                  <a:pt x="7" y="23"/>
                </a:cubicBezTo>
                <a:cubicBezTo>
                  <a:pt x="4" y="27"/>
                  <a:pt x="4" y="27"/>
                  <a:pt x="4" y="27"/>
                </a:cubicBezTo>
                <a:cubicBezTo>
                  <a:pt x="1" y="29"/>
                  <a:pt x="0" y="32"/>
                  <a:pt x="0" y="35"/>
                </a:cubicBezTo>
                <a:cubicBezTo>
                  <a:pt x="3" y="66"/>
                  <a:pt x="3" y="66"/>
                  <a:pt x="3" y="66"/>
                </a:cubicBezTo>
                <a:cubicBezTo>
                  <a:pt x="42" y="75"/>
                  <a:pt x="42" y="75"/>
                  <a:pt x="42" y="75"/>
                </a:cubicBezTo>
                <a:cubicBezTo>
                  <a:pt x="46" y="76"/>
                  <a:pt x="49" y="75"/>
                  <a:pt x="51" y="73"/>
                </a:cubicBezTo>
                <a:cubicBezTo>
                  <a:pt x="57" y="68"/>
                  <a:pt x="57" y="68"/>
                  <a:pt x="57" y="68"/>
                </a:cubicBezTo>
                <a:cubicBezTo>
                  <a:pt x="58" y="70"/>
                  <a:pt x="58" y="70"/>
                  <a:pt x="58" y="70"/>
                </a:cubicBezTo>
                <a:cubicBezTo>
                  <a:pt x="61" y="73"/>
                  <a:pt x="66" y="73"/>
                  <a:pt x="69" y="71"/>
                </a:cubicBezTo>
                <a:cubicBezTo>
                  <a:pt x="77" y="63"/>
                  <a:pt x="77" y="63"/>
                  <a:pt x="77" y="63"/>
                </a:cubicBezTo>
                <a:cubicBezTo>
                  <a:pt x="80" y="60"/>
                  <a:pt x="80" y="56"/>
                  <a:pt x="78" y="53"/>
                </a:cubicBezTo>
                <a:cubicBezTo>
                  <a:pt x="69" y="43"/>
                  <a:pt x="69" y="43"/>
                  <a:pt x="69" y="43"/>
                </a:cubicBezTo>
                <a:cubicBezTo>
                  <a:pt x="66" y="40"/>
                  <a:pt x="61" y="39"/>
                  <a:pt x="58" y="42"/>
                </a:cubicBezTo>
                <a:cubicBezTo>
                  <a:pt x="50" y="50"/>
                  <a:pt x="50" y="50"/>
                  <a:pt x="50" y="50"/>
                </a:cubicBezTo>
                <a:cubicBezTo>
                  <a:pt x="47" y="52"/>
                  <a:pt x="47" y="57"/>
                  <a:pt x="49" y="60"/>
                </a:cubicBezTo>
                <a:cubicBezTo>
                  <a:pt x="51" y="62"/>
                  <a:pt x="51" y="62"/>
                  <a:pt x="51" y="62"/>
                </a:cubicBezTo>
                <a:cubicBezTo>
                  <a:pt x="45" y="67"/>
                  <a:pt x="45" y="67"/>
                  <a:pt x="45" y="67"/>
                </a:cubicBezTo>
                <a:cubicBezTo>
                  <a:pt x="22" y="62"/>
                  <a:pt x="22" y="62"/>
                  <a:pt x="22" y="62"/>
                </a:cubicBezTo>
                <a:cubicBezTo>
                  <a:pt x="61" y="27"/>
                  <a:pt x="61" y="27"/>
                  <a:pt x="61" y="27"/>
                </a:cubicBezTo>
                <a:lnTo>
                  <a:pt x="6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8" name="稻壳儿小白白(http://dwz.cn/Wu2UP)"/>
          <p:cNvSpPr txBox="1">
            <a:spLocks noChangeArrowheads="1"/>
          </p:cNvSpPr>
          <p:nvPr/>
        </p:nvSpPr>
        <p:spPr bwMode="auto">
          <a:xfrm>
            <a:off x="5001890" y="1287871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9" name="稻壳儿小白白(http://dwz.cn/Wu2UP)"/>
          <p:cNvSpPr txBox="1">
            <a:spLocks noChangeArrowheads="1"/>
          </p:cNvSpPr>
          <p:nvPr/>
        </p:nvSpPr>
        <p:spPr bwMode="auto">
          <a:xfrm>
            <a:off x="4992364" y="1067604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单击此处编辑标题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30" name="稻壳儿小白白(http://dwz.cn/Wu2UP)"/>
          <p:cNvSpPr txBox="1">
            <a:spLocks noChangeArrowheads="1"/>
          </p:cNvSpPr>
          <p:nvPr/>
        </p:nvSpPr>
        <p:spPr bwMode="auto">
          <a:xfrm>
            <a:off x="5001890" y="2259421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31" name="稻壳儿小白白(http://dwz.cn/Wu2UP)"/>
          <p:cNvSpPr txBox="1">
            <a:spLocks noChangeArrowheads="1"/>
          </p:cNvSpPr>
          <p:nvPr/>
        </p:nvSpPr>
        <p:spPr bwMode="auto">
          <a:xfrm>
            <a:off x="4992364" y="2039154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单击此处编辑标题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2" name="稻壳儿小白白(http://dwz.cn/Wu2UP)"/>
          <p:cNvSpPr txBox="1">
            <a:spLocks noChangeArrowheads="1"/>
          </p:cNvSpPr>
          <p:nvPr/>
        </p:nvSpPr>
        <p:spPr bwMode="auto">
          <a:xfrm>
            <a:off x="5001890" y="3315505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33" name="稻壳儿小白白(http://dwz.cn/Wu2UP)"/>
          <p:cNvSpPr txBox="1">
            <a:spLocks noChangeArrowheads="1"/>
          </p:cNvSpPr>
          <p:nvPr/>
        </p:nvSpPr>
        <p:spPr bwMode="auto">
          <a:xfrm>
            <a:off x="4992364" y="3095239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单击此处编辑标题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4" name="稻壳儿小白白(http://dwz.cn/Wu2UP)"/>
          <p:cNvSpPr txBox="1">
            <a:spLocks noChangeArrowheads="1"/>
          </p:cNvSpPr>
          <p:nvPr/>
        </p:nvSpPr>
        <p:spPr bwMode="auto">
          <a:xfrm>
            <a:off x="5001890" y="4271577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35" name="稻壳儿小白白(http://dwz.cn/Wu2UP)"/>
          <p:cNvSpPr txBox="1">
            <a:spLocks noChangeArrowheads="1"/>
          </p:cNvSpPr>
          <p:nvPr/>
        </p:nvSpPr>
        <p:spPr bwMode="auto">
          <a:xfrm>
            <a:off x="4992364" y="4051311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单击此处编辑标题</a:t>
            </a:r>
            <a:endParaRPr lang="en-US" sz="1200" b="1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任意多边形 37"/>
          <p:cNvSpPr/>
          <p:nvPr/>
        </p:nvSpPr>
        <p:spPr bwMode="auto">
          <a:xfrm rot="2700000">
            <a:off x="2737247" y="1771713"/>
            <a:ext cx="2980135" cy="2980134"/>
          </a:xfrm>
          <a:custGeom>
            <a:avLst/>
            <a:gdLst>
              <a:gd name="T0" fmla="*/ 135634 w 3973789"/>
              <a:gd name="T1" fmla="*/ 3182707 h 3973789"/>
              <a:gd name="T2" fmla="*/ 3182709 w 3973789"/>
              <a:gd name="T3" fmla="*/ 135634 h 3973789"/>
              <a:gd name="T4" fmla="*/ 3837603 w 3973789"/>
              <a:gd name="T5" fmla="*/ 135634 h 3973789"/>
              <a:gd name="T6" fmla="*/ 3837603 w 3973789"/>
              <a:gd name="T7" fmla="*/ 790528 h 3973789"/>
              <a:gd name="T8" fmla="*/ 790528 w 3973789"/>
              <a:gd name="T9" fmla="*/ 3837601 h 3973789"/>
              <a:gd name="T10" fmla="*/ 208278 w 3973789"/>
              <a:gd name="T11" fmla="*/ 3896941 h 3973789"/>
              <a:gd name="T12" fmla="*/ 205689 w 3973789"/>
              <a:gd name="T13" fmla="*/ 3894826 h 3973789"/>
              <a:gd name="T14" fmla="*/ 78409 w 3973789"/>
              <a:gd name="T15" fmla="*/ 3894826 h 3973789"/>
              <a:gd name="T16" fmla="*/ 78409 w 3973789"/>
              <a:gd name="T17" fmla="*/ 3767546 h 3973789"/>
              <a:gd name="T18" fmla="*/ 76294 w 3973789"/>
              <a:gd name="T19" fmla="*/ 3764959 h 3973789"/>
              <a:gd name="T20" fmla="*/ 135634 w 3973789"/>
              <a:gd name="T21" fmla="*/ 3182707 h 397378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73789" h="3973789">
                <a:moveTo>
                  <a:pt x="135652" y="3183151"/>
                </a:moveTo>
                <a:lnTo>
                  <a:pt x="3183151" y="135652"/>
                </a:lnTo>
                <a:cubicBezTo>
                  <a:pt x="3364021" y="-45218"/>
                  <a:pt x="3657268" y="-45218"/>
                  <a:pt x="3838137" y="135652"/>
                </a:cubicBezTo>
                <a:cubicBezTo>
                  <a:pt x="4019007" y="316521"/>
                  <a:pt x="4019007" y="609768"/>
                  <a:pt x="3838137" y="790638"/>
                </a:cubicBezTo>
                <a:lnTo>
                  <a:pt x="790638" y="3838137"/>
                </a:lnTo>
                <a:cubicBezTo>
                  <a:pt x="632377" y="3996398"/>
                  <a:pt x="388077" y="4016181"/>
                  <a:pt x="208306" y="3897485"/>
                </a:cubicBezTo>
                <a:lnTo>
                  <a:pt x="205717" y="3895370"/>
                </a:lnTo>
                <a:lnTo>
                  <a:pt x="78419" y="3895370"/>
                </a:lnTo>
                <a:lnTo>
                  <a:pt x="78419" y="3768072"/>
                </a:lnTo>
                <a:lnTo>
                  <a:pt x="76304" y="3765483"/>
                </a:lnTo>
                <a:cubicBezTo>
                  <a:pt x="-42392" y="3585712"/>
                  <a:pt x="-22609" y="3341412"/>
                  <a:pt x="135652" y="31831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61" name="Oval 25"/>
          <p:cNvSpPr>
            <a:spLocks noChangeArrowheads="1"/>
          </p:cNvSpPr>
          <p:nvPr/>
        </p:nvSpPr>
        <p:spPr bwMode="auto">
          <a:xfrm>
            <a:off x="1366838" y="1379997"/>
            <a:ext cx="694135" cy="695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任意多边形 3"/>
          <p:cNvSpPr/>
          <p:nvPr/>
        </p:nvSpPr>
        <p:spPr bwMode="auto">
          <a:xfrm rot="2700000">
            <a:off x="2692004" y="236997"/>
            <a:ext cx="2980134" cy="2980134"/>
          </a:xfrm>
          <a:custGeom>
            <a:avLst/>
            <a:gdLst>
              <a:gd name="T0" fmla="*/ 135634 w 3973789"/>
              <a:gd name="T1" fmla="*/ 3182707 h 3973789"/>
              <a:gd name="T2" fmla="*/ 3182707 w 3973789"/>
              <a:gd name="T3" fmla="*/ 135634 h 3973789"/>
              <a:gd name="T4" fmla="*/ 3837601 w 3973789"/>
              <a:gd name="T5" fmla="*/ 135634 h 3973789"/>
              <a:gd name="T6" fmla="*/ 3837601 w 3973789"/>
              <a:gd name="T7" fmla="*/ 790528 h 3973789"/>
              <a:gd name="T8" fmla="*/ 790528 w 3973789"/>
              <a:gd name="T9" fmla="*/ 3837601 h 3973789"/>
              <a:gd name="T10" fmla="*/ 208276 w 3973789"/>
              <a:gd name="T11" fmla="*/ 3896941 h 3973789"/>
              <a:gd name="T12" fmla="*/ 205689 w 3973789"/>
              <a:gd name="T13" fmla="*/ 3894826 h 3973789"/>
              <a:gd name="T14" fmla="*/ 78409 w 3973789"/>
              <a:gd name="T15" fmla="*/ 3894826 h 3973789"/>
              <a:gd name="T16" fmla="*/ 78409 w 3973789"/>
              <a:gd name="T17" fmla="*/ 3767546 h 3973789"/>
              <a:gd name="T18" fmla="*/ 76294 w 3973789"/>
              <a:gd name="T19" fmla="*/ 3764959 h 3973789"/>
              <a:gd name="T20" fmla="*/ 135634 w 3973789"/>
              <a:gd name="T21" fmla="*/ 3182707 h 397378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73789" h="3973789">
                <a:moveTo>
                  <a:pt x="135652" y="3183151"/>
                </a:moveTo>
                <a:lnTo>
                  <a:pt x="3183151" y="135652"/>
                </a:lnTo>
                <a:cubicBezTo>
                  <a:pt x="3364021" y="-45218"/>
                  <a:pt x="3657268" y="-45218"/>
                  <a:pt x="3838137" y="135652"/>
                </a:cubicBezTo>
                <a:cubicBezTo>
                  <a:pt x="4019007" y="316521"/>
                  <a:pt x="4019007" y="609768"/>
                  <a:pt x="3838137" y="790638"/>
                </a:cubicBezTo>
                <a:lnTo>
                  <a:pt x="790638" y="3838137"/>
                </a:lnTo>
                <a:cubicBezTo>
                  <a:pt x="632377" y="3996398"/>
                  <a:pt x="388077" y="4016181"/>
                  <a:pt x="208306" y="3897485"/>
                </a:cubicBezTo>
                <a:lnTo>
                  <a:pt x="205717" y="3895370"/>
                </a:lnTo>
                <a:lnTo>
                  <a:pt x="78419" y="3895370"/>
                </a:lnTo>
                <a:lnTo>
                  <a:pt x="78419" y="3768072"/>
                </a:lnTo>
                <a:lnTo>
                  <a:pt x="76304" y="3765483"/>
                </a:lnTo>
                <a:cubicBezTo>
                  <a:pt x="-42392" y="3585712"/>
                  <a:pt x="-22609" y="3341412"/>
                  <a:pt x="135652" y="31831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63" name="任意多边形 5"/>
          <p:cNvSpPr/>
          <p:nvPr/>
        </p:nvSpPr>
        <p:spPr bwMode="auto">
          <a:xfrm flipH="1">
            <a:off x="2877741" y="2145569"/>
            <a:ext cx="3988594" cy="695325"/>
          </a:xfrm>
          <a:custGeom>
            <a:avLst/>
            <a:gdLst>
              <a:gd name="T0" fmla="*/ 4855872 w 5317045"/>
              <a:gd name="T1" fmla="*/ 0 h 926290"/>
              <a:gd name="T2" fmla="*/ 544307 w 5317045"/>
              <a:gd name="T3" fmla="*/ 0 h 926290"/>
              <a:gd name="T4" fmla="*/ 90385 w 5317045"/>
              <a:gd name="T5" fmla="*/ 370452 h 926290"/>
              <a:gd name="T6" fmla="*/ 90050 w 5317045"/>
              <a:gd name="T7" fmla="*/ 373784 h 926290"/>
              <a:gd name="T8" fmla="*/ 0 w 5317045"/>
              <a:gd name="T9" fmla="*/ 463955 h 926290"/>
              <a:gd name="T10" fmla="*/ 90050 w 5317045"/>
              <a:gd name="T11" fmla="*/ 554128 h 926290"/>
              <a:gd name="T12" fmla="*/ 90385 w 5317045"/>
              <a:gd name="T13" fmla="*/ 557459 h 926290"/>
              <a:gd name="T14" fmla="*/ 544307 w 5317045"/>
              <a:gd name="T15" fmla="*/ 927911 h 926290"/>
              <a:gd name="T16" fmla="*/ 4855872 w 5317045"/>
              <a:gd name="T17" fmla="*/ 927911 h 926290"/>
              <a:gd name="T18" fmla="*/ 5319205 w 5317045"/>
              <a:gd name="T19" fmla="*/ 463955 h 926290"/>
              <a:gd name="T20" fmla="*/ 4855872 w 5317045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5" h="926290">
                <a:moveTo>
                  <a:pt x="4853900" y="0"/>
                </a:moveTo>
                <a:lnTo>
                  <a:pt x="544085" y="0"/>
                </a:lnTo>
                <a:cubicBezTo>
                  <a:pt x="320270" y="0"/>
                  <a:pt x="133536" y="158758"/>
                  <a:pt x="90349" y="369805"/>
                </a:cubicBezTo>
                <a:lnTo>
                  <a:pt x="90014" y="373131"/>
                </a:lnTo>
                <a:lnTo>
                  <a:pt x="0" y="463145"/>
                </a:lnTo>
                <a:lnTo>
                  <a:pt x="90014" y="553160"/>
                </a:lnTo>
                <a:lnTo>
                  <a:pt x="90349" y="556485"/>
                </a:lnTo>
                <a:cubicBezTo>
                  <a:pt x="133536" y="767532"/>
                  <a:pt x="320270" y="926290"/>
                  <a:pt x="544085" y="926290"/>
                </a:cubicBezTo>
                <a:lnTo>
                  <a:pt x="4853900" y="926290"/>
                </a:lnTo>
                <a:cubicBezTo>
                  <a:pt x="5109688" y="926290"/>
                  <a:pt x="5317045" y="718933"/>
                  <a:pt x="5317045" y="463145"/>
                </a:cubicBezTo>
                <a:cubicBezTo>
                  <a:pt x="5317045" y="207357"/>
                  <a:pt x="5109688" y="0"/>
                  <a:pt x="4853900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64" name="任意多边形 6"/>
          <p:cNvSpPr/>
          <p:nvPr/>
        </p:nvSpPr>
        <p:spPr bwMode="auto">
          <a:xfrm flipH="1">
            <a:off x="2877741" y="3680285"/>
            <a:ext cx="3988594" cy="695325"/>
          </a:xfrm>
          <a:custGeom>
            <a:avLst/>
            <a:gdLst>
              <a:gd name="T0" fmla="*/ 4855873 w 5317044"/>
              <a:gd name="T1" fmla="*/ 0 h 926290"/>
              <a:gd name="T2" fmla="*/ 544306 w 5317044"/>
              <a:gd name="T3" fmla="*/ 0 h 926290"/>
              <a:gd name="T4" fmla="*/ 90384 w 5317044"/>
              <a:gd name="T5" fmla="*/ 370452 h 926290"/>
              <a:gd name="T6" fmla="*/ 90049 w 5317044"/>
              <a:gd name="T7" fmla="*/ 373785 h 926290"/>
              <a:gd name="T8" fmla="*/ 0 w 5317044"/>
              <a:gd name="T9" fmla="*/ 463955 h 926290"/>
              <a:gd name="T10" fmla="*/ 90049 w 5317044"/>
              <a:gd name="T11" fmla="*/ 554126 h 926290"/>
              <a:gd name="T12" fmla="*/ 90384 w 5317044"/>
              <a:gd name="T13" fmla="*/ 557459 h 926290"/>
              <a:gd name="T14" fmla="*/ 544306 w 5317044"/>
              <a:gd name="T15" fmla="*/ 927911 h 926290"/>
              <a:gd name="T16" fmla="*/ 4855873 w 5317044"/>
              <a:gd name="T17" fmla="*/ 927911 h 926290"/>
              <a:gd name="T18" fmla="*/ 5319206 w 5317044"/>
              <a:gd name="T19" fmla="*/ 463955 h 926290"/>
              <a:gd name="T20" fmla="*/ 4855873 w 5317044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4" h="926290">
                <a:moveTo>
                  <a:pt x="4853899" y="0"/>
                </a:moveTo>
                <a:lnTo>
                  <a:pt x="544084" y="0"/>
                </a:lnTo>
                <a:cubicBezTo>
                  <a:pt x="320269" y="0"/>
                  <a:pt x="133535" y="158758"/>
                  <a:pt x="90348" y="369805"/>
                </a:cubicBezTo>
                <a:lnTo>
                  <a:pt x="90013" y="373132"/>
                </a:lnTo>
                <a:lnTo>
                  <a:pt x="0" y="463145"/>
                </a:lnTo>
                <a:lnTo>
                  <a:pt x="90013" y="553158"/>
                </a:lnTo>
                <a:lnTo>
                  <a:pt x="90348" y="556485"/>
                </a:lnTo>
                <a:cubicBezTo>
                  <a:pt x="133535" y="767533"/>
                  <a:pt x="320269" y="926290"/>
                  <a:pt x="544084" y="926290"/>
                </a:cubicBezTo>
                <a:lnTo>
                  <a:pt x="4853899" y="926290"/>
                </a:lnTo>
                <a:cubicBezTo>
                  <a:pt x="5109687" y="926290"/>
                  <a:pt x="5317044" y="718933"/>
                  <a:pt x="5317044" y="463145"/>
                </a:cubicBezTo>
                <a:cubicBezTo>
                  <a:pt x="5317044" y="207357"/>
                  <a:pt x="5109687" y="0"/>
                  <a:pt x="4853899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65" name="Text Placeholder 32"/>
          <p:cNvSpPr txBox="1">
            <a:spLocks noChangeArrowheads="1"/>
          </p:cNvSpPr>
          <p:nvPr/>
        </p:nvSpPr>
        <p:spPr bwMode="auto">
          <a:xfrm>
            <a:off x="2453879" y="1585975"/>
            <a:ext cx="497681" cy="25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65"/>
              </a:spcBef>
            </a:pPr>
            <a:r>
              <a:rPr lang="en-US" altLang="zh-CN" sz="2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6" name="Text Placeholder 32"/>
          <p:cNvSpPr txBox="1">
            <a:spLocks noChangeArrowheads="1"/>
          </p:cNvSpPr>
          <p:nvPr/>
        </p:nvSpPr>
        <p:spPr bwMode="auto">
          <a:xfrm>
            <a:off x="2490788" y="3121882"/>
            <a:ext cx="497681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65"/>
              </a:spcBef>
            </a:pPr>
            <a:r>
              <a:rPr lang="en-US" altLang="zh-CN" sz="2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7" name="Text Placeholder 32"/>
          <p:cNvSpPr txBox="1">
            <a:spLocks noChangeArrowheads="1"/>
          </p:cNvSpPr>
          <p:nvPr/>
        </p:nvSpPr>
        <p:spPr bwMode="auto">
          <a:xfrm>
            <a:off x="3111104" y="2353929"/>
            <a:ext cx="496490" cy="25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65"/>
              </a:spcBef>
            </a:pPr>
            <a:r>
              <a:rPr lang="en-US" altLang="zh-CN" sz="2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8" name="Text Placeholder 32"/>
          <p:cNvSpPr txBox="1">
            <a:spLocks noChangeArrowheads="1"/>
          </p:cNvSpPr>
          <p:nvPr/>
        </p:nvSpPr>
        <p:spPr bwMode="auto">
          <a:xfrm>
            <a:off x="3111104" y="3876738"/>
            <a:ext cx="496490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65"/>
              </a:spcBef>
            </a:pPr>
            <a:r>
              <a:rPr lang="en-US" altLang="zh-CN" sz="26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69" name="Oval 27"/>
          <p:cNvSpPr>
            <a:spLocks noChangeArrowheads="1"/>
          </p:cNvSpPr>
          <p:nvPr/>
        </p:nvSpPr>
        <p:spPr bwMode="auto">
          <a:xfrm>
            <a:off x="1366838" y="2914712"/>
            <a:ext cx="694135" cy="695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41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Oval 28"/>
          <p:cNvSpPr>
            <a:spLocks noChangeArrowheads="1"/>
          </p:cNvSpPr>
          <p:nvPr/>
        </p:nvSpPr>
        <p:spPr bwMode="auto">
          <a:xfrm>
            <a:off x="6956822" y="2145569"/>
            <a:ext cx="694134" cy="69532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6956822" y="3680285"/>
            <a:ext cx="694134" cy="69532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AU" altLang="en-US" sz="21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Freeform 101"/>
          <p:cNvSpPr>
            <a:spLocks noEditPoints="1"/>
          </p:cNvSpPr>
          <p:nvPr/>
        </p:nvSpPr>
        <p:spPr bwMode="auto">
          <a:xfrm>
            <a:off x="7131844" y="3883881"/>
            <a:ext cx="291704" cy="286941"/>
          </a:xfrm>
          <a:custGeom>
            <a:avLst/>
            <a:gdLst>
              <a:gd name="T0" fmla="*/ 529356772 w 192"/>
              <a:gd name="T1" fmla="*/ 345445082 h 192"/>
              <a:gd name="T2" fmla="*/ 541667065 w 192"/>
              <a:gd name="T3" fmla="*/ 349416425 h 192"/>
              <a:gd name="T4" fmla="*/ 553977358 w 192"/>
              <a:gd name="T5" fmla="*/ 345445082 h 192"/>
              <a:gd name="T6" fmla="*/ 763258414 w 192"/>
              <a:gd name="T7" fmla="*/ 135001755 h 192"/>
              <a:gd name="T8" fmla="*/ 787878999 w 192"/>
              <a:gd name="T9" fmla="*/ 79412914 h 192"/>
              <a:gd name="T10" fmla="*/ 763258414 w 192"/>
              <a:gd name="T11" fmla="*/ 23824074 h 192"/>
              <a:gd name="T12" fmla="*/ 705809030 w 192"/>
              <a:gd name="T13" fmla="*/ 0 h 192"/>
              <a:gd name="T14" fmla="*/ 648359646 w 192"/>
              <a:gd name="T15" fmla="*/ 23824074 h 192"/>
              <a:gd name="T16" fmla="*/ 430870378 w 192"/>
              <a:gd name="T17" fmla="*/ 226326706 h 192"/>
              <a:gd name="T18" fmla="*/ 426768298 w 192"/>
              <a:gd name="T19" fmla="*/ 238238743 h 192"/>
              <a:gd name="T20" fmla="*/ 430870378 w 192"/>
              <a:gd name="T21" fmla="*/ 250150780 h 192"/>
              <a:gd name="T22" fmla="*/ 467803282 w 192"/>
              <a:gd name="T23" fmla="*/ 285886890 h 192"/>
              <a:gd name="T24" fmla="*/ 414458005 w 192"/>
              <a:gd name="T25" fmla="*/ 337504388 h 192"/>
              <a:gd name="T26" fmla="*/ 414458005 w 192"/>
              <a:gd name="T27" fmla="*/ 361328462 h 192"/>
              <a:gd name="T28" fmla="*/ 681186418 w 192"/>
              <a:gd name="T29" fmla="*/ 619419935 h 192"/>
              <a:gd name="T30" fmla="*/ 574495863 w 192"/>
              <a:gd name="T31" fmla="*/ 722656923 h 192"/>
              <a:gd name="T32" fmla="*/ 570391757 w 192"/>
              <a:gd name="T33" fmla="*/ 718685580 h 192"/>
              <a:gd name="T34" fmla="*/ 562183545 w 192"/>
              <a:gd name="T35" fmla="*/ 663096739 h 192"/>
              <a:gd name="T36" fmla="*/ 558081464 w 192"/>
              <a:gd name="T37" fmla="*/ 663096739 h 192"/>
              <a:gd name="T38" fmla="*/ 586806156 w 192"/>
              <a:gd name="T39" fmla="*/ 635301323 h 192"/>
              <a:gd name="T40" fmla="*/ 586806156 w 192"/>
              <a:gd name="T41" fmla="*/ 611477249 h 192"/>
              <a:gd name="T42" fmla="*/ 155933752 w 192"/>
              <a:gd name="T43" fmla="*/ 194561939 h 192"/>
              <a:gd name="T44" fmla="*/ 131313167 w 192"/>
              <a:gd name="T45" fmla="*/ 194561939 h 192"/>
              <a:gd name="T46" fmla="*/ 4104106 w 192"/>
              <a:gd name="T47" fmla="*/ 317651658 h 192"/>
              <a:gd name="T48" fmla="*/ 4104106 w 192"/>
              <a:gd name="T49" fmla="*/ 337504388 h 192"/>
              <a:gd name="T50" fmla="*/ 434974484 w 192"/>
              <a:gd name="T51" fmla="*/ 758391041 h 192"/>
              <a:gd name="T52" fmla="*/ 447284777 w 192"/>
              <a:gd name="T53" fmla="*/ 762362384 h 192"/>
              <a:gd name="T54" fmla="*/ 459597096 w 192"/>
              <a:gd name="T55" fmla="*/ 758391041 h 192"/>
              <a:gd name="T56" fmla="*/ 488321788 w 192"/>
              <a:gd name="T57" fmla="*/ 730597617 h 192"/>
              <a:gd name="T58" fmla="*/ 492423868 w 192"/>
              <a:gd name="T59" fmla="*/ 730597617 h 192"/>
              <a:gd name="T60" fmla="*/ 525252666 w 192"/>
              <a:gd name="T61" fmla="*/ 746479004 h 192"/>
              <a:gd name="T62" fmla="*/ 545771171 w 192"/>
              <a:gd name="T63" fmla="*/ 742509654 h 192"/>
              <a:gd name="T64" fmla="*/ 562183545 w 192"/>
              <a:gd name="T65" fmla="*/ 758391041 h 192"/>
              <a:gd name="T66" fmla="*/ 574495863 w 192"/>
              <a:gd name="T67" fmla="*/ 762362384 h 192"/>
              <a:gd name="T68" fmla="*/ 586806156 w 192"/>
              <a:gd name="T69" fmla="*/ 758391041 h 192"/>
              <a:gd name="T70" fmla="*/ 718119323 w 192"/>
              <a:gd name="T71" fmla="*/ 631331972 h 192"/>
              <a:gd name="T72" fmla="*/ 718119323 w 192"/>
              <a:gd name="T73" fmla="*/ 607507898 h 192"/>
              <a:gd name="T74" fmla="*/ 451388883 w 192"/>
              <a:gd name="T75" fmla="*/ 349416425 h 192"/>
              <a:gd name="T76" fmla="*/ 492423868 w 192"/>
              <a:gd name="T77" fmla="*/ 305739621 h 192"/>
              <a:gd name="T78" fmla="*/ 529356772 w 192"/>
              <a:gd name="T79" fmla="*/ 345445082 h 192"/>
              <a:gd name="T80" fmla="*/ 525252666 w 192"/>
              <a:gd name="T81" fmla="*/ 226326706 h 192"/>
              <a:gd name="T82" fmla="*/ 693496711 w 192"/>
              <a:gd name="T83" fmla="*/ 67500878 h 192"/>
              <a:gd name="T84" fmla="*/ 718119323 w 192"/>
              <a:gd name="T85" fmla="*/ 67500878 h 192"/>
              <a:gd name="T86" fmla="*/ 718119323 w 192"/>
              <a:gd name="T87" fmla="*/ 91324951 h 192"/>
              <a:gd name="T88" fmla="*/ 549873252 w 192"/>
              <a:gd name="T89" fmla="*/ 250150780 h 192"/>
              <a:gd name="T90" fmla="*/ 537562959 w 192"/>
              <a:gd name="T91" fmla="*/ 254120130 h 192"/>
              <a:gd name="T92" fmla="*/ 525252666 w 192"/>
              <a:gd name="T93" fmla="*/ 250150780 h 192"/>
              <a:gd name="T94" fmla="*/ 525252666 w 192"/>
              <a:gd name="T95" fmla="*/ 226326706 h 1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92" h="192">
                <a:moveTo>
                  <a:pt x="129" y="87"/>
                </a:moveTo>
                <a:cubicBezTo>
                  <a:pt x="130" y="87"/>
                  <a:pt x="131" y="88"/>
                  <a:pt x="132" y="88"/>
                </a:cubicBezTo>
                <a:cubicBezTo>
                  <a:pt x="133" y="88"/>
                  <a:pt x="134" y="87"/>
                  <a:pt x="135" y="87"/>
                </a:cubicBezTo>
                <a:cubicBezTo>
                  <a:pt x="186" y="34"/>
                  <a:pt x="186" y="34"/>
                  <a:pt x="186" y="34"/>
                </a:cubicBezTo>
                <a:cubicBezTo>
                  <a:pt x="190" y="30"/>
                  <a:pt x="192" y="25"/>
                  <a:pt x="192" y="20"/>
                </a:cubicBezTo>
                <a:cubicBezTo>
                  <a:pt x="192" y="15"/>
                  <a:pt x="190" y="9"/>
                  <a:pt x="186" y="6"/>
                </a:cubicBezTo>
                <a:cubicBezTo>
                  <a:pt x="182" y="2"/>
                  <a:pt x="177" y="0"/>
                  <a:pt x="172" y="0"/>
                </a:cubicBezTo>
                <a:cubicBezTo>
                  <a:pt x="167" y="0"/>
                  <a:pt x="162" y="2"/>
                  <a:pt x="158" y="6"/>
                </a:cubicBezTo>
                <a:cubicBezTo>
                  <a:pt x="105" y="57"/>
                  <a:pt x="105" y="57"/>
                  <a:pt x="105" y="57"/>
                </a:cubicBezTo>
                <a:cubicBezTo>
                  <a:pt x="105" y="58"/>
                  <a:pt x="104" y="59"/>
                  <a:pt x="104" y="60"/>
                </a:cubicBezTo>
                <a:cubicBezTo>
                  <a:pt x="104" y="61"/>
                  <a:pt x="105" y="62"/>
                  <a:pt x="105" y="63"/>
                </a:cubicBezTo>
                <a:cubicBezTo>
                  <a:pt x="114" y="72"/>
                  <a:pt x="114" y="72"/>
                  <a:pt x="114" y="72"/>
                </a:cubicBezTo>
                <a:cubicBezTo>
                  <a:pt x="101" y="85"/>
                  <a:pt x="101" y="85"/>
                  <a:pt x="101" y="85"/>
                </a:cubicBezTo>
                <a:cubicBezTo>
                  <a:pt x="100" y="87"/>
                  <a:pt x="100" y="89"/>
                  <a:pt x="101" y="91"/>
                </a:cubicBezTo>
                <a:cubicBezTo>
                  <a:pt x="166" y="156"/>
                  <a:pt x="166" y="156"/>
                  <a:pt x="166" y="156"/>
                </a:cubicBezTo>
                <a:cubicBezTo>
                  <a:pt x="140" y="182"/>
                  <a:pt x="140" y="182"/>
                  <a:pt x="140" y="182"/>
                </a:cubicBezTo>
                <a:cubicBezTo>
                  <a:pt x="139" y="181"/>
                  <a:pt x="139" y="181"/>
                  <a:pt x="139" y="181"/>
                </a:cubicBezTo>
                <a:cubicBezTo>
                  <a:pt x="141" y="177"/>
                  <a:pt x="140" y="171"/>
                  <a:pt x="137" y="167"/>
                </a:cubicBezTo>
                <a:cubicBezTo>
                  <a:pt x="136" y="167"/>
                  <a:pt x="136" y="167"/>
                  <a:pt x="136" y="167"/>
                </a:cubicBezTo>
                <a:cubicBezTo>
                  <a:pt x="143" y="160"/>
                  <a:pt x="143" y="160"/>
                  <a:pt x="143" y="160"/>
                </a:cubicBezTo>
                <a:cubicBezTo>
                  <a:pt x="144" y="158"/>
                  <a:pt x="144" y="156"/>
                  <a:pt x="143" y="154"/>
                </a:cubicBezTo>
                <a:cubicBezTo>
                  <a:pt x="38" y="49"/>
                  <a:pt x="38" y="49"/>
                  <a:pt x="38" y="49"/>
                </a:cubicBezTo>
                <a:cubicBezTo>
                  <a:pt x="36" y="47"/>
                  <a:pt x="34" y="47"/>
                  <a:pt x="32" y="49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4"/>
                  <a:pt x="1" y="85"/>
                </a:cubicBezTo>
                <a:cubicBezTo>
                  <a:pt x="106" y="191"/>
                  <a:pt x="106" y="191"/>
                  <a:pt x="106" y="191"/>
                </a:cubicBezTo>
                <a:cubicBezTo>
                  <a:pt x="107" y="191"/>
                  <a:pt x="108" y="192"/>
                  <a:pt x="109" y="192"/>
                </a:cubicBezTo>
                <a:cubicBezTo>
                  <a:pt x="110" y="192"/>
                  <a:pt x="111" y="191"/>
                  <a:pt x="112" y="191"/>
                </a:cubicBezTo>
                <a:cubicBezTo>
                  <a:pt x="119" y="184"/>
                  <a:pt x="119" y="184"/>
                  <a:pt x="119" y="184"/>
                </a:cubicBezTo>
                <a:cubicBezTo>
                  <a:pt x="119" y="184"/>
                  <a:pt x="119" y="184"/>
                  <a:pt x="120" y="184"/>
                </a:cubicBezTo>
                <a:cubicBezTo>
                  <a:pt x="122" y="187"/>
                  <a:pt x="125" y="188"/>
                  <a:pt x="128" y="188"/>
                </a:cubicBezTo>
                <a:cubicBezTo>
                  <a:pt x="130" y="188"/>
                  <a:pt x="132" y="187"/>
                  <a:pt x="133" y="187"/>
                </a:cubicBezTo>
                <a:cubicBezTo>
                  <a:pt x="137" y="191"/>
                  <a:pt x="137" y="191"/>
                  <a:pt x="137" y="191"/>
                </a:cubicBezTo>
                <a:cubicBezTo>
                  <a:pt x="138" y="191"/>
                  <a:pt x="139" y="192"/>
                  <a:pt x="140" y="192"/>
                </a:cubicBezTo>
                <a:cubicBezTo>
                  <a:pt x="141" y="192"/>
                  <a:pt x="142" y="191"/>
                  <a:pt x="143" y="191"/>
                </a:cubicBezTo>
                <a:cubicBezTo>
                  <a:pt x="175" y="159"/>
                  <a:pt x="175" y="159"/>
                  <a:pt x="175" y="159"/>
                </a:cubicBezTo>
                <a:cubicBezTo>
                  <a:pt x="176" y="157"/>
                  <a:pt x="176" y="155"/>
                  <a:pt x="175" y="153"/>
                </a:cubicBezTo>
                <a:cubicBezTo>
                  <a:pt x="110" y="88"/>
                  <a:pt x="110" y="88"/>
                  <a:pt x="110" y="88"/>
                </a:cubicBezTo>
                <a:cubicBezTo>
                  <a:pt x="120" y="77"/>
                  <a:pt x="120" y="77"/>
                  <a:pt x="120" y="77"/>
                </a:cubicBezTo>
                <a:lnTo>
                  <a:pt x="129" y="87"/>
                </a:lnTo>
                <a:close/>
                <a:moveTo>
                  <a:pt x="128" y="57"/>
                </a:moveTo>
                <a:cubicBezTo>
                  <a:pt x="169" y="17"/>
                  <a:pt x="169" y="17"/>
                  <a:pt x="169" y="17"/>
                </a:cubicBezTo>
                <a:cubicBezTo>
                  <a:pt x="171" y="16"/>
                  <a:pt x="173" y="16"/>
                  <a:pt x="175" y="17"/>
                </a:cubicBezTo>
                <a:cubicBezTo>
                  <a:pt x="176" y="19"/>
                  <a:pt x="176" y="21"/>
                  <a:pt x="175" y="23"/>
                </a:cubicBezTo>
                <a:cubicBezTo>
                  <a:pt x="134" y="63"/>
                  <a:pt x="134" y="63"/>
                  <a:pt x="134" y="63"/>
                </a:cubicBezTo>
                <a:cubicBezTo>
                  <a:pt x="133" y="64"/>
                  <a:pt x="132" y="64"/>
                  <a:pt x="131" y="64"/>
                </a:cubicBezTo>
                <a:cubicBezTo>
                  <a:pt x="130" y="64"/>
                  <a:pt x="129" y="64"/>
                  <a:pt x="128" y="63"/>
                </a:cubicBezTo>
                <a:cubicBezTo>
                  <a:pt x="126" y="61"/>
                  <a:pt x="126" y="59"/>
                  <a:pt x="128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54563" tIns="27282" rIns="54563" bIns="27282"/>
          <a:lstStyle/>
          <a:p>
            <a:endParaRPr lang="zh-CN" altLang="en-US"/>
          </a:p>
        </p:txBody>
      </p:sp>
      <p:pic>
        <p:nvPicPr>
          <p:cNvPr id="73" name="组合 15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7573" y="1594310"/>
            <a:ext cx="291703" cy="26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组合 18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6132" y="2353929"/>
            <a:ext cx="292894" cy="28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组合 21"/>
          <p:cNvPicPr>
            <a:picLocks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00200" y="3121881"/>
            <a:ext cx="242888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组合 24"/>
          <p:cNvGrpSpPr/>
          <p:nvPr/>
        </p:nvGrpSpPr>
        <p:grpSpPr bwMode="auto">
          <a:xfrm>
            <a:off x="2956323" y="1538350"/>
            <a:ext cx="2920603" cy="341710"/>
            <a:chOff x="0" y="0"/>
            <a:chExt cx="3893699" cy="454570"/>
          </a:xfrm>
        </p:grpSpPr>
        <p:sp>
          <p:nvSpPr>
            <p:cNvPr id="77" name="TextBox 13"/>
            <p:cNvSpPr txBox="1">
              <a:spLocks noChangeArrowheads="1"/>
            </p:cNvSpPr>
            <p:nvPr/>
          </p:nvSpPr>
          <p:spPr bwMode="auto">
            <a:xfrm>
              <a:off x="0" y="0"/>
              <a:ext cx="12952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78" name="TextBox 13"/>
            <p:cNvSpPr txBox="1">
              <a:spLocks noChangeArrowheads="1"/>
            </p:cNvSpPr>
            <p:nvPr/>
          </p:nvSpPr>
          <p:spPr bwMode="auto">
            <a:xfrm>
              <a:off x="4081" y="269904"/>
              <a:ext cx="38896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79" name="组合 27"/>
          <p:cNvGrpSpPr/>
          <p:nvPr/>
        </p:nvGrpSpPr>
        <p:grpSpPr bwMode="auto">
          <a:xfrm>
            <a:off x="3601641" y="2322972"/>
            <a:ext cx="2920603" cy="340519"/>
            <a:chOff x="0" y="0"/>
            <a:chExt cx="3893699" cy="454570"/>
          </a:xfrm>
        </p:grpSpPr>
        <p:sp>
          <p:nvSpPr>
            <p:cNvPr id="80" name="TextBox 13"/>
            <p:cNvSpPr txBox="1">
              <a:spLocks noChangeArrowheads="1"/>
            </p:cNvSpPr>
            <p:nvPr/>
          </p:nvSpPr>
          <p:spPr bwMode="auto">
            <a:xfrm>
              <a:off x="0" y="0"/>
              <a:ext cx="12952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81" name="TextBox 13"/>
            <p:cNvSpPr txBox="1">
              <a:spLocks noChangeArrowheads="1"/>
            </p:cNvSpPr>
            <p:nvPr/>
          </p:nvSpPr>
          <p:spPr bwMode="auto">
            <a:xfrm>
              <a:off x="4081" y="269904"/>
              <a:ext cx="38896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82" name="组合 30"/>
          <p:cNvGrpSpPr/>
          <p:nvPr/>
        </p:nvGrpSpPr>
        <p:grpSpPr bwMode="auto">
          <a:xfrm>
            <a:off x="3001566" y="3105213"/>
            <a:ext cx="2920603" cy="340519"/>
            <a:chOff x="0" y="0"/>
            <a:chExt cx="3893699" cy="454570"/>
          </a:xfrm>
        </p:grpSpPr>
        <p:sp>
          <p:nvSpPr>
            <p:cNvPr id="83" name="TextBox 13"/>
            <p:cNvSpPr txBox="1">
              <a:spLocks noChangeArrowheads="1"/>
            </p:cNvSpPr>
            <p:nvPr/>
          </p:nvSpPr>
          <p:spPr bwMode="auto">
            <a:xfrm>
              <a:off x="0" y="0"/>
              <a:ext cx="12952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84" name="TextBox 13"/>
            <p:cNvSpPr txBox="1">
              <a:spLocks noChangeArrowheads="1"/>
            </p:cNvSpPr>
            <p:nvPr/>
          </p:nvSpPr>
          <p:spPr bwMode="auto">
            <a:xfrm>
              <a:off x="4081" y="269904"/>
              <a:ext cx="38896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  <p:grpSp>
        <p:nvGrpSpPr>
          <p:cNvPr id="85" name="组合 33"/>
          <p:cNvGrpSpPr/>
          <p:nvPr/>
        </p:nvGrpSpPr>
        <p:grpSpPr bwMode="auto">
          <a:xfrm>
            <a:off x="3601641" y="3857688"/>
            <a:ext cx="2920603" cy="340519"/>
            <a:chOff x="0" y="0"/>
            <a:chExt cx="3893699" cy="454570"/>
          </a:xfrm>
        </p:grpSpPr>
        <p:sp>
          <p:nvSpPr>
            <p:cNvPr id="86" name="TextBox 13"/>
            <p:cNvSpPr txBox="1">
              <a:spLocks noChangeArrowheads="1"/>
            </p:cNvSpPr>
            <p:nvPr/>
          </p:nvSpPr>
          <p:spPr bwMode="auto">
            <a:xfrm>
              <a:off x="0" y="0"/>
              <a:ext cx="12952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12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ADD TITLE</a:t>
              </a:r>
            </a:p>
          </p:txBody>
        </p:sp>
        <p:sp>
          <p:nvSpPr>
            <p:cNvPr id="87" name="TextBox 13"/>
            <p:cNvSpPr txBox="1">
              <a:spLocks noChangeArrowheads="1"/>
            </p:cNvSpPr>
            <p:nvPr/>
          </p:nvSpPr>
          <p:spPr bwMode="auto">
            <a:xfrm>
              <a:off x="4081" y="269904"/>
              <a:ext cx="38896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according to your need to draw the text box size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 animBg="1"/>
      <p:bldP spid="70" grpId="0" animBg="1"/>
      <p:bldP spid="71" grpId="0" animBg="1"/>
      <p:bldP spid="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图片 1"/>
          <p:cNvPicPr>
            <a:picLocks noChangeAspect="1" noChangeArrowheads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 bwMode="auto">
          <a:xfrm>
            <a:off x="612055" y="1159120"/>
            <a:ext cx="3207228" cy="342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4428002" y="3330760"/>
            <a:ext cx="533400" cy="5369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10" name="Group 23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64924" y="3478397"/>
            <a:ext cx="292894" cy="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4428002" y="2537803"/>
            <a:ext cx="533400" cy="53697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12" name="Group 34"/>
          <p:cNvPicPr>
            <a:picLocks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61353" y="2660438"/>
            <a:ext cx="278606" cy="27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4428002" y="1744847"/>
            <a:ext cx="533400" cy="5369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8800">
              <a:solidFill>
                <a:schemeClr val="bg1"/>
              </a:solidFill>
            </a:endParaRPr>
          </a:p>
        </p:txBody>
      </p:sp>
      <p:pic>
        <p:nvPicPr>
          <p:cNvPr id="14" name="Group 82"/>
          <p:cNvPicPr>
            <a:picLocks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4449" y="1868672"/>
            <a:ext cx="260747" cy="28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5137345" y="1946237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5127819" y="1725970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单击此处编辑标题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5137345" y="2756101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4" name="稻壳儿小白白(http://dwz.cn/Wu2UP)"/>
          <p:cNvSpPr txBox="1">
            <a:spLocks noChangeArrowheads="1"/>
          </p:cNvSpPr>
          <p:nvPr/>
        </p:nvSpPr>
        <p:spPr bwMode="auto">
          <a:xfrm>
            <a:off x="5127819" y="2535834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单击此处编辑标题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5137345" y="3601626"/>
            <a:ext cx="3421856" cy="2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6" name="稻壳儿小白白(http://dwz.cn/Wu2UP)"/>
          <p:cNvSpPr txBox="1">
            <a:spLocks noChangeArrowheads="1"/>
          </p:cNvSpPr>
          <p:nvPr/>
        </p:nvSpPr>
        <p:spPr bwMode="auto">
          <a:xfrm>
            <a:off x="5127819" y="3381359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 dirty="0">
                <a:sym typeface="Arial" panose="020B0604020202020204" pitchFamily="34" charset="0"/>
              </a:rPr>
              <a:t>单击此处编辑标题</a:t>
            </a:r>
            <a:endParaRPr lang="en-US" sz="1200" b="1" dirty="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11" grpId="0" animBg="1"/>
      <p:bldP spid="13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/>
          <p:nvPr/>
        </p:nvSpPr>
        <p:spPr bwMode="auto">
          <a:xfrm rot="900000">
            <a:off x="4326732" y="3016577"/>
            <a:ext cx="754856" cy="1498997"/>
          </a:xfrm>
          <a:custGeom>
            <a:avLst/>
            <a:gdLst>
              <a:gd name="T0" fmla="*/ 2147483647 w 252"/>
              <a:gd name="T1" fmla="*/ 2147483647 h 499"/>
              <a:gd name="T2" fmla="*/ 2147483647 w 252"/>
              <a:gd name="T3" fmla="*/ 2147483647 h 499"/>
              <a:gd name="T4" fmla="*/ 2147483647 w 252"/>
              <a:gd name="T5" fmla="*/ 914433926 h 499"/>
              <a:gd name="T6" fmla="*/ 2147483647 w 252"/>
              <a:gd name="T7" fmla="*/ 1459884407 h 499"/>
              <a:gd name="T8" fmla="*/ 2147483647 w 252"/>
              <a:gd name="T9" fmla="*/ 673793419 h 499"/>
              <a:gd name="T10" fmla="*/ 2147483647 w 252"/>
              <a:gd name="T11" fmla="*/ 32086736 h 499"/>
              <a:gd name="T12" fmla="*/ 1738725502 w 252"/>
              <a:gd name="T13" fmla="*/ 898392561 h 499"/>
              <a:gd name="T14" fmla="*/ 2057758107 w 252"/>
              <a:gd name="T15" fmla="*/ 1732611650 h 499"/>
              <a:gd name="T16" fmla="*/ 0 w 252"/>
              <a:gd name="T17" fmla="*/ 2147483647 h 499"/>
              <a:gd name="T18" fmla="*/ 0 w 252"/>
              <a:gd name="T19" fmla="*/ 2147483647 h 499"/>
              <a:gd name="T20" fmla="*/ 2147483647 w 252"/>
              <a:gd name="T21" fmla="*/ 2147483647 h 499"/>
              <a:gd name="T22" fmla="*/ 2147483647 w 252"/>
              <a:gd name="T23" fmla="*/ 2147483647 h 499"/>
              <a:gd name="T24" fmla="*/ 2147483647 w 252"/>
              <a:gd name="T25" fmla="*/ 2147483647 h 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52" h="499">
                <a:moveTo>
                  <a:pt x="187" y="221"/>
                </a:moveTo>
                <a:cubicBezTo>
                  <a:pt x="206" y="174"/>
                  <a:pt x="240" y="179"/>
                  <a:pt x="252" y="182"/>
                </a:cubicBezTo>
                <a:cubicBezTo>
                  <a:pt x="252" y="57"/>
                  <a:pt x="252" y="57"/>
                  <a:pt x="252" y="57"/>
                </a:cubicBezTo>
                <a:cubicBezTo>
                  <a:pt x="170" y="91"/>
                  <a:pt x="170" y="91"/>
                  <a:pt x="170" y="91"/>
                </a:cubicBezTo>
                <a:cubicBezTo>
                  <a:pt x="173" y="81"/>
                  <a:pt x="180" y="56"/>
                  <a:pt x="179" y="42"/>
                </a:cubicBezTo>
                <a:cubicBezTo>
                  <a:pt x="179" y="23"/>
                  <a:pt x="179" y="0"/>
                  <a:pt x="145" y="2"/>
                </a:cubicBezTo>
                <a:cubicBezTo>
                  <a:pt x="114" y="4"/>
                  <a:pt x="108" y="40"/>
                  <a:pt x="109" y="56"/>
                </a:cubicBezTo>
                <a:cubicBezTo>
                  <a:pt x="110" y="74"/>
                  <a:pt x="123" y="98"/>
                  <a:pt x="129" y="108"/>
                </a:cubicBezTo>
                <a:cubicBezTo>
                  <a:pt x="0" y="162"/>
                  <a:pt x="0" y="162"/>
                  <a:pt x="0" y="162"/>
                </a:cubicBezTo>
                <a:cubicBezTo>
                  <a:pt x="0" y="499"/>
                  <a:pt x="0" y="499"/>
                  <a:pt x="0" y="499"/>
                </a:cubicBezTo>
                <a:cubicBezTo>
                  <a:pt x="252" y="350"/>
                  <a:pt x="252" y="350"/>
                  <a:pt x="252" y="350"/>
                </a:cubicBezTo>
                <a:cubicBezTo>
                  <a:pt x="252" y="239"/>
                  <a:pt x="252" y="239"/>
                  <a:pt x="252" y="239"/>
                </a:cubicBezTo>
                <a:cubicBezTo>
                  <a:pt x="227" y="290"/>
                  <a:pt x="167" y="272"/>
                  <a:pt x="187" y="2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稻壳儿小白白(http://dwz.cn/Wu2UP)"/>
          <p:cNvSpPr/>
          <p:nvPr/>
        </p:nvSpPr>
        <p:spPr bwMode="auto">
          <a:xfrm rot="900000">
            <a:off x="3498056" y="1821190"/>
            <a:ext cx="572691" cy="176213"/>
          </a:xfrm>
          <a:custGeom>
            <a:avLst/>
            <a:gdLst>
              <a:gd name="T0" fmla="*/ 1526352444 w 382"/>
              <a:gd name="T1" fmla="*/ 471807714 h 117"/>
              <a:gd name="T2" fmla="*/ 0 w 382"/>
              <a:gd name="T3" fmla="*/ 0 h 117"/>
              <a:gd name="T4" fmla="*/ 1510369068 w 382"/>
              <a:gd name="T5" fmla="*/ 471807714 h 117"/>
              <a:gd name="T6" fmla="*/ 1526352444 w 382"/>
              <a:gd name="T7" fmla="*/ 471807714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2" h="117">
                <a:moveTo>
                  <a:pt x="382" y="117"/>
                </a:moveTo>
                <a:lnTo>
                  <a:pt x="0" y="0"/>
                </a:lnTo>
                <a:lnTo>
                  <a:pt x="378" y="117"/>
                </a:lnTo>
                <a:lnTo>
                  <a:pt x="382" y="117"/>
                </a:lnTo>
                <a:close/>
              </a:path>
            </a:pathLst>
          </a:custGeom>
          <a:solidFill>
            <a:srgbClr val="117A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稻壳儿小白白(http://dwz.cn/Wu2UP)"/>
          <p:cNvSpPr/>
          <p:nvPr/>
        </p:nvSpPr>
        <p:spPr bwMode="auto">
          <a:xfrm rot="900000">
            <a:off x="3998119" y="2155756"/>
            <a:ext cx="704850" cy="221456"/>
          </a:xfrm>
          <a:custGeom>
            <a:avLst/>
            <a:gdLst>
              <a:gd name="T0" fmla="*/ 0 w 470"/>
              <a:gd name="T1" fmla="*/ 0 h 148"/>
              <a:gd name="T2" fmla="*/ 0 w 470"/>
              <a:gd name="T3" fmla="*/ 7960454 h 148"/>
              <a:gd name="T4" fmla="*/ 1879200085 w 470"/>
              <a:gd name="T5" fmla="*/ 589103552 h 148"/>
              <a:gd name="T6" fmla="*/ 0 w 470"/>
              <a:gd name="T7" fmla="*/ 0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0" h="148">
                <a:moveTo>
                  <a:pt x="0" y="0"/>
                </a:moveTo>
                <a:lnTo>
                  <a:pt x="0" y="2"/>
                </a:lnTo>
                <a:lnTo>
                  <a:pt x="470" y="148"/>
                </a:lnTo>
                <a:lnTo>
                  <a:pt x="0" y="0"/>
                </a:lnTo>
                <a:close/>
              </a:path>
            </a:pathLst>
          </a:custGeom>
          <a:solidFill>
            <a:srgbClr val="117A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稻壳儿小白白(http://dwz.cn/Wu2UP)"/>
          <p:cNvSpPr/>
          <p:nvPr/>
        </p:nvSpPr>
        <p:spPr bwMode="auto">
          <a:xfrm rot="900000">
            <a:off x="4774406" y="2128371"/>
            <a:ext cx="1309688" cy="303609"/>
          </a:xfrm>
          <a:custGeom>
            <a:avLst/>
            <a:gdLst>
              <a:gd name="T0" fmla="*/ 2147483647 w 437"/>
              <a:gd name="T1" fmla="*/ 530123358 h 101"/>
              <a:gd name="T2" fmla="*/ 1772443750 w 437"/>
              <a:gd name="T3" fmla="*/ 321288463 h 101"/>
              <a:gd name="T4" fmla="*/ 0 w 437"/>
              <a:gd name="T5" fmla="*/ 738962262 h 101"/>
              <a:gd name="T6" fmla="*/ 1277439817 w 437"/>
              <a:gd name="T7" fmla="*/ 1028122279 h 101"/>
              <a:gd name="T8" fmla="*/ 910175870 w 437"/>
              <a:gd name="T9" fmla="*/ 1349406734 h 101"/>
              <a:gd name="T10" fmla="*/ 1900187732 w 437"/>
              <a:gd name="T11" fmla="*/ 1172700284 h 101"/>
              <a:gd name="T12" fmla="*/ 2147483647 w 437"/>
              <a:gd name="T13" fmla="*/ 1622502528 h 101"/>
              <a:gd name="T14" fmla="*/ 2147483647 w 437"/>
              <a:gd name="T15" fmla="*/ 1622502528 h 101"/>
              <a:gd name="T16" fmla="*/ 2147483647 w 437"/>
              <a:gd name="T17" fmla="*/ 674705371 h 101"/>
              <a:gd name="T18" fmla="*/ 2147483647 w 437"/>
              <a:gd name="T19" fmla="*/ 0 h 101"/>
              <a:gd name="T20" fmla="*/ 2147483647 w 437"/>
              <a:gd name="T21" fmla="*/ 176706450 h 101"/>
              <a:gd name="T22" fmla="*/ 2147483647 w 437"/>
              <a:gd name="T23" fmla="*/ 530123358 h 1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37" h="101">
                <a:moveTo>
                  <a:pt x="188" y="33"/>
                </a:moveTo>
                <a:cubicBezTo>
                  <a:pt x="164" y="45"/>
                  <a:pt x="122" y="35"/>
                  <a:pt x="111" y="20"/>
                </a:cubicBezTo>
                <a:cubicBezTo>
                  <a:pt x="0" y="46"/>
                  <a:pt x="0" y="46"/>
                  <a:pt x="0" y="46"/>
                </a:cubicBezTo>
                <a:cubicBezTo>
                  <a:pt x="80" y="64"/>
                  <a:pt x="80" y="64"/>
                  <a:pt x="80" y="64"/>
                </a:cubicBezTo>
                <a:cubicBezTo>
                  <a:pt x="59" y="68"/>
                  <a:pt x="29" y="76"/>
                  <a:pt x="57" y="84"/>
                </a:cubicBezTo>
                <a:cubicBezTo>
                  <a:pt x="86" y="92"/>
                  <a:pt x="107" y="82"/>
                  <a:pt x="119" y="73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239" y="101"/>
                  <a:pt x="239" y="101"/>
                  <a:pt x="239" y="101"/>
                </a:cubicBezTo>
                <a:cubicBezTo>
                  <a:pt x="437" y="42"/>
                  <a:pt x="437" y="42"/>
                  <a:pt x="437" y="42"/>
                </a:cubicBezTo>
                <a:cubicBezTo>
                  <a:pt x="202" y="0"/>
                  <a:pt x="202" y="0"/>
                  <a:pt x="202" y="0"/>
                </a:cubicBezTo>
                <a:cubicBezTo>
                  <a:pt x="154" y="11"/>
                  <a:pt x="154" y="11"/>
                  <a:pt x="154" y="11"/>
                </a:cubicBezTo>
                <a:cubicBezTo>
                  <a:pt x="176" y="15"/>
                  <a:pt x="208" y="23"/>
                  <a:pt x="188" y="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稻壳儿小白白(http://dwz.cn/Wu2UP)"/>
          <p:cNvSpPr/>
          <p:nvPr/>
        </p:nvSpPr>
        <p:spPr bwMode="auto">
          <a:xfrm rot="900000">
            <a:off x="3502819" y="1787853"/>
            <a:ext cx="1315641" cy="307181"/>
          </a:xfrm>
          <a:custGeom>
            <a:avLst/>
            <a:gdLst>
              <a:gd name="T0" fmla="*/ 2147483647 w 439"/>
              <a:gd name="T1" fmla="*/ 370846070 h 102"/>
              <a:gd name="T2" fmla="*/ 2147483647 w 439"/>
              <a:gd name="T3" fmla="*/ 145114029 h 102"/>
              <a:gd name="T4" fmla="*/ 2147483647 w 439"/>
              <a:gd name="T5" fmla="*/ 241858053 h 102"/>
              <a:gd name="T6" fmla="*/ 2147483647 w 439"/>
              <a:gd name="T7" fmla="*/ 48370004 h 102"/>
              <a:gd name="T8" fmla="*/ 0 w 439"/>
              <a:gd name="T9" fmla="*/ 709444132 h 102"/>
              <a:gd name="T10" fmla="*/ 2147483647 w 439"/>
              <a:gd name="T11" fmla="*/ 1644624320 h 102"/>
              <a:gd name="T12" fmla="*/ 2147483647 w 439"/>
              <a:gd name="T13" fmla="*/ 1209282234 h 102"/>
              <a:gd name="T14" fmla="*/ 2147483647 w 439"/>
              <a:gd name="T15" fmla="*/ 806188156 h 102"/>
              <a:gd name="T16" fmla="*/ 2147483647 w 439"/>
              <a:gd name="T17" fmla="*/ 1080294217 h 102"/>
              <a:gd name="T18" fmla="*/ 2147483647 w 439"/>
              <a:gd name="T19" fmla="*/ 741692140 h 102"/>
              <a:gd name="T20" fmla="*/ 2147483647 w 439"/>
              <a:gd name="T21" fmla="*/ 370846070 h 1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9" h="102">
                <a:moveTo>
                  <a:pt x="340" y="23"/>
                </a:moveTo>
                <a:cubicBezTo>
                  <a:pt x="354" y="20"/>
                  <a:pt x="373" y="14"/>
                  <a:pt x="365" y="9"/>
                </a:cubicBezTo>
                <a:cubicBezTo>
                  <a:pt x="349" y="0"/>
                  <a:pt x="319" y="11"/>
                  <a:pt x="308" y="15"/>
                </a:cubicBezTo>
                <a:cubicBezTo>
                  <a:pt x="255" y="3"/>
                  <a:pt x="255" y="3"/>
                  <a:pt x="255" y="3"/>
                </a:cubicBezTo>
                <a:cubicBezTo>
                  <a:pt x="0" y="44"/>
                  <a:pt x="0" y="44"/>
                  <a:pt x="0" y="44"/>
                </a:cubicBezTo>
                <a:cubicBezTo>
                  <a:pt x="191" y="102"/>
                  <a:pt x="191" y="102"/>
                  <a:pt x="191" y="102"/>
                </a:cubicBezTo>
                <a:cubicBezTo>
                  <a:pt x="308" y="75"/>
                  <a:pt x="308" y="75"/>
                  <a:pt x="308" y="75"/>
                </a:cubicBezTo>
                <a:cubicBezTo>
                  <a:pt x="284" y="72"/>
                  <a:pt x="241" y="63"/>
                  <a:pt x="273" y="50"/>
                </a:cubicBezTo>
                <a:cubicBezTo>
                  <a:pt x="309" y="37"/>
                  <a:pt x="333" y="57"/>
                  <a:pt x="343" y="67"/>
                </a:cubicBezTo>
                <a:cubicBezTo>
                  <a:pt x="439" y="46"/>
                  <a:pt x="439" y="46"/>
                  <a:pt x="439" y="46"/>
                </a:cubicBezTo>
                <a:lnTo>
                  <a:pt x="340" y="2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稻壳儿小白白(http://dwz.cn/Wu2UP)"/>
          <p:cNvSpPr/>
          <p:nvPr/>
        </p:nvSpPr>
        <p:spPr bwMode="auto">
          <a:xfrm rot="900000">
            <a:off x="4277916" y="1875958"/>
            <a:ext cx="1175147" cy="233363"/>
          </a:xfrm>
          <a:custGeom>
            <a:avLst/>
            <a:gdLst>
              <a:gd name="T0" fmla="*/ 1757447579 w 392"/>
              <a:gd name="T1" fmla="*/ 652429692 h 78"/>
              <a:gd name="T2" fmla="*/ 1358025676 w 392"/>
              <a:gd name="T3" fmla="*/ 875213092 h 78"/>
              <a:gd name="T4" fmla="*/ 2147483647 w 392"/>
              <a:gd name="T5" fmla="*/ 1241209263 h 78"/>
              <a:gd name="T6" fmla="*/ 2147483647 w 392"/>
              <a:gd name="T7" fmla="*/ 827471512 h 78"/>
              <a:gd name="T8" fmla="*/ 2147483647 w 392"/>
              <a:gd name="T9" fmla="*/ 1034342382 h 78"/>
              <a:gd name="T10" fmla="*/ 2147483647 w 392"/>
              <a:gd name="T11" fmla="*/ 684254752 h 78"/>
              <a:gd name="T12" fmla="*/ 2147483647 w 392"/>
              <a:gd name="T13" fmla="*/ 509212931 h 78"/>
              <a:gd name="T14" fmla="*/ 2147483647 w 392"/>
              <a:gd name="T15" fmla="*/ 0 h 78"/>
              <a:gd name="T16" fmla="*/ 0 w 392"/>
              <a:gd name="T17" fmla="*/ 556954511 h 78"/>
              <a:gd name="T18" fmla="*/ 846768998 w 392"/>
              <a:gd name="T19" fmla="*/ 747908862 h 78"/>
              <a:gd name="T20" fmla="*/ 1757447579 w 392"/>
              <a:gd name="T21" fmla="*/ 652429692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2" h="78">
                <a:moveTo>
                  <a:pt x="110" y="41"/>
                </a:moveTo>
                <a:cubicBezTo>
                  <a:pt x="118" y="46"/>
                  <a:pt x="99" y="52"/>
                  <a:pt x="85" y="55"/>
                </a:cubicBezTo>
                <a:cubicBezTo>
                  <a:pt x="184" y="78"/>
                  <a:pt x="184" y="78"/>
                  <a:pt x="184" y="78"/>
                </a:cubicBezTo>
                <a:cubicBezTo>
                  <a:pt x="295" y="52"/>
                  <a:pt x="295" y="52"/>
                  <a:pt x="295" y="52"/>
                </a:cubicBezTo>
                <a:cubicBezTo>
                  <a:pt x="306" y="67"/>
                  <a:pt x="348" y="77"/>
                  <a:pt x="372" y="65"/>
                </a:cubicBezTo>
                <a:cubicBezTo>
                  <a:pt x="392" y="55"/>
                  <a:pt x="360" y="47"/>
                  <a:pt x="338" y="43"/>
                </a:cubicBezTo>
                <a:cubicBezTo>
                  <a:pt x="386" y="32"/>
                  <a:pt x="386" y="32"/>
                  <a:pt x="386" y="32"/>
                </a:cubicBezTo>
                <a:cubicBezTo>
                  <a:pt x="212" y="0"/>
                  <a:pt x="212" y="0"/>
                  <a:pt x="212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53" y="47"/>
                  <a:pt x="53" y="47"/>
                  <a:pt x="53" y="47"/>
                </a:cubicBezTo>
                <a:cubicBezTo>
                  <a:pt x="64" y="43"/>
                  <a:pt x="94" y="32"/>
                  <a:pt x="110" y="4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稻壳儿小白白(http://dwz.cn/Wu2UP)"/>
          <p:cNvSpPr/>
          <p:nvPr/>
        </p:nvSpPr>
        <p:spPr bwMode="auto">
          <a:xfrm rot="900000">
            <a:off x="4010026" y="2060506"/>
            <a:ext cx="1459706" cy="417910"/>
          </a:xfrm>
          <a:custGeom>
            <a:avLst/>
            <a:gdLst>
              <a:gd name="T0" fmla="*/ 2147483647 w 487"/>
              <a:gd name="T1" fmla="*/ 2147483647 h 139"/>
              <a:gd name="T2" fmla="*/ 2147483647 w 487"/>
              <a:gd name="T3" fmla="*/ 1028474893 h 139"/>
              <a:gd name="T4" fmla="*/ 2147483647 w 487"/>
              <a:gd name="T5" fmla="*/ 578515373 h 139"/>
              <a:gd name="T6" fmla="*/ 2147483647 w 487"/>
              <a:gd name="T7" fmla="*/ 755284182 h 139"/>
              <a:gd name="T8" fmla="*/ 2147483647 w 487"/>
              <a:gd name="T9" fmla="*/ 433888534 h 139"/>
              <a:gd name="T10" fmla="*/ 2147483647 w 487"/>
              <a:gd name="T11" fmla="*/ 144630848 h 139"/>
              <a:gd name="T12" fmla="*/ 2147483647 w 487"/>
              <a:gd name="T13" fmla="*/ 482097481 h 139"/>
              <a:gd name="T14" fmla="*/ 1309679220 w 487"/>
              <a:gd name="T15" fmla="*/ 208906770 h 139"/>
              <a:gd name="T16" fmla="*/ 1868687766 w 487"/>
              <a:gd name="T17" fmla="*/ 610657343 h 139"/>
              <a:gd name="T18" fmla="*/ 0 w 487"/>
              <a:gd name="T19" fmla="*/ 1044541869 h 139"/>
              <a:gd name="T20" fmla="*/ 2147483647 w 487"/>
              <a:gd name="T21" fmla="*/ 2147483647 h 1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87" h="139">
                <a:moveTo>
                  <a:pt x="235" y="139"/>
                </a:moveTo>
                <a:cubicBezTo>
                  <a:pt x="487" y="64"/>
                  <a:pt x="487" y="64"/>
                  <a:pt x="487" y="64"/>
                </a:cubicBezTo>
                <a:cubicBezTo>
                  <a:pt x="367" y="36"/>
                  <a:pt x="367" y="36"/>
                  <a:pt x="367" y="36"/>
                </a:cubicBezTo>
                <a:cubicBezTo>
                  <a:pt x="355" y="45"/>
                  <a:pt x="334" y="55"/>
                  <a:pt x="305" y="47"/>
                </a:cubicBezTo>
                <a:cubicBezTo>
                  <a:pt x="277" y="39"/>
                  <a:pt x="307" y="31"/>
                  <a:pt x="328" y="27"/>
                </a:cubicBezTo>
                <a:cubicBezTo>
                  <a:pt x="248" y="9"/>
                  <a:pt x="248" y="9"/>
                  <a:pt x="248" y="9"/>
                </a:cubicBezTo>
                <a:cubicBezTo>
                  <a:pt x="152" y="30"/>
                  <a:pt x="152" y="30"/>
                  <a:pt x="152" y="30"/>
                </a:cubicBezTo>
                <a:cubicBezTo>
                  <a:pt x="142" y="20"/>
                  <a:pt x="118" y="0"/>
                  <a:pt x="82" y="13"/>
                </a:cubicBezTo>
                <a:cubicBezTo>
                  <a:pt x="50" y="26"/>
                  <a:pt x="93" y="35"/>
                  <a:pt x="117" y="38"/>
                </a:cubicBezTo>
                <a:cubicBezTo>
                  <a:pt x="0" y="65"/>
                  <a:pt x="0" y="65"/>
                  <a:pt x="0" y="65"/>
                </a:cubicBezTo>
                <a:lnTo>
                  <a:pt x="235" y="13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稻壳儿小白白(http://dwz.cn/Wu2UP)"/>
          <p:cNvSpPr/>
          <p:nvPr/>
        </p:nvSpPr>
        <p:spPr bwMode="auto">
          <a:xfrm rot="900000">
            <a:off x="3498056" y="1819999"/>
            <a:ext cx="566738" cy="176213"/>
          </a:xfrm>
          <a:custGeom>
            <a:avLst/>
            <a:gdLst>
              <a:gd name="T0" fmla="*/ 1510600324 w 378"/>
              <a:gd name="T1" fmla="*/ 471807714 h 117"/>
              <a:gd name="T2" fmla="*/ 0 w 378"/>
              <a:gd name="T3" fmla="*/ 0 h 117"/>
              <a:gd name="T4" fmla="*/ 1510600324 w 378"/>
              <a:gd name="T5" fmla="*/ 471807714 h 117"/>
              <a:gd name="T6" fmla="*/ 1510600324 w 378"/>
              <a:gd name="T7" fmla="*/ 471807714 h 1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8" h="117">
                <a:moveTo>
                  <a:pt x="378" y="117"/>
                </a:moveTo>
                <a:lnTo>
                  <a:pt x="0" y="0"/>
                </a:lnTo>
                <a:lnTo>
                  <a:pt x="378" y="117"/>
                </a:lnTo>
                <a:close/>
              </a:path>
            </a:pathLst>
          </a:custGeom>
          <a:solidFill>
            <a:srgbClr val="117A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稻壳儿小白白(http://dwz.cn/Wu2UP)"/>
          <p:cNvSpPr/>
          <p:nvPr/>
        </p:nvSpPr>
        <p:spPr bwMode="auto">
          <a:xfrm rot="900000">
            <a:off x="3380185" y="1833097"/>
            <a:ext cx="785813" cy="1063228"/>
          </a:xfrm>
          <a:custGeom>
            <a:avLst/>
            <a:gdLst>
              <a:gd name="T0" fmla="*/ 1311375097 w 262"/>
              <a:gd name="T1" fmla="*/ 2147483647 h 354"/>
              <a:gd name="T2" fmla="*/ 1631222780 w 262"/>
              <a:gd name="T3" fmla="*/ 2147483647 h 354"/>
              <a:gd name="T4" fmla="*/ 2147483647 w 262"/>
              <a:gd name="T5" fmla="*/ 2147483647 h 354"/>
              <a:gd name="T6" fmla="*/ 2147483647 w 262"/>
              <a:gd name="T7" fmla="*/ 2147483647 h 354"/>
              <a:gd name="T8" fmla="*/ 2147483647 w 262"/>
              <a:gd name="T9" fmla="*/ 2147483647 h 354"/>
              <a:gd name="T10" fmla="*/ 2147483647 w 262"/>
              <a:gd name="T11" fmla="*/ 2147483647 h 354"/>
              <a:gd name="T12" fmla="*/ 2147483647 w 262"/>
              <a:gd name="T13" fmla="*/ 946184596 h 354"/>
              <a:gd name="T14" fmla="*/ 0 w 262"/>
              <a:gd name="T15" fmla="*/ 0 h 354"/>
              <a:gd name="T16" fmla="*/ 0 w 262"/>
              <a:gd name="T17" fmla="*/ 2147483647 h 354"/>
              <a:gd name="T18" fmla="*/ 1055496152 w 262"/>
              <a:gd name="T19" fmla="*/ 2147483647 h 354"/>
              <a:gd name="T20" fmla="*/ 1311375097 w 262"/>
              <a:gd name="T21" fmla="*/ 2147483647 h 3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2" h="354">
                <a:moveTo>
                  <a:pt x="82" y="218"/>
                </a:moveTo>
                <a:cubicBezTo>
                  <a:pt x="120" y="210"/>
                  <a:pt x="118" y="288"/>
                  <a:pt x="102" y="314"/>
                </a:cubicBezTo>
                <a:cubicBezTo>
                  <a:pt x="191" y="354"/>
                  <a:pt x="191" y="354"/>
                  <a:pt x="191" y="354"/>
                </a:cubicBezTo>
                <a:cubicBezTo>
                  <a:pt x="191" y="233"/>
                  <a:pt x="191" y="233"/>
                  <a:pt x="191" y="233"/>
                </a:cubicBezTo>
                <a:cubicBezTo>
                  <a:pt x="218" y="251"/>
                  <a:pt x="262" y="270"/>
                  <a:pt x="262" y="223"/>
                </a:cubicBezTo>
                <a:cubicBezTo>
                  <a:pt x="262" y="166"/>
                  <a:pt x="214" y="172"/>
                  <a:pt x="191" y="178"/>
                </a:cubicBezTo>
                <a:cubicBezTo>
                  <a:pt x="191" y="59"/>
                  <a:pt x="191" y="59"/>
                  <a:pt x="191" y="59"/>
                </a:cubicBezTo>
                <a:cubicBezTo>
                  <a:pt x="0" y="0"/>
                  <a:pt x="0" y="0"/>
                  <a:pt x="0" y="0"/>
                </a:cubicBezTo>
                <a:cubicBezTo>
                  <a:pt x="0" y="268"/>
                  <a:pt x="0" y="268"/>
                  <a:pt x="0" y="268"/>
                </a:cubicBezTo>
                <a:cubicBezTo>
                  <a:pt x="66" y="298"/>
                  <a:pt x="66" y="298"/>
                  <a:pt x="66" y="298"/>
                </a:cubicBezTo>
                <a:cubicBezTo>
                  <a:pt x="60" y="277"/>
                  <a:pt x="47" y="226"/>
                  <a:pt x="82" y="2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稻壳儿小白白(http://dwz.cn/Wu2UP)"/>
          <p:cNvSpPr/>
          <p:nvPr/>
        </p:nvSpPr>
        <p:spPr bwMode="auto">
          <a:xfrm rot="900000">
            <a:off x="3845719" y="2137897"/>
            <a:ext cx="704850" cy="1387078"/>
          </a:xfrm>
          <a:custGeom>
            <a:avLst/>
            <a:gdLst>
              <a:gd name="T0" fmla="*/ 0 w 235"/>
              <a:gd name="T1" fmla="*/ 0 h 462"/>
              <a:gd name="T2" fmla="*/ 0 w 235"/>
              <a:gd name="T3" fmla="*/ 1906961696 h 462"/>
              <a:gd name="T4" fmla="*/ 1135518349 w 235"/>
              <a:gd name="T5" fmla="*/ 2147483647 h 462"/>
              <a:gd name="T6" fmla="*/ 0 w 235"/>
              <a:gd name="T7" fmla="*/ 2147483647 h 462"/>
              <a:gd name="T8" fmla="*/ 0 w 235"/>
              <a:gd name="T9" fmla="*/ 2147483647 h 462"/>
              <a:gd name="T10" fmla="*/ 1567334454 w 235"/>
              <a:gd name="T11" fmla="*/ 2147483647 h 462"/>
              <a:gd name="T12" fmla="*/ 1871201787 w 235"/>
              <a:gd name="T13" fmla="*/ 2147483647 h 462"/>
              <a:gd name="T14" fmla="*/ 2147483647 w 235"/>
              <a:gd name="T15" fmla="*/ 2147483647 h 462"/>
              <a:gd name="T16" fmla="*/ 2147483647 w 235"/>
              <a:gd name="T17" fmla="*/ 2147483647 h 462"/>
              <a:gd name="T18" fmla="*/ 2147483647 w 235"/>
              <a:gd name="T19" fmla="*/ 1169816940 h 462"/>
              <a:gd name="T20" fmla="*/ 0 w 235"/>
              <a:gd name="T21" fmla="*/ 0 h 4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5" h="462">
                <a:moveTo>
                  <a:pt x="0" y="0"/>
                </a:moveTo>
                <a:cubicBezTo>
                  <a:pt x="0" y="119"/>
                  <a:pt x="0" y="119"/>
                  <a:pt x="0" y="119"/>
                </a:cubicBezTo>
                <a:cubicBezTo>
                  <a:pt x="23" y="113"/>
                  <a:pt x="71" y="107"/>
                  <a:pt x="71" y="164"/>
                </a:cubicBezTo>
                <a:cubicBezTo>
                  <a:pt x="71" y="211"/>
                  <a:pt x="27" y="192"/>
                  <a:pt x="0" y="174"/>
                </a:cubicBezTo>
                <a:cubicBezTo>
                  <a:pt x="0" y="295"/>
                  <a:pt x="0" y="295"/>
                  <a:pt x="0" y="295"/>
                </a:cubicBezTo>
                <a:cubicBezTo>
                  <a:pt x="98" y="339"/>
                  <a:pt x="98" y="339"/>
                  <a:pt x="98" y="339"/>
                </a:cubicBezTo>
                <a:cubicBezTo>
                  <a:pt x="87" y="365"/>
                  <a:pt x="65" y="430"/>
                  <a:pt x="117" y="447"/>
                </a:cubicBezTo>
                <a:cubicBezTo>
                  <a:pt x="161" y="462"/>
                  <a:pt x="151" y="400"/>
                  <a:pt x="140" y="358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73"/>
                  <a:pt x="235" y="73"/>
                  <a:pt x="235" y="73"/>
                </a:cubicBez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稻壳儿小白白(http://dwz.cn/Wu2UP)"/>
          <p:cNvSpPr/>
          <p:nvPr/>
        </p:nvSpPr>
        <p:spPr bwMode="auto">
          <a:xfrm rot="900000">
            <a:off x="4546997" y="2356971"/>
            <a:ext cx="1013222" cy="1209675"/>
          </a:xfrm>
          <a:custGeom>
            <a:avLst/>
            <a:gdLst>
              <a:gd name="T0" fmla="*/ 0 w 338"/>
              <a:gd name="T1" fmla="*/ 1201338348 h 403"/>
              <a:gd name="T2" fmla="*/ 0 w 338"/>
              <a:gd name="T3" fmla="*/ 2147483647 h 403"/>
              <a:gd name="T4" fmla="*/ 2060832577 w 338"/>
              <a:gd name="T5" fmla="*/ 2147483647 h 403"/>
              <a:gd name="T6" fmla="*/ 1741322070 w 338"/>
              <a:gd name="T7" fmla="*/ 2147483647 h 403"/>
              <a:gd name="T8" fmla="*/ 2147483647 w 338"/>
              <a:gd name="T9" fmla="*/ 2147483647 h 403"/>
              <a:gd name="T10" fmla="*/ 2147483647 w 338"/>
              <a:gd name="T11" fmla="*/ 2147483647 h 403"/>
              <a:gd name="T12" fmla="*/ 2147483647 w 338"/>
              <a:gd name="T13" fmla="*/ 2147483647 h 403"/>
              <a:gd name="T14" fmla="*/ 2147483647 w 338"/>
              <a:gd name="T15" fmla="*/ 2147483647 h 403"/>
              <a:gd name="T16" fmla="*/ 2147483647 w 338"/>
              <a:gd name="T17" fmla="*/ 2147483647 h 403"/>
              <a:gd name="T18" fmla="*/ 2147483647 w 338"/>
              <a:gd name="T19" fmla="*/ 1938161496 h 403"/>
              <a:gd name="T20" fmla="*/ 2147483647 w 338"/>
              <a:gd name="T21" fmla="*/ 2034271126 h 403"/>
              <a:gd name="T22" fmla="*/ 2147483647 w 338"/>
              <a:gd name="T23" fmla="*/ 0 h 403"/>
              <a:gd name="T24" fmla="*/ 2147483647 w 338"/>
              <a:gd name="T25" fmla="*/ 0 h 403"/>
              <a:gd name="T26" fmla="*/ 0 w 338"/>
              <a:gd name="T27" fmla="*/ 1201338348 h 40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8" h="403">
                <a:moveTo>
                  <a:pt x="0" y="75"/>
                </a:moveTo>
                <a:cubicBezTo>
                  <a:pt x="0" y="403"/>
                  <a:pt x="0" y="403"/>
                  <a:pt x="0" y="403"/>
                </a:cubicBezTo>
                <a:cubicBezTo>
                  <a:pt x="129" y="349"/>
                  <a:pt x="129" y="349"/>
                  <a:pt x="129" y="349"/>
                </a:cubicBezTo>
                <a:cubicBezTo>
                  <a:pt x="123" y="339"/>
                  <a:pt x="110" y="315"/>
                  <a:pt x="109" y="297"/>
                </a:cubicBezTo>
                <a:cubicBezTo>
                  <a:pt x="108" y="281"/>
                  <a:pt x="114" y="245"/>
                  <a:pt x="145" y="243"/>
                </a:cubicBezTo>
                <a:cubicBezTo>
                  <a:pt x="179" y="241"/>
                  <a:pt x="179" y="264"/>
                  <a:pt x="179" y="283"/>
                </a:cubicBezTo>
                <a:cubicBezTo>
                  <a:pt x="180" y="297"/>
                  <a:pt x="173" y="322"/>
                  <a:pt x="170" y="332"/>
                </a:cubicBezTo>
                <a:cubicBezTo>
                  <a:pt x="252" y="298"/>
                  <a:pt x="252" y="298"/>
                  <a:pt x="252" y="29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281" y="173"/>
                  <a:pt x="338" y="175"/>
                  <a:pt x="331" y="121"/>
                </a:cubicBezTo>
                <a:cubicBezTo>
                  <a:pt x="325" y="74"/>
                  <a:pt x="275" y="109"/>
                  <a:pt x="252" y="127"/>
                </a:cubicBezTo>
                <a:cubicBezTo>
                  <a:pt x="252" y="0"/>
                  <a:pt x="252" y="0"/>
                  <a:pt x="252" y="0"/>
                </a:cubicBezTo>
                <a:cubicBezTo>
                  <a:pt x="252" y="0"/>
                  <a:pt x="252" y="0"/>
                  <a:pt x="252" y="0"/>
                </a:cubicBezTo>
                <a:lnTo>
                  <a:pt x="0" y="7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稻壳儿小白白(http://dwz.cn/Wu2UP)"/>
          <p:cNvSpPr/>
          <p:nvPr/>
        </p:nvSpPr>
        <p:spPr bwMode="auto">
          <a:xfrm rot="900000">
            <a:off x="4875610" y="3090396"/>
            <a:ext cx="851297" cy="1128713"/>
          </a:xfrm>
          <a:custGeom>
            <a:avLst/>
            <a:gdLst>
              <a:gd name="T0" fmla="*/ 2147483647 w 284"/>
              <a:gd name="T1" fmla="*/ 2018546208 h 376"/>
              <a:gd name="T2" fmla="*/ 2147483647 w 284"/>
              <a:gd name="T3" fmla="*/ 704888961 h 376"/>
              <a:gd name="T4" fmla="*/ 1357753970 w 284"/>
              <a:gd name="T5" fmla="*/ 1329679360 h 376"/>
              <a:gd name="T6" fmla="*/ 1357753970 w 284"/>
              <a:gd name="T7" fmla="*/ 2147483647 h 376"/>
              <a:gd name="T8" fmla="*/ 1389703568 w 284"/>
              <a:gd name="T9" fmla="*/ 2147483647 h 376"/>
              <a:gd name="T10" fmla="*/ 1357753970 w 284"/>
              <a:gd name="T11" fmla="*/ 2147483647 h 376"/>
              <a:gd name="T12" fmla="*/ 319471993 w 284"/>
              <a:gd name="T13" fmla="*/ 2147483647 h 376"/>
              <a:gd name="T14" fmla="*/ 1357753970 w 284"/>
              <a:gd name="T15" fmla="*/ 2147483647 h 376"/>
              <a:gd name="T16" fmla="*/ 1389703568 w 284"/>
              <a:gd name="T17" fmla="*/ 2147483647 h 376"/>
              <a:gd name="T18" fmla="*/ 1357753970 w 284"/>
              <a:gd name="T19" fmla="*/ 2147483647 h 376"/>
              <a:gd name="T20" fmla="*/ 1357753970 w 284"/>
              <a:gd name="T21" fmla="*/ 2147483647 h 376"/>
              <a:gd name="T22" fmla="*/ 2147483647 w 284"/>
              <a:gd name="T23" fmla="*/ 2147483647 h 376"/>
              <a:gd name="T24" fmla="*/ 2147483647 w 284"/>
              <a:gd name="T25" fmla="*/ 0 h 376"/>
              <a:gd name="T26" fmla="*/ 2147483647 w 284"/>
              <a:gd name="T27" fmla="*/ 480607384 h 376"/>
              <a:gd name="T28" fmla="*/ 2147483647 w 284"/>
              <a:gd name="T29" fmla="*/ 2018546208 h 3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84" h="376">
                <a:moveTo>
                  <a:pt x="199" y="126"/>
                </a:moveTo>
                <a:cubicBezTo>
                  <a:pt x="157" y="127"/>
                  <a:pt x="170" y="73"/>
                  <a:pt x="180" y="44"/>
                </a:cubicBezTo>
                <a:cubicBezTo>
                  <a:pt x="85" y="83"/>
                  <a:pt x="85" y="83"/>
                  <a:pt x="85" y="83"/>
                </a:cubicBezTo>
                <a:cubicBezTo>
                  <a:pt x="85" y="208"/>
                  <a:pt x="85" y="208"/>
                  <a:pt x="85" y="208"/>
                </a:cubicBezTo>
                <a:cubicBezTo>
                  <a:pt x="86" y="208"/>
                  <a:pt x="87" y="209"/>
                  <a:pt x="87" y="209"/>
                </a:cubicBezTo>
                <a:cubicBezTo>
                  <a:pt x="87" y="209"/>
                  <a:pt x="86" y="208"/>
                  <a:pt x="85" y="208"/>
                </a:cubicBezTo>
                <a:cubicBezTo>
                  <a:pt x="73" y="205"/>
                  <a:pt x="39" y="200"/>
                  <a:pt x="20" y="247"/>
                </a:cubicBezTo>
                <a:cubicBezTo>
                  <a:pt x="0" y="298"/>
                  <a:pt x="60" y="316"/>
                  <a:pt x="85" y="265"/>
                </a:cubicBezTo>
                <a:cubicBezTo>
                  <a:pt x="87" y="261"/>
                  <a:pt x="87" y="260"/>
                  <a:pt x="87" y="260"/>
                </a:cubicBezTo>
                <a:cubicBezTo>
                  <a:pt x="87" y="260"/>
                  <a:pt x="87" y="261"/>
                  <a:pt x="85" y="265"/>
                </a:cubicBezTo>
                <a:cubicBezTo>
                  <a:pt x="85" y="376"/>
                  <a:pt x="85" y="376"/>
                  <a:pt x="85" y="376"/>
                </a:cubicBezTo>
                <a:cubicBezTo>
                  <a:pt x="284" y="258"/>
                  <a:pt x="284" y="258"/>
                  <a:pt x="284" y="258"/>
                </a:cubicBezTo>
                <a:cubicBezTo>
                  <a:pt x="284" y="0"/>
                  <a:pt x="284" y="0"/>
                  <a:pt x="284" y="0"/>
                </a:cubicBezTo>
                <a:cubicBezTo>
                  <a:pt x="214" y="30"/>
                  <a:pt x="214" y="30"/>
                  <a:pt x="214" y="30"/>
                </a:cubicBezTo>
                <a:cubicBezTo>
                  <a:pt x="224" y="60"/>
                  <a:pt x="245" y="124"/>
                  <a:pt x="199" y="12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稻壳儿小白白(http://dwz.cn/Wu2UP)"/>
          <p:cNvSpPr/>
          <p:nvPr/>
        </p:nvSpPr>
        <p:spPr bwMode="auto">
          <a:xfrm rot="900000">
            <a:off x="5329237" y="2326015"/>
            <a:ext cx="596504" cy="1206103"/>
          </a:xfrm>
          <a:custGeom>
            <a:avLst/>
            <a:gdLst>
              <a:gd name="T0" fmla="*/ 2147483647 w 199"/>
              <a:gd name="T1" fmla="*/ 0 h 401"/>
              <a:gd name="T2" fmla="*/ 2147483647 w 199"/>
              <a:gd name="T3" fmla="*/ 0 h 401"/>
              <a:gd name="T4" fmla="*/ 0 w 199"/>
              <a:gd name="T5" fmla="*/ 948877026 h 401"/>
              <a:gd name="T6" fmla="*/ 0 w 199"/>
              <a:gd name="T7" fmla="*/ 948877026 h 401"/>
              <a:gd name="T8" fmla="*/ 0 w 199"/>
              <a:gd name="T9" fmla="*/ 2147483647 h 401"/>
              <a:gd name="T10" fmla="*/ 1261897659 w 199"/>
              <a:gd name="T11" fmla="*/ 2147483647 h 401"/>
              <a:gd name="T12" fmla="*/ 0 w 199"/>
              <a:gd name="T13" fmla="*/ 2147483647 h 401"/>
              <a:gd name="T14" fmla="*/ 0 w 199"/>
              <a:gd name="T15" fmla="*/ 2147483647 h 401"/>
              <a:gd name="T16" fmla="*/ 1517472931 w 199"/>
              <a:gd name="T17" fmla="*/ 2147483647 h 401"/>
              <a:gd name="T18" fmla="*/ 1820968316 w 199"/>
              <a:gd name="T19" fmla="*/ 2147483647 h 401"/>
              <a:gd name="T20" fmla="*/ 2060568884 w 199"/>
              <a:gd name="T21" fmla="*/ 2147483647 h 401"/>
              <a:gd name="T22" fmla="*/ 2147483647 w 199"/>
              <a:gd name="T23" fmla="*/ 2147483647 h 401"/>
              <a:gd name="T24" fmla="*/ 2147483647 w 199"/>
              <a:gd name="T25" fmla="*/ 0 h 401"/>
              <a:gd name="T26" fmla="*/ 2147483647 w 199"/>
              <a:gd name="T27" fmla="*/ 0 h 4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99" h="401">
                <a:moveTo>
                  <a:pt x="198" y="0"/>
                </a:moveTo>
                <a:cubicBezTo>
                  <a:pt x="199" y="0"/>
                  <a:pt x="199" y="0"/>
                  <a:pt x="199" y="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186"/>
                  <a:pt x="0" y="186"/>
                  <a:pt x="0" y="186"/>
                </a:cubicBezTo>
                <a:cubicBezTo>
                  <a:pt x="23" y="168"/>
                  <a:pt x="73" y="133"/>
                  <a:pt x="79" y="180"/>
                </a:cubicBezTo>
                <a:cubicBezTo>
                  <a:pt x="86" y="234"/>
                  <a:pt x="29" y="232"/>
                  <a:pt x="0" y="229"/>
                </a:cubicBezTo>
                <a:cubicBezTo>
                  <a:pt x="0" y="357"/>
                  <a:pt x="0" y="357"/>
                  <a:pt x="0" y="357"/>
                </a:cubicBezTo>
                <a:cubicBezTo>
                  <a:pt x="95" y="318"/>
                  <a:pt x="95" y="318"/>
                  <a:pt x="95" y="318"/>
                </a:cubicBezTo>
                <a:cubicBezTo>
                  <a:pt x="85" y="347"/>
                  <a:pt x="72" y="401"/>
                  <a:pt x="114" y="400"/>
                </a:cubicBezTo>
                <a:cubicBezTo>
                  <a:pt x="160" y="398"/>
                  <a:pt x="139" y="334"/>
                  <a:pt x="129" y="304"/>
                </a:cubicBezTo>
                <a:cubicBezTo>
                  <a:pt x="199" y="274"/>
                  <a:pt x="199" y="274"/>
                  <a:pt x="199" y="274"/>
                </a:cubicBezTo>
                <a:cubicBezTo>
                  <a:pt x="199" y="0"/>
                  <a:pt x="199" y="0"/>
                  <a:pt x="199" y="0"/>
                </a:cubicBezTo>
                <a:lnTo>
                  <a:pt x="19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稻壳儿小白白(http://dwz.cn/Wu2UP)"/>
          <p:cNvSpPr/>
          <p:nvPr/>
        </p:nvSpPr>
        <p:spPr bwMode="auto">
          <a:xfrm rot="900000">
            <a:off x="3186113" y="2410550"/>
            <a:ext cx="572691" cy="1327547"/>
          </a:xfrm>
          <a:custGeom>
            <a:avLst/>
            <a:gdLst>
              <a:gd name="T0" fmla="*/ 1949895918 w 191"/>
              <a:gd name="T1" fmla="*/ 2147483647 h 442"/>
              <a:gd name="T2" fmla="*/ 2147483647 w 191"/>
              <a:gd name="T3" fmla="*/ 2147483647 h 442"/>
              <a:gd name="T4" fmla="*/ 2147483647 w 191"/>
              <a:gd name="T5" fmla="*/ 2147483647 h 442"/>
              <a:gd name="T6" fmla="*/ 1630240391 w 191"/>
              <a:gd name="T7" fmla="*/ 1667883911 h 442"/>
              <a:gd name="T8" fmla="*/ 1310584863 w 191"/>
              <a:gd name="T9" fmla="*/ 128297530 h 442"/>
              <a:gd name="T10" fmla="*/ 1054862840 w 191"/>
              <a:gd name="T11" fmla="*/ 1411288850 h 442"/>
              <a:gd name="T12" fmla="*/ 0 w 191"/>
              <a:gd name="T13" fmla="*/ 930168107 h 442"/>
              <a:gd name="T14" fmla="*/ 0 w 191"/>
              <a:gd name="T15" fmla="*/ 2147483647 h 442"/>
              <a:gd name="T16" fmla="*/ 2147483647 w 191"/>
              <a:gd name="T17" fmla="*/ 2147483647 h 442"/>
              <a:gd name="T18" fmla="*/ 2147483647 w 191"/>
              <a:gd name="T19" fmla="*/ 2147483647 h 442"/>
              <a:gd name="T20" fmla="*/ 1949895918 w 191"/>
              <a:gd name="T21" fmla="*/ 2147483647 h 4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1" h="442">
                <a:moveTo>
                  <a:pt x="122" y="253"/>
                </a:moveTo>
                <a:cubicBezTo>
                  <a:pt x="137" y="210"/>
                  <a:pt x="175" y="248"/>
                  <a:pt x="191" y="268"/>
                </a:cubicBezTo>
                <a:cubicBezTo>
                  <a:pt x="191" y="144"/>
                  <a:pt x="191" y="144"/>
                  <a:pt x="191" y="144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18" y="78"/>
                  <a:pt x="120" y="0"/>
                  <a:pt x="82" y="8"/>
                </a:cubicBezTo>
                <a:cubicBezTo>
                  <a:pt x="47" y="16"/>
                  <a:pt x="60" y="67"/>
                  <a:pt x="66" y="8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325"/>
                  <a:pt x="0" y="325"/>
                  <a:pt x="0" y="325"/>
                </a:cubicBezTo>
                <a:cubicBezTo>
                  <a:pt x="191" y="442"/>
                  <a:pt x="191" y="442"/>
                  <a:pt x="191" y="442"/>
                </a:cubicBezTo>
                <a:cubicBezTo>
                  <a:pt x="191" y="316"/>
                  <a:pt x="191" y="316"/>
                  <a:pt x="191" y="316"/>
                </a:cubicBezTo>
                <a:cubicBezTo>
                  <a:pt x="167" y="322"/>
                  <a:pt x="105" y="299"/>
                  <a:pt x="122" y="25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稻壳儿小白白(http://dwz.cn/Wu2UP)"/>
          <p:cNvSpPr/>
          <p:nvPr/>
        </p:nvSpPr>
        <p:spPr bwMode="auto">
          <a:xfrm rot="900000">
            <a:off x="3370660" y="2959428"/>
            <a:ext cx="963215" cy="1331119"/>
          </a:xfrm>
          <a:custGeom>
            <a:avLst/>
            <a:gdLst>
              <a:gd name="T0" fmla="*/ 2147483647 w 321"/>
              <a:gd name="T1" fmla="*/ 1011217561 h 443"/>
              <a:gd name="T2" fmla="*/ 2147483647 w 321"/>
              <a:gd name="T3" fmla="*/ 2147483647 h 443"/>
              <a:gd name="T4" fmla="*/ 2147483647 w 321"/>
              <a:gd name="T5" fmla="*/ 706248140 h 443"/>
              <a:gd name="T6" fmla="*/ 1376615633 w 321"/>
              <a:gd name="T7" fmla="*/ 0 h 443"/>
              <a:gd name="T8" fmla="*/ 1376615633 w 321"/>
              <a:gd name="T9" fmla="*/ 1990332024 h 443"/>
              <a:gd name="T10" fmla="*/ 272120811 w 321"/>
              <a:gd name="T11" fmla="*/ 1749564793 h 443"/>
              <a:gd name="T12" fmla="*/ 1376615633 w 321"/>
              <a:gd name="T13" fmla="*/ 2147483647 h 443"/>
              <a:gd name="T14" fmla="*/ 1376615633 w 321"/>
              <a:gd name="T15" fmla="*/ 2147483647 h 443"/>
              <a:gd name="T16" fmla="*/ 2147483647 w 321"/>
              <a:gd name="T17" fmla="*/ 2147483647 h 443"/>
              <a:gd name="T18" fmla="*/ 2147483647 w 321"/>
              <a:gd name="T19" fmla="*/ 1701412148 h 443"/>
              <a:gd name="T20" fmla="*/ 2147483647 w 321"/>
              <a:gd name="T21" fmla="*/ 1011217561 h 4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1" h="443">
                <a:moveTo>
                  <a:pt x="226" y="63"/>
                </a:moveTo>
                <a:cubicBezTo>
                  <a:pt x="237" y="105"/>
                  <a:pt x="247" y="167"/>
                  <a:pt x="203" y="152"/>
                </a:cubicBezTo>
                <a:cubicBezTo>
                  <a:pt x="151" y="135"/>
                  <a:pt x="173" y="70"/>
                  <a:pt x="184" y="44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70" y="104"/>
                  <a:pt x="32" y="66"/>
                  <a:pt x="17" y="109"/>
                </a:cubicBezTo>
                <a:cubicBezTo>
                  <a:pt x="0" y="155"/>
                  <a:pt x="62" y="178"/>
                  <a:pt x="86" y="172"/>
                </a:cubicBezTo>
                <a:cubicBezTo>
                  <a:pt x="86" y="298"/>
                  <a:pt x="86" y="298"/>
                  <a:pt x="86" y="298"/>
                </a:cubicBezTo>
                <a:cubicBezTo>
                  <a:pt x="321" y="443"/>
                  <a:pt x="321" y="443"/>
                  <a:pt x="321" y="443"/>
                </a:cubicBezTo>
                <a:cubicBezTo>
                  <a:pt x="321" y="106"/>
                  <a:pt x="321" y="106"/>
                  <a:pt x="321" y="106"/>
                </a:cubicBezTo>
                <a:lnTo>
                  <a:pt x="226" y="6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23" name="稻壳儿小白白(http://dwz.cn/Wu2UP)"/>
          <p:cNvGrpSpPr/>
          <p:nvPr/>
        </p:nvGrpSpPr>
        <p:grpSpPr bwMode="auto">
          <a:xfrm>
            <a:off x="4805362" y="1349703"/>
            <a:ext cx="1204913" cy="386953"/>
            <a:chOff x="0" y="0"/>
            <a:chExt cx="1606953" cy="515155"/>
          </a:xfrm>
        </p:grpSpPr>
        <p:cxnSp>
          <p:nvCxnSpPr>
            <p:cNvPr id="24" name="稻壳儿小白白(http://dwz.cn/Wu2UP)@|9FFC:0|FBC:0|LFC:14277081|LBC:16777215"/>
            <p:cNvCxnSpPr>
              <a:cxnSpLocks noChangeShapeType="1"/>
            </p:cNvCxnSpPr>
            <p:nvPr/>
          </p:nvCxnSpPr>
          <p:spPr bwMode="auto">
            <a:xfrm flipV="1">
              <a:off x="0" y="0"/>
              <a:ext cx="220663" cy="51515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稻壳儿小白白(http://dwz.cn/Wu2UP)@|9FFC:0|FBC:0|LFC:14277081|LBC:16777215"/>
            <p:cNvCxnSpPr>
              <a:cxnSpLocks noChangeShapeType="1"/>
            </p:cNvCxnSpPr>
            <p:nvPr/>
          </p:nvCxnSpPr>
          <p:spPr bwMode="auto">
            <a:xfrm>
              <a:off x="220663" y="3591"/>
              <a:ext cx="1386290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prstDash val="sysDash"/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稻壳儿小白白(http://dwz.cn/Wu2UP)"/>
          <p:cNvCxnSpPr>
            <a:cxnSpLocks noChangeShapeType="1"/>
          </p:cNvCxnSpPr>
          <p:nvPr/>
        </p:nvCxnSpPr>
        <p:spPr bwMode="auto">
          <a:xfrm flipV="1">
            <a:off x="5611417" y="3677374"/>
            <a:ext cx="1039415" cy="0"/>
          </a:xfrm>
          <a:prstGeom prst="line">
            <a:avLst/>
          </a:prstGeom>
          <a:noFill/>
          <a:ln w="6350">
            <a:solidFill>
              <a:srgbClr val="FF0000"/>
            </a:solidFill>
            <a:prstDash val="sys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稻壳儿小白白(http://dwz.cn/Wu2UP)"/>
          <p:cNvGrpSpPr/>
          <p:nvPr/>
        </p:nvGrpSpPr>
        <p:grpSpPr bwMode="auto">
          <a:xfrm flipH="1">
            <a:off x="2550319" y="1809284"/>
            <a:ext cx="1012031" cy="385763"/>
            <a:chOff x="0" y="0"/>
            <a:chExt cx="1606953" cy="515155"/>
          </a:xfrm>
        </p:grpSpPr>
        <p:cxnSp>
          <p:nvCxnSpPr>
            <p:cNvPr id="29" name="稻壳儿小白白(http://dwz.cn/Wu2UP)@|9FFC:0|FBC:0|LFC:14277081|LBC:16777215"/>
            <p:cNvCxnSpPr>
              <a:cxnSpLocks noChangeShapeType="1"/>
            </p:cNvCxnSpPr>
            <p:nvPr/>
          </p:nvCxnSpPr>
          <p:spPr bwMode="auto">
            <a:xfrm flipV="1">
              <a:off x="0" y="0"/>
              <a:ext cx="220663" cy="51515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稻壳儿小白白(http://dwz.cn/Wu2UP)@|9FFC:0|FBC:0|LFC:14277081|LBC:16777215"/>
            <p:cNvCxnSpPr>
              <a:cxnSpLocks noChangeShapeType="1"/>
            </p:cNvCxnSpPr>
            <p:nvPr/>
          </p:nvCxnSpPr>
          <p:spPr bwMode="auto">
            <a:xfrm>
              <a:off x="220663" y="3591"/>
              <a:ext cx="1386290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prstDash val="sysDash"/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1" name="稻壳儿小白白(http://dwz.cn/Wu2UP)"/>
          <p:cNvCxnSpPr>
            <a:cxnSpLocks noChangeShapeType="1"/>
          </p:cNvCxnSpPr>
          <p:nvPr/>
        </p:nvCxnSpPr>
        <p:spPr bwMode="auto">
          <a:xfrm flipH="1" flipV="1">
            <a:off x="2297906" y="3004671"/>
            <a:ext cx="1039416" cy="0"/>
          </a:xfrm>
          <a:prstGeom prst="line">
            <a:avLst/>
          </a:prstGeom>
          <a:noFill/>
          <a:ln w="6350">
            <a:solidFill>
              <a:srgbClr val="FF0000"/>
            </a:solidFill>
            <a:prstDash val="sys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稻壳儿小白白(http://dwz.cn/Wu2UP)"/>
          <p:cNvCxnSpPr>
            <a:cxnSpLocks noChangeShapeType="1"/>
          </p:cNvCxnSpPr>
          <p:nvPr/>
        </p:nvCxnSpPr>
        <p:spPr bwMode="auto">
          <a:xfrm flipH="1" flipV="1">
            <a:off x="2869407" y="3925024"/>
            <a:ext cx="1040606" cy="0"/>
          </a:xfrm>
          <a:prstGeom prst="line">
            <a:avLst/>
          </a:prstGeom>
          <a:noFill/>
          <a:ln w="6350">
            <a:solidFill>
              <a:srgbClr val="FF0000"/>
            </a:solidFill>
            <a:prstDash val="sys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稻壳儿小白白(http://dwz.cn/Wu2UP)"/>
          <p:cNvSpPr txBox="1">
            <a:spLocks noChangeArrowheads="1"/>
          </p:cNvSpPr>
          <p:nvPr/>
        </p:nvSpPr>
        <p:spPr bwMode="auto">
          <a:xfrm>
            <a:off x="838200" y="1542584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4" name="稻壳儿小白白(http://dwz.cn/Wu2UP)"/>
          <p:cNvSpPr txBox="1">
            <a:spLocks noChangeArrowheads="1"/>
          </p:cNvSpPr>
          <p:nvPr/>
        </p:nvSpPr>
        <p:spPr bwMode="auto">
          <a:xfrm>
            <a:off x="777479" y="1779518"/>
            <a:ext cx="151566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5" name="稻壳儿小白白(http://dwz.cn/Wu2UP)"/>
          <p:cNvSpPr txBox="1">
            <a:spLocks noChangeArrowheads="1"/>
          </p:cNvSpPr>
          <p:nvPr/>
        </p:nvSpPr>
        <p:spPr bwMode="auto">
          <a:xfrm>
            <a:off x="590550" y="2672487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6" name="稻壳儿小白白(http://dwz.cn/Wu2UP)"/>
          <p:cNvSpPr txBox="1">
            <a:spLocks noChangeArrowheads="1"/>
          </p:cNvSpPr>
          <p:nvPr/>
        </p:nvSpPr>
        <p:spPr bwMode="auto">
          <a:xfrm>
            <a:off x="529829" y="2908230"/>
            <a:ext cx="1515665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7" name="稻壳儿小白白(http://dwz.cn/Wu2UP)"/>
          <p:cNvSpPr txBox="1">
            <a:spLocks noChangeArrowheads="1"/>
          </p:cNvSpPr>
          <p:nvPr/>
        </p:nvSpPr>
        <p:spPr bwMode="auto">
          <a:xfrm>
            <a:off x="1202532" y="3702377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38" name="稻壳儿小白白(http://dwz.cn/Wu2UP)"/>
          <p:cNvSpPr txBox="1">
            <a:spLocks noChangeArrowheads="1"/>
          </p:cNvSpPr>
          <p:nvPr/>
        </p:nvSpPr>
        <p:spPr bwMode="auto">
          <a:xfrm>
            <a:off x="1143000" y="3939312"/>
            <a:ext cx="1514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39" name="稻壳儿小白白(http://dwz.cn/Wu2UP)"/>
          <p:cNvSpPr txBox="1">
            <a:spLocks noChangeArrowheads="1"/>
          </p:cNvSpPr>
          <p:nvPr/>
        </p:nvSpPr>
        <p:spPr bwMode="auto">
          <a:xfrm>
            <a:off x="6968728" y="1943823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0" name="稻壳儿小白白(http://dwz.cn/Wu2UP)"/>
          <p:cNvSpPr txBox="1">
            <a:spLocks noChangeArrowheads="1"/>
          </p:cNvSpPr>
          <p:nvPr/>
        </p:nvSpPr>
        <p:spPr bwMode="auto">
          <a:xfrm>
            <a:off x="6968728" y="2141467"/>
            <a:ext cx="1515666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1" name="稻壳儿小白白(http://dwz.cn/Wu2UP)"/>
          <p:cNvSpPr txBox="1">
            <a:spLocks noChangeArrowheads="1"/>
          </p:cNvSpPr>
          <p:nvPr/>
        </p:nvSpPr>
        <p:spPr bwMode="auto">
          <a:xfrm>
            <a:off x="6287691" y="1128246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2" name="稻壳儿小白白(http://dwz.cn/Wu2UP)"/>
          <p:cNvSpPr txBox="1">
            <a:spLocks noChangeArrowheads="1"/>
          </p:cNvSpPr>
          <p:nvPr/>
        </p:nvSpPr>
        <p:spPr bwMode="auto">
          <a:xfrm>
            <a:off x="6287691" y="1327080"/>
            <a:ext cx="1514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43" name="稻壳儿小白白(http://dwz.cn/Wu2UP)"/>
          <p:cNvSpPr txBox="1">
            <a:spLocks noChangeArrowheads="1"/>
          </p:cNvSpPr>
          <p:nvPr/>
        </p:nvSpPr>
        <p:spPr bwMode="auto">
          <a:xfrm>
            <a:off x="6952060" y="3476159"/>
            <a:ext cx="1464469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单击添加标题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44" name="稻壳儿小白白(http://dwz.cn/Wu2UP)"/>
          <p:cNvSpPr txBox="1">
            <a:spLocks noChangeArrowheads="1"/>
          </p:cNvSpPr>
          <p:nvPr/>
        </p:nvSpPr>
        <p:spPr bwMode="auto">
          <a:xfrm>
            <a:off x="6952060" y="3673803"/>
            <a:ext cx="151566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cxnSp>
        <p:nvCxnSpPr>
          <p:cNvPr id="45" name="稻壳儿小白白(http://dwz.cn/Wu2UP)"/>
          <p:cNvCxnSpPr>
            <a:cxnSpLocks noChangeShapeType="1"/>
          </p:cNvCxnSpPr>
          <p:nvPr/>
        </p:nvCxnSpPr>
        <p:spPr bwMode="auto">
          <a:xfrm flipV="1">
            <a:off x="5611417" y="2195047"/>
            <a:ext cx="1039415" cy="0"/>
          </a:xfrm>
          <a:prstGeom prst="line">
            <a:avLst/>
          </a:prstGeom>
          <a:noFill/>
          <a:ln w="6350">
            <a:solidFill>
              <a:srgbClr val="FF0000"/>
            </a:solidFill>
            <a:prstDash val="sys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圆角矩形 7"/>
          <p:cNvSpPr>
            <a:spLocks noChangeArrowheads="1"/>
          </p:cNvSpPr>
          <p:nvPr/>
        </p:nvSpPr>
        <p:spPr bwMode="auto">
          <a:xfrm>
            <a:off x="1086105" y="3723734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35" y="1059771"/>
            <a:ext cx="2309091" cy="230909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657" y="1059771"/>
            <a:ext cx="2309091" cy="230909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979" y="1059771"/>
            <a:ext cx="2309091" cy="2309091"/>
          </a:xfrm>
          <a:prstGeom prst="rect">
            <a:avLst/>
          </a:prstGeom>
        </p:spPr>
      </p:pic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1044049" y="4227727"/>
            <a:ext cx="1710928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5" name="圆角矩形 7"/>
          <p:cNvSpPr>
            <a:spLocks noChangeArrowheads="1"/>
          </p:cNvSpPr>
          <p:nvPr/>
        </p:nvSpPr>
        <p:spPr bwMode="auto">
          <a:xfrm>
            <a:off x="3778108" y="3723734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圆角矩形 7"/>
          <p:cNvSpPr>
            <a:spLocks noChangeArrowheads="1"/>
          </p:cNvSpPr>
          <p:nvPr/>
        </p:nvSpPr>
        <p:spPr bwMode="auto">
          <a:xfrm>
            <a:off x="6488430" y="3723734"/>
            <a:ext cx="1500188" cy="328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单击此处编辑标题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 txBox="1">
            <a:spLocks noChangeArrowheads="1"/>
          </p:cNvSpPr>
          <p:nvPr/>
        </p:nvSpPr>
        <p:spPr bwMode="auto">
          <a:xfrm>
            <a:off x="3672738" y="4227727"/>
            <a:ext cx="1710928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  <p:sp>
        <p:nvSpPr>
          <p:cNvPr id="28" name="稻壳儿小白白(http://dwz.cn/Wu2UP)"/>
          <p:cNvSpPr txBox="1">
            <a:spLocks noChangeArrowheads="1"/>
          </p:cNvSpPr>
          <p:nvPr/>
        </p:nvSpPr>
        <p:spPr bwMode="auto">
          <a:xfrm>
            <a:off x="6383060" y="4227727"/>
            <a:ext cx="1710928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单击此处可编辑内容，根据您的需要自由拉伸文本框大小。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 animBg="1"/>
      <p:bldP spid="23" grpId="0"/>
      <p:bldP spid="25" grpId="0" animBg="1"/>
      <p:bldP spid="26" grpId="0" animBg="1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3"/>
          <p:cNvPicPr>
            <a:picLocks noChangeAspect="1" noChangeArrowheads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001" cy="498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 flipH="1">
            <a:off x="681191" y="3228575"/>
            <a:ext cx="7781619" cy="895991"/>
          </a:xfrm>
          <a:prstGeom prst="roundRect">
            <a:avLst>
              <a:gd name="adj" fmla="val 16667"/>
            </a:avLst>
          </a:prstGeom>
          <a:solidFill>
            <a:schemeClr val="bg1">
              <a:alpha val="25000"/>
            </a:schemeClr>
          </a:solidFill>
          <a:ln w="28575" cap="flat" cmpd="sng">
            <a:noFill/>
            <a:prstDash val="dash"/>
            <a:round/>
          </a:ln>
        </p:spPr>
        <p:txBody>
          <a:bodyPr lIns="67628" tIns="35243" rIns="67628" bIns="35243">
            <a:spAutoFit/>
          </a:bodyPr>
          <a:lstStyle/>
          <a:p>
            <a:pPr algn="ctr" eaLnBrk="1" latinLnBrk="1" hangingPunct="1"/>
            <a:r>
              <a:rPr lang="en-US" altLang="zh-CN" sz="4800" b="1" dirty="0" smtClean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 ——THANKS! ——</a:t>
            </a:r>
            <a:endParaRPr lang="zh-CN" altLang="en-US" sz="4800" b="1" dirty="0">
              <a:solidFill>
                <a:srgbClr val="DE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Kozuka Gothic Pr6N EL" pitchFamily="34" charset="-128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 flipH="1">
            <a:off x="2756909" y="4155728"/>
            <a:ext cx="3630183" cy="349879"/>
          </a:xfrm>
          <a:prstGeom prst="roundRect">
            <a:avLst>
              <a:gd name="adj" fmla="val 16667"/>
            </a:avLst>
          </a:prstGeom>
          <a:solidFill>
            <a:schemeClr val="bg1">
              <a:alpha val="25000"/>
            </a:schemeClr>
          </a:solidFill>
          <a:ln w="28575" cap="flat" cmpd="sng">
            <a:noFill/>
            <a:prstDash val="dash"/>
            <a:round/>
          </a:ln>
        </p:spPr>
        <p:txBody>
          <a:bodyPr lIns="67628" tIns="35243" rIns="67628" bIns="35243">
            <a:spAutoFit/>
          </a:bodyPr>
          <a:lstStyle/>
          <a:p>
            <a:pPr algn="ctr" eaLnBrk="1" latinLnBrk="1" hangingPunct="1"/>
            <a:r>
              <a:rPr lang="en-US" altLang="zh-CN" sz="1600" smtClean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 www.PPT818.com</a:t>
            </a:r>
            <a:endParaRPr lang="zh-CN" altLang="en-US" sz="1600" dirty="0">
              <a:solidFill>
                <a:srgbClr val="DE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Kozuka Gothic Pr6N EL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2571039"/>
            <a:ext cx="9143999" cy="2592675"/>
          </a:xfrm>
          <a:prstGeom prst="rect">
            <a:avLst/>
          </a:prstGeom>
        </p:spPr>
      </p:pic>
      <p:sp>
        <p:nvSpPr>
          <p:cNvPr id="9" name="TextBox 59"/>
          <p:cNvSpPr txBox="1">
            <a:spLocks noChangeArrowheads="1"/>
          </p:cNvSpPr>
          <p:nvPr/>
        </p:nvSpPr>
        <p:spPr bwMode="auto">
          <a:xfrm>
            <a:off x="2750437" y="1274566"/>
            <a:ext cx="4342729" cy="5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28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340031" y="1317905"/>
            <a:ext cx="461856" cy="461856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8818" y="1065610"/>
            <a:ext cx="1914648" cy="2556272"/>
          </a:xfrm>
          <a:prstGeom prst="rect">
            <a:avLst/>
          </a:prstGeom>
        </p:spPr>
      </p:pic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稻壳儿小白白(http://dwz.cn/Wu2UP)"/>
          <p:cNvSpPr>
            <a:spLocks noChangeArrowheads="1"/>
          </p:cNvSpPr>
          <p:nvPr/>
        </p:nvSpPr>
        <p:spPr bwMode="auto">
          <a:xfrm>
            <a:off x="499298" y="3918347"/>
            <a:ext cx="8104646" cy="52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91186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55644" y="1065610"/>
            <a:ext cx="1914648" cy="255627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22470" y="1065610"/>
            <a:ext cx="1914648" cy="255627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689296" y="1065610"/>
            <a:ext cx="1914648" cy="25562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稻壳儿小白白(http://dwz.cn/Wu2UP)"/>
          <p:cNvSpPr>
            <a:spLocks noChangeArrowheads="1"/>
          </p:cNvSpPr>
          <p:nvPr/>
        </p:nvSpPr>
        <p:spPr bwMode="auto">
          <a:xfrm>
            <a:off x="6096000" y="2034779"/>
            <a:ext cx="435769" cy="4381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6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2" name="稻壳儿小白白(http://dwz.cn/Wu2UP)"/>
          <p:cNvSpPr/>
          <p:nvPr/>
        </p:nvSpPr>
        <p:spPr bwMode="auto">
          <a:xfrm>
            <a:off x="2119312" y="2141935"/>
            <a:ext cx="1671638" cy="573881"/>
          </a:xfrm>
          <a:custGeom>
            <a:avLst/>
            <a:gdLst>
              <a:gd name="T0" fmla="*/ 900595039 w 1245"/>
              <a:gd name="T1" fmla="*/ 0 h 427"/>
              <a:gd name="T2" fmla="*/ 0 w 1245"/>
              <a:gd name="T3" fmla="*/ 1371177472 h 427"/>
              <a:gd name="T4" fmla="*/ 2147483647 w 1245"/>
              <a:gd name="T5" fmla="*/ 1371177472 h 427"/>
              <a:gd name="T6" fmla="*/ 2147483647 w 1245"/>
              <a:gd name="T7" fmla="*/ 0 h 427"/>
              <a:gd name="T8" fmla="*/ 900595039 w 1245"/>
              <a:gd name="T9" fmla="*/ 0 h 4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5" h="427">
                <a:moveTo>
                  <a:pt x="281" y="0"/>
                </a:moveTo>
                <a:lnTo>
                  <a:pt x="0" y="427"/>
                </a:lnTo>
                <a:lnTo>
                  <a:pt x="1245" y="427"/>
                </a:lnTo>
                <a:lnTo>
                  <a:pt x="963" y="0"/>
                </a:lnTo>
                <a:lnTo>
                  <a:pt x="2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" name="稻壳儿小白白(http://dwz.cn/Wu2UP)"/>
          <p:cNvSpPr/>
          <p:nvPr/>
        </p:nvSpPr>
        <p:spPr bwMode="auto">
          <a:xfrm>
            <a:off x="1739504" y="2715816"/>
            <a:ext cx="2430065" cy="571500"/>
          </a:xfrm>
          <a:custGeom>
            <a:avLst/>
            <a:gdLst>
              <a:gd name="T0" fmla="*/ 906864549 w 1810"/>
              <a:gd name="T1" fmla="*/ 0 h 426"/>
              <a:gd name="T2" fmla="*/ 0 w 1810"/>
              <a:gd name="T3" fmla="*/ 1363014085 h 426"/>
              <a:gd name="T4" fmla="*/ 2147483647 w 1810"/>
              <a:gd name="T5" fmla="*/ 1363014085 h 426"/>
              <a:gd name="T6" fmla="*/ 2147483647 w 1810"/>
              <a:gd name="T7" fmla="*/ 0 h 426"/>
              <a:gd name="T8" fmla="*/ 906864549 w 1810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0" h="426">
                <a:moveTo>
                  <a:pt x="283" y="0"/>
                </a:moveTo>
                <a:lnTo>
                  <a:pt x="0" y="426"/>
                </a:lnTo>
                <a:lnTo>
                  <a:pt x="1810" y="426"/>
                </a:lnTo>
                <a:lnTo>
                  <a:pt x="1528" y="0"/>
                </a:lnTo>
                <a:lnTo>
                  <a:pt x="28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" name="稻壳儿小白白(http://dwz.cn/Wu2UP)"/>
          <p:cNvSpPr/>
          <p:nvPr/>
        </p:nvSpPr>
        <p:spPr bwMode="auto">
          <a:xfrm>
            <a:off x="1362076" y="3287316"/>
            <a:ext cx="3184922" cy="571500"/>
          </a:xfrm>
          <a:custGeom>
            <a:avLst/>
            <a:gdLst>
              <a:gd name="T0" fmla="*/ 900641946 w 2372"/>
              <a:gd name="T1" fmla="*/ 0 h 425"/>
              <a:gd name="T2" fmla="*/ 0 w 2372"/>
              <a:gd name="T3" fmla="*/ 1366221176 h 425"/>
              <a:gd name="T4" fmla="*/ 2147483647 w 2372"/>
              <a:gd name="T5" fmla="*/ 1366221176 h 425"/>
              <a:gd name="T6" fmla="*/ 2147483647 w 2372"/>
              <a:gd name="T7" fmla="*/ 0 h 425"/>
              <a:gd name="T8" fmla="*/ 900641946 w 2372"/>
              <a:gd name="T9" fmla="*/ 0 h 4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2" h="425">
                <a:moveTo>
                  <a:pt x="281" y="0"/>
                </a:moveTo>
                <a:lnTo>
                  <a:pt x="0" y="425"/>
                </a:lnTo>
                <a:lnTo>
                  <a:pt x="2372" y="425"/>
                </a:lnTo>
                <a:lnTo>
                  <a:pt x="209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5" name="稻壳儿小白白(http://dwz.cn/Wu2UP)"/>
          <p:cNvSpPr/>
          <p:nvPr/>
        </p:nvSpPr>
        <p:spPr bwMode="auto">
          <a:xfrm>
            <a:off x="981076" y="3858816"/>
            <a:ext cx="3946922" cy="571500"/>
          </a:xfrm>
          <a:custGeom>
            <a:avLst/>
            <a:gdLst>
              <a:gd name="T0" fmla="*/ 907981985 w 2938"/>
              <a:gd name="T1" fmla="*/ 0 h 426"/>
              <a:gd name="T2" fmla="*/ 2147483647 w 2938"/>
              <a:gd name="T3" fmla="*/ 0 h 426"/>
              <a:gd name="T4" fmla="*/ 2147483647 w 2938"/>
              <a:gd name="T5" fmla="*/ 1363014085 h 426"/>
              <a:gd name="T6" fmla="*/ 0 w 2938"/>
              <a:gd name="T7" fmla="*/ 1363014085 h 426"/>
              <a:gd name="T8" fmla="*/ 907981985 w 2938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38" h="426">
                <a:moveTo>
                  <a:pt x="283" y="0"/>
                </a:moveTo>
                <a:lnTo>
                  <a:pt x="2655" y="0"/>
                </a:lnTo>
                <a:lnTo>
                  <a:pt x="2938" y="426"/>
                </a:lnTo>
                <a:lnTo>
                  <a:pt x="0" y="426"/>
                </a:lnTo>
                <a:lnTo>
                  <a:pt x="28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6" name="稻壳儿小白白(http://dwz.cn/Wu2UP)"/>
          <p:cNvSpPr>
            <a:spLocks noChangeArrowheads="1"/>
          </p:cNvSpPr>
          <p:nvPr/>
        </p:nvSpPr>
        <p:spPr bwMode="auto">
          <a:xfrm>
            <a:off x="6088856" y="1225154"/>
            <a:ext cx="442913" cy="44648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6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7" name="稻壳儿小白白(http://dwz.cn/Wu2UP)"/>
          <p:cNvSpPr>
            <a:spLocks noChangeArrowheads="1"/>
          </p:cNvSpPr>
          <p:nvPr/>
        </p:nvSpPr>
        <p:spPr bwMode="auto">
          <a:xfrm>
            <a:off x="6088856" y="2831307"/>
            <a:ext cx="442913" cy="4452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6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8" name="稻壳儿小白白(http://dwz.cn/Wu2UP)"/>
          <p:cNvSpPr>
            <a:spLocks noChangeArrowheads="1"/>
          </p:cNvSpPr>
          <p:nvPr/>
        </p:nvSpPr>
        <p:spPr bwMode="auto">
          <a:xfrm>
            <a:off x="6088856" y="3595688"/>
            <a:ext cx="442913" cy="44648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 eaLnBrk="1" hangingPunct="1"/>
            <a:endParaRPr lang="en-US" altLang="zh-CN" sz="66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cxnSp>
        <p:nvCxnSpPr>
          <p:cNvPr id="39" name="稻壳儿小白白(http://dwz.cn/Wu2UP)"/>
          <p:cNvCxnSpPr>
            <a:cxnSpLocks noChangeShapeType="1"/>
          </p:cNvCxnSpPr>
          <p:nvPr/>
        </p:nvCxnSpPr>
        <p:spPr bwMode="auto">
          <a:xfrm>
            <a:off x="4430317" y="1447800"/>
            <a:ext cx="1496615" cy="0"/>
          </a:xfrm>
          <a:prstGeom prst="straightConnector1">
            <a:avLst/>
          </a:prstGeom>
          <a:noFill/>
          <a:ln w="6350">
            <a:solidFill>
              <a:srgbClr val="DE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稻壳儿小白白(http://dwz.cn/Wu2UP)"/>
          <p:cNvCxnSpPr>
            <a:cxnSpLocks noChangeShapeType="1"/>
          </p:cNvCxnSpPr>
          <p:nvPr/>
        </p:nvCxnSpPr>
        <p:spPr bwMode="auto">
          <a:xfrm>
            <a:off x="4835128" y="2259806"/>
            <a:ext cx="1090613" cy="0"/>
          </a:xfrm>
          <a:prstGeom prst="straightConnector1">
            <a:avLst/>
          </a:prstGeom>
          <a:noFill/>
          <a:ln w="6350">
            <a:solidFill>
              <a:srgbClr val="DE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稻壳儿小白白(http://dwz.cn/Wu2UP)"/>
          <p:cNvCxnSpPr>
            <a:cxnSpLocks noChangeShapeType="1"/>
          </p:cNvCxnSpPr>
          <p:nvPr/>
        </p:nvCxnSpPr>
        <p:spPr bwMode="auto">
          <a:xfrm>
            <a:off x="5054204" y="3053954"/>
            <a:ext cx="875109" cy="0"/>
          </a:xfrm>
          <a:prstGeom prst="straightConnector1">
            <a:avLst/>
          </a:prstGeom>
          <a:noFill/>
          <a:ln w="6350">
            <a:solidFill>
              <a:srgbClr val="DE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稻壳儿小白白(http://dwz.cn/Wu2UP)"/>
          <p:cNvCxnSpPr>
            <a:cxnSpLocks noChangeShapeType="1"/>
          </p:cNvCxnSpPr>
          <p:nvPr/>
        </p:nvCxnSpPr>
        <p:spPr bwMode="auto">
          <a:xfrm>
            <a:off x="5331619" y="3824287"/>
            <a:ext cx="594122" cy="0"/>
          </a:xfrm>
          <a:prstGeom prst="straightConnector1">
            <a:avLst/>
          </a:prstGeom>
          <a:noFill/>
          <a:ln w="6350">
            <a:solidFill>
              <a:srgbClr val="DE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稻壳儿小白白(http://dwz.cn/Wu2UP)"/>
          <p:cNvCxnSpPr>
            <a:cxnSpLocks noChangeShapeType="1"/>
          </p:cNvCxnSpPr>
          <p:nvPr/>
        </p:nvCxnSpPr>
        <p:spPr bwMode="auto">
          <a:xfrm flipV="1">
            <a:off x="3667125" y="1437085"/>
            <a:ext cx="763191" cy="922734"/>
          </a:xfrm>
          <a:prstGeom prst="line">
            <a:avLst/>
          </a:prstGeom>
          <a:noFill/>
          <a:ln w="63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稻壳儿小白白(http://dwz.cn/Wu2UP)"/>
          <p:cNvCxnSpPr>
            <a:cxnSpLocks noChangeShapeType="1"/>
          </p:cNvCxnSpPr>
          <p:nvPr/>
        </p:nvCxnSpPr>
        <p:spPr bwMode="auto">
          <a:xfrm flipV="1">
            <a:off x="4055269" y="2259807"/>
            <a:ext cx="779860" cy="673894"/>
          </a:xfrm>
          <a:prstGeom prst="line">
            <a:avLst/>
          </a:prstGeom>
          <a:noFill/>
          <a:ln w="63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稻壳儿小白白(http://dwz.cn/Wu2UP)"/>
          <p:cNvCxnSpPr>
            <a:cxnSpLocks noChangeShapeType="1"/>
          </p:cNvCxnSpPr>
          <p:nvPr/>
        </p:nvCxnSpPr>
        <p:spPr bwMode="auto">
          <a:xfrm flipV="1">
            <a:off x="4835129" y="3818335"/>
            <a:ext cx="496490" cy="326231"/>
          </a:xfrm>
          <a:prstGeom prst="line">
            <a:avLst/>
          </a:prstGeom>
          <a:noFill/>
          <a:ln w="63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稻壳儿小白白(http://dwz.cn/Wu2UP)"/>
          <p:cNvCxnSpPr>
            <a:cxnSpLocks noChangeShapeType="1"/>
          </p:cNvCxnSpPr>
          <p:nvPr/>
        </p:nvCxnSpPr>
        <p:spPr bwMode="auto">
          <a:xfrm flipV="1">
            <a:off x="4430316" y="3053953"/>
            <a:ext cx="623888" cy="519113"/>
          </a:xfrm>
          <a:prstGeom prst="line">
            <a:avLst/>
          </a:prstGeom>
          <a:noFill/>
          <a:ln w="63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稻壳儿小白白(http://dwz.cn/Wu2UP)"/>
          <p:cNvSpPr txBox="1">
            <a:spLocks noChangeArrowheads="1"/>
          </p:cNvSpPr>
          <p:nvPr/>
        </p:nvSpPr>
        <p:spPr bwMode="auto">
          <a:xfrm>
            <a:off x="1977629" y="4011216"/>
            <a:ext cx="195381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90" tIns="17145" rIns="34290" bIns="17145">
            <a:spAutoFit/>
          </a:bodyPr>
          <a:lstStyle>
            <a:lvl1pPr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FFFFFF"/>
                </a:solidFill>
                <a:ea typeface="Open Sans"/>
                <a:cs typeface="Open Sans"/>
                <a:sym typeface="Arial" panose="020B0604020202020204" pitchFamily="34" charset="0"/>
              </a:rPr>
              <a:t>关键词</a:t>
            </a:r>
            <a:endParaRPr lang="en-US" sz="1200" b="1">
              <a:solidFill>
                <a:srgbClr val="FFFFFF"/>
              </a:solidFill>
              <a:ea typeface="Open Sans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48" name="稻壳儿小白白(http://dwz.cn/Wu2UP)"/>
          <p:cNvSpPr txBox="1">
            <a:spLocks noChangeArrowheads="1"/>
          </p:cNvSpPr>
          <p:nvPr/>
        </p:nvSpPr>
        <p:spPr bwMode="auto">
          <a:xfrm>
            <a:off x="1977629" y="3439716"/>
            <a:ext cx="195381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90" tIns="17145" rIns="34290" bIns="17145">
            <a:spAutoFit/>
          </a:bodyPr>
          <a:lstStyle>
            <a:lvl1pPr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FFFFFF"/>
                </a:solidFill>
                <a:ea typeface="Open Sans"/>
                <a:cs typeface="Open Sans"/>
                <a:sym typeface="Arial" panose="020B0604020202020204" pitchFamily="34" charset="0"/>
              </a:rPr>
              <a:t>关键词</a:t>
            </a:r>
            <a:endParaRPr lang="en-US" sz="1200" b="1">
              <a:solidFill>
                <a:srgbClr val="FFFFFF"/>
              </a:solidFill>
              <a:ea typeface="Open Sans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49" name="稻壳儿小白白(http://dwz.cn/Wu2UP)"/>
          <p:cNvSpPr txBox="1">
            <a:spLocks noChangeArrowheads="1"/>
          </p:cNvSpPr>
          <p:nvPr/>
        </p:nvSpPr>
        <p:spPr bwMode="auto">
          <a:xfrm>
            <a:off x="2208610" y="2900363"/>
            <a:ext cx="149185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90" tIns="17145" rIns="34290" bIns="17145">
            <a:spAutoFit/>
          </a:bodyPr>
          <a:lstStyle>
            <a:lvl1pPr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FFFFFF"/>
                </a:solidFill>
                <a:ea typeface="Open Sans"/>
                <a:cs typeface="Open Sans"/>
                <a:sym typeface="Arial" panose="020B0604020202020204" pitchFamily="34" charset="0"/>
              </a:rPr>
              <a:t>关键词</a:t>
            </a:r>
            <a:endParaRPr lang="en-US" sz="1200" b="1">
              <a:solidFill>
                <a:srgbClr val="FFFFFF"/>
              </a:solidFill>
              <a:ea typeface="Open Sans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50" name="稻壳儿小白白(http://dwz.cn/Wu2UP)"/>
          <p:cNvSpPr txBox="1">
            <a:spLocks noChangeArrowheads="1"/>
          </p:cNvSpPr>
          <p:nvPr/>
        </p:nvSpPr>
        <p:spPr bwMode="auto">
          <a:xfrm>
            <a:off x="2318148" y="2340769"/>
            <a:ext cx="1273969" cy="22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90" tIns="17145" rIns="34290" bIns="17145">
            <a:spAutoFit/>
          </a:bodyPr>
          <a:lstStyle>
            <a:lvl1pPr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8775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8775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FFFFFF"/>
                </a:solidFill>
                <a:ea typeface="Open Sans"/>
                <a:cs typeface="Open Sans"/>
                <a:sym typeface="Arial" panose="020B0604020202020204" pitchFamily="34" charset="0"/>
              </a:rPr>
              <a:t>关键词</a:t>
            </a:r>
            <a:endParaRPr lang="en-US" sz="1200" b="1">
              <a:solidFill>
                <a:srgbClr val="FFFFFF"/>
              </a:solidFill>
              <a:ea typeface="Open Sans"/>
              <a:cs typeface="Open Sans"/>
              <a:sym typeface="Arial" panose="020B0604020202020204" pitchFamily="34" charset="0"/>
            </a:endParaRPr>
          </a:p>
        </p:txBody>
      </p:sp>
      <p:sp>
        <p:nvSpPr>
          <p:cNvPr id="51" name="稻壳儿小白白(http://dwz.cn/Wu2UP)"/>
          <p:cNvSpPr>
            <a:spLocks noEditPoints="1"/>
          </p:cNvSpPr>
          <p:nvPr/>
        </p:nvSpPr>
        <p:spPr bwMode="auto">
          <a:xfrm>
            <a:off x="6222206" y="1327547"/>
            <a:ext cx="176213" cy="241697"/>
          </a:xfrm>
          <a:custGeom>
            <a:avLst/>
            <a:gdLst>
              <a:gd name="T0" fmla="*/ 459973901 w 109"/>
              <a:gd name="T1" fmla="*/ 0 h 150"/>
              <a:gd name="T2" fmla="*/ 46461901 w 109"/>
              <a:gd name="T3" fmla="*/ 0 h 150"/>
              <a:gd name="T4" fmla="*/ 0 w 109"/>
              <a:gd name="T5" fmla="*/ 50773452 h 150"/>
              <a:gd name="T6" fmla="*/ 0 w 109"/>
              <a:gd name="T7" fmla="*/ 646195466 h 150"/>
              <a:gd name="T8" fmla="*/ 46461901 w 109"/>
              <a:gd name="T9" fmla="*/ 692351978 h 150"/>
              <a:gd name="T10" fmla="*/ 459973901 w 109"/>
              <a:gd name="T11" fmla="*/ 692351978 h 150"/>
              <a:gd name="T12" fmla="*/ 506435803 w 109"/>
              <a:gd name="T13" fmla="*/ 646195466 h 150"/>
              <a:gd name="T14" fmla="*/ 506435803 w 109"/>
              <a:gd name="T15" fmla="*/ 50773452 h 150"/>
              <a:gd name="T16" fmla="*/ 459973901 w 109"/>
              <a:gd name="T17" fmla="*/ 0 h 150"/>
              <a:gd name="T18" fmla="*/ 250894267 w 109"/>
              <a:gd name="T19" fmla="*/ 673888513 h 150"/>
              <a:gd name="T20" fmla="*/ 223017127 w 109"/>
              <a:gd name="T21" fmla="*/ 646195466 h 150"/>
              <a:gd name="T22" fmla="*/ 250894267 w 109"/>
              <a:gd name="T23" fmla="*/ 618500269 h 150"/>
              <a:gd name="T24" fmla="*/ 278771408 w 109"/>
              <a:gd name="T25" fmla="*/ 646195466 h 150"/>
              <a:gd name="T26" fmla="*/ 250894267 w 109"/>
              <a:gd name="T27" fmla="*/ 673888513 h 150"/>
              <a:gd name="T28" fmla="*/ 459973901 w 109"/>
              <a:gd name="T29" fmla="*/ 595422013 h 150"/>
              <a:gd name="T30" fmla="*/ 46461901 w 109"/>
              <a:gd name="T31" fmla="*/ 595422013 h 150"/>
              <a:gd name="T32" fmla="*/ 46461901 w 109"/>
              <a:gd name="T33" fmla="*/ 60003036 h 150"/>
              <a:gd name="T34" fmla="*/ 459973901 w 109"/>
              <a:gd name="T35" fmla="*/ 60003036 h 150"/>
              <a:gd name="T36" fmla="*/ 459973901 w 109"/>
              <a:gd name="T37" fmla="*/ 595422013 h 1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9" h="150">
                <a:moveTo>
                  <a:pt x="99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6"/>
                  <a:pt x="4" y="150"/>
                  <a:pt x="10" y="150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104" y="150"/>
                  <a:pt x="109" y="146"/>
                  <a:pt x="109" y="140"/>
                </a:cubicBezTo>
                <a:cubicBezTo>
                  <a:pt x="109" y="11"/>
                  <a:pt x="109" y="11"/>
                  <a:pt x="109" y="11"/>
                </a:cubicBezTo>
                <a:cubicBezTo>
                  <a:pt x="109" y="5"/>
                  <a:pt x="104" y="0"/>
                  <a:pt x="99" y="0"/>
                </a:cubicBezTo>
                <a:close/>
                <a:moveTo>
                  <a:pt x="54" y="146"/>
                </a:moveTo>
                <a:cubicBezTo>
                  <a:pt x="51" y="146"/>
                  <a:pt x="48" y="144"/>
                  <a:pt x="48" y="140"/>
                </a:cubicBezTo>
                <a:cubicBezTo>
                  <a:pt x="48" y="137"/>
                  <a:pt x="51" y="134"/>
                  <a:pt x="54" y="134"/>
                </a:cubicBezTo>
                <a:cubicBezTo>
                  <a:pt x="58" y="134"/>
                  <a:pt x="60" y="137"/>
                  <a:pt x="60" y="140"/>
                </a:cubicBezTo>
                <a:cubicBezTo>
                  <a:pt x="60" y="144"/>
                  <a:pt x="58" y="146"/>
                  <a:pt x="54" y="146"/>
                </a:cubicBezTo>
                <a:close/>
                <a:moveTo>
                  <a:pt x="99" y="129"/>
                </a:moveTo>
                <a:cubicBezTo>
                  <a:pt x="10" y="129"/>
                  <a:pt x="10" y="129"/>
                  <a:pt x="10" y="129"/>
                </a:cubicBezTo>
                <a:cubicBezTo>
                  <a:pt x="10" y="13"/>
                  <a:pt x="10" y="13"/>
                  <a:pt x="10" y="13"/>
                </a:cubicBezTo>
                <a:cubicBezTo>
                  <a:pt x="99" y="13"/>
                  <a:pt x="99" y="13"/>
                  <a:pt x="99" y="13"/>
                </a:cubicBezTo>
                <a:lnTo>
                  <a:pt x="99" y="1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52" name="稻壳儿小白白(http://dwz.cn/Wu2UP)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04347" y="2976563"/>
            <a:ext cx="214313" cy="15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稻壳儿小白白(http://dwz.cn/Wu2UP)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04347" y="3689747"/>
            <a:ext cx="214313" cy="26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稻壳儿小白白(http://dwz.cn/Wu2UP)"/>
          <p:cNvPicPr>
            <a:picLocks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04347" y="2166937"/>
            <a:ext cx="238125" cy="2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稻壳儿小白白(http://dwz.cn/Wu2UP)"/>
          <p:cNvSpPr/>
          <p:nvPr/>
        </p:nvSpPr>
        <p:spPr bwMode="auto">
          <a:xfrm>
            <a:off x="2500312" y="1509713"/>
            <a:ext cx="910829" cy="627460"/>
          </a:xfrm>
          <a:custGeom>
            <a:avLst/>
            <a:gdLst>
              <a:gd name="T0" fmla="*/ 0 w 1214902"/>
              <a:gd name="T1" fmla="*/ 837173 h 836053"/>
              <a:gd name="T2" fmla="*/ 598972 w 1214902"/>
              <a:gd name="T3" fmla="*/ 0 h 836053"/>
              <a:gd name="T4" fmla="*/ 1213974 w 1214902"/>
              <a:gd name="T5" fmla="*/ 837173 h 836053"/>
              <a:gd name="T6" fmla="*/ 0 w 1214902"/>
              <a:gd name="T7" fmla="*/ 837173 h 8360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4902" h="836053">
                <a:moveTo>
                  <a:pt x="0" y="836053"/>
                </a:moveTo>
                <a:lnTo>
                  <a:pt x="599430" y="0"/>
                </a:lnTo>
                <a:lnTo>
                  <a:pt x="1214902" y="836053"/>
                </a:lnTo>
                <a:lnTo>
                  <a:pt x="0" y="83605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56" name="稻壳儿小白白(http://dwz.cn/Wu2UP)"/>
          <p:cNvSpPr txBox="1">
            <a:spLocks noChangeArrowheads="1"/>
          </p:cNvSpPr>
          <p:nvPr/>
        </p:nvSpPr>
        <p:spPr bwMode="auto">
          <a:xfrm>
            <a:off x="6665119" y="1207294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57" name="稻壳儿小白白(http://dwz.cn/Wu2UP)"/>
          <p:cNvSpPr txBox="1">
            <a:spLocks noChangeArrowheads="1"/>
          </p:cNvSpPr>
          <p:nvPr/>
        </p:nvSpPr>
        <p:spPr bwMode="auto">
          <a:xfrm>
            <a:off x="6665119" y="1431131"/>
            <a:ext cx="1522810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58" name="稻壳儿小白白(http://dwz.cn/Wu2UP)"/>
          <p:cNvSpPr txBox="1">
            <a:spLocks noChangeArrowheads="1"/>
          </p:cNvSpPr>
          <p:nvPr/>
        </p:nvSpPr>
        <p:spPr bwMode="auto">
          <a:xfrm>
            <a:off x="6665119" y="1978819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59" name="稻壳儿小白白(http://dwz.cn/Wu2UP)"/>
          <p:cNvSpPr txBox="1">
            <a:spLocks noChangeArrowheads="1"/>
          </p:cNvSpPr>
          <p:nvPr/>
        </p:nvSpPr>
        <p:spPr bwMode="auto">
          <a:xfrm>
            <a:off x="6665119" y="2202656"/>
            <a:ext cx="1522810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60" name="稻壳儿小白白(http://dwz.cn/Wu2UP)"/>
          <p:cNvSpPr txBox="1">
            <a:spLocks noChangeArrowheads="1"/>
          </p:cNvSpPr>
          <p:nvPr/>
        </p:nvSpPr>
        <p:spPr bwMode="auto">
          <a:xfrm>
            <a:off x="6665119" y="2827735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61" name="稻壳儿小白白(http://dwz.cn/Wu2UP)"/>
          <p:cNvSpPr txBox="1">
            <a:spLocks noChangeArrowheads="1"/>
          </p:cNvSpPr>
          <p:nvPr/>
        </p:nvSpPr>
        <p:spPr bwMode="auto">
          <a:xfrm>
            <a:off x="6665119" y="3051573"/>
            <a:ext cx="1522810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62" name="稻壳儿小白白(http://dwz.cn/Wu2UP)"/>
          <p:cNvSpPr txBox="1">
            <a:spLocks noChangeArrowheads="1"/>
          </p:cNvSpPr>
          <p:nvPr/>
        </p:nvSpPr>
        <p:spPr bwMode="auto">
          <a:xfrm>
            <a:off x="6665119" y="3576638"/>
            <a:ext cx="1753791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63" name="稻壳儿小白白(http://dwz.cn/Wu2UP)"/>
          <p:cNvSpPr txBox="1">
            <a:spLocks noChangeArrowheads="1"/>
          </p:cNvSpPr>
          <p:nvPr/>
        </p:nvSpPr>
        <p:spPr bwMode="auto">
          <a:xfrm>
            <a:off x="6665119" y="3800475"/>
            <a:ext cx="1522810" cy="27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90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/>
      <p:bldP spid="48" grpId="0"/>
      <p:bldP spid="49" grpId="0"/>
      <p:bldP spid="50" grpId="0"/>
      <p:bldP spid="51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稻壳儿小白白(http://dwz.cn/Wu2UP)"/>
          <p:cNvGraphicFramePr/>
          <p:nvPr/>
        </p:nvGraphicFramePr>
        <p:xfrm>
          <a:off x="831850" y="836613"/>
          <a:ext cx="7745413" cy="320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图表" r:id="rId3" imgW="12534900" imgH="5702300" progId="Excel.Chart.8">
                  <p:embed/>
                </p:oleObj>
              </mc:Choice>
              <mc:Fallback>
                <p:oleObj name="图表" r:id="rId3" imgW="12534900" imgH="5702300" progId="Excel.Chart.8">
                  <p:embed/>
                  <p:pic>
                    <p:nvPicPr>
                      <p:cNvPr id="0" name="图片 206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836613"/>
                        <a:ext cx="7745413" cy="320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稻壳儿小白白(http://dwz.cn/Wu2UP)"/>
          <p:cNvSpPr txBox="1">
            <a:spLocks noChangeArrowheads="1"/>
          </p:cNvSpPr>
          <p:nvPr/>
        </p:nvSpPr>
        <p:spPr bwMode="auto">
          <a:xfrm>
            <a:off x="953068" y="4324350"/>
            <a:ext cx="6278165" cy="40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 dirty="0"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sz="900" dirty="0">
              <a:sym typeface="Arial" panose="020B0604020202020204" pitchFamily="34" charset="0"/>
            </a:endParaRPr>
          </a:p>
        </p:txBody>
      </p:sp>
      <p:sp>
        <p:nvSpPr>
          <p:cNvPr id="10" name="稻壳儿小白白(http://dwz.cn/Wu2UP)"/>
          <p:cNvSpPr txBox="1">
            <a:spLocks noChangeArrowheads="1"/>
          </p:cNvSpPr>
          <p:nvPr/>
        </p:nvSpPr>
        <p:spPr bwMode="auto">
          <a:xfrm>
            <a:off x="953067" y="4079082"/>
            <a:ext cx="1614488" cy="25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100" b="1">
                <a:sym typeface="Arial" panose="020B0604020202020204" pitchFamily="34" charset="0"/>
              </a:rPr>
              <a:t>单击此处编辑标题</a:t>
            </a:r>
            <a:endParaRPr lang="en-US" sz="1100" b="1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OleChart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稻壳儿小白白(http://dwz.cn/Wu2UP)"/>
          <p:cNvSpPr/>
          <p:nvPr/>
        </p:nvSpPr>
        <p:spPr bwMode="auto">
          <a:xfrm>
            <a:off x="594122" y="2527698"/>
            <a:ext cx="2613422" cy="1144190"/>
          </a:xfrm>
          <a:custGeom>
            <a:avLst/>
            <a:gdLst>
              <a:gd name="T0" fmla="*/ 0 w 1523036"/>
              <a:gd name="T1" fmla="*/ 1386393 h 1678756"/>
              <a:gd name="T2" fmla="*/ 4027793 w 1523036"/>
              <a:gd name="T3" fmla="*/ 28 h 1678756"/>
              <a:gd name="T4" fmla="*/ 7972348 w 1523036"/>
              <a:gd name="T5" fmla="*/ 1386393 h 1678756"/>
              <a:gd name="T6" fmla="*/ 0 w 1523036"/>
              <a:gd name="T7" fmla="*/ 1386393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C0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9" name="稻壳儿小白白(http://dwz.cn/Wu2UP)"/>
          <p:cNvSpPr/>
          <p:nvPr/>
        </p:nvSpPr>
        <p:spPr bwMode="auto">
          <a:xfrm>
            <a:off x="1656160" y="1849041"/>
            <a:ext cx="2613422" cy="1822847"/>
          </a:xfrm>
          <a:custGeom>
            <a:avLst/>
            <a:gdLst>
              <a:gd name="T0" fmla="*/ 0 w 1523036"/>
              <a:gd name="T1" fmla="*/ 3518764 h 1678756"/>
              <a:gd name="T2" fmla="*/ 4027793 w 1523036"/>
              <a:gd name="T3" fmla="*/ 71 h 1678756"/>
              <a:gd name="T4" fmla="*/ 7972348 w 1523036"/>
              <a:gd name="T5" fmla="*/ 3518764 h 1678756"/>
              <a:gd name="T6" fmla="*/ 0 w 1523036"/>
              <a:gd name="T7" fmla="*/ 3518764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FF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0" name="稻壳儿小白白(http://dwz.cn/Wu2UP)"/>
          <p:cNvSpPr/>
          <p:nvPr/>
        </p:nvSpPr>
        <p:spPr bwMode="auto">
          <a:xfrm>
            <a:off x="2718197" y="2156223"/>
            <a:ext cx="2613422" cy="1515665"/>
          </a:xfrm>
          <a:custGeom>
            <a:avLst/>
            <a:gdLst>
              <a:gd name="T0" fmla="*/ 0 w 1523036"/>
              <a:gd name="T1" fmla="*/ 2432744 h 1678756"/>
              <a:gd name="T2" fmla="*/ 4027793 w 1523036"/>
              <a:gd name="T3" fmla="*/ 49 h 1678756"/>
              <a:gd name="T4" fmla="*/ 7972348 w 1523036"/>
              <a:gd name="T5" fmla="*/ 2432744 h 1678756"/>
              <a:gd name="T6" fmla="*/ 0 w 1523036"/>
              <a:gd name="T7" fmla="*/ 2432744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C0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1" name="稻壳儿小白白(http://dwz.cn/Wu2UP)"/>
          <p:cNvSpPr/>
          <p:nvPr/>
        </p:nvSpPr>
        <p:spPr bwMode="auto">
          <a:xfrm>
            <a:off x="3780235" y="2527698"/>
            <a:ext cx="2613422" cy="1144190"/>
          </a:xfrm>
          <a:custGeom>
            <a:avLst/>
            <a:gdLst>
              <a:gd name="T0" fmla="*/ 0 w 1523036"/>
              <a:gd name="T1" fmla="*/ 1386393 h 1678756"/>
              <a:gd name="T2" fmla="*/ 4027793 w 1523036"/>
              <a:gd name="T3" fmla="*/ 28 h 1678756"/>
              <a:gd name="T4" fmla="*/ 7972348 w 1523036"/>
              <a:gd name="T5" fmla="*/ 1386393 h 1678756"/>
              <a:gd name="T6" fmla="*/ 0 w 1523036"/>
              <a:gd name="T7" fmla="*/ 1386393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FF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2" name="稻壳儿小白白(http://dwz.cn/Wu2UP)"/>
          <p:cNvSpPr/>
          <p:nvPr/>
        </p:nvSpPr>
        <p:spPr bwMode="auto">
          <a:xfrm>
            <a:off x="4842272" y="2301479"/>
            <a:ext cx="2613422" cy="1359694"/>
          </a:xfrm>
          <a:custGeom>
            <a:avLst/>
            <a:gdLst>
              <a:gd name="T0" fmla="*/ 0 w 1523036"/>
              <a:gd name="T1" fmla="*/ 1957817 h 1678756"/>
              <a:gd name="T2" fmla="*/ 4027793 w 1523036"/>
              <a:gd name="T3" fmla="*/ 40 h 1678756"/>
              <a:gd name="T4" fmla="*/ 7972348 w 1523036"/>
              <a:gd name="T5" fmla="*/ 1957817 h 1678756"/>
              <a:gd name="T6" fmla="*/ 0 w 1523036"/>
              <a:gd name="T7" fmla="*/ 1957817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C0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3" name="稻壳儿小白白(http://dwz.cn/Wu2UP)"/>
          <p:cNvSpPr/>
          <p:nvPr/>
        </p:nvSpPr>
        <p:spPr bwMode="auto">
          <a:xfrm>
            <a:off x="5903119" y="2419350"/>
            <a:ext cx="2614613" cy="1246585"/>
          </a:xfrm>
          <a:custGeom>
            <a:avLst/>
            <a:gdLst>
              <a:gd name="T0" fmla="*/ 0 w 1523036"/>
              <a:gd name="T1" fmla="*/ 1645635 h 1678756"/>
              <a:gd name="T2" fmla="*/ 4031464 w 1523036"/>
              <a:gd name="T3" fmla="*/ 34 h 1678756"/>
              <a:gd name="T4" fmla="*/ 7979616 w 1523036"/>
              <a:gd name="T5" fmla="*/ 1645635 h 1678756"/>
              <a:gd name="T6" fmla="*/ 0 w 1523036"/>
              <a:gd name="T7" fmla="*/ 1645635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FF0000">
              <a:alpha val="79999"/>
            </a:srgbClr>
          </a:solidFill>
          <a:ln>
            <a:noFill/>
          </a:ln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4" name="稻壳儿小白白(http://dwz.cn/Wu2UP)"/>
          <p:cNvSpPr txBox="1">
            <a:spLocks noChangeArrowheads="1"/>
          </p:cNvSpPr>
          <p:nvPr/>
        </p:nvSpPr>
        <p:spPr bwMode="auto">
          <a:xfrm>
            <a:off x="1571625" y="1849042"/>
            <a:ext cx="617935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1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5" name="稻壳儿小白白(http://dwz.cn/Wu2UP)"/>
          <p:cNvSpPr txBox="1">
            <a:spLocks noChangeArrowheads="1"/>
          </p:cNvSpPr>
          <p:nvPr/>
        </p:nvSpPr>
        <p:spPr bwMode="auto">
          <a:xfrm>
            <a:off x="1272779" y="2262188"/>
            <a:ext cx="1215628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16" name="稻壳儿小白白(http://dwz.cn/Wu2UP)"/>
          <p:cNvSpPr txBox="1">
            <a:spLocks noChangeArrowheads="1"/>
          </p:cNvSpPr>
          <p:nvPr/>
        </p:nvSpPr>
        <p:spPr bwMode="auto">
          <a:xfrm>
            <a:off x="510779" y="4224338"/>
            <a:ext cx="7427119" cy="22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900"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sz="900">
              <a:sym typeface="Arial" panose="020B0604020202020204" pitchFamily="34" charset="0"/>
            </a:endParaRPr>
          </a:p>
        </p:txBody>
      </p:sp>
      <p:sp>
        <p:nvSpPr>
          <p:cNvPr id="17" name="稻壳儿小白白(http://dwz.cn/Wu2UP)"/>
          <p:cNvSpPr txBox="1">
            <a:spLocks noChangeArrowheads="1"/>
          </p:cNvSpPr>
          <p:nvPr/>
        </p:nvSpPr>
        <p:spPr bwMode="auto">
          <a:xfrm>
            <a:off x="510778" y="3979069"/>
            <a:ext cx="1613297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b="1">
                <a:sym typeface="Arial" panose="020B0604020202020204" pitchFamily="34" charset="0"/>
              </a:rPr>
              <a:t>单击此处编辑标题</a:t>
            </a:r>
            <a:endParaRPr lang="en-US" sz="1200" b="1">
              <a:sym typeface="Arial" panose="020B0604020202020204" pitchFamily="34" charset="0"/>
            </a:endParaRPr>
          </a:p>
        </p:txBody>
      </p:sp>
      <p:sp>
        <p:nvSpPr>
          <p:cNvPr id="18" name="稻壳儿小白白(http://dwz.cn/Wu2UP)"/>
          <p:cNvSpPr txBox="1">
            <a:spLocks noChangeArrowheads="1"/>
          </p:cNvSpPr>
          <p:nvPr/>
        </p:nvSpPr>
        <p:spPr bwMode="auto">
          <a:xfrm>
            <a:off x="2693194" y="1139429"/>
            <a:ext cx="6167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2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19" name="稻壳儿小白白(http://dwz.cn/Wu2UP)"/>
          <p:cNvSpPr txBox="1">
            <a:spLocks noChangeArrowheads="1"/>
          </p:cNvSpPr>
          <p:nvPr/>
        </p:nvSpPr>
        <p:spPr bwMode="auto">
          <a:xfrm>
            <a:off x="2394347" y="1552575"/>
            <a:ext cx="1214438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0" name="稻壳儿小白白(http://dwz.cn/Wu2UP)"/>
          <p:cNvSpPr txBox="1">
            <a:spLocks noChangeArrowheads="1"/>
          </p:cNvSpPr>
          <p:nvPr/>
        </p:nvSpPr>
        <p:spPr bwMode="auto">
          <a:xfrm>
            <a:off x="3742135" y="1488281"/>
            <a:ext cx="6167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3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1" name="稻壳儿小白白(http://dwz.cn/Wu2UP)"/>
          <p:cNvSpPr txBox="1">
            <a:spLocks noChangeArrowheads="1"/>
          </p:cNvSpPr>
          <p:nvPr/>
        </p:nvSpPr>
        <p:spPr bwMode="auto">
          <a:xfrm>
            <a:off x="3464719" y="1865710"/>
            <a:ext cx="1214438" cy="20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" name="稻壳儿小白白(http://dwz.cn/Wu2UP)"/>
          <p:cNvSpPr txBox="1">
            <a:spLocks noChangeArrowheads="1"/>
          </p:cNvSpPr>
          <p:nvPr/>
        </p:nvSpPr>
        <p:spPr bwMode="auto">
          <a:xfrm>
            <a:off x="4664869" y="1869281"/>
            <a:ext cx="804863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4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3" name="稻壳儿小白白(http://dwz.cn/Wu2UP)"/>
          <p:cNvSpPr txBox="1">
            <a:spLocks noChangeArrowheads="1"/>
          </p:cNvSpPr>
          <p:nvPr/>
        </p:nvSpPr>
        <p:spPr bwMode="auto">
          <a:xfrm>
            <a:off x="4483894" y="2246710"/>
            <a:ext cx="1166813" cy="20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4" name="稻壳儿小白白(http://dwz.cn/Wu2UP)"/>
          <p:cNvSpPr txBox="1">
            <a:spLocks noChangeArrowheads="1"/>
          </p:cNvSpPr>
          <p:nvPr/>
        </p:nvSpPr>
        <p:spPr bwMode="auto">
          <a:xfrm>
            <a:off x="5881688" y="1643063"/>
            <a:ext cx="6167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5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5" name="稻壳儿小白白(http://dwz.cn/Wu2UP)"/>
          <p:cNvSpPr txBox="1">
            <a:spLocks noChangeArrowheads="1"/>
          </p:cNvSpPr>
          <p:nvPr/>
        </p:nvSpPr>
        <p:spPr bwMode="auto">
          <a:xfrm>
            <a:off x="5582841" y="2022872"/>
            <a:ext cx="1214438" cy="20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6" name="稻壳儿小白白(http://dwz.cn/Wu2UP)"/>
          <p:cNvSpPr txBox="1">
            <a:spLocks noChangeArrowheads="1"/>
          </p:cNvSpPr>
          <p:nvPr/>
        </p:nvSpPr>
        <p:spPr bwMode="auto">
          <a:xfrm>
            <a:off x="6950869" y="1734742"/>
            <a:ext cx="616744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>
                <a:sym typeface="Arial" panose="020B0604020202020204" pitchFamily="34" charset="0"/>
              </a:rPr>
              <a:t>6</a:t>
            </a:r>
            <a:r>
              <a:rPr lang="zh-CN" altLang="en-US" sz="24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7" name="稻壳儿小白白(http://dwz.cn/Wu2UP)"/>
          <p:cNvSpPr txBox="1">
            <a:spLocks noChangeArrowheads="1"/>
          </p:cNvSpPr>
          <p:nvPr/>
        </p:nvSpPr>
        <p:spPr bwMode="auto">
          <a:xfrm>
            <a:off x="6650831" y="2114550"/>
            <a:ext cx="1215629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900">
                <a:sym typeface="Arial" panose="020B0604020202020204" pitchFamily="34" charset="0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1" y="2571039"/>
            <a:ext cx="9143999" cy="2592675"/>
          </a:xfrm>
          <a:prstGeom prst="rect">
            <a:avLst/>
          </a:prstGeom>
        </p:spPr>
      </p:pic>
      <p:sp>
        <p:nvSpPr>
          <p:cNvPr id="9" name="TextBox 59"/>
          <p:cNvSpPr txBox="1">
            <a:spLocks noChangeArrowheads="1"/>
          </p:cNvSpPr>
          <p:nvPr/>
        </p:nvSpPr>
        <p:spPr bwMode="auto">
          <a:xfrm>
            <a:off x="2750437" y="1274566"/>
            <a:ext cx="4342729" cy="5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28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340031" y="1317905"/>
            <a:ext cx="461856" cy="461856"/>
          </a:xfrm>
          <a:prstGeom prst="rect">
            <a:avLst/>
          </a:prstGeom>
          <a:solidFill>
            <a:srgbClr val="DE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9"/>
          <p:cNvSpPr txBox="1">
            <a:spLocks noChangeArrowheads="1"/>
          </p:cNvSpPr>
          <p:nvPr/>
        </p:nvSpPr>
        <p:spPr bwMode="auto">
          <a:xfrm>
            <a:off x="3456051" y="195783"/>
            <a:ext cx="2228507" cy="2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2" tIns="34281" rIns="68562" bIns="342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zh-CN" altLang="en-US" sz="1400" dirty="0">
                <a:solidFill>
                  <a:srgbClr val="D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Kozuka Gothic Pr6N EL" pitchFamily="34" charset="-128"/>
              </a:rPr>
              <a:t>三八美丽女人节感恩有你</a:t>
            </a:r>
          </a:p>
        </p:txBody>
      </p:sp>
      <p:sp>
        <p:nvSpPr>
          <p:cNvPr id="3" name="矩形 2"/>
          <p:cNvSpPr/>
          <p:nvPr/>
        </p:nvSpPr>
        <p:spPr bwMode="auto">
          <a:xfrm>
            <a:off x="3414446" y="169024"/>
            <a:ext cx="2451357" cy="314755"/>
          </a:xfrm>
          <a:prstGeom prst="rect">
            <a:avLst/>
          </a:prstGeom>
          <a:noFill/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0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接连接符 6"/>
          <p:cNvCxnSpPr/>
          <p:nvPr/>
        </p:nvCxnSpPr>
        <p:spPr bwMode="auto">
          <a:xfrm>
            <a:off x="5922467" y="339781"/>
            <a:ext cx="32215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E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025" y="965211"/>
            <a:ext cx="1603614" cy="160361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372" y="965211"/>
            <a:ext cx="2631296" cy="3513079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96" y="965211"/>
            <a:ext cx="1603614" cy="1603614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67" y="965211"/>
            <a:ext cx="1603614" cy="1603614"/>
          </a:xfrm>
          <a:prstGeom prst="rect">
            <a:avLst/>
          </a:prstGeom>
        </p:spPr>
      </p:pic>
      <p:sp>
        <p:nvSpPr>
          <p:cNvPr id="39" name="稻壳儿小白白(http://dwz.cn/Wu2UP)"/>
          <p:cNvSpPr txBox="1">
            <a:spLocks noChangeArrowheads="1"/>
          </p:cNvSpPr>
          <p:nvPr/>
        </p:nvSpPr>
        <p:spPr bwMode="auto">
          <a:xfrm>
            <a:off x="3378030" y="3507737"/>
            <a:ext cx="5173551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sz="1400" dirty="0">
              <a:sym typeface="Arial" panose="020B0604020202020204" pitchFamily="34" charset="0"/>
            </a:endParaRPr>
          </a:p>
        </p:txBody>
      </p:sp>
      <p:sp>
        <p:nvSpPr>
          <p:cNvPr id="40" name="稻壳儿小白白(http://dwz.cn/Wu2UP)"/>
          <p:cNvSpPr txBox="1">
            <a:spLocks noChangeArrowheads="1"/>
          </p:cNvSpPr>
          <p:nvPr/>
        </p:nvSpPr>
        <p:spPr bwMode="auto">
          <a:xfrm>
            <a:off x="3411589" y="3034090"/>
            <a:ext cx="2879960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b="1" dirty="0">
                <a:sym typeface="Arial" panose="020B0604020202020204" pitchFamily="34" charset="0"/>
              </a:rPr>
              <a:t>单击此处编辑标题</a:t>
            </a:r>
            <a:endParaRPr lang="en-US" b="1" dirty="0"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 www.2ppt.com">
  <a:themeElements>
    <a:clrScheme name="default theme 1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FFFFFF"/>
      </a:accent3>
      <a:accent4>
        <a:srgbClr val="000000"/>
      </a:accent4>
      <a:accent5>
        <a:srgbClr val="F2B2AB"/>
      </a:accent5>
      <a:accent6>
        <a:srgbClr val="E7AB3F"/>
      </a:accent6>
      <a:hlink>
        <a:srgbClr val="CC9900"/>
      </a:hlink>
      <a:folHlink>
        <a:srgbClr val="666699"/>
      </a:folHlink>
    </a:clrScheme>
    <a:fontScheme name="default theme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default theme 1">
        <a:dk1>
          <a:srgbClr val="000000"/>
        </a:dk1>
        <a:lt1>
          <a:srgbClr val="FFFFFF"/>
        </a:lt1>
        <a:dk2>
          <a:srgbClr val="505046"/>
        </a:dk2>
        <a:lt2>
          <a:srgbClr val="EEECE1"/>
        </a:lt2>
        <a:accent1>
          <a:srgbClr val="E84C22"/>
        </a:accent1>
        <a:accent2>
          <a:srgbClr val="FFBD47"/>
        </a:accent2>
        <a:accent3>
          <a:srgbClr val="FFFFFF"/>
        </a:accent3>
        <a:accent4>
          <a:srgbClr val="000000"/>
        </a:accent4>
        <a:accent5>
          <a:srgbClr val="F2B2AB"/>
        </a:accent5>
        <a:accent6>
          <a:srgbClr val="E7AB3F"/>
        </a:accent6>
        <a:hlink>
          <a:srgbClr val="CC99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FFFFFF"/>
      </a:accent3>
      <a:accent4>
        <a:srgbClr val="000000"/>
      </a:accent4>
      <a:accent5>
        <a:srgbClr val="F2B2AB"/>
      </a:accent5>
      <a:accent6>
        <a:srgbClr val="E7AB3F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1447</Words>
  <Application>Microsoft Office PowerPoint</Application>
  <PresentationFormat>全屏显示(16:9)</PresentationFormat>
  <Paragraphs>200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Kozuka Gothic Pr6N EL</vt:lpstr>
      <vt:lpstr>Lato Black</vt:lpstr>
      <vt:lpstr>Open Sans</vt:lpstr>
      <vt:lpstr>나눔고딕</vt:lpstr>
      <vt:lpstr>宋体</vt:lpstr>
      <vt:lpstr>微软雅黑</vt:lpstr>
      <vt:lpstr>Arial</vt:lpstr>
      <vt:lpstr>Calibri</vt:lpstr>
      <vt:lpstr>Impact</vt:lpstr>
      <vt:lpstr> www.2ppt.com</vt:lpstr>
      <vt:lpstr>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2022-03-03T08:06:00Z</dcterms:created>
  <dcterms:modified xsi:type="dcterms:W3CDTF">2023-01-10T09:53:22Z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395ECF4B6C284742B31D87E9B5AB2150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