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5" r:id="rId4"/>
    <p:sldId id="276" r:id="rId5"/>
    <p:sldId id="280" r:id="rId6"/>
    <p:sldId id="281" r:id="rId7"/>
    <p:sldId id="282" r:id="rId8"/>
    <p:sldId id="277" r:id="rId9"/>
    <p:sldId id="283" r:id="rId10"/>
    <p:sldId id="284" r:id="rId11"/>
    <p:sldId id="285" r:id="rId12"/>
    <p:sldId id="278" r:id="rId13"/>
    <p:sldId id="286" r:id="rId14"/>
    <p:sldId id="287" r:id="rId15"/>
    <p:sldId id="288" r:id="rId16"/>
    <p:sldId id="279" r:id="rId17"/>
    <p:sldId id="289" r:id="rId18"/>
    <p:sldId id="290" r:id="rId19"/>
    <p:sldId id="29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997"/>
    <a:srgbClr val="EDD892"/>
    <a:srgbClr val="05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>
        <p:scale>
          <a:sx n="66" d="100"/>
          <a:sy n="66" d="100"/>
        </p:scale>
        <p:origin x="-240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数据柱形图分析报告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5997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BC9-458C-A5DD-9F1B7F8C24EC}"/>
            </c:ext>
          </c:extLst>
        </c:ser>
        <c:ser>
          <c:idx val="1"/>
          <c:order val="1"/>
          <c:spPr>
            <a:solidFill>
              <a:srgbClr val="EDD89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BC9-458C-A5DD-9F1B7F8C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75488"/>
        <c:axId val="94977024"/>
      </c:barChart>
      <c:catAx>
        <c:axId val="9497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4977024"/>
        <c:crosses val="autoZero"/>
        <c:auto val="1"/>
        <c:lblAlgn val="ctr"/>
        <c:lblOffset val="100"/>
        <c:noMultiLvlLbl val="0"/>
      </c:catAx>
      <c:valAx>
        <c:axId val="949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497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12AA2-77EF-49B3-856C-60871FE531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80EC-5B1B-4EB4-B161-5D98416668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F80EC-5B1B-4EB4-B161-5D98416668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B134-9E54-4233-9AD4-A661A84126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ECC8-A750-41F8-9F51-0C19912CE8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8745" y="1625599"/>
            <a:ext cx="5194511" cy="22206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1625402" cy="13062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8" y="4820531"/>
            <a:ext cx="1710626" cy="1250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508" y="1600199"/>
            <a:ext cx="1293847" cy="14804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16046" y="3846286"/>
            <a:ext cx="615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1F5997"/>
                </a:solidFill>
                <a:cs typeface="+mn-ea"/>
                <a:sym typeface="+mn-lt"/>
              </a:rPr>
              <a:t>父亲节主题演示模板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32665" y="4624512"/>
            <a:ext cx="526671" cy="0"/>
          </a:xfrm>
          <a:prstGeom prst="line">
            <a:avLst/>
          </a:prstGeom>
          <a:ln>
            <a:solidFill>
              <a:srgbClr val="054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4555922" y="4852464"/>
            <a:ext cx="3155769" cy="348343"/>
          </a:xfrm>
          <a:prstGeom prst="roundRect">
            <a:avLst>
              <a:gd name="adj" fmla="val 50000"/>
            </a:avLst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感恩父亲</a:t>
            </a:r>
            <a:r>
              <a:rPr lang="en-US" altLang="zh-CN" dirty="0">
                <a:cs typeface="+mn-ea"/>
                <a:sym typeface="+mn-lt"/>
              </a:rPr>
              <a:t>  </a:t>
            </a:r>
            <a:r>
              <a:rPr lang="zh-CN" altLang="en-US" dirty="0">
                <a:cs typeface="+mn-ea"/>
                <a:sym typeface="+mn-lt"/>
              </a:rPr>
              <a:t>父爱如山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65023" y="6452315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rgbClr val="1F5997"/>
                </a:solidFill>
                <a:cs typeface="+mn-ea"/>
                <a:sym typeface="+mn-lt"/>
              </a:rPr>
              <a:t>汇报人：</a:t>
            </a:r>
            <a:r>
              <a:rPr lang="en-US" altLang="zh-CN" smtClean="0">
                <a:solidFill>
                  <a:srgbClr val="1F5997"/>
                </a:solidFill>
                <a:cs typeface="+mn-ea"/>
                <a:sym typeface="+mn-lt"/>
              </a:rPr>
              <a:t>PPT818       </a:t>
            </a:r>
            <a:r>
              <a:rPr lang="zh-CN" altLang="en-US" smtClean="0">
                <a:solidFill>
                  <a:srgbClr val="1F5997"/>
                </a:solidFill>
                <a:cs typeface="+mn-ea"/>
                <a:sym typeface="+mn-lt"/>
              </a:rPr>
              <a:t>时间：</a:t>
            </a:r>
            <a:r>
              <a:rPr lang="en-US" altLang="zh-CN" smtClean="0">
                <a:solidFill>
                  <a:srgbClr val="1F5997"/>
                </a:solidFill>
                <a:cs typeface="+mn-ea"/>
                <a:sym typeface="+mn-lt"/>
              </a:rPr>
              <a:t>XX</a:t>
            </a:r>
            <a:r>
              <a:rPr lang="zh-CN" altLang="en-US" smtClean="0">
                <a:solidFill>
                  <a:srgbClr val="1F5997"/>
                </a:solidFill>
                <a:cs typeface="+mn-ea"/>
                <a:sym typeface="+mn-lt"/>
              </a:rPr>
              <a:t>年</a:t>
            </a:r>
            <a:r>
              <a:rPr lang="en-US" altLang="zh-CN" smtClean="0">
                <a:solidFill>
                  <a:srgbClr val="1F5997"/>
                </a:solidFill>
                <a:cs typeface="+mn-ea"/>
                <a:sym typeface="+mn-lt"/>
              </a:rPr>
              <a:t>XX</a:t>
            </a:r>
            <a:r>
              <a:rPr lang="zh-CN" altLang="en-US" smtClean="0">
                <a:solidFill>
                  <a:srgbClr val="1F5997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rgbClr val="1F599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湖边的男孩和父亲高清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19814" y="2064657"/>
            <a:ext cx="3552372" cy="3552372"/>
            <a:chOff x="4034971" y="1698170"/>
            <a:chExt cx="4122058" cy="412205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/>
            <a:srcRect l="23488" t="6139" r="18255" b="6475"/>
            <a:stretch>
              <a:fillRect/>
            </a:stretch>
          </p:blipFill>
          <p:spPr>
            <a:xfrm>
              <a:off x="4034971" y="1698170"/>
              <a:ext cx="4122058" cy="4122058"/>
            </a:xfrm>
            <a:custGeom>
              <a:avLst/>
              <a:gdLst>
                <a:gd name="connsiteX0" fmla="*/ 2061029 w 4122058"/>
                <a:gd name="connsiteY0" fmla="*/ 348108 h 4122058"/>
                <a:gd name="connsiteX1" fmla="*/ 348108 w 4122058"/>
                <a:gd name="connsiteY1" fmla="*/ 2061029 h 4122058"/>
                <a:gd name="connsiteX2" fmla="*/ 2061029 w 4122058"/>
                <a:gd name="connsiteY2" fmla="*/ 3773950 h 4122058"/>
                <a:gd name="connsiteX3" fmla="*/ 3773950 w 4122058"/>
                <a:gd name="connsiteY3" fmla="*/ 2061029 h 4122058"/>
                <a:gd name="connsiteX4" fmla="*/ 2061029 w 4122058"/>
                <a:gd name="connsiteY4" fmla="*/ 348108 h 4122058"/>
                <a:gd name="connsiteX5" fmla="*/ 2061029 w 4122058"/>
                <a:gd name="connsiteY5" fmla="*/ 0 h 4122058"/>
                <a:gd name="connsiteX6" fmla="*/ 4122058 w 4122058"/>
                <a:gd name="connsiteY6" fmla="*/ 2061029 h 4122058"/>
                <a:gd name="connsiteX7" fmla="*/ 2061029 w 4122058"/>
                <a:gd name="connsiteY7" fmla="*/ 4122058 h 4122058"/>
                <a:gd name="connsiteX8" fmla="*/ 0 w 4122058"/>
                <a:gd name="connsiteY8" fmla="*/ 2061029 h 4122058"/>
                <a:gd name="connsiteX9" fmla="*/ 2061029 w 4122058"/>
                <a:gd name="connsiteY9" fmla="*/ 0 h 412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2058" h="4122058">
                  <a:moveTo>
                    <a:pt x="2061029" y="348108"/>
                  </a:moveTo>
                  <a:cubicBezTo>
                    <a:pt x="1115009" y="348108"/>
                    <a:pt x="348108" y="1115009"/>
                    <a:pt x="348108" y="2061029"/>
                  </a:cubicBezTo>
                  <a:cubicBezTo>
                    <a:pt x="348108" y="3007049"/>
                    <a:pt x="1115009" y="3773950"/>
                    <a:pt x="2061029" y="3773950"/>
                  </a:cubicBezTo>
                  <a:cubicBezTo>
                    <a:pt x="3007049" y="3773950"/>
                    <a:pt x="3773950" y="3007049"/>
                    <a:pt x="3773950" y="2061029"/>
                  </a:cubicBezTo>
                  <a:cubicBezTo>
                    <a:pt x="3773950" y="1115009"/>
                    <a:pt x="3007049" y="348108"/>
                    <a:pt x="2061029" y="348108"/>
                  </a:cubicBezTo>
                  <a:close/>
                  <a:moveTo>
                    <a:pt x="2061029" y="0"/>
                  </a:moveTo>
                  <a:cubicBezTo>
                    <a:pt x="3199304" y="0"/>
                    <a:pt x="4122058" y="922754"/>
                    <a:pt x="4122058" y="2061029"/>
                  </a:cubicBezTo>
                  <a:cubicBezTo>
                    <a:pt x="4122058" y="3199304"/>
                    <a:pt x="3199304" y="4122058"/>
                    <a:pt x="2061029" y="4122058"/>
                  </a:cubicBezTo>
                  <a:cubicBezTo>
                    <a:pt x="922754" y="4122058"/>
                    <a:pt x="0" y="3199304"/>
                    <a:pt x="0" y="2061029"/>
                  </a:cubicBezTo>
                  <a:cubicBezTo>
                    <a:pt x="0" y="922754"/>
                    <a:pt x="922754" y="0"/>
                    <a:pt x="2061029" y="0"/>
                  </a:cubicBezTo>
                  <a:close/>
                </a:path>
              </a:pathLst>
            </a:custGeom>
          </p:spPr>
        </p:pic>
        <p:sp>
          <p:nvSpPr>
            <p:cNvPr id="9" name="椭圆 8"/>
            <p:cNvSpPr/>
            <p:nvPr/>
          </p:nvSpPr>
          <p:spPr>
            <a:xfrm>
              <a:off x="4630057" y="2293256"/>
              <a:ext cx="2931886" cy="2931886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5752451" y="3306587"/>
              <a:ext cx="687098" cy="905224"/>
            </a:xfrm>
            <a:custGeom>
              <a:avLst/>
              <a:gdLst>
                <a:gd name="T0" fmla="*/ 45 w 138"/>
                <a:gd name="T1" fmla="*/ 157 h 182"/>
                <a:gd name="T2" fmla="*/ 30 w 138"/>
                <a:gd name="T3" fmla="*/ 180 h 182"/>
                <a:gd name="T4" fmla="*/ 51 w 138"/>
                <a:gd name="T5" fmla="*/ 92 h 182"/>
                <a:gd name="T6" fmla="*/ 48 w 138"/>
                <a:gd name="T7" fmla="*/ 89 h 182"/>
                <a:gd name="T8" fmla="*/ 48 w 138"/>
                <a:gd name="T9" fmla="*/ 49 h 182"/>
                <a:gd name="T10" fmla="*/ 89 w 138"/>
                <a:gd name="T11" fmla="*/ 49 h 182"/>
                <a:gd name="T12" fmla="*/ 89 w 138"/>
                <a:gd name="T13" fmla="*/ 90 h 182"/>
                <a:gd name="T14" fmla="*/ 89 w 138"/>
                <a:gd name="T15" fmla="*/ 90 h 182"/>
                <a:gd name="T16" fmla="*/ 112 w 138"/>
                <a:gd name="T17" fmla="*/ 172 h 182"/>
                <a:gd name="T18" fmla="*/ 99 w 138"/>
                <a:gd name="T19" fmla="*/ 176 h 182"/>
                <a:gd name="T20" fmla="*/ 41 w 138"/>
                <a:gd name="T21" fmla="*/ 97 h 182"/>
                <a:gd name="T22" fmla="*/ 33 w 138"/>
                <a:gd name="T23" fmla="*/ 84 h 182"/>
                <a:gd name="T24" fmla="*/ 30 w 138"/>
                <a:gd name="T25" fmla="*/ 69 h 182"/>
                <a:gd name="T26" fmla="*/ 69 w 138"/>
                <a:gd name="T27" fmla="*/ 30 h 182"/>
                <a:gd name="T28" fmla="*/ 108 w 138"/>
                <a:gd name="T29" fmla="*/ 69 h 182"/>
                <a:gd name="T30" fmla="*/ 105 w 138"/>
                <a:gd name="T31" fmla="*/ 85 h 182"/>
                <a:gd name="T32" fmla="*/ 96 w 138"/>
                <a:gd name="T33" fmla="*/ 103 h 182"/>
                <a:gd name="T34" fmla="*/ 112 w 138"/>
                <a:gd name="T35" fmla="*/ 88 h 182"/>
                <a:gd name="T36" fmla="*/ 116 w 138"/>
                <a:gd name="T37" fmla="*/ 69 h 182"/>
                <a:gd name="T38" fmla="*/ 69 w 138"/>
                <a:gd name="T39" fmla="*/ 22 h 182"/>
                <a:gd name="T40" fmla="*/ 21 w 138"/>
                <a:gd name="T41" fmla="*/ 69 h 182"/>
                <a:gd name="T42" fmla="*/ 25 w 138"/>
                <a:gd name="T43" fmla="*/ 88 h 182"/>
                <a:gd name="T44" fmla="*/ 41 w 138"/>
                <a:gd name="T45" fmla="*/ 103 h 182"/>
                <a:gd name="T46" fmla="*/ 112 w 138"/>
                <a:gd name="T47" fmla="*/ 88 h 182"/>
                <a:gd name="T48" fmla="*/ 107 w 138"/>
                <a:gd name="T49" fmla="*/ 90 h 182"/>
                <a:gd name="T50" fmla="*/ 69 w 138"/>
                <a:gd name="T51" fmla="*/ 130 h 182"/>
                <a:gd name="T52" fmla="*/ 69 w 138"/>
                <a:gd name="T53" fmla="*/ 130 h 182"/>
                <a:gd name="T54" fmla="*/ 63 w 138"/>
                <a:gd name="T55" fmla="*/ 129 h 182"/>
                <a:gd name="T56" fmla="*/ 62 w 138"/>
                <a:gd name="T57" fmla="*/ 138 h 182"/>
                <a:gd name="T58" fmla="*/ 69 w 138"/>
                <a:gd name="T59" fmla="*/ 138 h 182"/>
                <a:gd name="T60" fmla="*/ 69 w 138"/>
                <a:gd name="T61" fmla="*/ 138 h 182"/>
                <a:gd name="T62" fmla="*/ 75 w 138"/>
                <a:gd name="T63" fmla="*/ 138 h 182"/>
                <a:gd name="T64" fmla="*/ 74 w 138"/>
                <a:gd name="T65" fmla="*/ 129 h 182"/>
                <a:gd name="T66" fmla="*/ 72 w 138"/>
                <a:gd name="T67" fmla="*/ 130 h 182"/>
                <a:gd name="T68" fmla="*/ 72 w 138"/>
                <a:gd name="T69" fmla="*/ 130 h 182"/>
                <a:gd name="T70" fmla="*/ 69 w 138"/>
                <a:gd name="T71" fmla="*/ 130 h 182"/>
                <a:gd name="T72" fmla="*/ 34 w 138"/>
                <a:gd name="T73" fmla="*/ 119 h 182"/>
                <a:gd name="T74" fmla="*/ 8 w 138"/>
                <a:gd name="T75" fmla="*/ 69 h 182"/>
                <a:gd name="T76" fmla="*/ 26 w 138"/>
                <a:gd name="T77" fmla="*/ 26 h 182"/>
                <a:gd name="T78" fmla="*/ 112 w 138"/>
                <a:gd name="T79" fmla="*/ 26 h 182"/>
                <a:gd name="T80" fmla="*/ 129 w 138"/>
                <a:gd name="T81" fmla="*/ 69 h 182"/>
                <a:gd name="T82" fmla="*/ 104 w 138"/>
                <a:gd name="T83" fmla="*/ 119 h 182"/>
                <a:gd name="T84" fmla="*/ 109 w 138"/>
                <a:gd name="T85" fmla="*/ 125 h 182"/>
                <a:gd name="T86" fmla="*/ 138 w 138"/>
                <a:gd name="T87" fmla="*/ 69 h 182"/>
                <a:gd name="T88" fmla="*/ 117 w 138"/>
                <a:gd name="T89" fmla="*/ 20 h 182"/>
                <a:gd name="T90" fmla="*/ 69 w 138"/>
                <a:gd name="T91" fmla="*/ 0 h 182"/>
                <a:gd name="T92" fmla="*/ 20 w 138"/>
                <a:gd name="T93" fmla="*/ 20 h 182"/>
                <a:gd name="T94" fmla="*/ 7 w 138"/>
                <a:gd name="T95" fmla="*/ 101 h 182"/>
                <a:gd name="T96" fmla="*/ 35 w 138"/>
                <a:gd name="T97" fmla="*/ 124 h 182"/>
                <a:gd name="T98" fmla="*/ 64 w 138"/>
                <a:gd name="T99" fmla="*/ 98 h 182"/>
                <a:gd name="T100" fmla="*/ 48 w 138"/>
                <a:gd name="T101" fmla="*/ 149 h 182"/>
                <a:gd name="T102" fmla="*/ 73 w 138"/>
                <a:gd name="T103" fmla="*/ 98 h 182"/>
                <a:gd name="T104" fmla="*/ 64 w 138"/>
                <a:gd name="T105" fmla="*/ 98 h 182"/>
                <a:gd name="T106" fmla="*/ 79 w 138"/>
                <a:gd name="T107" fmla="*/ 59 h 182"/>
                <a:gd name="T108" fmla="*/ 58 w 138"/>
                <a:gd name="T109" fmla="*/ 59 h 182"/>
                <a:gd name="T110" fmla="*/ 58 w 138"/>
                <a:gd name="T111" fmla="*/ 80 h 182"/>
                <a:gd name="T112" fmla="*/ 69 w 138"/>
                <a:gd name="T113" fmla="*/ 84 h 182"/>
                <a:gd name="T114" fmla="*/ 79 w 138"/>
                <a:gd name="T115" fmla="*/ 80 h 182"/>
                <a:gd name="T116" fmla="*/ 79 w 138"/>
                <a:gd name="T117" fmla="*/ 5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" h="182">
                  <a:moveTo>
                    <a:pt x="93" y="157"/>
                  </a:moveTo>
                  <a:cubicBezTo>
                    <a:pt x="45" y="157"/>
                    <a:pt x="45" y="157"/>
                    <a:pt x="45" y="157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8" y="180"/>
                    <a:pt x="34" y="182"/>
                    <a:pt x="30" y="180"/>
                  </a:cubicBezTo>
                  <a:cubicBezTo>
                    <a:pt x="26" y="179"/>
                    <a:pt x="24" y="175"/>
                    <a:pt x="25" y="17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49" y="91"/>
                    <a:pt x="48" y="90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3" y="84"/>
                    <a:pt x="40" y="77"/>
                    <a:pt x="40" y="69"/>
                  </a:cubicBezTo>
                  <a:cubicBezTo>
                    <a:pt x="40" y="61"/>
                    <a:pt x="43" y="54"/>
                    <a:pt x="48" y="49"/>
                  </a:cubicBezTo>
                  <a:cubicBezTo>
                    <a:pt x="54" y="43"/>
                    <a:pt x="61" y="40"/>
                    <a:pt x="69" y="40"/>
                  </a:cubicBezTo>
                  <a:cubicBezTo>
                    <a:pt x="77" y="40"/>
                    <a:pt x="84" y="43"/>
                    <a:pt x="89" y="49"/>
                  </a:cubicBezTo>
                  <a:cubicBezTo>
                    <a:pt x="94" y="54"/>
                    <a:pt x="98" y="61"/>
                    <a:pt x="98" y="69"/>
                  </a:cubicBezTo>
                  <a:cubicBezTo>
                    <a:pt x="98" y="77"/>
                    <a:pt x="94" y="85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8" y="91"/>
                    <a:pt x="87" y="92"/>
                    <a:pt x="86" y="9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3" y="175"/>
                    <a:pt x="111" y="179"/>
                    <a:pt x="108" y="180"/>
                  </a:cubicBezTo>
                  <a:cubicBezTo>
                    <a:pt x="104" y="182"/>
                    <a:pt x="100" y="180"/>
                    <a:pt x="99" y="176"/>
                  </a:cubicBezTo>
                  <a:cubicBezTo>
                    <a:pt x="93" y="157"/>
                    <a:pt x="93" y="157"/>
                    <a:pt x="93" y="157"/>
                  </a:cubicBezTo>
                  <a:close/>
                  <a:moveTo>
                    <a:pt x="41" y="97"/>
                  </a:moveTo>
                  <a:cubicBezTo>
                    <a:pt x="41" y="97"/>
                    <a:pt x="41" y="97"/>
                    <a:pt x="41" y="97"/>
                  </a:cubicBezTo>
                  <a:cubicBezTo>
                    <a:pt x="38" y="94"/>
                    <a:pt x="35" y="89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1" y="80"/>
                    <a:pt x="30" y="75"/>
                    <a:pt x="30" y="69"/>
                  </a:cubicBezTo>
                  <a:cubicBezTo>
                    <a:pt x="30" y="58"/>
                    <a:pt x="34" y="49"/>
                    <a:pt x="41" y="42"/>
                  </a:cubicBezTo>
                  <a:cubicBezTo>
                    <a:pt x="48" y="34"/>
                    <a:pt x="58" y="30"/>
                    <a:pt x="69" y="30"/>
                  </a:cubicBezTo>
                  <a:cubicBezTo>
                    <a:pt x="80" y="30"/>
                    <a:pt x="89" y="34"/>
                    <a:pt x="96" y="42"/>
                  </a:cubicBezTo>
                  <a:cubicBezTo>
                    <a:pt x="104" y="49"/>
                    <a:pt x="108" y="58"/>
                    <a:pt x="108" y="69"/>
                  </a:cubicBezTo>
                  <a:cubicBezTo>
                    <a:pt x="108" y="75"/>
                    <a:pt x="107" y="80"/>
                    <a:pt x="105" y="84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9"/>
                    <a:pt x="100" y="94"/>
                    <a:pt x="96" y="97"/>
                  </a:cubicBezTo>
                  <a:cubicBezTo>
                    <a:pt x="94" y="99"/>
                    <a:pt x="94" y="101"/>
                    <a:pt x="96" y="103"/>
                  </a:cubicBezTo>
                  <a:cubicBezTo>
                    <a:pt x="98" y="105"/>
                    <a:pt x="100" y="105"/>
                    <a:pt x="102" y="103"/>
                  </a:cubicBezTo>
                  <a:cubicBezTo>
                    <a:pt x="106" y="99"/>
                    <a:pt x="110" y="94"/>
                    <a:pt x="112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5" y="82"/>
                    <a:pt x="116" y="76"/>
                    <a:pt x="116" y="69"/>
                  </a:cubicBezTo>
                  <a:cubicBezTo>
                    <a:pt x="116" y="56"/>
                    <a:pt x="111" y="44"/>
                    <a:pt x="102" y="36"/>
                  </a:cubicBezTo>
                  <a:cubicBezTo>
                    <a:pt x="94" y="27"/>
                    <a:pt x="82" y="22"/>
                    <a:pt x="69" y="22"/>
                  </a:cubicBezTo>
                  <a:cubicBezTo>
                    <a:pt x="56" y="22"/>
                    <a:pt x="44" y="27"/>
                    <a:pt x="35" y="36"/>
                  </a:cubicBezTo>
                  <a:cubicBezTo>
                    <a:pt x="26" y="44"/>
                    <a:pt x="21" y="56"/>
                    <a:pt x="21" y="69"/>
                  </a:cubicBezTo>
                  <a:cubicBezTo>
                    <a:pt x="21" y="76"/>
                    <a:pt x="22" y="82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7" y="94"/>
                    <a:pt x="31" y="99"/>
                    <a:pt x="35" y="103"/>
                  </a:cubicBezTo>
                  <a:cubicBezTo>
                    <a:pt x="37" y="105"/>
                    <a:pt x="40" y="105"/>
                    <a:pt x="41" y="103"/>
                  </a:cubicBezTo>
                  <a:cubicBezTo>
                    <a:pt x="43" y="101"/>
                    <a:pt x="43" y="99"/>
                    <a:pt x="41" y="97"/>
                  </a:cubicBezTo>
                  <a:close/>
                  <a:moveTo>
                    <a:pt x="112" y="88"/>
                  </a:moveTo>
                  <a:cubicBezTo>
                    <a:pt x="112" y="88"/>
                    <a:pt x="112" y="88"/>
                    <a:pt x="112" y="88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9" y="91"/>
                    <a:pt x="111" y="90"/>
                    <a:pt x="112" y="88"/>
                  </a:cubicBezTo>
                  <a:close/>
                  <a:moveTo>
                    <a:pt x="69" y="130"/>
                  </a:moveTo>
                  <a:cubicBezTo>
                    <a:pt x="69" y="130"/>
                    <a:pt x="69" y="130"/>
                    <a:pt x="69" y="130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68" y="130"/>
                    <a:pt x="67" y="130"/>
                    <a:pt x="66" y="130"/>
                  </a:cubicBezTo>
                  <a:cubicBezTo>
                    <a:pt x="65" y="130"/>
                    <a:pt x="64" y="130"/>
                    <a:pt x="63" y="129"/>
                  </a:cubicBezTo>
                  <a:cubicBezTo>
                    <a:pt x="61" y="129"/>
                    <a:pt x="59" y="131"/>
                    <a:pt x="59" y="133"/>
                  </a:cubicBezTo>
                  <a:cubicBezTo>
                    <a:pt x="58" y="136"/>
                    <a:pt x="60" y="138"/>
                    <a:pt x="62" y="138"/>
                  </a:cubicBezTo>
                  <a:cubicBezTo>
                    <a:pt x="63" y="138"/>
                    <a:pt x="65" y="138"/>
                    <a:pt x="66" y="138"/>
                  </a:cubicBezTo>
                  <a:cubicBezTo>
                    <a:pt x="67" y="138"/>
                    <a:pt x="68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70" y="138"/>
                    <a:pt x="71" y="138"/>
                    <a:pt x="72" y="138"/>
                  </a:cubicBezTo>
                  <a:cubicBezTo>
                    <a:pt x="73" y="138"/>
                    <a:pt x="74" y="138"/>
                    <a:pt x="75" y="138"/>
                  </a:cubicBezTo>
                  <a:cubicBezTo>
                    <a:pt x="77" y="138"/>
                    <a:pt x="79" y="136"/>
                    <a:pt x="79" y="133"/>
                  </a:cubicBezTo>
                  <a:cubicBezTo>
                    <a:pt x="79" y="131"/>
                    <a:pt x="77" y="129"/>
                    <a:pt x="74" y="129"/>
                  </a:cubicBezTo>
                  <a:cubicBezTo>
                    <a:pt x="74" y="130"/>
                    <a:pt x="73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1" y="130"/>
                    <a:pt x="70" y="130"/>
                    <a:pt x="69" y="130"/>
                  </a:cubicBezTo>
                  <a:cubicBezTo>
                    <a:pt x="69" y="130"/>
                    <a:pt x="69" y="130"/>
                    <a:pt x="69" y="130"/>
                  </a:cubicBezTo>
                  <a:close/>
                  <a:moveTo>
                    <a:pt x="34" y="11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26" y="113"/>
                    <a:pt x="19" y="106"/>
                    <a:pt x="15" y="97"/>
                  </a:cubicBezTo>
                  <a:cubicBezTo>
                    <a:pt x="11" y="89"/>
                    <a:pt x="8" y="79"/>
                    <a:pt x="8" y="69"/>
                  </a:cubicBezTo>
                  <a:cubicBezTo>
                    <a:pt x="8" y="53"/>
                    <a:pt x="15" y="3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7" y="15"/>
                    <a:pt x="52" y="9"/>
                    <a:pt x="69" y="9"/>
                  </a:cubicBezTo>
                  <a:cubicBezTo>
                    <a:pt x="85" y="9"/>
                    <a:pt x="101" y="15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22" y="37"/>
                    <a:pt x="129" y="53"/>
                    <a:pt x="129" y="69"/>
                  </a:cubicBezTo>
                  <a:cubicBezTo>
                    <a:pt x="129" y="79"/>
                    <a:pt x="127" y="89"/>
                    <a:pt x="123" y="97"/>
                  </a:cubicBezTo>
                  <a:cubicBezTo>
                    <a:pt x="118" y="106"/>
                    <a:pt x="112" y="113"/>
                    <a:pt x="104" y="119"/>
                  </a:cubicBezTo>
                  <a:cubicBezTo>
                    <a:pt x="102" y="120"/>
                    <a:pt x="101" y="123"/>
                    <a:pt x="103" y="124"/>
                  </a:cubicBezTo>
                  <a:cubicBezTo>
                    <a:pt x="104" y="126"/>
                    <a:pt x="107" y="127"/>
                    <a:pt x="109" y="125"/>
                  </a:cubicBezTo>
                  <a:cubicBezTo>
                    <a:pt x="118" y="119"/>
                    <a:pt x="125" y="111"/>
                    <a:pt x="130" y="101"/>
                  </a:cubicBezTo>
                  <a:cubicBezTo>
                    <a:pt x="135" y="91"/>
                    <a:pt x="138" y="81"/>
                    <a:pt x="138" y="69"/>
                  </a:cubicBezTo>
                  <a:cubicBezTo>
                    <a:pt x="138" y="50"/>
                    <a:pt x="130" y="33"/>
                    <a:pt x="118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5" y="8"/>
                    <a:pt x="88" y="0"/>
                    <a:pt x="69" y="0"/>
                  </a:cubicBezTo>
                  <a:cubicBezTo>
                    <a:pt x="50" y="0"/>
                    <a:pt x="32" y="8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8" y="33"/>
                    <a:pt x="0" y="50"/>
                    <a:pt x="0" y="69"/>
                  </a:cubicBezTo>
                  <a:cubicBezTo>
                    <a:pt x="0" y="81"/>
                    <a:pt x="3" y="91"/>
                    <a:pt x="7" y="101"/>
                  </a:cubicBezTo>
                  <a:cubicBezTo>
                    <a:pt x="12" y="111"/>
                    <a:pt x="20" y="119"/>
                    <a:pt x="29" y="125"/>
                  </a:cubicBezTo>
                  <a:cubicBezTo>
                    <a:pt x="31" y="127"/>
                    <a:pt x="33" y="126"/>
                    <a:pt x="35" y="124"/>
                  </a:cubicBezTo>
                  <a:cubicBezTo>
                    <a:pt x="36" y="123"/>
                    <a:pt x="36" y="120"/>
                    <a:pt x="34" y="119"/>
                  </a:cubicBezTo>
                  <a:close/>
                  <a:moveTo>
                    <a:pt x="64" y="98"/>
                  </a:moveTo>
                  <a:cubicBezTo>
                    <a:pt x="64" y="98"/>
                    <a:pt x="64" y="98"/>
                    <a:pt x="64" y="9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2" y="98"/>
                    <a:pt x="70" y="98"/>
                    <a:pt x="69" y="98"/>
                  </a:cubicBezTo>
                  <a:cubicBezTo>
                    <a:pt x="67" y="98"/>
                    <a:pt x="66" y="98"/>
                    <a:pt x="64" y="98"/>
                  </a:cubicBezTo>
                  <a:close/>
                  <a:moveTo>
                    <a:pt x="79" y="59"/>
                  </a:moveTo>
                  <a:cubicBezTo>
                    <a:pt x="79" y="59"/>
                    <a:pt x="79" y="59"/>
                    <a:pt x="79" y="59"/>
                  </a:cubicBezTo>
                  <a:cubicBezTo>
                    <a:pt x="77" y="56"/>
                    <a:pt x="73" y="54"/>
                    <a:pt x="69" y="54"/>
                  </a:cubicBezTo>
                  <a:cubicBezTo>
                    <a:pt x="65" y="54"/>
                    <a:pt x="61" y="56"/>
                    <a:pt x="58" y="59"/>
                  </a:cubicBezTo>
                  <a:cubicBezTo>
                    <a:pt x="56" y="61"/>
                    <a:pt x="54" y="65"/>
                    <a:pt x="54" y="69"/>
                  </a:cubicBezTo>
                  <a:cubicBezTo>
                    <a:pt x="54" y="73"/>
                    <a:pt x="55" y="77"/>
                    <a:pt x="5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61" y="82"/>
                    <a:pt x="65" y="84"/>
                    <a:pt x="69" y="84"/>
                  </a:cubicBezTo>
                  <a:cubicBezTo>
                    <a:pt x="73" y="84"/>
                    <a:pt x="77" y="82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2" y="77"/>
                    <a:pt x="84" y="73"/>
                    <a:pt x="84" y="69"/>
                  </a:cubicBezTo>
                  <a:cubicBezTo>
                    <a:pt x="84" y="65"/>
                    <a:pt x="82" y="61"/>
                    <a:pt x="79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872186" y="2186173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72186" y="4787122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3908" y="2185227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908" y="4786176"/>
            <a:ext cx="385327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03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43896" y="2801257"/>
            <a:ext cx="3077029" cy="28302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57486" y="2801257"/>
            <a:ext cx="3077029" cy="28302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71076" y="2801257"/>
            <a:ext cx="3077029" cy="28302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93657" y="2278743"/>
            <a:ext cx="1204686" cy="1204686"/>
            <a:chOff x="5493657" y="2278743"/>
            <a:chExt cx="1204686" cy="1204686"/>
          </a:xfrm>
        </p:grpSpPr>
        <p:sp>
          <p:nvSpPr>
            <p:cNvPr id="15" name="椭圆 14"/>
            <p:cNvSpPr/>
            <p:nvPr/>
          </p:nvSpPr>
          <p:spPr>
            <a:xfrm>
              <a:off x="5493657" y="2278743"/>
              <a:ext cx="1204686" cy="1204686"/>
            </a:xfrm>
            <a:prstGeom prst="ellipse">
              <a:avLst/>
            </a:prstGeom>
            <a:solidFill>
              <a:srgbClr val="EDD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5894400" y="2681165"/>
              <a:ext cx="403201" cy="399842"/>
            </a:xfrm>
            <a:custGeom>
              <a:avLst/>
              <a:gdLst>
                <a:gd name="T0" fmla="*/ 7 w 184"/>
                <a:gd name="T1" fmla="*/ 0 h 183"/>
                <a:gd name="T2" fmla="*/ 184 w 184"/>
                <a:gd name="T3" fmla="*/ 7 h 183"/>
                <a:gd name="T4" fmla="*/ 184 w 184"/>
                <a:gd name="T5" fmla="*/ 176 h 183"/>
                <a:gd name="T6" fmla="*/ 176 w 184"/>
                <a:gd name="T7" fmla="*/ 183 h 183"/>
                <a:gd name="T8" fmla="*/ 0 w 184"/>
                <a:gd name="T9" fmla="*/ 176 h 183"/>
                <a:gd name="T10" fmla="*/ 0 w 184"/>
                <a:gd name="T11" fmla="*/ 7 h 183"/>
                <a:gd name="T12" fmla="*/ 96 w 184"/>
                <a:gd name="T13" fmla="*/ 14 h 183"/>
                <a:gd name="T14" fmla="*/ 96 w 184"/>
                <a:gd name="T15" fmla="*/ 88 h 183"/>
                <a:gd name="T16" fmla="*/ 169 w 184"/>
                <a:gd name="T17" fmla="*/ 14 h 183"/>
                <a:gd name="T18" fmla="*/ 96 w 184"/>
                <a:gd name="T19" fmla="*/ 96 h 183"/>
                <a:gd name="T20" fmla="*/ 96 w 184"/>
                <a:gd name="T21" fmla="*/ 169 h 183"/>
                <a:gd name="T22" fmla="*/ 169 w 184"/>
                <a:gd name="T23" fmla="*/ 96 h 183"/>
                <a:gd name="T24" fmla="*/ 88 w 184"/>
                <a:gd name="T25" fmla="*/ 169 h 183"/>
                <a:gd name="T26" fmla="*/ 88 w 184"/>
                <a:gd name="T27" fmla="*/ 96 h 183"/>
                <a:gd name="T28" fmla="*/ 14 w 184"/>
                <a:gd name="T29" fmla="*/ 169 h 183"/>
                <a:gd name="T30" fmla="*/ 88 w 184"/>
                <a:gd name="T31" fmla="*/ 88 h 183"/>
                <a:gd name="T32" fmla="*/ 88 w 184"/>
                <a:gd name="T33" fmla="*/ 14 h 183"/>
                <a:gd name="T34" fmla="*/ 14 w 184"/>
                <a:gd name="T35" fmla="*/ 88 h 183"/>
                <a:gd name="T36" fmla="*/ 60 w 184"/>
                <a:gd name="T37" fmla="*/ 118 h 183"/>
                <a:gd name="T38" fmla="*/ 50 w 184"/>
                <a:gd name="T39" fmla="*/ 128 h 183"/>
                <a:gd name="T40" fmla="*/ 34 w 184"/>
                <a:gd name="T41" fmla="*/ 118 h 183"/>
                <a:gd name="T42" fmla="*/ 44 w 184"/>
                <a:gd name="T43" fmla="*/ 134 h 183"/>
                <a:gd name="T44" fmla="*/ 34 w 184"/>
                <a:gd name="T45" fmla="*/ 150 h 183"/>
                <a:gd name="T46" fmla="*/ 50 w 184"/>
                <a:gd name="T47" fmla="*/ 140 h 183"/>
                <a:gd name="T48" fmla="*/ 66 w 184"/>
                <a:gd name="T49" fmla="*/ 150 h 183"/>
                <a:gd name="T50" fmla="*/ 56 w 184"/>
                <a:gd name="T51" fmla="*/ 134 h 183"/>
                <a:gd name="T52" fmla="*/ 66 w 184"/>
                <a:gd name="T53" fmla="*/ 118 h 183"/>
                <a:gd name="T54" fmla="*/ 45 w 184"/>
                <a:gd name="T55" fmla="*/ 31 h 183"/>
                <a:gd name="T56" fmla="*/ 45 w 184"/>
                <a:gd name="T57" fmla="*/ 45 h 183"/>
                <a:gd name="T58" fmla="*/ 27 w 184"/>
                <a:gd name="T59" fmla="*/ 49 h 183"/>
                <a:gd name="T60" fmla="*/ 45 w 184"/>
                <a:gd name="T61" fmla="*/ 54 h 183"/>
                <a:gd name="T62" fmla="*/ 50 w 184"/>
                <a:gd name="T63" fmla="*/ 72 h 183"/>
                <a:gd name="T64" fmla="*/ 54 w 184"/>
                <a:gd name="T65" fmla="*/ 54 h 183"/>
                <a:gd name="T66" fmla="*/ 72 w 184"/>
                <a:gd name="T67" fmla="*/ 49 h 183"/>
                <a:gd name="T68" fmla="*/ 54 w 184"/>
                <a:gd name="T69" fmla="*/ 45 h 183"/>
                <a:gd name="T70" fmla="*/ 50 w 184"/>
                <a:gd name="T71" fmla="*/ 27 h 183"/>
                <a:gd name="T72" fmla="*/ 153 w 184"/>
                <a:gd name="T73" fmla="*/ 138 h 183"/>
                <a:gd name="T74" fmla="*/ 116 w 184"/>
                <a:gd name="T75" fmla="*/ 138 h 183"/>
                <a:gd name="T76" fmla="*/ 116 w 184"/>
                <a:gd name="T77" fmla="*/ 147 h 183"/>
                <a:gd name="T78" fmla="*/ 157 w 184"/>
                <a:gd name="T79" fmla="*/ 143 h 183"/>
                <a:gd name="T80" fmla="*/ 153 w 184"/>
                <a:gd name="T81" fmla="*/ 121 h 183"/>
                <a:gd name="T82" fmla="*/ 116 w 184"/>
                <a:gd name="T83" fmla="*/ 121 h 183"/>
                <a:gd name="T84" fmla="*/ 116 w 184"/>
                <a:gd name="T85" fmla="*/ 130 h 183"/>
                <a:gd name="T86" fmla="*/ 157 w 184"/>
                <a:gd name="T87" fmla="*/ 126 h 183"/>
                <a:gd name="T88" fmla="*/ 153 w 184"/>
                <a:gd name="T89" fmla="*/ 45 h 183"/>
                <a:gd name="T90" fmla="*/ 116 w 184"/>
                <a:gd name="T91" fmla="*/ 45 h 183"/>
                <a:gd name="T92" fmla="*/ 116 w 184"/>
                <a:gd name="T93" fmla="*/ 54 h 183"/>
                <a:gd name="T94" fmla="*/ 157 w 184"/>
                <a:gd name="T95" fmla="*/ 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80"/>
                    <a:pt x="180" y="183"/>
                    <a:pt x="177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3" y="183"/>
                    <a:pt x="0" y="180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96" y="14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96" y="14"/>
                    <a:pt x="96" y="14"/>
                    <a:pt x="96" y="14"/>
                  </a:cubicBez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8" y="169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88" y="169"/>
                    <a:pt x="88" y="169"/>
                    <a:pt x="88" y="169"/>
                  </a:cubicBezTo>
                  <a:close/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88" y="88"/>
                    <a:pt x="88" y="88"/>
                    <a:pt x="88" y="88"/>
                  </a:cubicBezTo>
                  <a:close/>
                  <a:moveTo>
                    <a:pt x="60" y="118"/>
                  </a:moveTo>
                  <a:cubicBezTo>
                    <a:pt x="60" y="118"/>
                    <a:pt x="60" y="118"/>
                    <a:pt x="60" y="11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8" y="116"/>
                    <a:pt x="35" y="116"/>
                    <a:pt x="34" y="118"/>
                  </a:cubicBezTo>
                  <a:cubicBezTo>
                    <a:pt x="32" y="120"/>
                    <a:pt x="32" y="122"/>
                    <a:pt x="34" y="12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2" y="146"/>
                    <a:pt x="32" y="148"/>
                    <a:pt x="34" y="150"/>
                  </a:cubicBezTo>
                  <a:cubicBezTo>
                    <a:pt x="35" y="152"/>
                    <a:pt x="38" y="152"/>
                    <a:pt x="40" y="150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52"/>
                    <a:pt x="64" y="152"/>
                    <a:pt x="66" y="150"/>
                  </a:cubicBezTo>
                  <a:cubicBezTo>
                    <a:pt x="67" y="148"/>
                    <a:pt x="67" y="146"/>
                    <a:pt x="66" y="14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7" y="122"/>
                    <a:pt x="67" y="120"/>
                    <a:pt x="66" y="118"/>
                  </a:cubicBezTo>
                  <a:cubicBezTo>
                    <a:pt x="64" y="116"/>
                    <a:pt x="61" y="116"/>
                    <a:pt x="60" y="118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7"/>
                    <a:pt x="27" y="49"/>
                  </a:cubicBezTo>
                  <a:cubicBezTo>
                    <a:pt x="27" y="52"/>
                    <a:pt x="29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70"/>
                    <a:pt x="47" y="72"/>
                    <a:pt x="50" y="72"/>
                  </a:cubicBezTo>
                  <a:cubicBezTo>
                    <a:pt x="52" y="72"/>
                    <a:pt x="54" y="70"/>
                    <a:pt x="54" y="6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70" y="54"/>
                    <a:pt x="72" y="52"/>
                    <a:pt x="72" y="49"/>
                  </a:cubicBezTo>
                  <a:cubicBezTo>
                    <a:pt x="72" y="47"/>
                    <a:pt x="70" y="45"/>
                    <a:pt x="68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9"/>
                    <a:pt x="52" y="27"/>
                    <a:pt x="50" y="27"/>
                  </a:cubicBezTo>
                  <a:cubicBezTo>
                    <a:pt x="47" y="27"/>
                    <a:pt x="45" y="29"/>
                    <a:pt x="45" y="31"/>
                  </a:cubicBezTo>
                  <a:close/>
                  <a:moveTo>
                    <a:pt x="153" y="138"/>
                  </a:moveTo>
                  <a:cubicBezTo>
                    <a:pt x="153" y="138"/>
                    <a:pt x="153" y="138"/>
                    <a:pt x="153" y="138"/>
                  </a:cubicBezTo>
                  <a:cubicBezTo>
                    <a:pt x="122" y="138"/>
                    <a:pt x="147" y="138"/>
                    <a:pt x="116" y="138"/>
                  </a:cubicBezTo>
                  <a:cubicBezTo>
                    <a:pt x="113" y="138"/>
                    <a:pt x="112" y="140"/>
                    <a:pt x="112" y="143"/>
                  </a:cubicBezTo>
                  <a:cubicBezTo>
                    <a:pt x="112" y="145"/>
                    <a:pt x="113" y="147"/>
                    <a:pt x="116" y="147"/>
                  </a:cubicBezTo>
                  <a:cubicBezTo>
                    <a:pt x="147" y="147"/>
                    <a:pt x="122" y="147"/>
                    <a:pt x="153" y="147"/>
                  </a:cubicBezTo>
                  <a:cubicBezTo>
                    <a:pt x="155" y="147"/>
                    <a:pt x="157" y="145"/>
                    <a:pt x="157" y="143"/>
                  </a:cubicBezTo>
                  <a:cubicBezTo>
                    <a:pt x="157" y="140"/>
                    <a:pt x="155" y="138"/>
                    <a:pt x="153" y="138"/>
                  </a:cubicBezTo>
                  <a:close/>
                  <a:moveTo>
                    <a:pt x="153" y="121"/>
                  </a:moveTo>
                  <a:cubicBezTo>
                    <a:pt x="153" y="121"/>
                    <a:pt x="153" y="121"/>
                    <a:pt x="153" y="121"/>
                  </a:cubicBezTo>
                  <a:cubicBezTo>
                    <a:pt x="122" y="121"/>
                    <a:pt x="147" y="121"/>
                    <a:pt x="116" y="121"/>
                  </a:cubicBezTo>
                  <a:cubicBezTo>
                    <a:pt x="113" y="121"/>
                    <a:pt x="112" y="123"/>
                    <a:pt x="112" y="126"/>
                  </a:cubicBezTo>
                  <a:cubicBezTo>
                    <a:pt x="112" y="128"/>
                    <a:pt x="113" y="130"/>
                    <a:pt x="116" y="130"/>
                  </a:cubicBezTo>
                  <a:cubicBezTo>
                    <a:pt x="147" y="130"/>
                    <a:pt x="122" y="130"/>
                    <a:pt x="153" y="130"/>
                  </a:cubicBezTo>
                  <a:cubicBezTo>
                    <a:pt x="155" y="130"/>
                    <a:pt x="157" y="128"/>
                    <a:pt x="157" y="126"/>
                  </a:cubicBezTo>
                  <a:cubicBezTo>
                    <a:pt x="157" y="123"/>
                    <a:pt x="155" y="121"/>
                    <a:pt x="153" y="121"/>
                  </a:cubicBezTo>
                  <a:close/>
                  <a:moveTo>
                    <a:pt x="153" y="45"/>
                  </a:moveTo>
                  <a:cubicBezTo>
                    <a:pt x="153" y="45"/>
                    <a:pt x="153" y="45"/>
                    <a:pt x="153" y="45"/>
                  </a:cubicBezTo>
                  <a:cubicBezTo>
                    <a:pt x="122" y="45"/>
                    <a:pt x="147" y="45"/>
                    <a:pt x="116" y="45"/>
                  </a:cubicBezTo>
                  <a:cubicBezTo>
                    <a:pt x="113" y="45"/>
                    <a:pt x="112" y="47"/>
                    <a:pt x="112" y="49"/>
                  </a:cubicBezTo>
                  <a:cubicBezTo>
                    <a:pt x="112" y="52"/>
                    <a:pt x="113" y="54"/>
                    <a:pt x="116" y="54"/>
                  </a:cubicBezTo>
                  <a:cubicBezTo>
                    <a:pt x="147" y="54"/>
                    <a:pt x="122" y="54"/>
                    <a:pt x="153" y="54"/>
                  </a:cubicBezTo>
                  <a:cubicBezTo>
                    <a:pt x="155" y="54"/>
                    <a:pt x="157" y="52"/>
                    <a:pt x="157" y="49"/>
                  </a:cubicBezTo>
                  <a:cubicBezTo>
                    <a:pt x="157" y="47"/>
                    <a:pt x="155" y="45"/>
                    <a:pt x="15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07247" y="2278743"/>
            <a:ext cx="1204686" cy="1204686"/>
            <a:chOff x="9007247" y="2278743"/>
            <a:chExt cx="1204686" cy="1204686"/>
          </a:xfrm>
        </p:grpSpPr>
        <p:sp>
          <p:nvSpPr>
            <p:cNvPr id="16" name="椭圆 15"/>
            <p:cNvSpPr/>
            <p:nvPr/>
          </p:nvSpPr>
          <p:spPr>
            <a:xfrm>
              <a:off x="9007247" y="2278743"/>
              <a:ext cx="1204686" cy="1204686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8"/>
            <p:cNvSpPr>
              <a:spLocks noEditPoints="1"/>
            </p:cNvSpPr>
            <p:nvPr/>
          </p:nvSpPr>
          <p:spPr bwMode="auto">
            <a:xfrm>
              <a:off x="9408830" y="2681165"/>
              <a:ext cx="401521" cy="399842"/>
            </a:xfrm>
            <a:custGeom>
              <a:avLst/>
              <a:gdLst>
                <a:gd name="T0" fmla="*/ 42 w 183"/>
                <a:gd name="T1" fmla="*/ 69 h 183"/>
                <a:gd name="T2" fmla="*/ 38 w 183"/>
                <a:gd name="T3" fmla="*/ 110 h 183"/>
                <a:gd name="T4" fmla="*/ 59 w 183"/>
                <a:gd name="T5" fmla="*/ 114 h 183"/>
                <a:gd name="T6" fmla="*/ 68 w 183"/>
                <a:gd name="T7" fmla="*/ 96 h 183"/>
                <a:gd name="T8" fmla="*/ 68 w 183"/>
                <a:gd name="T9" fmla="*/ 93 h 183"/>
                <a:gd name="T10" fmla="*/ 68 w 183"/>
                <a:gd name="T11" fmla="*/ 90 h 183"/>
                <a:gd name="T12" fmla="*/ 68 w 183"/>
                <a:gd name="T13" fmla="*/ 87 h 183"/>
                <a:gd name="T14" fmla="*/ 59 w 183"/>
                <a:gd name="T15" fmla="*/ 69 h 183"/>
                <a:gd name="T16" fmla="*/ 60 w 183"/>
                <a:gd name="T17" fmla="*/ 105 h 183"/>
                <a:gd name="T18" fmla="*/ 60 w 183"/>
                <a:gd name="T19" fmla="*/ 105 h 183"/>
                <a:gd name="T20" fmla="*/ 59 w 183"/>
                <a:gd name="T21" fmla="*/ 105 h 183"/>
                <a:gd name="T22" fmla="*/ 59 w 183"/>
                <a:gd name="T23" fmla="*/ 105 h 183"/>
                <a:gd name="T24" fmla="*/ 46 w 183"/>
                <a:gd name="T25" fmla="*/ 96 h 183"/>
                <a:gd name="T26" fmla="*/ 59 w 183"/>
                <a:gd name="T27" fmla="*/ 96 h 183"/>
                <a:gd name="T28" fmla="*/ 60 w 183"/>
                <a:gd name="T29" fmla="*/ 96 h 183"/>
                <a:gd name="T30" fmla="*/ 60 w 183"/>
                <a:gd name="T31" fmla="*/ 96 h 183"/>
                <a:gd name="T32" fmla="*/ 60 w 183"/>
                <a:gd name="T33" fmla="*/ 96 h 183"/>
                <a:gd name="T34" fmla="*/ 60 w 183"/>
                <a:gd name="T35" fmla="*/ 105 h 183"/>
                <a:gd name="T36" fmla="*/ 60 w 183"/>
                <a:gd name="T37" fmla="*/ 87 h 183"/>
                <a:gd name="T38" fmla="*/ 60 w 183"/>
                <a:gd name="T39" fmla="*/ 87 h 183"/>
                <a:gd name="T40" fmla="*/ 59 w 183"/>
                <a:gd name="T41" fmla="*/ 87 h 183"/>
                <a:gd name="T42" fmla="*/ 59 w 183"/>
                <a:gd name="T43" fmla="*/ 87 h 183"/>
                <a:gd name="T44" fmla="*/ 46 w 183"/>
                <a:gd name="T45" fmla="*/ 78 h 183"/>
                <a:gd name="T46" fmla="*/ 59 w 183"/>
                <a:gd name="T47" fmla="*/ 78 h 183"/>
                <a:gd name="T48" fmla="*/ 60 w 183"/>
                <a:gd name="T49" fmla="*/ 78 h 183"/>
                <a:gd name="T50" fmla="*/ 60 w 183"/>
                <a:gd name="T51" fmla="*/ 78 h 183"/>
                <a:gd name="T52" fmla="*/ 60 w 183"/>
                <a:gd name="T53" fmla="*/ 78 h 183"/>
                <a:gd name="T54" fmla="*/ 156 w 183"/>
                <a:gd name="T55" fmla="*/ 27 h 183"/>
                <a:gd name="T56" fmla="*/ 156 w 183"/>
                <a:gd name="T57" fmla="*/ 27 h 183"/>
                <a:gd name="T58" fmla="*/ 91 w 183"/>
                <a:gd name="T59" fmla="*/ 0 h 183"/>
                <a:gd name="T60" fmla="*/ 27 w 183"/>
                <a:gd name="T61" fmla="*/ 27 h 183"/>
                <a:gd name="T62" fmla="*/ 0 w 183"/>
                <a:gd name="T63" fmla="*/ 92 h 183"/>
                <a:gd name="T64" fmla="*/ 27 w 183"/>
                <a:gd name="T65" fmla="*/ 156 h 183"/>
                <a:gd name="T66" fmla="*/ 91 w 183"/>
                <a:gd name="T67" fmla="*/ 183 h 183"/>
                <a:gd name="T68" fmla="*/ 156 w 183"/>
                <a:gd name="T69" fmla="*/ 156 h 183"/>
                <a:gd name="T70" fmla="*/ 156 w 183"/>
                <a:gd name="T71" fmla="*/ 156 h 183"/>
                <a:gd name="T72" fmla="*/ 156 w 183"/>
                <a:gd name="T73" fmla="*/ 27 h 183"/>
                <a:gd name="T74" fmla="*/ 146 w 183"/>
                <a:gd name="T75" fmla="*/ 146 h 183"/>
                <a:gd name="T76" fmla="*/ 91 w 183"/>
                <a:gd name="T77" fmla="*/ 169 h 183"/>
                <a:gd name="T78" fmla="*/ 36 w 183"/>
                <a:gd name="T79" fmla="*/ 146 h 183"/>
                <a:gd name="T80" fmla="*/ 36 w 183"/>
                <a:gd name="T81" fmla="*/ 37 h 183"/>
                <a:gd name="T82" fmla="*/ 91 w 183"/>
                <a:gd name="T83" fmla="*/ 14 h 183"/>
                <a:gd name="T84" fmla="*/ 146 w 183"/>
                <a:gd name="T85" fmla="*/ 37 h 183"/>
                <a:gd name="T86" fmla="*/ 146 w 183"/>
                <a:gd name="T87" fmla="*/ 146 h 183"/>
                <a:gd name="T88" fmla="*/ 102 w 183"/>
                <a:gd name="T89" fmla="*/ 69 h 183"/>
                <a:gd name="T90" fmla="*/ 98 w 183"/>
                <a:gd name="T91" fmla="*/ 105 h 183"/>
                <a:gd name="T92" fmla="*/ 97 w 183"/>
                <a:gd name="T93" fmla="*/ 105 h 183"/>
                <a:gd name="T94" fmla="*/ 84 w 183"/>
                <a:gd name="T95" fmla="*/ 105 h 183"/>
                <a:gd name="T96" fmla="*/ 84 w 183"/>
                <a:gd name="T97" fmla="*/ 105 h 183"/>
                <a:gd name="T98" fmla="*/ 84 w 183"/>
                <a:gd name="T99" fmla="*/ 73 h 183"/>
                <a:gd name="T100" fmla="*/ 76 w 183"/>
                <a:gd name="T101" fmla="*/ 73 h 183"/>
                <a:gd name="T102" fmla="*/ 78 w 183"/>
                <a:gd name="T103" fmla="*/ 111 h 183"/>
                <a:gd name="T104" fmla="*/ 97 w 183"/>
                <a:gd name="T105" fmla="*/ 114 h 183"/>
                <a:gd name="T106" fmla="*/ 106 w 183"/>
                <a:gd name="T107" fmla="*/ 105 h 183"/>
                <a:gd name="T108" fmla="*/ 102 w 183"/>
                <a:gd name="T109" fmla="*/ 69 h 183"/>
                <a:gd name="T110" fmla="*/ 137 w 183"/>
                <a:gd name="T111" fmla="*/ 71 h 183"/>
                <a:gd name="T112" fmla="*/ 120 w 183"/>
                <a:gd name="T113" fmla="*/ 71 h 183"/>
                <a:gd name="T114" fmla="*/ 113 w 183"/>
                <a:gd name="T115" fmla="*/ 76 h 183"/>
                <a:gd name="T116" fmla="*/ 125 w 183"/>
                <a:gd name="T117" fmla="*/ 110 h 183"/>
                <a:gd name="T118" fmla="*/ 133 w 183"/>
                <a:gd name="T119" fmla="*/ 110 h 183"/>
                <a:gd name="T120" fmla="*/ 145 w 183"/>
                <a:gd name="T121" fmla="*/ 76 h 183"/>
                <a:gd name="T122" fmla="*/ 137 w 183"/>
                <a:gd name="T12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" h="183">
                  <a:moveTo>
                    <a:pt x="59" y="69"/>
                  </a:moveTo>
                  <a:cubicBezTo>
                    <a:pt x="42" y="69"/>
                    <a:pt x="42" y="69"/>
                    <a:pt x="42" y="69"/>
                  </a:cubicBezTo>
                  <a:cubicBezTo>
                    <a:pt x="39" y="69"/>
                    <a:pt x="38" y="71"/>
                    <a:pt x="38" y="73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2"/>
                    <a:pt x="39" y="114"/>
                    <a:pt x="42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4" y="114"/>
                    <a:pt x="68" y="110"/>
                    <a:pt x="68" y="105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8" y="95"/>
                    <a:pt x="68" y="94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1"/>
                    <a:pt x="67" y="91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8"/>
                    <a:pt x="68" y="87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3"/>
                    <a:pt x="64" y="69"/>
                    <a:pt x="59" y="69"/>
                  </a:cubicBezTo>
                  <a:close/>
                  <a:moveTo>
                    <a:pt x="60" y="105"/>
                  </a:moveTo>
                  <a:cubicBezTo>
                    <a:pt x="60" y="105"/>
                    <a:pt x="60" y="10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105"/>
                    <a:pt x="60" y="105"/>
                    <a:pt x="60" y="105"/>
                  </a:cubicBezTo>
                  <a:close/>
                  <a:moveTo>
                    <a:pt x="60" y="87"/>
                  </a:move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87"/>
                    <a:pt x="60" y="87"/>
                    <a:pt x="60" y="87"/>
                  </a:cubicBezTo>
                  <a:close/>
                  <a:moveTo>
                    <a:pt x="156" y="27"/>
                  </a:moveTo>
                  <a:cubicBezTo>
                    <a:pt x="156" y="27"/>
                    <a:pt x="156" y="27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40" y="10"/>
                    <a:pt x="117" y="0"/>
                    <a:pt x="91" y="0"/>
                  </a:cubicBezTo>
                  <a:cubicBezTo>
                    <a:pt x="66" y="0"/>
                    <a:pt x="43" y="10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0" y="43"/>
                    <a:pt x="0" y="66"/>
                    <a:pt x="0" y="92"/>
                  </a:cubicBezTo>
                  <a:cubicBezTo>
                    <a:pt x="0" y="117"/>
                    <a:pt x="10" y="140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43" y="173"/>
                    <a:pt x="66" y="183"/>
                    <a:pt x="91" y="183"/>
                  </a:cubicBezTo>
                  <a:cubicBezTo>
                    <a:pt x="117" y="183"/>
                    <a:pt x="140" y="173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73" y="140"/>
                    <a:pt x="183" y="117"/>
                    <a:pt x="183" y="92"/>
                  </a:cubicBezTo>
                  <a:cubicBezTo>
                    <a:pt x="183" y="66"/>
                    <a:pt x="173" y="43"/>
                    <a:pt x="156" y="27"/>
                  </a:cubicBezTo>
                  <a:close/>
                  <a:moveTo>
                    <a:pt x="146" y="146"/>
                  </a:move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32" y="160"/>
                    <a:pt x="113" y="169"/>
                    <a:pt x="91" y="169"/>
                  </a:cubicBezTo>
                  <a:cubicBezTo>
                    <a:pt x="70" y="169"/>
                    <a:pt x="51" y="160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23" y="132"/>
                    <a:pt x="14" y="113"/>
                    <a:pt x="14" y="92"/>
                  </a:cubicBezTo>
                  <a:cubicBezTo>
                    <a:pt x="14" y="70"/>
                    <a:pt x="23" y="51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1" y="23"/>
                    <a:pt x="70" y="14"/>
                    <a:pt x="91" y="14"/>
                  </a:cubicBezTo>
                  <a:cubicBezTo>
                    <a:pt x="113" y="14"/>
                    <a:pt x="132" y="23"/>
                    <a:pt x="146" y="37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60" y="51"/>
                    <a:pt x="169" y="70"/>
                    <a:pt x="169" y="92"/>
                  </a:cubicBezTo>
                  <a:cubicBezTo>
                    <a:pt x="169" y="113"/>
                    <a:pt x="160" y="132"/>
                    <a:pt x="146" y="146"/>
                  </a:cubicBezTo>
                  <a:close/>
                  <a:moveTo>
                    <a:pt x="102" y="69"/>
                  </a:moveTo>
                  <a:cubicBezTo>
                    <a:pt x="102" y="69"/>
                    <a:pt x="102" y="69"/>
                    <a:pt x="102" y="69"/>
                  </a:cubicBezTo>
                  <a:cubicBezTo>
                    <a:pt x="100" y="69"/>
                    <a:pt x="98" y="71"/>
                    <a:pt x="98" y="73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7" y="105"/>
                    <a:pt x="97" y="105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5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1"/>
                    <a:pt x="82" y="69"/>
                    <a:pt x="80" y="69"/>
                  </a:cubicBezTo>
                  <a:cubicBezTo>
                    <a:pt x="78" y="69"/>
                    <a:pt x="76" y="71"/>
                    <a:pt x="76" y="73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6" y="107"/>
                    <a:pt x="77" y="109"/>
                    <a:pt x="78" y="111"/>
                  </a:cubicBezTo>
                  <a:cubicBezTo>
                    <a:pt x="80" y="113"/>
                    <a:pt x="82" y="114"/>
                    <a:pt x="85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0" y="114"/>
                    <a:pt x="102" y="113"/>
                    <a:pt x="104" y="111"/>
                  </a:cubicBezTo>
                  <a:cubicBezTo>
                    <a:pt x="105" y="109"/>
                    <a:pt x="106" y="107"/>
                    <a:pt x="106" y="10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1"/>
                    <a:pt x="105" y="69"/>
                    <a:pt x="102" y="69"/>
                  </a:cubicBezTo>
                  <a:close/>
                  <a:moveTo>
                    <a:pt x="137" y="71"/>
                  </a:moveTo>
                  <a:cubicBezTo>
                    <a:pt x="137" y="71"/>
                    <a:pt x="137" y="71"/>
                    <a:pt x="137" y="71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19" y="69"/>
                    <a:pt x="117" y="69"/>
                    <a:pt x="115" y="70"/>
                  </a:cubicBezTo>
                  <a:cubicBezTo>
                    <a:pt x="113" y="71"/>
                    <a:pt x="112" y="74"/>
                    <a:pt x="113" y="76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5" y="112"/>
                    <a:pt x="127" y="114"/>
                    <a:pt x="129" y="114"/>
                  </a:cubicBezTo>
                  <a:cubicBezTo>
                    <a:pt x="131" y="114"/>
                    <a:pt x="133" y="112"/>
                    <a:pt x="133" y="110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6" y="74"/>
                    <a:pt x="145" y="71"/>
                    <a:pt x="143" y="70"/>
                  </a:cubicBezTo>
                  <a:cubicBezTo>
                    <a:pt x="141" y="69"/>
                    <a:pt x="138" y="69"/>
                    <a:pt x="137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80067" y="2278743"/>
            <a:ext cx="1204686" cy="1204686"/>
            <a:chOff x="1980067" y="2278743"/>
            <a:chExt cx="1204686" cy="1204686"/>
          </a:xfrm>
        </p:grpSpPr>
        <p:sp>
          <p:nvSpPr>
            <p:cNvPr id="9" name="椭圆 8"/>
            <p:cNvSpPr/>
            <p:nvPr/>
          </p:nvSpPr>
          <p:spPr>
            <a:xfrm>
              <a:off x="1980067" y="2278743"/>
              <a:ext cx="1204686" cy="1204686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2380810" y="2713925"/>
              <a:ext cx="403201" cy="334322"/>
            </a:xfrm>
            <a:custGeom>
              <a:avLst/>
              <a:gdLst>
                <a:gd name="T0" fmla="*/ 30 w 184"/>
                <a:gd name="T1" fmla="*/ 153 h 153"/>
                <a:gd name="T2" fmla="*/ 23 w 184"/>
                <a:gd name="T3" fmla="*/ 146 h 153"/>
                <a:gd name="T4" fmla="*/ 30 w 184"/>
                <a:gd name="T5" fmla="*/ 139 h 153"/>
                <a:gd name="T6" fmla="*/ 154 w 184"/>
                <a:gd name="T7" fmla="*/ 139 h 153"/>
                <a:gd name="T8" fmla="*/ 161 w 184"/>
                <a:gd name="T9" fmla="*/ 146 h 153"/>
                <a:gd name="T10" fmla="*/ 154 w 184"/>
                <a:gd name="T11" fmla="*/ 153 h 153"/>
                <a:gd name="T12" fmla="*/ 30 w 184"/>
                <a:gd name="T13" fmla="*/ 153 h 153"/>
                <a:gd name="T14" fmla="*/ 7 w 184"/>
                <a:gd name="T15" fmla="*/ 0 h 153"/>
                <a:gd name="T16" fmla="*/ 7 w 184"/>
                <a:gd name="T17" fmla="*/ 0 h 153"/>
                <a:gd name="T18" fmla="*/ 7 w 184"/>
                <a:gd name="T19" fmla="*/ 0 h 153"/>
                <a:gd name="T20" fmla="*/ 177 w 184"/>
                <a:gd name="T21" fmla="*/ 0 h 153"/>
                <a:gd name="T22" fmla="*/ 184 w 184"/>
                <a:gd name="T23" fmla="*/ 7 h 153"/>
                <a:gd name="T24" fmla="*/ 184 w 184"/>
                <a:gd name="T25" fmla="*/ 7 h 153"/>
                <a:gd name="T26" fmla="*/ 184 w 184"/>
                <a:gd name="T27" fmla="*/ 120 h 153"/>
                <a:gd name="T28" fmla="*/ 177 w 184"/>
                <a:gd name="T29" fmla="*/ 127 h 153"/>
                <a:gd name="T30" fmla="*/ 176 w 184"/>
                <a:gd name="T31" fmla="*/ 127 h 153"/>
                <a:gd name="T32" fmla="*/ 7 w 184"/>
                <a:gd name="T33" fmla="*/ 127 h 153"/>
                <a:gd name="T34" fmla="*/ 0 w 184"/>
                <a:gd name="T35" fmla="*/ 120 h 153"/>
                <a:gd name="T36" fmla="*/ 0 w 184"/>
                <a:gd name="T37" fmla="*/ 119 h 153"/>
                <a:gd name="T38" fmla="*/ 0 w 184"/>
                <a:gd name="T39" fmla="*/ 7 h 153"/>
                <a:gd name="T40" fmla="*/ 7 w 184"/>
                <a:gd name="T41" fmla="*/ 0 h 153"/>
                <a:gd name="T42" fmla="*/ 170 w 184"/>
                <a:gd name="T43" fmla="*/ 14 h 153"/>
                <a:gd name="T44" fmla="*/ 170 w 184"/>
                <a:gd name="T45" fmla="*/ 14 h 153"/>
                <a:gd name="T46" fmla="*/ 14 w 184"/>
                <a:gd name="T47" fmla="*/ 14 h 153"/>
                <a:gd name="T48" fmla="*/ 14 w 184"/>
                <a:gd name="T49" fmla="*/ 112 h 153"/>
                <a:gd name="T50" fmla="*/ 170 w 184"/>
                <a:gd name="T51" fmla="*/ 112 h 153"/>
                <a:gd name="T52" fmla="*/ 170 w 184"/>
                <a:gd name="T5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3">
                  <a:moveTo>
                    <a:pt x="30" y="153"/>
                  </a:moveTo>
                  <a:cubicBezTo>
                    <a:pt x="26" y="153"/>
                    <a:pt x="23" y="150"/>
                    <a:pt x="23" y="146"/>
                  </a:cubicBezTo>
                  <a:cubicBezTo>
                    <a:pt x="23" y="142"/>
                    <a:pt x="26" y="139"/>
                    <a:pt x="30" y="139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8" y="139"/>
                    <a:pt x="161" y="142"/>
                    <a:pt x="161" y="146"/>
                  </a:cubicBezTo>
                  <a:cubicBezTo>
                    <a:pt x="161" y="150"/>
                    <a:pt x="158" y="153"/>
                    <a:pt x="154" y="153"/>
                  </a:cubicBezTo>
                  <a:cubicBezTo>
                    <a:pt x="30" y="153"/>
                    <a:pt x="30" y="153"/>
                    <a:pt x="30" y="153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4"/>
                    <a:pt x="180" y="127"/>
                    <a:pt x="177" y="127"/>
                  </a:cubicBezTo>
                  <a:cubicBezTo>
                    <a:pt x="176" y="127"/>
                    <a:pt x="176" y="127"/>
                    <a:pt x="176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24"/>
                    <a:pt x="0" y="12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0" y="14"/>
                    <a:pt x="170" y="14"/>
                    <a:pt x="17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46268" y="366175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59858" y="366175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73448" y="366175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表 9"/>
          <p:cNvGraphicFramePr/>
          <p:nvPr/>
        </p:nvGraphicFramePr>
        <p:xfrm>
          <a:off x="1124958" y="1894169"/>
          <a:ext cx="4391831" cy="405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858363" y="1910918"/>
            <a:ext cx="5423509" cy="4021291"/>
            <a:chOff x="5858363" y="1910918"/>
            <a:chExt cx="5423509" cy="4021291"/>
          </a:xfrm>
        </p:grpSpPr>
        <p:sp>
          <p:nvSpPr>
            <p:cNvPr id="12" name="矩形 11"/>
            <p:cNvSpPr/>
            <p:nvPr/>
          </p:nvSpPr>
          <p:spPr>
            <a:xfrm>
              <a:off x="5858363" y="1910918"/>
              <a:ext cx="2583105" cy="4021291"/>
            </a:xfrm>
            <a:prstGeom prst="rect">
              <a:avLst/>
            </a:prstGeom>
            <a:solidFill>
              <a:srgbClr val="1F599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698767" y="1910918"/>
              <a:ext cx="2583105" cy="4021291"/>
            </a:xfrm>
            <a:prstGeom prst="rect">
              <a:avLst/>
            </a:prstGeom>
            <a:solidFill>
              <a:srgbClr val="EDD89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168996" y="2202817"/>
            <a:ext cx="4802242" cy="3437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265389" y="2703308"/>
            <a:ext cx="2609456" cy="461276"/>
          </a:xfrm>
          <a:prstGeom prst="roundRect">
            <a:avLst>
              <a:gd name="adj" fmla="val 50000"/>
            </a:avLst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感恩父亲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父爱如山</a:t>
            </a:r>
          </a:p>
        </p:txBody>
      </p:sp>
      <p:sp>
        <p:nvSpPr>
          <p:cNvPr id="16" name="矩形 15"/>
          <p:cNvSpPr/>
          <p:nvPr/>
        </p:nvSpPr>
        <p:spPr>
          <a:xfrm>
            <a:off x="6266689" y="3456483"/>
            <a:ext cx="4606856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38891" y="1853613"/>
            <a:ext cx="3173953" cy="4304714"/>
            <a:chOff x="551226" y="1997612"/>
            <a:chExt cx="3173953" cy="4304714"/>
          </a:xfrm>
        </p:grpSpPr>
        <p:sp>
          <p:nvSpPr>
            <p:cNvPr id="2" name="等腰三角形 1"/>
            <p:cNvSpPr/>
            <p:nvPr/>
          </p:nvSpPr>
          <p:spPr>
            <a:xfrm>
              <a:off x="1501780" y="1997612"/>
              <a:ext cx="1272845" cy="1097280"/>
            </a:xfrm>
            <a:prstGeom prst="triangl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971428" y="2159391"/>
              <a:ext cx="2333549" cy="2011680"/>
            </a:xfrm>
            <a:prstGeom prst="triangl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551226" y="2855741"/>
              <a:ext cx="3173953" cy="2736166"/>
            </a:xfrm>
            <a:prstGeom prst="triangl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04603" y="5219114"/>
              <a:ext cx="267199" cy="1083212"/>
            </a:xfrm>
            <a:prstGeom prst="rect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79650" y="3088248"/>
            <a:ext cx="492443" cy="17477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父亲我爱您</a:t>
            </a:r>
          </a:p>
        </p:txBody>
      </p:sp>
      <p:sp>
        <p:nvSpPr>
          <p:cNvPr id="14" name="矩形 13"/>
          <p:cNvSpPr/>
          <p:nvPr/>
        </p:nvSpPr>
        <p:spPr>
          <a:xfrm>
            <a:off x="5235065" y="2518117"/>
            <a:ext cx="1052733" cy="1052733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42075" y="2518117"/>
            <a:ext cx="1052733" cy="1052733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56369" y="2518117"/>
            <a:ext cx="1052733" cy="1052733"/>
          </a:xfrm>
          <a:prstGeom prst="rect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02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2417" y="3916581"/>
            <a:ext cx="193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13721" y="3916581"/>
            <a:ext cx="193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299427" y="3916581"/>
            <a:ext cx="1938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04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rcRect l="24104" t="7415" r="27958" b="7415"/>
          <a:stretch>
            <a:fillRect/>
          </a:stretch>
        </p:blipFill>
        <p:spPr>
          <a:xfrm>
            <a:off x="4641753" y="1944859"/>
            <a:ext cx="2908495" cy="2908495"/>
          </a:xfrm>
          <a:custGeom>
            <a:avLst/>
            <a:gdLst>
              <a:gd name="connsiteX0" fmla="*/ 771365 w 2433711"/>
              <a:gd name="connsiteY0" fmla="*/ 0 h 2433711"/>
              <a:gd name="connsiteX1" fmla="*/ 1662346 w 2433711"/>
              <a:gd name="connsiteY1" fmla="*/ 0 h 2433711"/>
              <a:gd name="connsiteX2" fmla="*/ 2433711 w 2433711"/>
              <a:gd name="connsiteY2" fmla="*/ 771365 h 2433711"/>
              <a:gd name="connsiteX3" fmla="*/ 2433711 w 2433711"/>
              <a:gd name="connsiteY3" fmla="*/ 1662346 h 2433711"/>
              <a:gd name="connsiteX4" fmla="*/ 1662346 w 2433711"/>
              <a:gd name="connsiteY4" fmla="*/ 2433711 h 2433711"/>
              <a:gd name="connsiteX5" fmla="*/ 771365 w 2433711"/>
              <a:gd name="connsiteY5" fmla="*/ 2433711 h 2433711"/>
              <a:gd name="connsiteX6" fmla="*/ 0 w 2433711"/>
              <a:gd name="connsiteY6" fmla="*/ 1662346 h 2433711"/>
              <a:gd name="connsiteX7" fmla="*/ 0 w 2433711"/>
              <a:gd name="connsiteY7" fmla="*/ 771365 h 2433711"/>
              <a:gd name="connsiteX8" fmla="*/ 771365 w 2433711"/>
              <a:gd name="connsiteY8" fmla="*/ 0 h 24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711" h="2433711">
                <a:moveTo>
                  <a:pt x="771365" y="0"/>
                </a:moveTo>
                <a:lnTo>
                  <a:pt x="1662346" y="0"/>
                </a:lnTo>
                <a:cubicBezTo>
                  <a:pt x="2088359" y="0"/>
                  <a:pt x="2433711" y="345352"/>
                  <a:pt x="2433711" y="771365"/>
                </a:cubicBezTo>
                <a:lnTo>
                  <a:pt x="2433711" y="1662346"/>
                </a:lnTo>
                <a:cubicBezTo>
                  <a:pt x="2433711" y="2088359"/>
                  <a:pt x="2088359" y="2433711"/>
                  <a:pt x="1662346" y="2433711"/>
                </a:cubicBezTo>
                <a:lnTo>
                  <a:pt x="771365" y="2433711"/>
                </a:lnTo>
                <a:cubicBezTo>
                  <a:pt x="345352" y="2433711"/>
                  <a:pt x="0" y="2088359"/>
                  <a:pt x="0" y="1662346"/>
                </a:cubicBezTo>
                <a:lnTo>
                  <a:pt x="0" y="771365"/>
                </a:lnTo>
                <a:cubicBezTo>
                  <a:pt x="0" y="345352"/>
                  <a:pt x="345352" y="0"/>
                  <a:pt x="771365" y="0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416745" y="2372164"/>
            <a:ext cx="2053883" cy="2053883"/>
            <a:chOff x="1416745" y="2372164"/>
            <a:chExt cx="2053883" cy="2053883"/>
          </a:xfrm>
        </p:grpSpPr>
        <p:sp>
          <p:nvSpPr>
            <p:cNvPr id="16" name="矩形: 圆角 15"/>
            <p:cNvSpPr/>
            <p:nvPr/>
          </p:nvSpPr>
          <p:spPr>
            <a:xfrm>
              <a:off x="1416745" y="2372164"/>
              <a:ext cx="2053883" cy="2053883"/>
            </a:xfrm>
            <a:prstGeom prst="roundRect">
              <a:avLst>
                <a:gd name="adj" fmla="val 31051"/>
              </a:avLst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11"/>
            <p:cNvSpPr>
              <a:spLocks noEditPoints="1"/>
            </p:cNvSpPr>
            <p:nvPr/>
          </p:nvSpPr>
          <p:spPr bwMode="auto">
            <a:xfrm>
              <a:off x="2213826" y="3148963"/>
              <a:ext cx="459721" cy="500284"/>
            </a:xfrm>
            <a:custGeom>
              <a:avLst/>
              <a:gdLst>
                <a:gd name="T0" fmla="*/ 41 w 183"/>
                <a:gd name="T1" fmla="*/ 62 h 199"/>
                <a:gd name="T2" fmla="*/ 79 w 183"/>
                <a:gd name="T3" fmla="*/ 5 h 199"/>
                <a:gd name="T4" fmla="*/ 108 w 183"/>
                <a:gd name="T5" fmla="*/ 17 h 199"/>
                <a:gd name="T6" fmla="*/ 176 w 183"/>
                <a:gd name="T7" fmla="*/ 62 h 199"/>
                <a:gd name="T8" fmla="*/ 183 w 183"/>
                <a:gd name="T9" fmla="*/ 192 h 199"/>
                <a:gd name="T10" fmla="*/ 7 w 183"/>
                <a:gd name="T11" fmla="*/ 199 h 199"/>
                <a:gd name="T12" fmla="*/ 0 w 183"/>
                <a:gd name="T13" fmla="*/ 69 h 199"/>
                <a:gd name="T14" fmla="*/ 85 w 183"/>
                <a:gd name="T15" fmla="*/ 23 h 199"/>
                <a:gd name="T16" fmla="*/ 91 w 183"/>
                <a:gd name="T17" fmla="*/ 26 h 199"/>
                <a:gd name="T18" fmla="*/ 97 w 183"/>
                <a:gd name="T19" fmla="*/ 23 h 199"/>
                <a:gd name="T20" fmla="*/ 98 w 183"/>
                <a:gd name="T21" fmla="*/ 23 h 199"/>
                <a:gd name="T22" fmla="*/ 97 w 183"/>
                <a:gd name="T23" fmla="*/ 11 h 199"/>
                <a:gd name="T24" fmla="*/ 83 w 183"/>
                <a:gd name="T25" fmla="*/ 17 h 199"/>
                <a:gd name="T26" fmla="*/ 83 w 183"/>
                <a:gd name="T27" fmla="*/ 32 h 199"/>
                <a:gd name="T28" fmla="*/ 100 w 183"/>
                <a:gd name="T29" fmla="*/ 32 h 199"/>
                <a:gd name="T30" fmla="*/ 104 w 183"/>
                <a:gd name="T31" fmla="*/ 151 h 199"/>
                <a:gd name="T32" fmla="*/ 110 w 183"/>
                <a:gd name="T33" fmla="*/ 152 h 199"/>
                <a:gd name="T34" fmla="*/ 115 w 183"/>
                <a:gd name="T35" fmla="*/ 143 h 199"/>
                <a:gd name="T36" fmla="*/ 106 w 183"/>
                <a:gd name="T37" fmla="*/ 137 h 199"/>
                <a:gd name="T38" fmla="*/ 101 w 183"/>
                <a:gd name="T39" fmla="*/ 141 h 199"/>
                <a:gd name="T40" fmla="*/ 142 w 183"/>
                <a:gd name="T41" fmla="*/ 120 h 199"/>
                <a:gd name="T42" fmla="*/ 123 w 183"/>
                <a:gd name="T43" fmla="*/ 141 h 199"/>
                <a:gd name="T44" fmla="*/ 112 w 183"/>
                <a:gd name="T45" fmla="*/ 160 h 199"/>
                <a:gd name="T46" fmla="*/ 100 w 183"/>
                <a:gd name="T47" fmla="*/ 159 h 199"/>
                <a:gd name="T48" fmla="*/ 82 w 183"/>
                <a:gd name="T49" fmla="*/ 129 h 199"/>
                <a:gd name="T50" fmla="*/ 50 w 183"/>
                <a:gd name="T51" fmla="*/ 151 h 199"/>
                <a:gd name="T52" fmla="*/ 39 w 183"/>
                <a:gd name="T53" fmla="*/ 171 h 199"/>
                <a:gd name="T54" fmla="*/ 27 w 183"/>
                <a:gd name="T55" fmla="*/ 170 h 199"/>
                <a:gd name="T56" fmla="*/ 31 w 183"/>
                <a:gd name="T57" fmla="*/ 140 h 199"/>
                <a:gd name="T58" fmla="*/ 62 w 183"/>
                <a:gd name="T59" fmla="*/ 119 h 199"/>
                <a:gd name="T60" fmla="*/ 73 w 183"/>
                <a:gd name="T61" fmla="*/ 98 h 199"/>
                <a:gd name="T62" fmla="*/ 92 w 183"/>
                <a:gd name="T63" fmla="*/ 119 h 199"/>
                <a:gd name="T64" fmla="*/ 104 w 183"/>
                <a:gd name="T65" fmla="*/ 129 h 199"/>
                <a:gd name="T66" fmla="*/ 132 w 183"/>
                <a:gd name="T67" fmla="*/ 109 h 199"/>
                <a:gd name="T68" fmla="*/ 163 w 183"/>
                <a:gd name="T69" fmla="*/ 101 h 199"/>
                <a:gd name="T70" fmla="*/ 152 w 183"/>
                <a:gd name="T71" fmla="*/ 120 h 199"/>
                <a:gd name="T72" fmla="*/ 104 w 183"/>
                <a:gd name="T73" fmla="*/ 151 h 199"/>
                <a:gd name="T74" fmla="*/ 101 w 183"/>
                <a:gd name="T75" fmla="*/ 141 h 199"/>
                <a:gd name="T76" fmla="*/ 101 w 183"/>
                <a:gd name="T77" fmla="*/ 141 h 199"/>
                <a:gd name="T78" fmla="*/ 73 w 183"/>
                <a:gd name="T79" fmla="*/ 121 h 199"/>
                <a:gd name="T80" fmla="*/ 84 w 183"/>
                <a:gd name="T81" fmla="*/ 112 h 199"/>
                <a:gd name="T82" fmla="*/ 70 w 183"/>
                <a:gd name="T83" fmla="*/ 110 h 199"/>
                <a:gd name="T84" fmla="*/ 28 w 183"/>
                <a:gd name="T85" fmla="*/ 158 h 199"/>
                <a:gd name="T86" fmla="*/ 37 w 183"/>
                <a:gd name="T87" fmla="*/ 163 h 199"/>
                <a:gd name="T88" fmla="*/ 43 w 183"/>
                <a:gd name="T89" fmla="*/ 154 h 199"/>
                <a:gd name="T90" fmla="*/ 33 w 183"/>
                <a:gd name="T91" fmla="*/ 148 h 199"/>
                <a:gd name="T92" fmla="*/ 140 w 183"/>
                <a:gd name="T93" fmla="*/ 107 h 199"/>
                <a:gd name="T94" fmla="*/ 154 w 183"/>
                <a:gd name="T95" fmla="*/ 109 h 199"/>
                <a:gd name="T96" fmla="*/ 146 w 183"/>
                <a:gd name="T97" fmla="*/ 97 h 199"/>
                <a:gd name="T98" fmla="*/ 140 w 183"/>
                <a:gd name="T99" fmla="*/ 107 h 199"/>
                <a:gd name="T100" fmla="*/ 14 w 183"/>
                <a:gd name="T101" fmla="*/ 76 h 199"/>
                <a:gd name="T102" fmla="*/ 169 w 183"/>
                <a:gd name="T103" fmla="*/ 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199">
                  <a:moveTo>
                    <a:pt x="7" y="62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5" y="23"/>
                    <a:pt x="74" y="20"/>
                    <a:pt x="74" y="17"/>
                  </a:cubicBezTo>
                  <a:cubicBezTo>
                    <a:pt x="74" y="13"/>
                    <a:pt x="76" y="8"/>
                    <a:pt x="79" y="5"/>
                  </a:cubicBezTo>
                  <a:cubicBezTo>
                    <a:pt x="82" y="2"/>
                    <a:pt x="87" y="0"/>
                    <a:pt x="91" y="0"/>
                  </a:cubicBezTo>
                  <a:cubicBezTo>
                    <a:pt x="96" y="0"/>
                    <a:pt x="100" y="2"/>
                    <a:pt x="103" y="5"/>
                  </a:cubicBezTo>
                  <a:cubicBezTo>
                    <a:pt x="106" y="8"/>
                    <a:pt x="108" y="13"/>
                    <a:pt x="108" y="17"/>
                  </a:cubicBezTo>
                  <a:cubicBezTo>
                    <a:pt x="108" y="20"/>
                    <a:pt x="107" y="23"/>
                    <a:pt x="106" y="26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80" y="62"/>
                    <a:pt x="183" y="65"/>
                    <a:pt x="183" y="69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3" y="196"/>
                    <a:pt x="180" y="199"/>
                    <a:pt x="176" y="199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3" y="199"/>
                    <a:pt x="0" y="196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3" y="62"/>
                    <a:pt x="7" y="6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7" y="25"/>
                    <a:pt x="89" y="26"/>
                    <a:pt x="91" y="26"/>
                  </a:cubicBezTo>
                  <a:cubicBezTo>
                    <a:pt x="94" y="26"/>
                    <a:pt x="96" y="25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9" y="22"/>
                    <a:pt x="100" y="20"/>
                    <a:pt x="100" y="17"/>
                  </a:cubicBezTo>
                  <a:cubicBezTo>
                    <a:pt x="100" y="15"/>
                    <a:pt x="99" y="13"/>
                    <a:pt x="97" y="11"/>
                  </a:cubicBezTo>
                  <a:cubicBezTo>
                    <a:pt x="96" y="10"/>
                    <a:pt x="94" y="9"/>
                    <a:pt x="91" y="9"/>
                  </a:cubicBezTo>
                  <a:cubicBezTo>
                    <a:pt x="89" y="9"/>
                    <a:pt x="87" y="10"/>
                    <a:pt x="85" y="11"/>
                  </a:cubicBezTo>
                  <a:cubicBezTo>
                    <a:pt x="84" y="13"/>
                    <a:pt x="83" y="15"/>
                    <a:pt x="83" y="17"/>
                  </a:cubicBezTo>
                  <a:cubicBezTo>
                    <a:pt x="83" y="20"/>
                    <a:pt x="84" y="22"/>
                    <a:pt x="85" y="23"/>
                  </a:cubicBezTo>
                  <a:close/>
                  <a:moveTo>
                    <a:pt x="83" y="32"/>
                  </a:moveTo>
                  <a:cubicBezTo>
                    <a:pt x="83" y="32"/>
                    <a:pt x="83" y="32"/>
                    <a:pt x="83" y="3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8" y="33"/>
                    <a:pt x="95" y="34"/>
                    <a:pt x="91" y="34"/>
                  </a:cubicBezTo>
                  <a:cubicBezTo>
                    <a:pt x="88" y="34"/>
                    <a:pt x="85" y="33"/>
                    <a:pt x="83" y="32"/>
                  </a:cubicBezTo>
                  <a:close/>
                  <a:moveTo>
                    <a:pt x="104" y="151"/>
                  </a:move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6" y="152"/>
                    <a:pt x="108" y="153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2" y="152"/>
                    <a:pt x="113" y="150"/>
                    <a:pt x="114" y="149"/>
                  </a:cubicBezTo>
                  <a:cubicBezTo>
                    <a:pt x="115" y="147"/>
                    <a:pt x="116" y="145"/>
                    <a:pt x="115" y="143"/>
                  </a:cubicBezTo>
                  <a:cubicBezTo>
                    <a:pt x="115" y="141"/>
                    <a:pt x="113" y="139"/>
                    <a:pt x="112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0" y="137"/>
                    <a:pt x="108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100" y="143"/>
                    <a:pt x="100" y="145"/>
                    <a:pt x="100" y="147"/>
                  </a:cubicBezTo>
                  <a:cubicBezTo>
                    <a:pt x="101" y="149"/>
                    <a:pt x="102" y="150"/>
                    <a:pt x="104" y="151"/>
                  </a:cubicBezTo>
                  <a:close/>
                  <a:moveTo>
                    <a:pt x="142" y="120"/>
                  </a:moveTo>
                  <a:cubicBezTo>
                    <a:pt x="142" y="120"/>
                    <a:pt x="142" y="120"/>
                    <a:pt x="142" y="120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5"/>
                    <a:pt x="124" y="149"/>
                    <a:pt x="122" y="153"/>
                  </a:cubicBezTo>
                  <a:cubicBezTo>
                    <a:pt x="119" y="157"/>
                    <a:pt x="116" y="159"/>
                    <a:pt x="112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08" y="161"/>
                    <a:pt x="103" y="161"/>
                    <a:pt x="100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96" y="156"/>
                    <a:pt x="93" y="153"/>
                    <a:pt x="92" y="149"/>
                  </a:cubicBezTo>
                  <a:cubicBezTo>
                    <a:pt x="91" y="146"/>
                    <a:pt x="91" y="143"/>
                    <a:pt x="92" y="13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78" y="130"/>
                    <a:pt x="75" y="130"/>
                    <a:pt x="72" y="129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2" y="156"/>
                    <a:pt x="51" y="160"/>
                    <a:pt x="49" y="164"/>
                  </a:cubicBezTo>
                  <a:cubicBezTo>
                    <a:pt x="47" y="168"/>
                    <a:pt x="43" y="170"/>
                    <a:pt x="39" y="171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35" y="173"/>
                    <a:pt x="31" y="172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3" y="167"/>
                    <a:pt x="21" y="164"/>
                    <a:pt x="20" y="160"/>
                  </a:cubicBezTo>
                  <a:cubicBezTo>
                    <a:pt x="18" y="156"/>
                    <a:pt x="19" y="152"/>
                    <a:pt x="21" y="148"/>
                  </a:cubicBezTo>
                  <a:cubicBezTo>
                    <a:pt x="23" y="144"/>
                    <a:pt x="27" y="141"/>
                    <a:pt x="3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39"/>
                    <a:pt x="37" y="140"/>
                    <a:pt x="40" y="141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4"/>
                    <a:pt x="61" y="110"/>
                    <a:pt x="63" y="106"/>
                  </a:cubicBezTo>
                  <a:cubicBezTo>
                    <a:pt x="65" y="102"/>
                    <a:pt x="69" y="99"/>
                    <a:pt x="73" y="98"/>
                  </a:cubicBezTo>
                  <a:cubicBezTo>
                    <a:pt x="77" y="97"/>
                    <a:pt x="81" y="98"/>
                    <a:pt x="85" y="100"/>
                  </a:cubicBezTo>
                  <a:cubicBezTo>
                    <a:pt x="89" y="102"/>
                    <a:pt x="92" y="106"/>
                    <a:pt x="93" y="110"/>
                  </a:cubicBezTo>
                  <a:cubicBezTo>
                    <a:pt x="93" y="113"/>
                    <a:pt x="93" y="116"/>
                    <a:pt x="92" y="11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7" y="128"/>
                    <a:pt x="110" y="128"/>
                    <a:pt x="113" y="129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0" y="100"/>
                    <a:pt x="135" y="92"/>
                    <a:pt x="143" y="89"/>
                  </a:cubicBezTo>
                  <a:cubicBezTo>
                    <a:pt x="152" y="87"/>
                    <a:pt x="161" y="92"/>
                    <a:pt x="163" y="101"/>
                  </a:cubicBezTo>
                  <a:cubicBezTo>
                    <a:pt x="164" y="105"/>
                    <a:pt x="164" y="109"/>
                    <a:pt x="162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9" y="117"/>
                    <a:pt x="156" y="119"/>
                    <a:pt x="152" y="120"/>
                  </a:cubicBezTo>
                  <a:cubicBezTo>
                    <a:pt x="149" y="121"/>
                    <a:pt x="145" y="121"/>
                    <a:pt x="142" y="120"/>
                  </a:cubicBezTo>
                  <a:close/>
                  <a:moveTo>
                    <a:pt x="104" y="151"/>
                  </a:move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lose/>
                  <a:moveTo>
                    <a:pt x="101" y="141"/>
                  </a:moveTo>
                  <a:cubicBezTo>
                    <a:pt x="101" y="141"/>
                    <a:pt x="101" y="141"/>
                    <a:pt x="101" y="141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101" y="141"/>
                    <a:pt x="101" y="141"/>
                    <a:pt x="101" y="141"/>
                  </a:cubicBezTo>
                  <a:close/>
                  <a:moveTo>
                    <a:pt x="70" y="116"/>
                  </a:moveTo>
                  <a:cubicBezTo>
                    <a:pt x="70" y="116"/>
                    <a:pt x="70" y="116"/>
                    <a:pt x="70" y="116"/>
                  </a:cubicBezTo>
                  <a:cubicBezTo>
                    <a:pt x="70" y="118"/>
                    <a:pt x="71" y="120"/>
                    <a:pt x="73" y="121"/>
                  </a:cubicBezTo>
                  <a:cubicBezTo>
                    <a:pt x="75" y="122"/>
                    <a:pt x="77" y="122"/>
                    <a:pt x="79" y="121"/>
                  </a:cubicBezTo>
                  <a:cubicBezTo>
                    <a:pt x="81" y="121"/>
                    <a:pt x="83" y="120"/>
                    <a:pt x="84" y="118"/>
                  </a:cubicBezTo>
                  <a:cubicBezTo>
                    <a:pt x="85" y="116"/>
                    <a:pt x="85" y="114"/>
                    <a:pt x="84" y="112"/>
                  </a:cubicBezTo>
                  <a:cubicBezTo>
                    <a:pt x="84" y="110"/>
                    <a:pt x="83" y="108"/>
                    <a:pt x="81" y="107"/>
                  </a:cubicBezTo>
                  <a:cubicBezTo>
                    <a:pt x="79" y="106"/>
                    <a:pt x="77" y="106"/>
                    <a:pt x="75" y="107"/>
                  </a:cubicBezTo>
                  <a:cubicBezTo>
                    <a:pt x="73" y="107"/>
                    <a:pt x="71" y="108"/>
                    <a:pt x="70" y="110"/>
                  </a:cubicBezTo>
                  <a:cubicBezTo>
                    <a:pt x="69" y="112"/>
                    <a:pt x="69" y="114"/>
                    <a:pt x="70" y="116"/>
                  </a:cubicBezTo>
                  <a:close/>
                  <a:moveTo>
                    <a:pt x="28" y="158"/>
                  </a:moveTo>
                  <a:cubicBezTo>
                    <a:pt x="28" y="158"/>
                    <a:pt x="28" y="158"/>
                    <a:pt x="28" y="158"/>
                  </a:cubicBezTo>
                  <a:cubicBezTo>
                    <a:pt x="28" y="160"/>
                    <a:pt x="29" y="161"/>
                    <a:pt x="31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3" y="164"/>
                    <a:pt x="35" y="164"/>
                    <a:pt x="37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9" y="163"/>
                    <a:pt x="41" y="162"/>
                    <a:pt x="42" y="160"/>
                  </a:cubicBezTo>
                  <a:cubicBezTo>
                    <a:pt x="43" y="158"/>
                    <a:pt x="43" y="156"/>
                    <a:pt x="43" y="154"/>
                  </a:cubicBezTo>
                  <a:cubicBezTo>
                    <a:pt x="42" y="152"/>
                    <a:pt x="41" y="150"/>
                    <a:pt x="39" y="149"/>
                  </a:cubicBezTo>
                  <a:cubicBezTo>
                    <a:pt x="37" y="148"/>
                    <a:pt x="35" y="148"/>
                    <a:pt x="33" y="148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9"/>
                    <a:pt x="30" y="150"/>
                    <a:pt x="28" y="152"/>
                  </a:cubicBezTo>
                  <a:cubicBezTo>
                    <a:pt x="27" y="154"/>
                    <a:pt x="27" y="156"/>
                    <a:pt x="28" y="158"/>
                  </a:cubicBezTo>
                  <a:close/>
                  <a:moveTo>
                    <a:pt x="140" y="107"/>
                  </a:moveTo>
                  <a:cubicBezTo>
                    <a:pt x="140" y="107"/>
                    <a:pt x="140" y="107"/>
                    <a:pt x="140" y="107"/>
                  </a:cubicBezTo>
                  <a:cubicBezTo>
                    <a:pt x="141" y="111"/>
                    <a:pt x="145" y="113"/>
                    <a:pt x="150" y="112"/>
                  </a:cubicBezTo>
                  <a:cubicBezTo>
                    <a:pt x="151" y="112"/>
                    <a:pt x="153" y="111"/>
                    <a:pt x="154" y="10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5" y="107"/>
                    <a:pt x="155" y="105"/>
                    <a:pt x="155" y="103"/>
                  </a:cubicBezTo>
                  <a:cubicBezTo>
                    <a:pt x="154" y="99"/>
                    <a:pt x="150" y="96"/>
                    <a:pt x="146" y="97"/>
                  </a:cubicBezTo>
                  <a:cubicBezTo>
                    <a:pt x="141" y="98"/>
                    <a:pt x="139" y="103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lose/>
                  <a:moveTo>
                    <a:pt x="169" y="76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9" y="76"/>
                    <a:pt x="169" y="76"/>
                    <a:pt x="169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82648" y="2372165"/>
            <a:ext cx="2053883" cy="2053883"/>
            <a:chOff x="8582648" y="2372165"/>
            <a:chExt cx="2053883" cy="2053883"/>
          </a:xfrm>
        </p:grpSpPr>
        <p:sp>
          <p:nvSpPr>
            <p:cNvPr id="19" name="矩形: 圆角 18"/>
            <p:cNvSpPr/>
            <p:nvPr/>
          </p:nvSpPr>
          <p:spPr>
            <a:xfrm>
              <a:off x="8582648" y="2372165"/>
              <a:ext cx="2053883" cy="2053883"/>
            </a:xfrm>
            <a:prstGeom prst="roundRect">
              <a:avLst>
                <a:gd name="adj" fmla="val 31051"/>
              </a:avLst>
            </a:prstGeom>
            <a:solidFill>
              <a:srgbClr val="EDD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6"/>
            <p:cNvSpPr>
              <a:spLocks noEditPoints="1"/>
            </p:cNvSpPr>
            <p:nvPr/>
          </p:nvSpPr>
          <p:spPr bwMode="auto">
            <a:xfrm>
              <a:off x="9379729" y="3197978"/>
              <a:ext cx="459721" cy="402257"/>
            </a:xfrm>
            <a:custGeom>
              <a:avLst/>
              <a:gdLst>
                <a:gd name="T0" fmla="*/ 146 w 184"/>
                <a:gd name="T1" fmla="*/ 88 h 160"/>
                <a:gd name="T2" fmla="*/ 151 w 184"/>
                <a:gd name="T3" fmla="*/ 118 h 160"/>
                <a:gd name="T4" fmla="*/ 146 w 184"/>
                <a:gd name="T5" fmla="*/ 122 h 160"/>
                <a:gd name="T6" fmla="*/ 100 w 184"/>
                <a:gd name="T7" fmla="*/ 118 h 160"/>
                <a:gd name="T8" fmla="*/ 100 w 184"/>
                <a:gd name="T9" fmla="*/ 92 h 160"/>
                <a:gd name="T10" fmla="*/ 108 w 184"/>
                <a:gd name="T11" fmla="*/ 92 h 160"/>
                <a:gd name="T12" fmla="*/ 142 w 184"/>
                <a:gd name="T13" fmla="*/ 114 h 160"/>
                <a:gd name="T14" fmla="*/ 161 w 184"/>
                <a:gd name="T15" fmla="*/ 89 h 160"/>
                <a:gd name="T16" fmla="*/ 165 w 184"/>
                <a:gd name="T17" fmla="*/ 85 h 160"/>
                <a:gd name="T18" fmla="*/ 169 w 184"/>
                <a:gd name="T19" fmla="*/ 156 h 160"/>
                <a:gd name="T20" fmla="*/ 165 w 184"/>
                <a:gd name="T21" fmla="*/ 160 h 160"/>
                <a:gd name="T22" fmla="*/ 15 w 184"/>
                <a:gd name="T23" fmla="*/ 156 h 160"/>
                <a:gd name="T24" fmla="*/ 15 w 184"/>
                <a:gd name="T25" fmla="*/ 89 h 160"/>
                <a:gd name="T26" fmla="*/ 24 w 184"/>
                <a:gd name="T27" fmla="*/ 89 h 160"/>
                <a:gd name="T28" fmla="*/ 161 w 184"/>
                <a:gd name="T29" fmla="*/ 152 h 160"/>
                <a:gd name="T30" fmla="*/ 24 w 184"/>
                <a:gd name="T31" fmla="*/ 18 h 160"/>
                <a:gd name="T32" fmla="*/ 20 w 184"/>
                <a:gd name="T33" fmla="*/ 22 h 160"/>
                <a:gd name="T34" fmla="*/ 15 w 184"/>
                <a:gd name="T35" fmla="*/ 4 h 160"/>
                <a:gd name="T36" fmla="*/ 20 w 184"/>
                <a:gd name="T37" fmla="*/ 0 h 160"/>
                <a:gd name="T38" fmla="*/ 169 w 184"/>
                <a:gd name="T39" fmla="*/ 4 h 160"/>
                <a:gd name="T40" fmla="*/ 169 w 184"/>
                <a:gd name="T41" fmla="*/ 18 h 160"/>
                <a:gd name="T42" fmla="*/ 161 w 184"/>
                <a:gd name="T43" fmla="*/ 18 h 160"/>
                <a:gd name="T44" fmla="*/ 24 w 184"/>
                <a:gd name="T45" fmla="*/ 9 h 160"/>
                <a:gd name="T46" fmla="*/ 0 w 184"/>
                <a:gd name="T47" fmla="*/ 28 h 160"/>
                <a:gd name="T48" fmla="*/ 7 w 184"/>
                <a:gd name="T49" fmla="*/ 21 h 160"/>
                <a:gd name="T50" fmla="*/ 15 w 184"/>
                <a:gd name="T51" fmla="*/ 72 h 160"/>
                <a:gd name="T52" fmla="*/ 0 w 184"/>
                <a:gd name="T53" fmla="*/ 72 h 160"/>
                <a:gd name="T54" fmla="*/ 25 w 184"/>
                <a:gd name="T55" fmla="*/ 28 h 160"/>
                <a:gd name="T56" fmla="*/ 32 w 184"/>
                <a:gd name="T57" fmla="*/ 21 h 160"/>
                <a:gd name="T58" fmla="*/ 39 w 184"/>
                <a:gd name="T59" fmla="*/ 72 h 160"/>
                <a:gd name="T60" fmla="*/ 25 w 184"/>
                <a:gd name="T61" fmla="*/ 72 h 160"/>
                <a:gd name="T62" fmla="*/ 49 w 184"/>
                <a:gd name="T63" fmla="*/ 28 h 160"/>
                <a:gd name="T64" fmla="*/ 56 w 184"/>
                <a:gd name="T65" fmla="*/ 21 h 160"/>
                <a:gd name="T66" fmla="*/ 63 w 184"/>
                <a:gd name="T67" fmla="*/ 72 h 160"/>
                <a:gd name="T68" fmla="*/ 49 w 184"/>
                <a:gd name="T69" fmla="*/ 72 h 160"/>
                <a:gd name="T70" fmla="*/ 73 w 184"/>
                <a:gd name="T71" fmla="*/ 28 h 160"/>
                <a:gd name="T72" fmla="*/ 80 w 184"/>
                <a:gd name="T73" fmla="*/ 21 h 160"/>
                <a:gd name="T74" fmla="*/ 87 w 184"/>
                <a:gd name="T75" fmla="*/ 72 h 160"/>
                <a:gd name="T76" fmla="*/ 73 w 184"/>
                <a:gd name="T77" fmla="*/ 72 h 160"/>
                <a:gd name="T78" fmla="*/ 97 w 184"/>
                <a:gd name="T79" fmla="*/ 28 h 160"/>
                <a:gd name="T80" fmla="*/ 104 w 184"/>
                <a:gd name="T81" fmla="*/ 21 h 160"/>
                <a:gd name="T82" fmla="*/ 111 w 184"/>
                <a:gd name="T83" fmla="*/ 72 h 160"/>
                <a:gd name="T84" fmla="*/ 97 w 184"/>
                <a:gd name="T85" fmla="*/ 72 h 160"/>
                <a:gd name="T86" fmla="*/ 121 w 184"/>
                <a:gd name="T87" fmla="*/ 28 h 160"/>
                <a:gd name="T88" fmla="*/ 129 w 184"/>
                <a:gd name="T89" fmla="*/ 21 h 160"/>
                <a:gd name="T90" fmla="*/ 136 w 184"/>
                <a:gd name="T91" fmla="*/ 72 h 160"/>
                <a:gd name="T92" fmla="*/ 121 w 184"/>
                <a:gd name="T93" fmla="*/ 72 h 160"/>
                <a:gd name="T94" fmla="*/ 146 w 184"/>
                <a:gd name="T95" fmla="*/ 28 h 160"/>
                <a:gd name="T96" fmla="*/ 153 w 184"/>
                <a:gd name="T97" fmla="*/ 21 h 160"/>
                <a:gd name="T98" fmla="*/ 160 w 184"/>
                <a:gd name="T99" fmla="*/ 72 h 160"/>
                <a:gd name="T100" fmla="*/ 146 w 184"/>
                <a:gd name="T101" fmla="*/ 72 h 160"/>
                <a:gd name="T102" fmla="*/ 170 w 184"/>
                <a:gd name="T103" fmla="*/ 28 h 160"/>
                <a:gd name="T104" fmla="*/ 177 w 184"/>
                <a:gd name="T105" fmla="*/ 21 h 160"/>
                <a:gd name="T106" fmla="*/ 184 w 184"/>
                <a:gd name="T107" fmla="*/ 72 h 160"/>
                <a:gd name="T108" fmla="*/ 170 w 184"/>
                <a:gd name="T109" fmla="*/ 72 h 160"/>
                <a:gd name="T110" fmla="*/ 77 w 184"/>
                <a:gd name="T111" fmla="*/ 92 h 160"/>
                <a:gd name="T112" fmla="*/ 81 w 184"/>
                <a:gd name="T113" fmla="*/ 88 h 160"/>
                <a:gd name="T114" fmla="*/ 85 w 184"/>
                <a:gd name="T115" fmla="*/ 140 h 160"/>
                <a:gd name="T116" fmla="*/ 81 w 184"/>
                <a:gd name="T117" fmla="*/ 145 h 160"/>
                <a:gd name="T118" fmla="*/ 35 w 184"/>
                <a:gd name="T119" fmla="*/ 140 h 160"/>
                <a:gd name="T120" fmla="*/ 35 w 184"/>
                <a:gd name="T121" fmla="*/ 92 h 160"/>
                <a:gd name="T122" fmla="*/ 43 w 184"/>
                <a:gd name="T123" fmla="*/ 92 h 160"/>
                <a:gd name="T124" fmla="*/ 77 w 184"/>
                <a:gd name="T125" fmla="*/ 1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60">
                  <a:moveTo>
                    <a:pt x="142" y="92"/>
                  </a:moveTo>
                  <a:cubicBezTo>
                    <a:pt x="142" y="90"/>
                    <a:pt x="144" y="88"/>
                    <a:pt x="146" y="88"/>
                  </a:cubicBezTo>
                  <a:cubicBezTo>
                    <a:pt x="149" y="88"/>
                    <a:pt x="151" y="90"/>
                    <a:pt x="151" y="92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20"/>
                    <a:pt x="149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2" y="122"/>
                    <a:pt x="100" y="120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0"/>
                    <a:pt x="102" y="88"/>
                    <a:pt x="104" y="88"/>
                  </a:cubicBezTo>
                  <a:cubicBezTo>
                    <a:pt x="106" y="88"/>
                    <a:pt x="108" y="90"/>
                    <a:pt x="108" y="92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92"/>
                    <a:pt x="142" y="92"/>
                    <a:pt x="142" y="92"/>
                  </a:cubicBezTo>
                  <a:close/>
                  <a:moveTo>
                    <a:pt x="161" y="89"/>
                  </a:moveTo>
                  <a:cubicBezTo>
                    <a:pt x="161" y="89"/>
                    <a:pt x="161" y="89"/>
                    <a:pt x="161" y="89"/>
                  </a:cubicBezTo>
                  <a:cubicBezTo>
                    <a:pt x="161" y="87"/>
                    <a:pt x="162" y="85"/>
                    <a:pt x="165" y="85"/>
                  </a:cubicBezTo>
                  <a:cubicBezTo>
                    <a:pt x="167" y="85"/>
                    <a:pt x="169" y="87"/>
                    <a:pt x="169" y="8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8"/>
                    <a:pt x="167" y="160"/>
                    <a:pt x="165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7" y="160"/>
                    <a:pt x="15" y="158"/>
                    <a:pt x="15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87"/>
                    <a:pt x="17" y="85"/>
                    <a:pt x="20" y="85"/>
                  </a:cubicBezTo>
                  <a:cubicBezTo>
                    <a:pt x="22" y="85"/>
                    <a:pt x="24" y="87"/>
                    <a:pt x="24" y="89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61" y="152"/>
                    <a:pt x="161" y="152"/>
                    <a:pt x="161" y="152"/>
                  </a:cubicBezTo>
                  <a:cubicBezTo>
                    <a:pt x="161" y="89"/>
                    <a:pt x="161" y="89"/>
                    <a:pt x="161" y="8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2" y="22"/>
                    <a:pt x="20" y="22"/>
                  </a:cubicBezTo>
                  <a:cubicBezTo>
                    <a:pt x="17" y="22"/>
                    <a:pt x="15" y="20"/>
                    <a:pt x="15" y="1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5" y="22"/>
                  </a:cubicBezTo>
                  <a:cubicBezTo>
                    <a:pt x="162" y="22"/>
                    <a:pt x="161" y="20"/>
                    <a:pt x="161" y="18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4" y="21"/>
                    <a:pt x="7" y="21"/>
                  </a:cubicBezTo>
                  <a:cubicBezTo>
                    <a:pt x="12" y="21"/>
                    <a:pt x="15" y="24"/>
                    <a:pt x="15" y="28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6"/>
                    <a:pt x="12" y="79"/>
                    <a:pt x="7" y="79"/>
                  </a:cubicBezTo>
                  <a:cubicBezTo>
                    <a:pt x="4" y="79"/>
                    <a:pt x="0" y="76"/>
                    <a:pt x="0" y="72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25" y="28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4"/>
                    <a:pt x="28" y="21"/>
                    <a:pt x="32" y="21"/>
                  </a:cubicBezTo>
                  <a:cubicBezTo>
                    <a:pt x="36" y="21"/>
                    <a:pt x="39" y="24"/>
                    <a:pt x="39" y="28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6"/>
                    <a:pt x="36" y="79"/>
                    <a:pt x="32" y="79"/>
                  </a:cubicBezTo>
                  <a:cubicBezTo>
                    <a:pt x="28" y="79"/>
                    <a:pt x="25" y="76"/>
                    <a:pt x="25" y="72"/>
                  </a:cubicBezTo>
                  <a:cubicBezTo>
                    <a:pt x="25" y="28"/>
                    <a:pt x="25" y="28"/>
                    <a:pt x="25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4"/>
                    <a:pt x="52" y="21"/>
                    <a:pt x="56" y="21"/>
                  </a:cubicBezTo>
                  <a:cubicBezTo>
                    <a:pt x="60" y="21"/>
                    <a:pt x="63" y="24"/>
                    <a:pt x="63" y="2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6"/>
                    <a:pt x="60" y="79"/>
                    <a:pt x="56" y="79"/>
                  </a:cubicBezTo>
                  <a:cubicBezTo>
                    <a:pt x="52" y="79"/>
                    <a:pt x="49" y="76"/>
                    <a:pt x="49" y="72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73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3" y="24"/>
                    <a:pt x="76" y="21"/>
                    <a:pt x="80" y="21"/>
                  </a:cubicBezTo>
                  <a:cubicBezTo>
                    <a:pt x="84" y="21"/>
                    <a:pt x="87" y="24"/>
                    <a:pt x="87" y="28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6"/>
                    <a:pt x="84" y="79"/>
                    <a:pt x="80" y="79"/>
                  </a:cubicBezTo>
                  <a:cubicBezTo>
                    <a:pt x="76" y="79"/>
                    <a:pt x="73" y="76"/>
                    <a:pt x="73" y="72"/>
                  </a:cubicBezTo>
                  <a:cubicBezTo>
                    <a:pt x="73" y="28"/>
                    <a:pt x="73" y="28"/>
                    <a:pt x="73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24"/>
                    <a:pt x="100" y="21"/>
                    <a:pt x="104" y="21"/>
                  </a:cubicBezTo>
                  <a:cubicBezTo>
                    <a:pt x="108" y="21"/>
                    <a:pt x="111" y="24"/>
                    <a:pt x="111" y="28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6"/>
                    <a:pt x="108" y="79"/>
                    <a:pt x="104" y="79"/>
                  </a:cubicBezTo>
                  <a:cubicBezTo>
                    <a:pt x="100" y="79"/>
                    <a:pt x="97" y="76"/>
                    <a:pt x="97" y="72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121" y="28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24"/>
                    <a:pt x="125" y="21"/>
                    <a:pt x="129" y="21"/>
                  </a:cubicBezTo>
                  <a:cubicBezTo>
                    <a:pt x="132" y="21"/>
                    <a:pt x="136" y="24"/>
                    <a:pt x="136" y="28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6"/>
                    <a:pt x="132" y="79"/>
                    <a:pt x="129" y="79"/>
                  </a:cubicBezTo>
                  <a:cubicBezTo>
                    <a:pt x="125" y="79"/>
                    <a:pt x="121" y="76"/>
                    <a:pt x="121" y="72"/>
                  </a:cubicBezTo>
                  <a:cubicBezTo>
                    <a:pt x="121" y="28"/>
                    <a:pt x="121" y="28"/>
                    <a:pt x="121" y="28"/>
                  </a:cubicBezTo>
                  <a:close/>
                  <a:moveTo>
                    <a:pt x="146" y="28"/>
                  </a:moveTo>
                  <a:cubicBezTo>
                    <a:pt x="146" y="28"/>
                    <a:pt x="146" y="28"/>
                    <a:pt x="146" y="28"/>
                  </a:cubicBezTo>
                  <a:cubicBezTo>
                    <a:pt x="146" y="24"/>
                    <a:pt x="149" y="21"/>
                    <a:pt x="153" y="21"/>
                  </a:cubicBezTo>
                  <a:cubicBezTo>
                    <a:pt x="157" y="21"/>
                    <a:pt x="160" y="24"/>
                    <a:pt x="160" y="2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76"/>
                    <a:pt x="157" y="79"/>
                    <a:pt x="153" y="79"/>
                  </a:cubicBezTo>
                  <a:cubicBezTo>
                    <a:pt x="149" y="79"/>
                    <a:pt x="146" y="76"/>
                    <a:pt x="146" y="72"/>
                  </a:cubicBezTo>
                  <a:cubicBezTo>
                    <a:pt x="146" y="28"/>
                    <a:pt x="146" y="28"/>
                    <a:pt x="146" y="28"/>
                  </a:cubicBezTo>
                  <a:close/>
                  <a:moveTo>
                    <a:pt x="170" y="28"/>
                  </a:moveTo>
                  <a:cubicBezTo>
                    <a:pt x="170" y="28"/>
                    <a:pt x="170" y="28"/>
                    <a:pt x="170" y="28"/>
                  </a:cubicBezTo>
                  <a:cubicBezTo>
                    <a:pt x="170" y="24"/>
                    <a:pt x="173" y="21"/>
                    <a:pt x="177" y="21"/>
                  </a:cubicBezTo>
                  <a:cubicBezTo>
                    <a:pt x="181" y="21"/>
                    <a:pt x="184" y="24"/>
                    <a:pt x="184" y="28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6"/>
                    <a:pt x="181" y="79"/>
                    <a:pt x="177" y="79"/>
                  </a:cubicBezTo>
                  <a:cubicBezTo>
                    <a:pt x="173" y="79"/>
                    <a:pt x="170" y="76"/>
                    <a:pt x="170" y="72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77" y="92"/>
                  </a:moveTo>
                  <a:cubicBezTo>
                    <a:pt x="77" y="92"/>
                    <a:pt x="77" y="92"/>
                    <a:pt x="77" y="92"/>
                  </a:cubicBezTo>
                  <a:cubicBezTo>
                    <a:pt x="77" y="90"/>
                    <a:pt x="79" y="88"/>
                    <a:pt x="81" y="88"/>
                  </a:cubicBezTo>
                  <a:cubicBezTo>
                    <a:pt x="83" y="88"/>
                    <a:pt x="85" y="90"/>
                    <a:pt x="85" y="92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3"/>
                    <a:pt x="83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6" y="145"/>
                    <a:pt x="35" y="143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0"/>
                    <a:pt x="36" y="88"/>
                    <a:pt x="39" y="88"/>
                  </a:cubicBezTo>
                  <a:cubicBezTo>
                    <a:pt x="41" y="88"/>
                    <a:pt x="43" y="90"/>
                    <a:pt x="43" y="92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7" y="92"/>
                    <a:pt x="77" y="92"/>
                    <a:pt x="77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69059" y="2372165"/>
            <a:ext cx="2053883" cy="2053883"/>
            <a:chOff x="5069059" y="2372165"/>
            <a:chExt cx="2053883" cy="2053883"/>
          </a:xfrm>
        </p:grpSpPr>
        <p:sp>
          <p:nvSpPr>
            <p:cNvPr id="9" name="矩形: 圆角 8"/>
            <p:cNvSpPr/>
            <p:nvPr/>
          </p:nvSpPr>
          <p:spPr>
            <a:xfrm>
              <a:off x="5069059" y="2372165"/>
              <a:ext cx="2053883" cy="2053883"/>
            </a:xfrm>
            <a:prstGeom prst="roundRect">
              <a:avLst>
                <a:gd name="adj" fmla="val 310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90"/>
            <p:cNvSpPr>
              <a:spLocks noEditPoints="1"/>
            </p:cNvSpPr>
            <p:nvPr/>
          </p:nvSpPr>
          <p:spPr bwMode="auto">
            <a:xfrm>
              <a:off x="5866139" y="3211499"/>
              <a:ext cx="459722" cy="375214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0 h 149"/>
                <a:gd name="T30" fmla="*/ 118 w 183"/>
                <a:gd name="T31" fmla="*/ 125 h 149"/>
                <a:gd name="T32" fmla="*/ 122 w 183"/>
                <a:gd name="T33" fmla="*/ 116 h 149"/>
                <a:gd name="T34" fmla="*/ 73 w 183"/>
                <a:gd name="T35" fmla="*/ 120 h 149"/>
                <a:gd name="T36" fmla="*/ 61 w 183"/>
                <a:gd name="T37" fmla="*/ 116 h 149"/>
                <a:gd name="T38" fmla="*/ 63 w 183"/>
                <a:gd name="T39" fmla="*/ 124 h 149"/>
                <a:gd name="T40" fmla="*/ 73 w 183"/>
                <a:gd name="T41" fmla="*/ 120 h 149"/>
                <a:gd name="T42" fmla="*/ 145 w 183"/>
                <a:gd name="T43" fmla="*/ 128 h 149"/>
                <a:gd name="T44" fmla="*/ 121 w 183"/>
                <a:gd name="T45" fmla="*/ 133 h 149"/>
                <a:gd name="T46" fmla="*/ 114 w 183"/>
                <a:gd name="T47" fmla="*/ 132 h 149"/>
                <a:gd name="T48" fmla="*/ 108 w 183"/>
                <a:gd name="T49" fmla="*/ 129 h 149"/>
                <a:gd name="T50" fmla="*/ 79 w 183"/>
                <a:gd name="T51" fmla="*/ 128 h 149"/>
                <a:gd name="T52" fmla="*/ 62 w 183"/>
                <a:gd name="T53" fmla="*/ 134 h 149"/>
                <a:gd name="T54" fmla="*/ 59 w 183"/>
                <a:gd name="T55" fmla="*/ 131 h 149"/>
                <a:gd name="T56" fmla="*/ 38 w 183"/>
                <a:gd name="T57" fmla="*/ 128 h 149"/>
                <a:gd name="T58" fmla="*/ 13 w 183"/>
                <a:gd name="T59" fmla="*/ 134 h 149"/>
                <a:gd name="T60" fmla="*/ 11 w 183"/>
                <a:gd name="T61" fmla="*/ 141 h 149"/>
                <a:gd name="T62" fmla="*/ 69 w 183"/>
                <a:gd name="T63" fmla="*/ 141 h 149"/>
                <a:gd name="T64" fmla="*/ 123 w 183"/>
                <a:gd name="T65" fmla="*/ 141 h 149"/>
                <a:gd name="T66" fmla="*/ 172 w 183"/>
                <a:gd name="T67" fmla="*/ 139 h 149"/>
                <a:gd name="T68" fmla="*/ 168 w 183"/>
                <a:gd name="T69" fmla="*/ 133 h 149"/>
                <a:gd name="T70" fmla="*/ 162 w 183"/>
                <a:gd name="T71" fmla="*/ 129 h 149"/>
                <a:gd name="T72" fmla="*/ 164 w 183"/>
                <a:gd name="T73" fmla="*/ 120 h 149"/>
                <a:gd name="T74" fmla="*/ 170 w 183"/>
                <a:gd name="T75" fmla="*/ 124 h 149"/>
                <a:gd name="T76" fmla="*/ 180 w 183"/>
                <a:gd name="T77" fmla="*/ 137 h 149"/>
                <a:gd name="T78" fmla="*/ 180 w 183"/>
                <a:gd name="T79" fmla="*/ 145 h 149"/>
                <a:gd name="T80" fmla="*/ 145 w 183"/>
                <a:gd name="T81" fmla="*/ 149 h 149"/>
                <a:gd name="T82" fmla="*/ 92 w 183"/>
                <a:gd name="T83" fmla="*/ 149 h 149"/>
                <a:gd name="T84" fmla="*/ 38 w 183"/>
                <a:gd name="T85" fmla="*/ 149 h 149"/>
                <a:gd name="T86" fmla="*/ 3 w 183"/>
                <a:gd name="T87" fmla="*/ 145 h 149"/>
                <a:gd name="T88" fmla="*/ 3 w 183"/>
                <a:gd name="T89" fmla="*/ 136 h 149"/>
                <a:gd name="T90" fmla="*/ 14 w 183"/>
                <a:gd name="T91" fmla="*/ 122 h 149"/>
                <a:gd name="T92" fmla="*/ 12 w 183"/>
                <a:gd name="T93" fmla="*/ 109 h 149"/>
                <a:gd name="T94" fmla="*/ 0 w 183"/>
                <a:gd name="T95" fmla="*/ 102 h 149"/>
                <a:gd name="T96" fmla="*/ 7 w 183"/>
                <a:gd name="T97" fmla="*/ 0 h 149"/>
                <a:gd name="T98" fmla="*/ 183 w 183"/>
                <a:gd name="T99" fmla="*/ 7 h 149"/>
                <a:gd name="T100" fmla="*/ 176 w 183"/>
                <a:gd name="T101" fmla="*/ 109 h 149"/>
                <a:gd name="T102" fmla="*/ 168 w 183"/>
                <a:gd name="T103" fmla="*/ 116 h 149"/>
                <a:gd name="T104" fmla="*/ 145 w 183"/>
                <a:gd name="T105" fmla="*/ 82 h 149"/>
                <a:gd name="T106" fmla="*/ 126 w 183"/>
                <a:gd name="T107" fmla="*/ 101 h 149"/>
                <a:gd name="T108" fmla="*/ 138 w 183"/>
                <a:gd name="T109" fmla="*/ 118 h 149"/>
                <a:gd name="T110" fmla="*/ 153 w 183"/>
                <a:gd name="T111" fmla="*/ 118 h 149"/>
                <a:gd name="T112" fmla="*/ 145 w 183"/>
                <a:gd name="T113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19" y="98"/>
                    <a:pt x="19" y="100"/>
                    <a:pt x="19" y="101"/>
                  </a:cubicBezTo>
                  <a:cubicBezTo>
                    <a:pt x="19" y="105"/>
                    <a:pt x="20" y="108"/>
                    <a:pt x="22" y="111"/>
                  </a:cubicBezTo>
                  <a:cubicBezTo>
                    <a:pt x="24" y="114"/>
                    <a:pt x="27" y="117"/>
                    <a:pt x="31" y="118"/>
                  </a:cubicBezTo>
                  <a:cubicBezTo>
                    <a:pt x="33" y="119"/>
                    <a:pt x="35" y="120"/>
                    <a:pt x="38" y="120"/>
                  </a:cubicBezTo>
                  <a:cubicBezTo>
                    <a:pt x="40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5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1" y="120"/>
                  </a:cubicBezTo>
                  <a:cubicBezTo>
                    <a:pt x="94" y="120"/>
                    <a:pt x="96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2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59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8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6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0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7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0"/>
                  </a:cubicBezTo>
                  <a:cubicBezTo>
                    <a:pt x="125" y="119"/>
                    <a:pt x="124" y="118"/>
                    <a:pt x="122" y="116"/>
                  </a:cubicBezTo>
                  <a:cubicBezTo>
                    <a:pt x="120" y="113"/>
                    <a:pt x="119" y="109"/>
                    <a:pt x="118" y="105"/>
                  </a:cubicBezTo>
                  <a:close/>
                  <a:moveTo>
                    <a:pt x="73" y="120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71" y="119"/>
                    <a:pt x="70" y="118"/>
                    <a:pt x="69" y="116"/>
                  </a:cubicBezTo>
                  <a:cubicBezTo>
                    <a:pt x="67" y="113"/>
                    <a:pt x="65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59" y="118"/>
                    <a:pt x="58" y="119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60" y="121"/>
                    <a:pt x="61" y="122"/>
                    <a:pt x="63" y="124"/>
                  </a:cubicBezTo>
                  <a:cubicBezTo>
                    <a:pt x="64" y="124"/>
                    <a:pt x="64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0" y="121"/>
                    <a:pt x="72" y="121"/>
                    <a:pt x="73" y="120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1" y="133"/>
                  </a:cubicBezTo>
                  <a:cubicBezTo>
                    <a:pt x="120" y="135"/>
                    <a:pt x="117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7" y="128"/>
                    <a:pt x="106" y="128"/>
                    <a:pt x="104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6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6" y="135"/>
                    <a:pt x="64" y="135"/>
                    <a:pt x="62" y="134"/>
                  </a:cubicBezTo>
                  <a:cubicBezTo>
                    <a:pt x="62" y="133"/>
                    <a:pt x="61" y="133"/>
                    <a:pt x="61" y="133"/>
                  </a:cubicBezTo>
                  <a:cubicBezTo>
                    <a:pt x="61" y="132"/>
                    <a:pt x="61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0" y="129"/>
                    <a:pt x="18" y="130"/>
                  </a:cubicBezTo>
                  <a:cubicBezTo>
                    <a:pt x="16" y="131"/>
                    <a:pt x="15" y="132"/>
                    <a:pt x="13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8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4" y="130"/>
                    <a:pt x="163" y="129"/>
                    <a:pt x="162" y="129"/>
                  </a:cubicBezTo>
                  <a:cubicBezTo>
                    <a:pt x="161" y="128"/>
                    <a:pt x="159" y="128"/>
                    <a:pt x="158" y="128"/>
                  </a:cubicBezTo>
                  <a:close/>
                  <a:moveTo>
                    <a:pt x="164" y="120"/>
                  </a:moveTo>
                  <a:cubicBezTo>
                    <a:pt x="164" y="120"/>
                    <a:pt x="164" y="120"/>
                    <a:pt x="164" y="120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8" y="122"/>
                    <a:pt x="170" y="123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2" y="125"/>
                    <a:pt x="173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79" y="135"/>
                    <a:pt x="180" y="137"/>
                  </a:cubicBezTo>
                  <a:cubicBezTo>
                    <a:pt x="180" y="138"/>
                    <a:pt x="180" y="140"/>
                    <a:pt x="180" y="142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0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4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6" y="130"/>
                  </a:cubicBezTo>
                  <a:cubicBezTo>
                    <a:pt x="8" y="127"/>
                    <a:pt x="11" y="124"/>
                    <a:pt x="14" y="122"/>
                  </a:cubicBezTo>
                  <a:cubicBezTo>
                    <a:pt x="16" y="122"/>
                    <a:pt x="18" y="121"/>
                    <a:pt x="19" y="120"/>
                  </a:cubicBezTo>
                  <a:cubicBezTo>
                    <a:pt x="18" y="119"/>
                    <a:pt x="16" y="118"/>
                    <a:pt x="15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5" y="119"/>
                    <a:pt x="164" y="120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8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6" y="100"/>
                    <a:pt x="126" y="101"/>
                  </a:cubicBezTo>
                  <a:cubicBezTo>
                    <a:pt x="126" y="105"/>
                    <a:pt x="128" y="108"/>
                    <a:pt x="130" y="111"/>
                  </a:cubicBezTo>
                  <a:cubicBezTo>
                    <a:pt x="132" y="114"/>
                    <a:pt x="134" y="117"/>
                    <a:pt x="138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5" y="82"/>
                    <a:pt x="145" y="82"/>
                  </a:cubicBezTo>
                  <a:close/>
                </a:path>
              </a:pathLst>
            </a:custGeom>
            <a:solidFill>
              <a:srgbClr val="1F59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01227" y="4630467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73448" y="4617588"/>
            <a:ext cx="2872284" cy="195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 production of high-end design  This PPT template for the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23784" y="5096980"/>
            <a:ext cx="287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rice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523202" y="1425728"/>
            <a:ext cx="2861326" cy="4737672"/>
            <a:chOff x="4697713" y="1532499"/>
            <a:chExt cx="2861326" cy="47376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6000" y="1532499"/>
              <a:ext cx="2844752" cy="1896501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06000" y="3545693"/>
              <a:ext cx="2844752" cy="1026942"/>
            </a:xfrm>
            <a:prstGeom prst="rect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97713" y="4689328"/>
              <a:ext cx="2861326" cy="1580843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5220727" y="1814732"/>
            <a:ext cx="559246" cy="559246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20727" y="2907606"/>
            <a:ext cx="559246" cy="559246"/>
          </a:xfrm>
          <a:prstGeom prst="rect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20727" y="4000480"/>
            <a:ext cx="559246" cy="559246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0727" y="5093355"/>
            <a:ext cx="559246" cy="559246"/>
          </a:xfrm>
          <a:prstGeom prst="rect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36382" y="1794273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36382" y="2849714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36382" y="3959562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36382" y="5038360"/>
            <a:ext cx="5768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works, focusing on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8745" y="1625599"/>
            <a:ext cx="5194511" cy="22206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1625402" cy="13062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8" y="4820531"/>
            <a:ext cx="1710626" cy="1250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508" y="1600199"/>
            <a:ext cx="1293847" cy="14804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16046" y="3846286"/>
            <a:ext cx="615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rgbClr val="1F5997"/>
                </a:solidFill>
                <a:cs typeface="+mn-ea"/>
                <a:sym typeface="+mn-lt"/>
              </a:rPr>
              <a:t>感谢您我的父亲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32665" y="4624512"/>
            <a:ext cx="526671" cy="0"/>
          </a:xfrm>
          <a:prstGeom prst="line">
            <a:avLst/>
          </a:prstGeom>
          <a:ln>
            <a:solidFill>
              <a:srgbClr val="054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4450905" y="4844041"/>
            <a:ext cx="3365803" cy="348343"/>
          </a:xfrm>
          <a:prstGeom prst="roundRect">
            <a:avLst>
              <a:gd name="adj" fmla="val 50000"/>
            </a:avLst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感恩父亲</a:t>
            </a:r>
            <a:r>
              <a:rPr lang="en-US" altLang="zh-CN" dirty="0">
                <a:cs typeface="+mn-ea"/>
                <a:sym typeface="+mn-lt"/>
              </a:rPr>
              <a:t>  </a:t>
            </a:r>
            <a:r>
              <a:rPr lang="zh-CN" altLang="en-US" dirty="0">
                <a:cs typeface="+mn-ea"/>
                <a:sym typeface="+mn-lt"/>
              </a:rPr>
              <a:t>父爱如山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87401" y="622300"/>
            <a:ext cx="10617199" cy="5613400"/>
            <a:chOff x="878115" y="787400"/>
            <a:chExt cx="10435771" cy="5283200"/>
          </a:xfrm>
        </p:grpSpPr>
        <p:sp>
          <p:nvSpPr>
            <p:cNvPr id="8" name="矩形 7"/>
            <p:cNvSpPr/>
            <p:nvPr/>
          </p:nvSpPr>
          <p:spPr>
            <a:xfrm>
              <a:off x="878115" y="787400"/>
              <a:ext cx="10435771" cy="528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5408" y="1010557"/>
              <a:ext cx="9961184" cy="4836886"/>
            </a:xfrm>
            <a:prstGeom prst="rect">
              <a:avLst/>
            </a:prstGeom>
            <a:noFill/>
            <a:ln>
              <a:solidFill>
                <a:srgbClr val="054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4298" y="-268516"/>
            <a:ext cx="3723405" cy="333439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796674" y="3152961"/>
            <a:ext cx="1306286" cy="1306286"/>
          </a:xfrm>
          <a:prstGeom prst="ellipse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27463" y="3152961"/>
            <a:ext cx="1306286" cy="1306286"/>
          </a:xfrm>
          <a:prstGeom prst="ellipse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02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58252" y="3152961"/>
            <a:ext cx="1306286" cy="1306286"/>
          </a:xfrm>
          <a:prstGeom prst="ellipse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089041" y="3152961"/>
            <a:ext cx="1306286" cy="1306286"/>
          </a:xfrm>
          <a:prstGeom prst="ellipse">
            <a:avLst/>
          </a:prstGeom>
          <a:solidFill>
            <a:srgbClr val="EDD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04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45446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73519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01592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29666" y="4727763"/>
            <a:ext cx="200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01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840" y="1690761"/>
            <a:ext cx="4400550" cy="2857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98942" y="1690761"/>
            <a:ext cx="5540325" cy="2857500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08985" y="2067486"/>
            <a:ext cx="27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073683" y="2574391"/>
            <a:ext cx="590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667275" y="2762565"/>
            <a:ext cx="540365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7857" y="4813176"/>
            <a:ext cx="103844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/>
          <a:srcRect b="25663"/>
          <a:stretch>
            <a:fillRect/>
          </a:stretch>
        </p:blipFill>
        <p:spPr>
          <a:xfrm>
            <a:off x="1672559" y="1339068"/>
            <a:ext cx="8846883" cy="36334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64854" y="3790823"/>
            <a:ext cx="10062292" cy="1181686"/>
          </a:xfrm>
          <a:prstGeom prst="rect">
            <a:avLst/>
          </a:prstGeom>
          <a:solidFill>
            <a:srgbClr val="1F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65617" y="4136937"/>
            <a:ext cx="6060766" cy="497948"/>
            <a:chOff x="2031268" y="4266003"/>
            <a:chExt cx="6060766" cy="497948"/>
          </a:xfrm>
        </p:grpSpPr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7594084" y="4292903"/>
              <a:ext cx="497950" cy="444148"/>
            </a:xfrm>
            <a:custGeom>
              <a:avLst/>
              <a:gdLst>
                <a:gd name="T0" fmla="*/ 7 w 184"/>
                <a:gd name="T1" fmla="*/ 164 h 164"/>
                <a:gd name="T2" fmla="*/ 0 w 184"/>
                <a:gd name="T3" fmla="*/ 157 h 164"/>
                <a:gd name="T4" fmla="*/ 7 w 184"/>
                <a:gd name="T5" fmla="*/ 150 h 164"/>
                <a:gd name="T6" fmla="*/ 177 w 184"/>
                <a:gd name="T7" fmla="*/ 150 h 164"/>
                <a:gd name="T8" fmla="*/ 184 w 184"/>
                <a:gd name="T9" fmla="*/ 157 h 164"/>
                <a:gd name="T10" fmla="*/ 177 w 184"/>
                <a:gd name="T11" fmla="*/ 164 h 164"/>
                <a:gd name="T12" fmla="*/ 7 w 184"/>
                <a:gd name="T13" fmla="*/ 164 h 164"/>
                <a:gd name="T14" fmla="*/ 21 w 184"/>
                <a:gd name="T15" fmla="*/ 44 h 164"/>
                <a:gd name="T16" fmla="*/ 21 w 184"/>
                <a:gd name="T17" fmla="*/ 44 h 164"/>
                <a:gd name="T18" fmla="*/ 28 w 184"/>
                <a:gd name="T19" fmla="*/ 37 h 164"/>
                <a:gd name="T20" fmla="*/ 35 w 184"/>
                <a:gd name="T21" fmla="*/ 44 h 164"/>
                <a:gd name="T22" fmla="*/ 35 w 184"/>
                <a:gd name="T23" fmla="*/ 136 h 164"/>
                <a:gd name="T24" fmla="*/ 28 w 184"/>
                <a:gd name="T25" fmla="*/ 143 h 164"/>
                <a:gd name="T26" fmla="*/ 21 w 184"/>
                <a:gd name="T27" fmla="*/ 136 h 164"/>
                <a:gd name="T28" fmla="*/ 21 w 184"/>
                <a:gd name="T29" fmla="*/ 44 h 164"/>
                <a:gd name="T30" fmla="*/ 149 w 184"/>
                <a:gd name="T31" fmla="*/ 29 h 164"/>
                <a:gd name="T32" fmla="*/ 149 w 184"/>
                <a:gd name="T33" fmla="*/ 29 h 164"/>
                <a:gd name="T34" fmla="*/ 157 w 184"/>
                <a:gd name="T35" fmla="*/ 22 h 164"/>
                <a:gd name="T36" fmla="*/ 163 w 184"/>
                <a:gd name="T37" fmla="*/ 29 h 164"/>
                <a:gd name="T38" fmla="*/ 163 w 184"/>
                <a:gd name="T39" fmla="*/ 136 h 164"/>
                <a:gd name="T40" fmla="*/ 157 w 184"/>
                <a:gd name="T41" fmla="*/ 143 h 164"/>
                <a:gd name="T42" fmla="*/ 149 w 184"/>
                <a:gd name="T43" fmla="*/ 136 h 164"/>
                <a:gd name="T44" fmla="*/ 149 w 184"/>
                <a:gd name="T45" fmla="*/ 29 h 164"/>
                <a:gd name="T46" fmla="*/ 117 w 184"/>
                <a:gd name="T47" fmla="*/ 7 h 164"/>
                <a:gd name="T48" fmla="*/ 117 w 184"/>
                <a:gd name="T49" fmla="*/ 7 h 164"/>
                <a:gd name="T50" fmla="*/ 124 w 184"/>
                <a:gd name="T51" fmla="*/ 0 h 164"/>
                <a:gd name="T52" fmla="*/ 131 w 184"/>
                <a:gd name="T53" fmla="*/ 7 h 164"/>
                <a:gd name="T54" fmla="*/ 131 w 184"/>
                <a:gd name="T55" fmla="*/ 136 h 164"/>
                <a:gd name="T56" fmla="*/ 124 w 184"/>
                <a:gd name="T57" fmla="*/ 143 h 164"/>
                <a:gd name="T58" fmla="*/ 117 w 184"/>
                <a:gd name="T59" fmla="*/ 136 h 164"/>
                <a:gd name="T60" fmla="*/ 117 w 184"/>
                <a:gd name="T61" fmla="*/ 7 h 164"/>
                <a:gd name="T62" fmla="*/ 85 w 184"/>
                <a:gd name="T63" fmla="*/ 55 h 164"/>
                <a:gd name="T64" fmla="*/ 85 w 184"/>
                <a:gd name="T65" fmla="*/ 55 h 164"/>
                <a:gd name="T66" fmla="*/ 92 w 184"/>
                <a:gd name="T67" fmla="*/ 48 h 164"/>
                <a:gd name="T68" fmla="*/ 99 w 184"/>
                <a:gd name="T69" fmla="*/ 55 h 164"/>
                <a:gd name="T70" fmla="*/ 99 w 184"/>
                <a:gd name="T71" fmla="*/ 136 h 164"/>
                <a:gd name="T72" fmla="*/ 92 w 184"/>
                <a:gd name="T73" fmla="*/ 143 h 164"/>
                <a:gd name="T74" fmla="*/ 85 w 184"/>
                <a:gd name="T75" fmla="*/ 136 h 164"/>
                <a:gd name="T76" fmla="*/ 85 w 184"/>
                <a:gd name="T77" fmla="*/ 55 h 164"/>
                <a:gd name="T78" fmla="*/ 53 w 184"/>
                <a:gd name="T79" fmla="*/ 87 h 164"/>
                <a:gd name="T80" fmla="*/ 53 w 184"/>
                <a:gd name="T81" fmla="*/ 87 h 164"/>
                <a:gd name="T82" fmla="*/ 60 w 184"/>
                <a:gd name="T83" fmla="*/ 80 h 164"/>
                <a:gd name="T84" fmla="*/ 67 w 184"/>
                <a:gd name="T85" fmla="*/ 87 h 164"/>
                <a:gd name="T86" fmla="*/ 67 w 184"/>
                <a:gd name="T87" fmla="*/ 136 h 164"/>
                <a:gd name="T88" fmla="*/ 60 w 184"/>
                <a:gd name="T89" fmla="*/ 143 h 164"/>
                <a:gd name="T90" fmla="*/ 53 w 184"/>
                <a:gd name="T91" fmla="*/ 136 h 164"/>
                <a:gd name="T92" fmla="*/ 53 w 184"/>
                <a:gd name="T93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164">
                  <a:moveTo>
                    <a:pt x="7" y="164"/>
                  </a:moveTo>
                  <a:cubicBezTo>
                    <a:pt x="4" y="164"/>
                    <a:pt x="0" y="161"/>
                    <a:pt x="0" y="157"/>
                  </a:cubicBezTo>
                  <a:cubicBezTo>
                    <a:pt x="0" y="153"/>
                    <a:pt x="4" y="150"/>
                    <a:pt x="7" y="150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1" y="150"/>
                    <a:pt x="184" y="153"/>
                    <a:pt x="184" y="157"/>
                  </a:cubicBezTo>
                  <a:cubicBezTo>
                    <a:pt x="184" y="161"/>
                    <a:pt x="181" y="164"/>
                    <a:pt x="17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1" y="44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4" y="37"/>
                    <a:pt x="28" y="37"/>
                  </a:cubicBezTo>
                  <a:cubicBezTo>
                    <a:pt x="32" y="37"/>
                    <a:pt x="35" y="40"/>
                    <a:pt x="35" y="44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9"/>
                    <a:pt x="32" y="143"/>
                    <a:pt x="28" y="143"/>
                  </a:cubicBezTo>
                  <a:cubicBezTo>
                    <a:pt x="24" y="143"/>
                    <a:pt x="21" y="139"/>
                    <a:pt x="21" y="136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49" y="25"/>
                    <a:pt x="153" y="22"/>
                    <a:pt x="157" y="22"/>
                  </a:cubicBezTo>
                  <a:cubicBezTo>
                    <a:pt x="160" y="22"/>
                    <a:pt x="163" y="25"/>
                    <a:pt x="163" y="29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3" y="139"/>
                    <a:pt x="160" y="143"/>
                    <a:pt x="157" y="143"/>
                  </a:cubicBezTo>
                  <a:cubicBezTo>
                    <a:pt x="153" y="143"/>
                    <a:pt x="149" y="139"/>
                    <a:pt x="149" y="136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7" y="3"/>
                    <a:pt x="120" y="0"/>
                    <a:pt x="124" y="0"/>
                  </a:cubicBezTo>
                  <a:cubicBezTo>
                    <a:pt x="128" y="0"/>
                    <a:pt x="131" y="3"/>
                    <a:pt x="131" y="7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9"/>
                    <a:pt x="128" y="143"/>
                    <a:pt x="124" y="143"/>
                  </a:cubicBezTo>
                  <a:cubicBezTo>
                    <a:pt x="120" y="143"/>
                    <a:pt x="117" y="139"/>
                    <a:pt x="117" y="136"/>
                  </a:cubicBezTo>
                  <a:cubicBezTo>
                    <a:pt x="117" y="7"/>
                    <a:pt x="117" y="7"/>
                    <a:pt x="117" y="7"/>
                  </a:cubicBezTo>
                  <a:close/>
                  <a:moveTo>
                    <a:pt x="85" y="55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1"/>
                    <a:pt x="88" y="48"/>
                    <a:pt x="92" y="48"/>
                  </a:cubicBezTo>
                  <a:cubicBezTo>
                    <a:pt x="96" y="48"/>
                    <a:pt x="99" y="51"/>
                    <a:pt x="99" y="55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9"/>
                    <a:pt x="96" y="143"/>
                    <a:pt x="92" y="143"/>
                  </a:cubicBezTo>
                  <a:cubicBezTo>
                    <a:pt x="88" y="143"/>
                    <a:pt x="85" y="139"/>
                    <a:pt x="85" y="136"/>
                  </a:cubicBezTo>
                  <a:cubicBezTo>
                    <a:pt x="85" y="55"/>
                    <a:pt x="85" y="55"/>
                    <a:pt x="85" y="55"/>
                  </a:cubicBezTo>
                  <a:close/>
                  <a:moveTo>
                    <a:pt x="53" y="87"/>
                  </a:moveTo>
                  <a:cubicBezTo>
                    <a:pt x="53" y="87"/>
                    <a:pt x="53" y="87"/>
                    <a:pt x="53" y="87"/>
                  </a:cubicBezTo>
                  <a:cubicBezTo>
                    <a:pt x="53" y="83"/>
                    <a:pt x="56" y="80"/>
                    <a:pt x="60" y="80"/>
                  </a:cubicBezTo>
                  <a:cubicBezTo>
                    <a:pt x="64" y="80"/>
                    <a:pt x="67" y="83"/>
                    <a:pt x="67" y="87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7" y="139"/>
                    <a:pt x="64" y="143"/>
                    <a:pt x="60" y="143"/>
                  </a:cubicBezTo>
                  <a:cubicBezTo>
                    <a:pt x="56" y="143"/>
                    <a:pt x="53" y="139"/>
                    <a:pt x="53" y="136"/>
                  </a:cubicBezTo>
                  <a:cubicBezTo>
                    <a:pt x="53" y="87"/>
                    <a:pt x="53" y="87"/>
                    <a:pt x="53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6"/>
            <p:cNvSpPr>
              <a:spLocks noEditPoints="1"/>
            </p:cNvSpPr>
            <p:nvPr/>
          </p:nvSpPr>
          <p:spPr bwMode="auto">
            <a:xfrm>
              <a:off x="4877926" y="4266003"/>
              <a:ext cx="367452" cy="497948"/>
            </a:xfrm>
            <a:custGeom>
              <a:avLst/>
              <a:gdLst>
                <a:gd name="T0" fmla="*/ 99 w 136"/>
                <a:gd name="T1" fmla="*/ 13 h 184"/>
                <a:gd name="T2" fmla="*/ 112 w 136"/>
                <a:gd name="T3" fmla="*/ 85 h 184"/>
                <a:gd name="T4" fmla="*/ 99 w 136"/>
                <a:gd name="T5" fmla="*/ 116 h 184"/>
                <a:gd name="T6" fmla="*/ 37 w 136"/>
                <a:gd name="T7" fmla="*/ 116 h 184"/>
                <a:gd name="T8" fmla="*/ 24 w 136"/>
                <a:gd name="T9" fmla="*/ 85 h 184"/>
                <a:gd name="T10" fmla="*/ 37 w 136"/>
                <a:gd name="T11" fmla="*/ 13 h 184"/>
                <a:gd name="T12" fmla="*/ 38 w 136"/>
                <a:gd name="T13" fmla="*/ 40 h 184"/>
                <a:gd name="T14" fmla="*/ 51 w 136"/>
                <a:gd name="T15" fmla="*/ 40 h 184"/>
                <a:gd name="T16" fmla="*/ 51 w 136"/>
                <a:gd name="T17" fmla="*/ 48 h 184"/>
                <a:gd name="T18" fmla="*/ 38 w 136"/>
                <a:gd name="T19" fmla="*/ 60 h 184"/>
                <a:gd name="T20" fmla="*/ 55 w 136"/>
                <a:gd name="T21" fmla="*/ 65 h 184"/>
                <a:gd name="T22" fmla="*/ 38 w 136"/>
                <a:gd name="T23" fmla="*/ 69 h 184"/>
                <a:gd name="T24" fmla="*/ 51 w 136"/>
                <a:gd name="T25" fmla="*/ 81 h 184"/>
                <a:gd name="T26" fmla="*/ 51 w 136"/>
                <a:gd name="T27" fmla="*/ 90 h 184"/>
                <a:gd name="T28" fmla="*/ 46 w 136"/>
                <a:gd name="T29" fmla="*/ 106 h 184"/>
                <a:gd name="T30" fmla="*/ 68 w 136"/>
                <a:gd name="T31" fmla="*/ 115 h 184"/>
                <a:gd name="T32" fmla="*/ 89 w 136"/>
                <a:gd name="T33" fmla="*/ 106 h 184"/>
                <a:gd name="T34" fmla="*/ 85 w 136"/>
                <a:gd name="T35" fmla="*/ 90 h 184"/>
                <a:gd name="T36" fmla="*/ 85 w 136"/>
                <a:gd name="T37" fmla="*/ 81 h 184"/>
                <a:gd name="T38" fmla="*/ 98 w 136"/>
                <a:gd name="T39" fmla="*/ 69 h 184"/>
                <a:gd name="T40" fmla="*/ 81 w 136"/>
                <a:gd name="T41" fmla="*/ 65 h 184"/>
                <a:gd name="T42" fmla="*/ 98 w 136"/>
                <a:gd name="T43" fmla="*/ 60 h 184"/>
                <a:gd name="T44" fmla="*/ 85 w 136"/>
                <a:gd name="T45" fmla="*/ 48 h 184"/>
                <a:gd name="T46" fmla="*/ 85 w 136"/>
                <a:gd name="T47" fmla="*/ 40 h 184"/>
                <a:gd name="T48" fmla="*/ 89 w 136"/>
                <a:gd name="T49" fmla="*/ 23 h 184"/>
                <a:gd name="T50" fmla="*/ 47 w 136"/>
                <a:gd name="T51" fmla="*/ 23 h 184"/>
                <a:gd name="T52" fmla="*/ 26 w 136"/>
                <a:gd name="T53" fmla="*/ 184 h 184"/>
                <a:gd name="T54" fmla="*/ 19 w 136"/>
                <a:gd name="T55" fmla="*/ 176 h 184"/>
                <a:gd name="T56" fmla="*/ 61 w 136"/>
                <a:gd name="T57" fmla="*/ 169 h 184"/>
                <a:gd name="T58" fmla="*/ 42 w 136"/>
                <a:gd name="T59" fmla="*/ 148 h 184"/>
                <a:gd name="T60" fmla="*/ 5 w 136"/>
                <a:gd name="T61" fmla="*/ 111 h 184"/>
                <a:gd name="T62" fmla="*/ 0 w 136"/>
                <a:gd name="T63" fmla="*/ 65 h 184"/>
                <a:gd name="T64" fmla="*/ 14 w 136"/>
                <a:gd name="T65" fmla="*/ 65 h 184"/>
                <a:gd name="T66" fmla="*/ 18 w 136"/>
                <a:gd name="T67" fmla="*/ 105 h 184"/>
                <a:gd name="T68" fmla="*/ 47 w 136"/>
                <a:gd name="T69" fmla="*/ 135 h 184"/>
                <a:gd name="T70" fmla="*/ 106 w 136"/>
                <a:gd name="T71" fmla="*/ 123 h 184"/>
                <a:gd name="T72" fmla="*/ 122 w 136"/>
                <a:gd name="T73" fmla="*/ 85 h 184"/>
                <a:gd name="T74" fmla="*/ 129 w 136"/>
                <a:gd name="T75" fmla="*/ 58 h 184"/>
                <a:gd name="T76" fmla="*/ 136 w 136"/>
                <a:gd name="T77" fmla="*/ 85 h 184"/>
                <a:gd name="T78" fmla="*/ 116 w 136"/>
                <a:gd name="T79" fmla="*/ 133 h 184"/>
                <a:gd name="T80" fmla="*/ 75 w 136"/>
                <a:gd name="T81" fmla="*/ 169 h 184"/>
                <a:gd name="T82" fmla="*/ 117 w 136"/>
                <a:gd name="T83" fmla="*/ 176 h 184"/>
                <a:gd name="T84" fmla="*/ 26 w 136"/>
                <a:gd name="T8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84">
                  <a:moveTo>
                    <a:pt x="68" y="0"/>
                  </a:moveTo>
                  <a:cubicBezTo>
                    <a:pt x="80" y="0"/>
                    <a:pt x="91" y="5"/>
                    <a:pt x="99" y="13"/>
                  </a:cubicBezTo>
                  <a:cubicBezTo>
                    <a:pt x="107" y="21"/>
                    <a:pt x="112" y="32"/>
                    <a:pt x="112" y="44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97"/>
                    <a:pt x="107" y="108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1" y="124"/>
                    <a:pt x="80" y="129"/>
                    <a:pt x="68" y="129"/>
                  </a:cubicBezTo>
                  <a:cubicBezTo>
                    <a:pt x="56" y="129"/>
                    <a:pt x="45" y="124"/>
                    <a:pt x="37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28" y="108"/>
                    <a:pt x="24" y="97"/>
                    <a:pt x="24" y="8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32"/>
                    <a:pt x="29" y="21"/>
                    <a:pt x="37" y="13"/>
                  </a:cubicBezTo>
                  <a:cubicBezTo>
                    <a:pt x="45" y="5"/>
                    <a:pt x="56" y="0"/>
                    <a:pt x="68" y="0"/>
                  </a:cubicBez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3" y="40"/>
                    <a:pt x="55" y="41"/>
                    <a:pt x="55" y="44"/>
                  </a:cubicBezTo>
                  <a:cubicBezTo>
                    <a:pt x="55" y="46"/>
                    <a:pt x="53" y="48"/>
                    <a:pt x="51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0"/>
                    <a:pt x="55" y="62"/>
                    <a:pt x="55" y="65"/>
                  </a:cubicBezTo>
                  <a:cubicBezTo>
                    <a:pt x="55" y="67"/>
                    <a:pt x="53" y="69"/>
                    <a:pt x="51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1"/>
                    <a:pt x="55" y="83"/>
                    <a:pt x="55" y="86"/>
                  </a:cubicBezTo>
                  <a:cubicBezTo>
                    <a:pt x="55" y="88"/>
                    <a:pt x="53" y="90"/>
                    <a:pt x="51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6"/>
                    <a:pt x="42" y="102"/>
                    <a:pt x="46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52" y="112"/>
                    <a:pt x="60" y="115"/>
                    <a:pt x="68" y="115"/>
                  </a:cubicBezTo>
                  <a:cubicBezTo>
                    <a:pt x="76" y="115"/>
                    <a:pt x="84" y="112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4" y="102"/>
                    <a:pt x="97" y="96"/>
                    <a:pt x="98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3" y="90"/>
                    <a:pt x="81" y="88"/>
                    <a:pt x="81" y="86"/>
                  </a:cubicBezTo>
                  <a:cubicBezTo>
                    <a:pt x="81" y="83"/>
                    <a:pt x="83" y="81"/>
                    <a:pt x="85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3" y="69"/>
                    <a:pt x="81" y="67"/>
                    <a:pt x="81" y="65"/>
                  </a:cubicBezTo>
                  <a:cubicBezTo>
                    <a:pt x="81" y="62"/>
                    <a:pt x="83" y="60"/>
                    <a:pt x="85" y="60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6"/>
                    <a:pt x="81" y="44"/>
                  </a:cubicBezTo>
                  <a:cubicBezTo>
                    <a:pt x="81" y="41"/>
                    <a:pt x="83" y="40"/>
                    <a:pt x="85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33"/>
                    <a:pt x="94" y="27"/>
                    <a:pt x="89" y="23"/>
                  </a:cubicBezTo>
                  <a:cubicBezTo>
                    <a:pt x="84" y="18"/>
                    <a:pt x="76" y="14"/>
                    <a:pt x="68" y="14"/>
                  </a:cubicBezTo>
                  <a:cubicBezTo>
                    <a:pt x="60" y="14"/>
                    <a:pt x="52" y="18"/>
                    <a:pt x="47" y="23"/>
                  </a:cubicBezTo>
                  <a:cubicBezTo>
                    <a:pt x="42" y="27"/>
                    <a:pt x="39" y="33"/>
                    <a:pt x="38" y="40"/>
                  </a:cubicBezTo>
                  <a:close/>
                  <a:moveTo>
                    <a:pt x="26" y="184"/>
                  </a:moveTo>
                  <a:cubicBezTo>
                    <a:pt x="26" y="184"/>
                    <a:pt x="26" y="184"/>
                    <a:pt x="26" y="184"/>
                  </a:cubicBezTo>
                  <a:cubicBezTo>
                    <a:pt x="22" y="184"/>
                    <a:pt x="19" y="180"/>
                    <a:pt x="19" y="176"/>
                  </a:cubicBezTo>
                  <a:cubicBezTo>
                    <a:pt x="19" y="173"/>
                    <a:pt x="22" y="169"/>
                    <a:pt x="26" y="169"/>
                  </a:cubicBezTo>
                  <a:cubicBezTo>
                    <a:pt x="61" y="169"/>
                    <a:pt x="61" y="169"/>
                    <a:pt x="61" y="169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54" y="152"/>
                    <a:pt x="48" y="150"/>
                    <a:pt x="42" y="148"/>
                  </a:cubicBezTo>
                  <a:cubicBezTo>
                    <a:pt x="34" y="144"/>
                    <a:pt x="26" y="139"/>
                    <a:pt x="20" y="133"/>
                  </a:cubicBezTo>
                  <a:cubicBezTo>
                    <a:pt x="14" y="127"/>
                    <a:pt x="9" y="119"/>
                    <a:pt x="5" y="111"/>
                  </a:cubicBezTo>
                  <a:cubicBezTo>
                    <a:pt x="2" y="103"/>
                    <a:pt x="0" y="94"/>
                    <a:pt x="0" y="8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1"/>
                    <a:pt x="3" y="58"/>
                    <a:pt x="7" y="58"/>
                  </a:cubicBezTo>
                  <a:cubicBezTo>
                    <a:pt x="11" y="58"/>
                    <a:pt x="14" y="61"/>
                    <a:pt x="14" y="65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92"/>
                    <a:pt x="16" y="99"/>
                    <a:pt x="18" y="105"/>
                  </a:cubicBezTo>
                  <a:cubicBezTo>
                    <a:pt x="21" y="112"/>
                    <a:pt x="25" y="118"/>
                    <a:pt x="30" y="123"/>
                  </a:cubicBezTo>
                  <a:cubicBezTo>
                    <a:pt x="35" y="128"/>
                    <a:pt x="41" y="132"/>
                    <a:pt x="47" y="135"/>
                  </a:cubicBezTo>
                  <a:cubicBezTo>
                    <a:pt x="54" y="137"/>
                    <a:pt x="61" y="139"/>
                    <a:pt x="68" y="139"/>
                  </a:cubicBezTo>
                  <a:cubicBezTo>
                    <a:pt x="83" y="139"/>
                    <a:pt x="96" y="133"/>
                    <a:pt x="106" y="123"/>
                  </a:cubicBezTo>
                  <a:cubicBezTo>
                    <a:pt x="111" y="118"/>
                    <a:pt x="115" y="112"/>
                    <a:pt x="118" y="105"/>
                  </a:cubicBezTo>
                  <a:cubicBezTo>
                    <a:pt x="120" y="99"/>
                    <a:pt x="122" y="92"/>
                    <a:pt x="122" y="8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1"/>
                    <a:pt x="125" y="58"/>
                    <a:pt x="129" y="58"/>
                  </a:cubicBezTo>
                  <a:cubicBezTo>
                    <a:pt x="133" y="58"/>
                    <a:pt x="136" y="61"/>
                    <a:pt x="136" y="6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94"/>
                    <a:pt x="134" y="103"/>
                    <a:pt x="131" y="111"/>
                  </a:cubicBezTo>
                  <a:cubicBezTo>
                    <a:pt x="127" y="119"/>
                    <a:pt x="122" y="127"/>
                    <a:pt x="116" y="133"/>
                  </a:cubicBezTo>
                  <a:cubicBezTo>
                    <a:pt x="105" y="144"/>
                    <a:pt x="91" y="151"/>
                    <a:pt x="75" y="153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4" y="169"/>
                    <a:pt x="117" y="173"/>
                    <a:pt x="117" y="176"/>
                  </a:cubicBezTo>
                  <a:cubicBezTo>
                    <a:pt x="117" y="180"/>
                    <a:pt x="114" y="184"/>
                    <a:pt x="110" y="184"/>
                  </a:cubicBezTo>
                  <a:cubicBezTo>
                    <a:pt x="82" y="184"/>
                    <a:pt x="54" y="184"/>
                    <a:pt x="2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2"/>
            <p:cNvSpPr>
              <a:spLocks noEditPoints="1"/>
            </p:cNvSpPr>
            <p:nvPr/>
          </p:nvSpPr>
          <p:spPr bwMode="auto">
            <a:xfrm>
              <a:off x="2031268" y="4306640"/>
              <a:ext cx="497951" cy="416674"/>
            </a:xfrm>
            <a:custGeom>
              <a:avLst/>
              <a:gdLst>
                <a:gd name="T0" fmla="*/ 150 w 184"/>
                <a:gd name="T1" fmla="*/ 0 h 154"/>
                <a:gd name="T2" fmla="*/ 184 w 184"/>
                <a:gd name="T3" fmla="*/ 33 h 154"/>
                <a:gd name="T4" fmla="*/ 174 w 184"/>
                <a:gd name="T5" fmla="*/ 145 h 154"/>
                <a:gd name="T6" fmla="*/ 150 w 184"/>
                <a:gd name="T7" fmla="*/ 154 h 154"/>
                <a:gd name="T8" fmla="*/ 10 w 184"/>
                <a:gd name="T9" fmla="*/ 145 h 154"/>
                <a:gd name="T10" fmla="*/ 10 w 184"/>
                <a:gd name="T11" fmla="*/ 144 h 154"/>
                <a:gd name="T12" fmla="*/ 0 w 184"/>
                <a:gd name="T13" fmla="*/ 33 h 154"/>
                <a:gd name="T14" fmla="*/ 10 w 184"/>
                <a:gd name="T15" fmla="*/ 9 h 154"/>
                <a:gd name="T16" fmla="*/ 34 w 184"/>
                <a:gd name="T17" fmla="*/ 0 h 154"/>
                <a:gd name="T18" fmla="*/ 47 w 184"/>
                <a:gd name="T19" fmla="*/ 119 h 154"/>
                <a:gd name="T20" fmla="*/ 59 w 184"/>
                <a:gd name="T21" fmla="*/ 92 h 154"/>
                <a:gd name="T22" fmla="*/ 73 w 184"/>
                <a:gd name="T23" fmla="*/ 92 h 154"/>
                <a:gd name="T24" fmla="*/ 85 w 184"/>
                <a:gd name="T25" fmla="*/ 119 h 154"/>
                <a:gd name="T26" fmla="*/ 92 w 184"/>
                <a:gd name="T27" fmla="*/ 61 h 154"/>
                <a:gd name="T28" fmla="*/ 99 w 184"/>
                <a:gd name="T29" fmla="*/ 119 h 154"/>
                <a:gd name="T30" fmla="*/ 111 w 184"/>
                <a:gd name="T31" fmla="*/ 33 h 154"/>
                <a:gd name="T32" fmla="*/ 125 w 184"/>
                <a:gd name="T33" fmla="*/ 33 h 154"/>
                <a:gd name="T34" fmla="*/ 137 w 184"/>
                <a:gd name="T35" fmla="*/ 119 h 154"/>
                <a:gd name="T36" fmla="*/ 144 w 184"/>
                <a:gd name="T37" fmla="*/ 42 h 154"/>
                <a:gd name="T38" fmla="*/ 151 w 184"/>
                <a:gd name="T39" fmla="*/ 121 h 154"/>
                <a:gd name="T40" fmla="*/ 144 w 184"/>
                <a:gd name="T41" fmla="*/ 128 h 154"/>
                <a:gd name="T42" fmla="*/ 144 w 184"/>
                <a:gd name="T43" fmla="*/ 128 h 154"/>
                <a:gd name="T44" fmla="*/ 144 w 184"/>
                <a:gd name="T45" fmla="*/ 128 h 154"/>
                <a:gd name="T46" fmla="*/ 40 w 184"/>
                <a:gd name="T47" fmla="*/ 128 h 154"/>
                <a:gd name="T48" fmla="*/ 40 w 184"/>
                <a:gd name="T49" fmla="*/ 128 h 154"/>
                <a:gd name="T50" fmla="*/ 40 w 184"/>
                <a:gd name="T51" fmla="*/ 128 h 154"/>
                <a:gd name="T52" fmla="*/ 33 w 184"/>
                <a:gd name="T53" fmla="*/ 121 h 154"/>
                <a:gd name="T54" fmla="*/ 40 w 184"/>
                <a:gd name="T55" fmla="*/ 53 h 154"/>
                <a:gd name="T56" fmla="*/ 47 w 184"/>
                <a:gd name="T57" fmla="*/ 119 h 154"/>
                <a:gd name="T58" fmla="*/ 150 w 184"/>
                <a:gd name="T59" fmla="*/ 14 h 154"/>
                <a:gd name="T60" fmla="*/ 20 w 184"/>
                <a:gd name="T61" fmla="*/ 19 h 154"/>
                <a:gd name="T62" fmla="*/ 14 w 184"/>
                <a:gd name="T63" fmla="*/ 33 h 154"/>
                <a:gd name="T64" fmla="*/ 20 w 184"/>
                <a:gd name="T65" fmla="*/ 135 h 154"/>
                <a:gd name="T66" fmla="*/ 34 w 184"/>
                <a:gd name="T67" fmla="*/ 140 h 154"/>
                <a:gd name="T68" fmla="*/ 164 w 184"/>
                <a:gd name="T69" fmla="*/ 135 h 154"/>
                <a:gd name="T70" fmla="*/ 170 w 184"/>
                <a:gd name="T71" fmla="*/ 121 h 154"/>
                <a:gd name="T72" fmla="*/ 164 w 184"/>
                <a:gd name="T7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54">
                  <a:moveTo>
                    <a:pt x="34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3"/>
                    <a:pt x="174" y="9"/>
                  </a:cubicBezTo>
                  <a:cubicBezTo>
                    <a:pt x="180" y="15"/>
                    <a:pt x="184" y="24"/>
                    <a:pt x="184" y="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30"/>
                    <a:pt x="180" y="138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7" y="151"/>
                    <a:pt x="159" y="154"/>
                    <a:pt x="150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25" y="154"/>
                    <a:pt x="16" y="151"/>
                    <a:pt x="10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38"/>
                    <a:pt x="0" y="130"/>
                    <a:pt x="0" y="1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4" y="1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25" y="0"/>
                    <a:pt x="34" y="0"/>
                  </a:cubicBezTo>
                  <a:close/>
                  <a:moveTo>
                    <a:pt x="47" y="119"/>
                  </a:moveTo>
                  <a:cubicBezTo>
                    <a:pt x="47" y="119"/>
                    <a:pt x="47" y="119"/>
                    <a:pt x="4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88"/>
                    <a:pt x="62" y="84"/>
                    <a:pt x="66" y="84"/>
                  </a:cubicBezTo>
                  <a:cubicBezTo>
                    <a:pt x="70" y="84"/>
                    <a:pt x="73" y="88"/>
                    <a:pt x="73" y="92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5"/>
                    <a:pt x="88" y="61"/>
                    <a:pt x="92" y="61"/>
                  </a:cubicBezTo>
                  <a:cubicBezTo>
                    <a:pt x="96" y="61"/>
                    <a:pt x="99" y="65"/>
                    <a:pt x="99" y="6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29"/>
                    <a:pt x="114" y="26"/>
                    <a:pt x="118" y="26"/>
                  </a:cubicBezTo>
                  <a:cubicBezTo>
                    <a:pt x="122" y="26"/>
                    <a:pt x="125" y="29"/>
                    <a:pt x="125" y="33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5"/>
                    <a:pt x="140" y="42"/>
                    <a:pt x="144" y="42"/>
                  </a:cubicBezTo>
                  <a:cubicBezTo>
                    <a:pt x="148" y="42"/>
                    <a:pt x="151" y="45"/>
                    <a:pt x="151" y="4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4"/>
                    <a:pt x="148" y="127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09" y="128"/>
                    <a:pt x="75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6" y="128"/>
                    <a:pt x="33" y="124"/>
                    <a:pt x="33" y="12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6"/>
                    <a:pt x="36" y="53"/>
                    <a:pt x="40" y="53"/>
                  </a:cubicBezTo>
                  <a:cubicBezTo>
                    <a:pt x="44" y="53"/>
                    <a:pt x="47" y="56"/>
                    <a:pt x="47" y="60"/>
                  </a:cubicBezTo>
                  <a:cubicBezTo>
                    <a:pt x="47" y="119"/>
                    <a:pt x="47" y="119"/>
                    <a:pt x="47" y="119"/>
                  </a:cubicBezTo>
                  <a:close/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9" y="14"/>
                    <a:pt x="24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3"/>
                    <a:pt x="14" y="28"/>
                    <a:pt x="14" y="33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6"/>
                    <a:pt x="17" y="131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4" y="138"/>
                    <a:pt x="29" y="140"/>
                    <a:pt x="34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5" y="140"/>
                    <a:pt x="160" y="138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7" y="131"/>
                    <a:pt x="170" y="126"/>
                    <a:pt x="170" y="121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28"/>
                    <a:pt x="167" y="23"/>
                    <a:pt x="164" y="19"/>
                  </a:cubicBezTo>
                  <a:cubicBezTo>
                    <a:pt x="160" y="16"/>
                    <a:pt x="156" y="14"/>
                    <a:pt x="15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698609" y="4072695"/>
            <a:ext cx="0" cy="617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484012" y="4072695"/>
            <a:ext cx="0" cy="617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048609" y="5244460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0017" y="5244460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11424" y="5244460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25236" y="641491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rcRect l="6489" t="2762" r="38262" b="2762"/>
          <a:stretch>
            <a:fillRect/>
          </a:stretch>
        </p:blipFill>
        <p:spPr>
          <a:xfrm>
            <a:off x="815566" y="2272851"/>
            <a:ext cx="2699658" cy="26996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6669934" y="2489869"/>
            <a:ext cx="1690914" cy="1690914"/>
            <a:chOff x="6669934" y="2489869"/>
            <a:chExt cx="1690914" cy="1690914"/>
          </a:xfrm>
        </p:grpSpPr>
        <p:sp>
          <p:nvSpPr>
            <p:cNvPr id="14" name="椭圆 13"/>
            <p:cNvSpPr/>
            <p:nvPr/>
          </p:nvSpPr>
          <p:spPr>
            <a:xfrm>
              <a:off x="6669934" y="2489869"/>
              <a:ext cx="1690914" cy="1690914"/>
            </a:xfrm>
            <a:prstGeom prst="ellipse">
              <a:avLst/>
            </a:prstGeom>
            <a:solidFill>
              <a:srgbClr val="EDD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7260024" y="3081607"/>
              <a:ext cx="510735" cy="507439"/>
            </a:xfrm>
            <a:custGeom>
              <a:avLst/>
              <a:gdLst>
                <a:gd name="T0" fmla="*/ 49 w 169"/>
                <a:gd name="T1" fmla="*/ 36 h 169"/>
                <a:gd name="T2" fmla="*/ 42 w 169"/>
                <a:gd name="T3" fmla="*/ 42 h 169"/>
                <a:gd name="T4" fmla="*/ 36 w 169"/>
                <a:gd name="T5" fmla="*/ 49 h 169"/>
                <a:gd name="T6" fmla="*/ 31 w 169"/>
                <a:gd name="T7" fmla="*/ 58 h 169"/>
                <a:gd name="T8" fmla="*/ 39 w 169"/>
                <a:gd name="T9" fmla="*/ 61 h 169"/>
                <a:gd name="T10" fmla="*/ 43 w 169"/>
                <a:gd name="T11" fmla="*/ 54 h 169"/>
                <a:gd name="T12" fmla="*/ 48 w 169"/>
                <a:gd name="T13" fmla="*/ 48 h 169"/>
                <a:gd name="T14" fmla="*/ 61 w 169"/>
                <a:gd name="T15" fmla="*/ 39 h 169"/>
                <a:gd name="T16" fmla="*/ 58 w 169"/>
                <a:gd name="T17" fmla="*/ 31 h 169"/>
                <a:gd name="T18" fmla="*/ 166 w 169"/>
                <a:gd name="T19" fmla="*/ 157 h 169"/>
                <a:gd name="T20" fmla="*/ 148 w 169"/>
                <a:gd name="T21" fmla="*/ 107 h 169"/>
                <a:gd name="T22" fmla="*/ 148 w 169"/>
                <a:gd name="T23" fmla="*/ 48 h 169"/>
                <a:gd name="T24" fmla="*/ 131 w 169"/>
                <a:gd name="T25" fmla="*/ 23 h 169"/>
                <a:gd name="T26" fmla="*/ 106 w 169"/>
                <a:gd name="T27" fmla="*/ 6 h 169"/>
                <a:gd name="T28" fmla="*/ 106 w 169"/>
                <a:gd name="T29" fmla="*/ 6 h 169"/>
                <a:gd name="T30" fmla="*/ 23 w 169"/>
                <a:gd name="T31" fmla="*/ 23 h 169"/>
                <a:gd name="T32" fmla="*/ 0 w 169"/>
                <a:gd name="T33" fmla="*/ 77 h 169"/>
                <a:gd name="T34" fmla="*/ 6 w 169"/>
                <a:gd name="T35" fmla="*/ 107 h 169"/>
                <a:gd name="T36" fmla="*/ 23 w 169"/>
                <a:gd name="T37" fmla="*/ 132 h 169"/>
                <a:gd name="T38" fmla="*/ 48 w 169"/>
                <a:gd name="T39" fmla="*/ 148 h 169"/>
                <a:gd name="T40" fmla="*/ 77 w 169"/>
                <a:gd name="T41" fmla="*/ 154 h 169"/>
                <a:gd name="T42" fmla="*/ 126 w 169"/>
                <a:gd name="T43" fmla="*/ 136 h 169"/>
                <a:gd name="T44" fmla="*/ 166 w 169"/>
                <a:gd name="T45" fmla="*/ 167 h 169"/>
                <a:gd name="T46" fmla="*/ 121 w 169"/>
                <a:gd name="T47" fmla="*/ 122 h 169"/>
                <a:gd name="T48" fmla="*/ 121 w 169"/>
                <a:gd name="T49" fmla="*/ 122 h 169"/>
                <a:gd name="T50" fmla="*/ 77 w 169"/>
                <a:gd name="T51" fmla="*/ 140 h 169"/>
                <a:gd name="T52" fmla="*/ 33 w 169"/>
                <a:gd name="T53" fmla="*/ 122 h 169"/>
                <a:gd name="T54" fmla="*/ 33 w 169"/>
                <a:gd name="T55" fmla="*/ 122 h 169"/>
                <a:gd name="T56" fmla="*/ 19 w 169"/>
                <a:gd name="T57" fmla="*/ 101 h 169"/>
                <a:gd name="T58" fmla="*/ 19 w 169"/>
                <a:gd name="T59" fmla="*/ 53 h 169"/>
                <a:gd name="T60" fmla="*/ 77 w 169"/>
                <a:gd name="T61" fmla="*/ 14 h 169"/>
                <a:gd name="T62" fmla="*/ 101 w 169"/>
                <a:gd name="T63" fmla="*/ 19 h 169"/>
                <a:gd name="T64" fmla="*/ 122 w 169"/>
                <a:gd name="T65" fmla="*/ 33 h 169"/>
                <a:gd name="T66" fmla="*/ 135 w 169"/>
                <a:gd name="T67" fmla="*/ 54 h 169"/>
                <a:gd name="T68" fmla="*/ 135 w 169"/>
                <a:gd name="T69" fmla="*/ 101 h 169"/>
                <a:gd name="T70" fmla="*/ 122 w 169"/>
                <a:gd name="T71" fmla="*/ 73 h 169"/>
                <a:gd name="T72" fmla="*/ 118 w 169"/>
                <a:gd name="T73" fmla="*/ 77 h 169"/>
                <a:gd name="T74" fmla="*/ 115 w 169"/>
                <a:gd name="T75" fmla="*/ 93 h 169"/>
                <a:gd name="T76" fmla="*/ 93 w 169"/>
                <a:gd name="T77" fmla="*/ 115 h 169"/>
                <a:gd name="T78" fmla="*/ 73 w 169"/>
                <a:gd name="T79" fmla="*/ 123 h 169"/>
                <a:gd name="T80" fmla="*/ 96 w 169"/>
                <a:gd name="T81" fmla="*/ 123 h 169"/>
                <a:gd name="T82" fmla="*/ 123 w 169"/>
                <a:gd name="T83" fmla="*/ 96 h 169"/>
                <a:gd name="T84" fmla="*/ 127 w 169"/>
                <a:gd name="T85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69">
                  <a:moveTo>
                    <a:pt x="58" y="31"/>
                  </a:moveTo>
                  <a:cubicBezTo>
                    <a:pt x="55" y="33"/>
                    <a:pt x="52" y="34"/>
                    <a:pt x="49" y="36"/>
                  </a:cubicBezTo>
                  <a:cubicBezTo>
                    <a:pt x="47" y="38"/>
                    <a:pt x="44" y="40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9" y="44"/>
                    <a:pt x="37" y="47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4" y="52"/>
                    <a:pt x="32" y="55"/>
                    <a:pt x="31" y="58"/>
                  </a:cubicBezTo>
                  <a:cubicBezTo>
                    <a:pt x="30" y="60"/>
                    <a:pt x="31" y="62"/>
                    <a:pt x="33" y="63"/>
                  </a:cubicBezTo>
                  <a:cubicBezTo>
                    <a:pt x="35" y="64"/>
                    <a:pt x="38" y="63"/>
                    <a:pt x="39" y="61"/>
                  </a:cubicBezTo>
                  <a:cubicBezTo>
                    <a:pt x="40" y="59"/>
                    <a:pt x="41" y="56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2"/>
                    <a:pt x="46" y="50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6"/>
                    <a:pt x="52" y="44"/>
                    <a:pt x="54" y="43"/>
                  </a:cubicBezTo>
                  <a:cubicBezTo>
                    <a:pt x="56" y="41"/>
                    <a:pt x="58" y="40"/>
                    <a:pt x="61" y="39"/>
                  </a:cubicBezTo>
                  <a:cubicBezTo>
                    <a:pt x="63" y="38"/>
                    <a:pt x="64" y="36"/>
                    <a:pt x="63" y="34"/>
                  </a:cubicBezTo>
                  <a:cubicBezTo>
                    <a:pt x="62" y="32"/>
                    <a:pt x="60" y="31"/>
                    <a:pt x="58" y="31"/>
                  </a:cubicBezTo>
                  <a:close/>
                  <a:moveTo>
                    <a:pt x="166" y="157"/>
                  </a:moveTo>
                  <a:cubicBezTo>
                    <a:pt x="166" y="157"/>
                    <a:pt x="166" y="157"/>
                    <a:pt x="166" y="157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41" y="120"/>
                    <a:pt x="145" y="114"/>
                    <a:pt x="148" y="107"/>
                  </a:cubicBezTo>
                  <a:cubicBezTo>
                    <a:pt x="152" y="98"/>
                    <a:pt x="154" y="88"/>
                    <a:pt x="154" y="77"/>
                  </a:cubicBezTo>
                  <a:cubicBezTo>
                    <a:pt x="154" y="67"/>
                    <a:pt x="152" y="57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4" y="39"/>
                    <a:pt x="138" y="30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24" y="16"/>
                    <a:pt x="116" y="10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97" y="2"/>
                    <a:pt x="87" y="0"/>
                    <a:pt x="77" y="0"/>
                  </a:cubicBezTo>
                  <a:cubicBezTo>
                    <a:pt x="56" y="0"/>
                    <a:pt x="36" y="9"/>
                    <a:pt x="23" y="23"/>
                  </a:cubicBezTo>
                  <a:cubicBezTo>
                    <a:pt x="16" y="30"/>
                    <a:pt x="10" y="38"/>
                    <a:pt x="6" y="48"/>
                  </a:cubicBezTo>
                  <a:cubicBezTo>
                    <a:pt x="2" y="57"/>
                    <a:pt x="0" y="67"/>
                    <a:pt x="0" y="77"/>
                  </a:cubicBezTo>
                  <a:cubicBezTo>
                    <a:pt x="0" y="87"/>
                    <a:pt x="2" y="97"/>
                    <a:pt x="6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0" y="116"/>
                    <a:pt x="16" y="124"/>
                    <a:pt x="23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0" y="139"/>
                    <a:pt x="38" y="144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57" y="152"/>
                    <a:pt x="67" y="154"/>
                    <a:pt x="77" y="154"/>
                  </a:cubicBezTo>
                  <a:cubicBezTo>
                    <a:pt x="87" y="154"/>
                    <a:pt x="97" y="152"/>
                    <a:pt x="106" y="148"/>
                  </a:cubicBezTo>
                  <a:cubicBezTo>
                    <a:pt x="113" y="145"/>
                    <a:pt x="120" y="141"/>
                    <a:pt x="126" y="136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9" y="169"/>
                    <a:pt x="164" y="169"/>
                    <a:pt x="166" y="167"/>
                  </a:cubicBezTo>
                  <a:cubicBezTo>
                    <a:pt x="169" y="164"/>
                    <a:pt x="169" y="159"/>
                    <a:pt x="166" y="157"/>
                  </a:cubicBezTo>
                  <a:close/>
                  <a:moveTo>
                    <a:pt x="121" y="122"/>
                  </a:moveTo>
                  <a:cubicBezTo>
                    <a:pt x="121" y="122"/>
                    <a:pt x="121" y="122"/>
                    <a:pt x="121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15" y="127"/>
                    <a:pt x="109" y="132"/>
                    <a:pt x="101" y="135"/>
                  </a:cubicBezTo>
                  <a:cubicBezTo>
                    <a:pt x="93" y="138"/>
                    <a:pt x="85" y="140"/>
                    <a:pt x="77" y="140"/>
                  </a:cubicBezTo>
                  <a:cubicBezTo>
                    <a:pt x="68" y="140"/>
                    <a:pt x="60" y="138"/>
                    <a:pt x="53" y="135"/>
                  </a:cubicBezTo>
                  <a:cubicBezTo>
                    <a:pt x="45" y="132"/>
                    <a:pt x="38" y="127"/>
                    <a:pt x="33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27" y="116"/>
                    <a:pt x="22" y="109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6" y="94"/>
                    <a:pt x="14" y="86"/>
                    <a:pt x="14" y="77"/>
                  </a:cubicBezTo>
                  <a:cubicBezTo>
                    <a:pt x="14" y="69"/>
                    <a:pt x="16" y="61"/>
                    <a:pt x="19" y="53"/>
                  </a:cubicBezTo>
                  <a:cubicBezTo>
                    <a:pt x="22" y="46"/>
                    <a:pt x="27" y="39"/>
                    <a:pt x="33" y="33"/>
                  </a:cubicBezTo>
                  <a:cubicBezTo>
                    <a:pt x="44" y="22"/>
                    <a:pt x="60" y="14"/>
                    <a:pt x="77" y="14"/>
                  </a:cubicBezTo>
                  <a:cubicBezTo>
                    <a:pt x="85" y="14"/>
                    <a:pt x="93" y="16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9" y="22"/>
                    <a:pt x="115" y="27"/>
                    <a:pt x="121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7" y="39"/>
                    <a:pt x="132" y="46"/>
                    <a:pt x="135" y="53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8" y="61"/>
                    <a:pt x="140" y="69"/>
                    <a:pt x="140" y="77"/>
                  </a:cubicBezTo>
                  <a:cubicBezTo>
                    <a:pt x="140" y="86"/>
                    <a:pt x="138" y="94"/>
                    <a:pt x="135" y="101"/>
                  </a:cubicBezTo>
                  <a:cubicBezTo>
                    <a:pt x="132" y="109"/>
                    <a:pt x="127" y="116"/>
                    <a:pt x="121" y="122"/>
                  </a:cubicBezTo>
                  <a:close/>
                  <a:moveTo>
                    <a:pt x="122" y="73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20" y="73"/>
                    <a:pt x="118" y="75"/>
                    <a:pt x="118" y="77"/>
                  </a:cubicBezTo>
                  <a:cubicBezTo>
                    <a:pt x="118" y="83"/>
                    <a:pt x="117" y="88"/>
                    <a:pt x="115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3" y="98"/>
                    <a:pt x="110" y="102"/>
                    <a:pt x="106" y="106"/>
                  </a:cubicBezTo>
                  <a:cubicBezTo>
                    <a:pt x="102" y="110"/>
                    <a:pt x="98" y="113"/>
                    <a:pt x="93" y="115"/>
                  </a:cubicBezTo>
                  <a:cubicBezTo>
                    <a:pt x="88" y="117"/>
                    <a:pt x="82" y="118"/>
                    <a:pt x="77" y="118"/>
                  </a:cubicBezTo>
                  <a:cubicBezTo>
                    <a:pt x="75" y="118"/>
                    <a:pt x="73" y="120"/>
                    <a:pt x="73" y="123"/>
                  </a:cubicBezTo>
                  <a:cubicBezTo>
                    <a:pt x="73" y="125"/>
                    <a:pt x="75" y="127"/>
                    <a:pt x="77" y="127"/>
                  </a:cubicBezTo>
                  <a:cubicBezTo>
                    <a:pt x="83" y="127"/>
                    <a:pt x="90" y="126"/>
                    <a:pt x="96" y="123"/>
                  </a:cubicBezTo>
                  <a:cubicBezTo>
                    <a:pt x="102" y="121"/>
                    <a:pt x="107" y="117"/>
                    <a:pt x="112" y="112"/>
                  </a:cubicBezTo>
                  <a:cubicBezTo>
                    <a:pt x="117" y="108"/>
                    <a:pt x="120" y="102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5" y="90"/>
                    <a:pt x="127" y="84"/>
                    <a:pt x="127" y="77"/>
                  </a:cubicBezTo>
                  <a:cubicBezTo>
                    <a:pt x="127" y="75"/>
                    <a:pt x="125" y="73"/>
                    <a:pt x="122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42178" y="2489869"/>
            <a:ext cx="1690914" cy="1690914"/>
            <a:chOff x="9142178" y="2489869"/>
            <a:chExt cx="1690914" cy="1690914"/>
          </a:xfrm>
        </p:grpSpPr>
        <p:sp>
          <p:nvSpPr>
            <p:cNvPr id="15" name="椭圆 14"/>
            <p:cNvSpPr/>
            <p:nvPr/>
          </p:nvSpPr>
          <p:spPr>
            <a:xfrm>
              <a:off x="9142178" y="2489869"/>
              <a:ext cx="1690914" cy="1690914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9712497" y="3058540"/>
              <a:ext cx="550276" cy="553572"/>
            </a:xfrm>
            <a:custGeom>
              <a:avLst/>
              <a:gdLst>
                <a:gd name="T0" fmla="*/ 91 w 183"/>
                <a:gd name="T1" fmla="*/ 0 h 184"/>
                <a:gd name="T2" fmla="*/ 156 w 183"/>
                <a:gd name="T3" fmla="*/ 27 h 184"/>
                <a:gd name="T4" fmla="*/ 183 w 183"/>
                <a:gd name="T5" fmla="*/ 92 h 184"/>
                <a:gd name="T6" fmla="*/ 156 w 183"/>
                <a:gd name="T7" fmla="*/ 157 h 184"/>
                <a:gd name="T8" fmla="*/ 156 w 183"/>
                <a:gd name="T9" fmla="*/ 157 h 184"/>
                <a:gd name="T10" fmla="*/ 156 w 183"/>
                <a:gd name="T11" fmla="*/ 157 h 184"/>
                <a:gd name="T12" fmla="*/ 91 w 183"/>
                <a:gd name="T13" fmla="*/ 184 h 184"/>
                <a:gd name="T14" fmla="*/ 26 w 183"/>
                <a:gd name="T15" fmla="*/ 157 h 184"/>
                <a:gd name="T16" fmla="*/ 0 w 183"/>
                <a:gd name="T17" fmla="*/ 92 h 184"/>
                <a:gd name="T18" fmla="*/ 26 w 183"/>
                <a:gd name="T19" fmla="*/ 27 h 184"/>
                <a:gd name="T20" fmla="*/ 27 w 183"/>
                <a:gd name="T21" fmla="*/ 27 h 184"/>
                <a:gd name="T22" fmla="*/ 27 w 183"/>
                <a:gd name="T23" fmla="*/ 27 h 184"/>
                <a:gd name="T24" fmla="*/ 91 w 183"/>
                <a:gd name="T25" fmla="*/ 0 h 184"/>
                <a:gd name="T26" fmla="*/ 84 w 183"/>
                <a:gd name="T27" fmla="*/ 34 h 184"/>
                <a:gd name="T28" fmla="*/ 84 w 183"/>
                <a:gd name="T29" fmla="*/ 34 h 184"/>
                <a:gd name="T30" fmla="*/ 84 w 183"/>
                <a:gd name="T31" fmla="*/ 92 h 184"/>
                <a:gd name="T32" fmla="*/ 91 w 183"/>
                <a:gd name="T33" fmla="*/ 99 h 184"/>
                <a:gd name="T34" fmla="*/ 91 w 183"/>
                <a:gd name="T35" fmla="*/ 99 h 184"/>
                <a:gd name="T36" fmla="*/ 138 w 183"/>
                <a:gd name="T37" fmla="*/ 99 h 184"/>
                <a:gd name="T38" fmla="*/ 145 w 183"/>
                <a:gd name="T39" fmla="*/ 92 h 184"/>
                <a:gd name="T40" fmla="*/ 138 w 183"/>
                <a:gd name="T41" fmla="*/ 85 h 184"/>
                <a:gd name="T42" fmla="*/ 98 w 183"/>
                <a:gd name="T43" fmla="*/ 85 h 184"/>
                <a:gd name="T44" fmla="*/ 98 w 183"/>
                <a:gd name="T45" fmla="*/ 34 h 184"/>
                <a:gd name="T46" fmla="*/ 91 w 183"/>
                <a:gd name="T47" fmla="*/ 27 h 184"/>
                <a:gd name="T48" fmla="*/ 84 w 183"/>
                <a:gd name="T49" fmla="*/ 34 h 184"/>
                <a:gd name="T50" fmla="*/ 146 w 183"/>
                <a:gd name="T51" fmla="*/ 37 h 184"/>
                <a:gd name="T52" fmla="*/ 146 w 183"/>
                <a:gd name="T53" fmla="*/ 37 h 184"/>
                <a:gd name="T54" fmla="*/ 91 w 183"/>
                <a:gd name="T55" fmla="*/ 15 h 184"/>
                <a:gd name="T56" fmla="*/ 36 w 183"/>
                <a:gd name="T57" fmla="*/ 37 h 184"/>
                <a:gd name="T58" fmla="*/ 36 w 183"/>
                <a:gd name="T59" fmla="*/ 37 h 184"/>
                <a:gd name="T60" fmla="*/ 14 w 183"/>
                <a:gd name="T61" fmla="*/ 92 h 184"/>
                <a:gd name="T62" fmla="*/ 36 w 183"/>
                <a:gd name="T63" fmla="*/ 147 h 184"/>
                <a:gd name="T64" fmla="*/ 91 w 183"/>
                <a:gd name="T65" fmla="*/ 170 h 184"/>
                <a:gd name="T66" fmla="*/ 146 w 183"/>
                <a:gd name="T67" fmla="*/ 147 h 184"/>
                <a:gd name="T68" fmla="*/ 169 w 183"/>
                <a:gd name="T69" fmla="*/ 92 h 184"/>
                <a:gd name="T70" fmla="*/ 146 w 183"/>
                <a:gd name="T71" fmla="*/ 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184">
                  <a:moveTo>
                    <a:pt x="91" y="0"/>
                  </a:moveTo>
                  <a:cubicBezTo>
                    <a:pt x="117" y="0"/>
                    <a:pt x="140" y="11"/>
                    <a:pt x="156" y="27"/>
                  </a:cubicBezTo>
                  <a:cubicBezTo>
                    <a:pt x="173" y="44"/>
                    <a:pt x="183" y="67"/>
                    <a:pt x="183" y="92"/>
                  </a:cubicBezTo>
                  <a:cubicBezTo>
                    <a:pt x="183" y="117"/>
                    <a:pt x="173" y="140"/>
                    <a:pt x="156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39" y="174"/>
                    <a:pt x="117" y="184"/>
                    <a:pt x="91" y="184"/>
                  </a:cubicBezTo>
                  <a:cubicBezTo>
                    <a:pt x="66" y="184"/>
                    <a:pt x="43" y="174"/>
                    <a:pt x="26" y="157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7"/>
                    <a:pt x="10" y="44"/>
                    <a:pt x="26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3" y="11"/>
                    <a:pt x="66" y="0"/>
                    <a:pt x="91" y="0"/>
                  </a:cubicBezTo>
                  <a:close/>
                  <a:moveTo>
                    <a:pt x="84" y="34"/>
                  </a:moveTo>
                  <a:cubicBezTo>
                    <a:pt x="84" y="34"/>
                    <a:pt x="84" y="34"/>
                    <a:pt x="84" y="34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6"/>
                    <a:pt x="87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138" y="99"/>
                    <a:pt x="138" y="99"/>
                    <a:pt x="138" y="99"/>
                  </a:cubicBezTo>
                  <a:cubicBezTo>
                    <a:pt x="142" y="99"/>
                    <a:pt x="145" y="96"/>
                    <a:pt x="145" y="92"/>
                  </a:cubicBezTo>
                  <a:cubicBezTo>
                    <a:pt x="145" y="88"/>
                    <a:pt x="142" y="85"/>
                    <a:pt x="138" y="85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0"/>
                    <a:pt x="95" y="27"/>
                    <a:pt x="91" y="27"/>
                  </a:cubicBezTo>
                  <a:cubicBezTo>
                    <a:pt x="87" y="27"/>
                    <a:pt x="84" y="30"/>
                    <a:pt x="84" y="34"/>
                  </a:cubicBezTo>
                  <a:close/>
                  <a:moveTo>
                    <a:pt x="146" y="37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32" y="23"/>
                    <a:pt x="113" y="15"/>
                    <a:pt x="91" y="15"/>
                  </a:cubicBezTo>
                  <a:cubicBezTo>
                    <a:pt x="70" y="15"/>
                    <a:pt x="50" y="23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1"/>
                    <a:pt x="14" y="92"/>
                  </a:cubicBezTo>
                  <a:cubicBezTo>
                    <a:pt x="14" y="114"/>
                    <a:pt x="22" y="133"/>
                    <a:pt x="36" y="147"/>
                  </a:cubicBezTo>
                  <a:cubicBezTo>
                    <a:pt x="50" y="161"/>
                    <a:pt x="70" y="170"/>
                    <a:pt x="91" y="170"/>
                  </a:cubicBezTo>
                  <a:cubicBezTo>
                    <a:pt x="113" y="170"/>
                    <a:pt x="132" y="161"/>
                    <a:pt x="146" y="147"/>
                  </a:cubicBezTo>
                  <a:cubicBezTo>
                    <a:pt x="160" y="133"/>
                    <a:pt x="169" y="114"/>
                    <a:pt x="169" y="92"/>
                  </a:cubicBezTo>
                  <a:cubicBezTo>
                    <a:pt x="169" y="71"/>
                    <a:pt x="160" y="51"/>
                    <a:pt x="146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9806" y="2489869"/>
            <a:ext cx="1690914" cy="1690914"/>
            <a:chOff x="4197690" y="2489869"/>
            <a:chExt cx="1690914" cy="1690914"/>
          </a:xfrm>
        </p:grpSpPr>
        <p:sp>
          <p:nvSpPr>
            <p:cNvPr id="9" name="椭圆 8"/>
            <p:cNvSpPr/>
            <p:nvPr/>
          </p:nvSpPr>
          <p:spPr>
            <a:xfrm>
              <a:off x="4197690" y="2489869"/>
              <a:ext cx="1690914" cy="1690914"/>
            </a:xfrm>
            <a:prstGeom prst="ellipse">
              <a:avLst/>
            </a:prstGeom>
            <a:solidFill>
              <a:srgbClr val="1F5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4768009" y="3111262"/>
              <a:ext cx="550276" cy="448129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1 h 149"/>
                <a:gd name="T30" fmla="*/ 117 w 183"/>
                <a:gd name="T31" fmla="*/ 124 h 149"/>
                <a:gd name="T32" fmla="*/ 126 w 183"/>
                <a:gd name="T33" fmla="*/ 121 h 149"/>
                <a:gd name="T34" fmla="*/ 73 w 183"/>
                <a:gd name="T35" fmla="*/ 121 h 149"/>
                <a:gd name="T36" fmla="*/ 65 w 183"/>
                <a:gd name="T37" fmla="*/ 105 h 149"/>
                <a:gd name="T38" fmla="*/ 58 w 183"/>
                <a:gd name="T39" fmla="*/ 121 h 149"/>
                <a:gd name="T40" fmla="*/ 65 w 183"/>
                <a:gd name="T41" fmla="*/ 125 h 149"/>
                <a:gd name="T42" fmla="*/ 158 w 183"/>
                <a:gd name="T43" fmla="*/ 128 h 149"/>
                <a:gd name="T44" fmla="*/ 132 w 183"/>
                <a:gd name="T45" fmla="*/ 128 h 149"/>
                <a:gd name="T46" fmla="*/ 116 w 183"/>
                <a:gd name="T47" fmla="*/ 134 h 149"/>
                <a:gd name="T48" fmla="*/ 114 w 183"/>
                <a:gd name="T49" fmla="*/ 132 h 149"/>
                <a:gd name="T50" fmla="*/ 109 w 183"/>
                <a:gd name="T51" fmla="*/ 129 h 149"/>
                <a:gd name="T52" fmla="*/ 79 w 183"/>
                <a:gd name="T53" fmla="*/ 128 h 149"/>
                <a:gd name="T54" fmla="*/ 62 w 183"/>
                <a:gd name="T55" fmla="*/ 134 h 149"/>
                <a:gd name="T56" fmla="*/ 60 w 183"/>
                <a:gd name="T57" fmla="*/ 132 h 149"/>
                <a:gd name="T58" fmla="*/ 51 w 183"/>
                <a:gd name="T59" fmla="*/ 128 h 149"/>
                <a:gd name="T60" fmla="*/ 19 w 183"/>
                <a:gd name="T61" fmla="*/ 130 h 149"/>
                <a:gd name="T62" fmla="*/ 12 w 183"/>
                <a:gd name="T63" fmla="*/ 138 h 149"/>
                <a:gd name="T64" fmla="*/ 61 w 183"/>
                <a:gd name="T65" fmla="*/ 141 h 149"/>
                <a:gd name="T66" fmla="*/ 114 w 183"/>
                <a:gd name="T67" fmla="*/ 141 h 149"/>
                <a:gd name="T68" fmla="*/ 172 w 183"/>
                <a:gd name="T69" fmla="*/ 141 h 149"/>
                <a:gd name="T70" fmla="*/ 170 w 183"/>
                <a:gd name="T71" fmla="*/ 136 h 149"/>
                <a:gd name="T72" fmla="*/ 166 w 183"/>
                <a:gd name="T73" fmla="*/ 131 h 149"/>
                <a:gd name="T74" fmla="*/ 162 w 183"/>
                <a:gd name="T75" fmla="*/ 129 h 149"/>
                <a:gd name="T76" fmla="*/ 164 w 183"/>
                <a:gd name="T77" fmla="*/ 121 h 149"/>
                <a:gd name="T78" fmla="*/ 170 w 183"/>
                <a:gd name="T79" fmla="*/ 123 h 149"/>
                <a:gd name="T80" fmla="*/ 178 w 183"/>
                <a:gd name="T81" fmla="*/ 132 h 149"/>
                <a:gd name="T82" fmla="*/ 181 w 183"/>
                <a:gd name="T83" fmla="*/ 144 h 149"/>
                <a:gd name="T84" fmla="*/ 176 w 183"/>
                <a:gd name="T85" fmla="*/ 149 h 149"/>
                <a:gd name="T86" fmla="*/ 114 w 183"/>
                <a:gd name="T87" fmla="*/ 149 h 149"/>
                <a:gd name="T88" fmla="*/ 61 w 183"/>
                <a:gd name="T89" fmla="*/ 149 h 149"/>
                <a:gd name="T90" fmla="*/ 7 w 183"/>
                <a:gd name="T91" fmla="*/ 149 h 149"/>
                <a:gd name="T92" fmla="*/ 3 w 183"/>
                <a:gd name="T93" fmla="*/ 142 h 149"/>
                <a:gd name="T94" fmla="*/ 7 w 183"/>
                <a:gd name="T95" fmla="*/ 130 h 149"/>
                <a:gd name="T96" fmla="*/ 16 w 183"/>
                <a:gd name="T97" fmla="*/ 116 h 149"/>
                <a:gd name="T98" fmla="*/ 7 w 183"/>
                <a:gd name="T99" fmla="*/ 109 h 149"/>
                <a:gd name="T100" fmla="*/ 0 w 183"/>
                <a:gd name="T101" fmla="*/ 7 h 149"/>
                <a:gd name="T102" fmla="*/ 176 w 183"/>
                <a:gd name="T103" fmla="*/ 0 h 149"/>
                <a:gd name="T104" fmla="*/ 183 w 183"/>
                <a:gd name="T105" fmla="*/ 102 h 149"/>
                <a:gd name="T106" fmla="*/ 171 w 183"/>
                <a:gd name="T107" fmla="*/ 109 h 149"/>
                <a:gd name="T108" fmla="*/ 145 w 183"/>
                <a:gd name="T109" fmla="*/ 82 h 149"/>
                <a:gd name="T110" fmla="*/ 127 w 183"/>
                <a:gd name="T111" fmla="*/ 97 h 149"/>
                <a:gd name="T112" fmla="*/ 138 w 183"/>
                <a:gd name="T113" fmla="*/ 118 h 149"/>
                <a:gd name="T114" fmla="*/ 153 w 183"/>
                <a:gd name="T115" fmla="*/ 118 h 149"/>
                <a:gd name="T116" fmla="*/ 145 w 183"/>
                <a:gd name="T11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20" y="98"/>
                    <a:pt x="19" y="100"/>
                    <a:pt x="19" y="101"/>
                  </a:cubicBezTo>
                  <a:cubicBezTo>
                    <a:pt x="19" y="105"/>
                    <a:pt x="21" y="108"/>
                    <a:pt x="23" y="111"/>
                  </a:cubicBezTo>
                  <a:cubicBezTo>
                    <a:pt x="25" y="114"/>
                    <a:pt x="27" y="117"/>
                    <a:pt x="31" y="118"/>
                  </a:cubicBezTo>
                  <a:cubicBezTo>
                    <a:pt x="33" y="119"/>
                    <a:pt x="36" y="120"/>
                    <a:pt x="38" y="120"/>
                  </a:cubicBezTo>
                  <a:cubicBezTo>
                    <a:pt x="41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6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4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2" y="120"/>
                  </a:cubicBezTo>
                  <a:cubicBezTo>
                    <a:pt x="94" y="120"/>
                    <a:pt x="97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3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60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9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7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8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1"/>
                  </a:cubicBezTo>
                  <a:cubicBezTo>
                    <a:pt x="125" y="119"/>
                    <a:pt x="124" y="118"/>
                    <a:pt x="123" y="116"/>
                  </a:cubicBezTo>
                  <a:cubicBezTo>
                    <a:pt x="121" y="113"/>
                    <a:pt x="119" y="109"/>
                    <a:pt x="118" y="105"/>
                  </a:cubicBezTo>
                  <a:close/>
                  <a:moveTo>
                    <a:pt x="73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72" y="119"/>
                    <a:pt x="70" y="118"/>
                    <a:pt x="69" y="116"/>
                  </a:cubicBezTo>
                  <a:cubicBezTo>
                    <a:pt x="67" y="113"/>
                    <a:pt x="66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60" y="118"/>
                    <a:pt x="58" y="119"/>
                    <a:pt x="57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1"/>
                    <a:pt x="62" y="122"/>
                    <a:pt x="63" y="124"/>
                  </a:cubicBezTo>
                  <a:cubicBezTo>
                    <a:pt x="64" y="124"/>
                    <a:pt x="65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1" y="121"/>
                    <a:pt x="72" y="121"/>
                    <a:pt x="73" y="121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2" y="133"/>
                  </a:cubicBezTo>
                  <a:cubicBezTo>
                    <a:pt x="120" y="135"/>
                    <a:pt x="118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7" y="128"/>
                    <a:pt x="106" y="128"/>
                    <a:pt x="105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7" y="135"/>
                    <a:pt x="64" y="135"/>
                    <a:pt x="62" y="134"/>
                  </a:cubicBezTo>
                  <a:cubicBezTo>
                    <a:pt x="62" y="133"/>
                    <a:pt x="62" y="133"/>
                    <a:pt x="61" y="133"/>
                  </a:cubicBezTo>
                  <a:cubicBezTo>
                    <a:pt x="61" y="133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1" y="129"/>
                    <a:pt x="19" y="130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5" y="130"/>
                    <a:pt x="164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1" y="128"/>
                    <a:pt x="160" y="128"/>
                    <a:pt x="158" y="128"/>
                  </a:cubicBezTo>
                  <a:close/>
                  <a:moveTo>
                    <a:pt x="164" y="121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9" y="122"/>
                    <a:pt x="170" y="123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2" y="125"/>
                    <a:pt x="174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80" y="135"/>
                    <a:pt x="180" y="137"/>
                  </a:cubicBezTo>
                  <a:cubicBezTo>
                    <a:pt x="180" y="139"/>
                    <a:pt x="181" y="140"/>
                    <a:pt x="181" y="142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5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7" y="130"/>
                  </a:cubicBezTo>
                  <a:cubicBezTo>
                    <a:pt x="9" y="127"/>
                    <a:pt x="11" y="124"/>
                    <a:pt x="15" y="122"/>
                  </a:cubicBezTo>
                  <a:cubicBezTo>
                    <a:pt x="16" y="122"/>
                    <a:pt x="18" y="121"/>
                    <a:pt x="19" y="121"/>
                  </a:cubicBezTo>
                  <a:cubicBezTo>
                    <a:pt x="18" y="119"/>
                    <a:pt x="17" y="118"/>
                    <a:pt x="16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6" y="119"/>
                    <a:pt x="164" y="121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9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7" y="100"/>
                    <a:pt x="127" y="101"/>
                  </a:cubicBezTo>
                  <a:cubicBezTo>
                    <a:pt x="127" y="105"/>
                    <a:pt x="128" y="108"/>
                    <a:pt x="130" y="111"/>
                  </a:cubicBezTo>
                  <a:cubicBezTo>
                    <a:pt x="132" y="114"/>
                    <a:pt x="135" y="117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6" y="82"/>
                    <a:pt x="145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759281" y="4545469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45511" y="4545469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71801" y="4545469"/>
            <a:ext cx="253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点此替换文本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8115" y="787400"/>
            <a:ext cx="10435771" cy="528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990" y="3055256"/>
            <a:ext cx="4424681" cy="3962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7" y="1277256"/>
            <a:ext cx="2541734" cy="2042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407" y="4164037"/>
            <a:ext cx="2608989" cy="19065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526" y="824433"/>
            <a:ext cx="1971829" cy="22562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5408" y="1010557"/>
            <a:ext cx="9961184" cy="4836886"/>
          </a:xfrm>
          <a:prstGeom prst="rect">
            <a:avLst/>
          </a:prstGeom>
          <a:noFill/>
          <a:ln>
            <a:solidFill>
              <a:srgbClr val="05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18295" y="1575581"/>
            <a:ext cx="1955410" cy="1955410"/>
          </a:xfrm>
          <a:prstGeom prst="ellipse">
            <a:avLst/>
          </a:prstGeom>
          <a:noFill/>
          <a:ln w="19050">
            <a:solidFill>
              <a:srgbClr val="1F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rgbClr val="1F5997"/>
                </a:solidFill>
                <a:cs typeface="+mn-ea"/>
                <a:sym typeface="+mn-lt"/>
              </a:rPr>
              <a:t>02</a:t>
            </a:r>
            <a:endParaRPr lang="zh-CN" altLang="en-US" sz="7200">
              <a:solidFill>
                <a:srgbClr val="1F599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2399" y="3795171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8886" y="4581787"/>
            <a:ext cx="52142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92018" y="4431323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0307" y="1343799"/>
            <a:ext cx="7131387" cy="41704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5408" y="3772880"/>
            <a:ext cx="3997836" cy="2213314"/>
          </a:xfrm>
          <a:prstGeom prst="rect">
            <a:avLst/>
          </a:prstGeom>
          <a:solidFill>
            <a:srgbClr val="1F5997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38085" y="3772880"/>
            <a:ext cx="4652544" cy="2213314"/>
          </a:xfrm>
          <a:prstGeom prst="rect">
            <a:avLst/>
          </a:prstGeom>
          <a:solidFill>
            <a:srgbClr val="EDD892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791272" y="1726585"/>
            <a:ext cx="2609456" cy="4612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rgbClr val="1F5997"/>
                </a:solidFill>
                <a:cs typeface="+mn-ea"/>
                <a:sym typeface="+mn-lt"/>
              </a:rPr>
              <a:t>感恩父亲</a:t>
            </a:r>
            <a:r>
              <a:rPr lang="en-US" altLang="zh-CN" sz="1600">
                <a:solidFill>
                  <a:srgbClr val="1F5997"/>
                </a:solidFill>
                <a:cs typeface="+mn-ea"/>
                <a:sym typeface="+mn-lt"/>
              </a:rPr>
              <a:t>  </a:t>
            </a:r>
            <a:r>
              <a:rPr lang="zh-CN" altLang="en-US" sz="1600">
                <a:solidFill>
                  <a:srgbClr val="1F5997"/>
                </a:solidFill>
                <a:cs typeface="+mn-ea"/>
                <a:sym typeface="+mn-lt"/>
              </a:rPr>
              <a:t>父爱如山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54207" y="4103899"/>
            <a:ext cx="27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18905" y="4610804"/>
            <a:ext cx="590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585885" y="4738177"/>
            <a:ext cx="3256881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04238" y="4263558"/>
            <a:ext cx="27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668936" y="4770463"/>
            <a:ext cx="590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089049" y="4911141"/>
            <a:ext cx="3750617" cy="572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production of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8359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819" y="0"/>
            <a:ext cx="596818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410" y="140677"/>
            <a:ext cx="11879180" cy="6576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6535" y="4972509"/>
            <a:ext cx="2105465" cy="18854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10" y="0"/>
            <a:ext cx="1366792" cy="9988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2399" y="348586"/>
            <a:ext cx="336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2000">
                      <a:schemeClr val="accent1"/>
                    </a:gs>
                    <a:gs pos="36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添加您的主标题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92018" y="984738"/>
            <a:ext cx="4079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804448" y="1842479"/>
            <a:ext cx="2583105" cy="4021291"/>
          </a:xfrm>
          <a:prstGeom prst="rect">
            <a:avLst/>
          </a:prstGeom>
          <a:solidFill>
            <a:srgbClr val="1F5997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9839" y="2960914"/>
            <a:ext cx="2583105" cy="2902856"/>
          </a:xfrm>
          <a:prstGeom prst="rect">
            <a:avLst/>
          </a:prstGeom>
          <a:solidFill>
            <a:srgbClr val="EDD892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40681" y="2960914"/>
            <a:ext cx="2583105" cy="2902856"/>
          </a:xfrm>
          <a:prstGeom prst="rect">
            <a:avLst/>
          </a:prstGeom>
          <a:solidFill>
            <a:srgbClr val="EDD892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4448" y="2264228"/>
            <a:ext cx="25831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1F599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769839" y="3337866"/>
            <a:ext cx="25831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1F599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7740681" y="3337866"/>
            <a:ext cx="25831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1F599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903102" y="3129212"/>
            <a:ext cx="2385797" cy="234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 production of high-end design  This PPT template for the rice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6946" y="4021443"/>
            <a:ext cx="2385797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39335" y="4021443"/>
            <a:ext cx="2385797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high-end design husk designer pencil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410.pptx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u1owpeo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Office PowerPoint</Application>
  <PresentationFormat>宽屏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2021-06-16T09:35:07Z</dcterms:created>
  <dcterms:modified xsi:type="dcterms:W3CDTF">2023-01-10T09:53:25Z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64D33A27E3274F5AB22D815D8BF1175C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