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6"/>
  </p:notesMasterIdLst>
  <p:handoutMasterIdLst>
    <p:handoutMasterId r:id="rId27"/>
  </p:handoutMasterIdLst>
  <p:sldIdLst>
    <p:sldId id="256" r:id="rId3"/>
    <p:sldId id="257" r:id="rId4"/>
    <p:sldId id="258" r:id="rId5"/>
    <p:sldId id="263" r:id="rId6"/>
    <p:sldId id="264" r:id="rId7"/>
    <p:sldId id="265" r:id="rId8"/>
    <p:sldId id="266" r:id="rId9"/>
    <p:sldId id="259" r:id="rId10"/>
    <p:sldId id="267" r:id="rId11"/>
    <p:sldId id="269" r:id="rId12"/>
    <p:sldId id="268" r:id="rId13"/>
    <p:sldId id="270" r:id="rId14"/>
    <p:sldId id="260" r:id="rId15"/>
    <p:sldId id="271" r:id="rId16"/>
    <p:sldId id="272" r:id="rId17"/>
    <p:sldId id="273" r:id="rId18"/>
    <p:sldId id="274" r:id="rId19"/>
    <p:sldId id="261" r:id="rId20"/>
    <p:sldId id="275" r:id="rId21"/>
    <p:sldId id="276" r:id="rId22"/>
    <p:sldId id="277" r:id="rId23"/>
    <p:sldId id="278" r:id="rId24"/>
    <p:sldId id="26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706B"/>
    <a:srgbClr val="6FAA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4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1" y="1356"/>
            <a:ext cx="12189589" cy="6856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A49489A-3A33-4461-B27A-9957ECC6359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D5DB9E-6485-4CC0-8900-A5D6DF41418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A49489A-3A33-4461-B27A-9957ECC6359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D5DB9E-6485-4CC0-8900-A5D6DF41418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A49489A-3A33-4461-B27A-9957ECC6359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5DB9E-6485-4CC0-8900-A5D6DF41418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A49489A-3A33-4461-B27A-9957ECC6359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5DB9E-6485-4CC0-8900-A5D6DF41418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 y="428"/>
            <a:ext cx="12191241" cy="685757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A49489A-3A33-4461-B27A-9957ECC6359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5DB9E-6485-4CC0-8900-A5D6DF41418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A49489A-3A33-4461-B27A-9957ECC6359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5DB9E-6485-4CC0-8900-A5D6DF41418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A49489A-3A33-4461-B27A-9957ECC6359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D5DB9E-6485-4CC0-8900-A5D6DF41418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A49489A-3A33-4461-B27A-9957ECC6359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D5DB9E-6485-4CC0-8900-A5D6DF41418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A49489A-3A33-4461-B27A-9957ECC6359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D5DB9E-6485-4CC0-8900-A5D6DF41418B}" type="slidenum">
              <a:rPr lang="zh-CN" altLang="en-US" smtClean="0"/>
              <a:t>‹#›</a:t>
            </a:fld>
            <a:endParaRPr lang="zh-CN" altLang="en-US"/>
          </a:p>
        </p:txBody>
      </p:sp>
      <p:sp>
        <p:nvSpPr>
          <p:cNvPr id="11" name="TextBox 10"/>
          <p:cNvSpPr txBox="1"/>
          <p:nvPr userDrawn="1"/>
        </p:nvSpPr>
        <p:spPr>
          <a:xfrm>
            <a:off x="1051361" y="6739570"/>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A49489A-3A33-4461-B27A-9957ECC6359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D5DB9E-6485-4CC0-8900-A5D6DF41418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tretch>
            <a:fillRect/>
          </a:stretch>
        </p:blipFill>
        <p:spPr>
          <a:xfrm>
            <a:off x="0" y="0"/>
            <a:ext cx="12192000" cy="6858000"/>
          </a:xfrm>
          <a:prstGeom prst="rect">
            <a:avLst/>
          </a:prstGeom>
        </p:spPr>
      </p:pic>
      <p:pic>
        <p:nvPicPr>
          <p:cNvPr id="6" name="图片 5"/>
          <p:cNvPicPr>
            <a:picLocks noChangeAspect="1"/>
          </p:cNvPicPr>
          <p:nvPr userDrawn="1"/>
        </p:nvPicPr>
        <p:blipFill>
          <a:blip r:embed="rId3" cstate="screen">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0" y="0"/>
            <a:ext cx="12192000" cy="1724017"/>
          </a:xfrm>
          <a:prstGeom prst="rect">
            <a:avLst/>
          </a:prstGeom>
        </p:spPr>
      </p:pic>
      <p:pic>
        <p:nvPicPr>
          <p:cNvPr id="7" name="图片 6"/>
          <p:cNvPicPr>
            <a:picLocks noChangeAspect="1"/>
          </p:cNvPicPr>
          <p:nvPr userDrawn="1"/>
        </p:nvPicPr>
        <p:blipFill>
          <a:blip r:embed="rId5" cstate="screen">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flipH="1" flipV="1">
            <a:off x="0" y="5133983"/>
            <a:ext cx="12192000" cy="1724017"/>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9489A-3A33-4461-B27A-9957ECC63590}"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5DB9E-6485-4CC0-8900-A5D6DF41418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9.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圆角矩形 7"/>
          <p:cNvSpPr/>
          <p:nvPr>
            <p:custDataLst>
              <p:tags r:id="rId1"/>
            </p:custDataLst>
          </p:nvPr>
        </p:nvSpPr>
        <p:spPr>
          <a:xfrm>
            <a:off x="4350059" y="5715239"/>
            <a:ext cx="3212530" cy="456022"/>
          </a:xfrm>
          <a:prstGeom prst="roundRect">
            <a:avLst>
              <a:gd name="adj" fmla="val 50000"/>
            </a:avLst>
          </a:prstGeom>
          <a:solidFill>
            <a:srgbClr val="266B4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7" name="PA_文本框 6"/>
          <p:cNvSpPr txBox="1"/>
          <p:nvPr>
            <p:custDataLst>
              <p:tags r:id="rId2"/>
            </p:custDataLst>
          </p:nvPr>
        </p:nvSpPr>
        <p:spPr>
          <a:xfrm>
            <a:off x="4350059" y="5737630"/>
            <a:ext cx="3212529" cy="400109"/>
          </a:xfrm>
          <a:prstGeom prst="rect">
            <a:avLst/>
          </a:prstGeom>
          <a:noFill/>
        </p:spPr>
        <p:txBody>
          <a:bodyPr wrap="square" rtlCol="0">
            <a:spAutoFit/>
          </a:bodyPr>
          <a:lstStyle/>
          <a:p>
            <a:pPr algn="ctr"/>
            <a:r>
              <a:rPr lang="zh-CN" altLang="en-US" sz="2000" b="1" dirty="0">
                <a:solidFill>
                  <a:schemeClr val="bg1"/>
                </a:solidFill>
                <a:cs typeface="+mn-ea"/>
                <a:sym typeface="+mn-lt"/>
              </a:rPr>
              <a:t>粽情端午佳节活动策划</a:t>
            </a:r>
          </a:p>
        </p:txBody>
      </p:sp>
      <p:pic>
        <p:nvPicPr>
          <p:cNvPr id="11" name="图片 10"/>
          <p:cNvPicPr>
            <a:picLocks noChangeAspect="1"/>
          </p:cNvPicPr>
          <p:nvPr/>
        </p:nvPicPr>
        <p:blipFill rotWithShape="1">
          <a:blip r:embed="rId4" cstate="screen"/>
          <a:srcRect/>
          <a:stretch>
            <a:fillRect/>
          </a:stretch>
        </p:blipFill>
        <p:spPr>
          <a:xfrm>
            <a:off x="3030061" y="3515607"/>
            <a:ext cx="3560168" cy="50597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400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4500"/>
                            </p:stCondLst>
                            <p:childTnLst>
                              <p:par>
                                <p:cTn id="9" presetID="2" presetClass="entr" presetSubtype="4"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6000"/>
                            </p:stCondLst>
                            <p:childTnLst>
                              <p:par>
                                <p:cTn id="14" presetID="23" presetClass="entr" presetSubtype="528" fill="hold" grpId="0" nodeType="after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 to="" calcmode="lin" valueType="num">
                                      <p:cBhvr>
                                        <p:cTn id="16" dur="1000" fill="hold">
                                          <p:stCondLst>
                                            <p:cond delay="0"/>
                                          </p:stCondLst>
                                        </p:cTn>
                                        <p:tgtEl>
                                          <p:spTgt spid="7"/>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7"/>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7"/>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7"/>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smtClean="0">
                <a:solidFill>
                  <a:srgbClr val="07706B"/>
                </a:solidFill>
                <a:effectLst>
                  <a:outerShdw blurRad="101600" dist="152400" dir="15600000" sy="30000" kx="-1800000" algn="bl" rotWithShape="0">
                    <a:prstClr val="black">
                      <a:alpha val="32000"/>
                    </a:prstClr>
                  </a:outerShdw>
                </a:effectLst>
                <a:latin typeface="+mn-ea"/>
              </a:rPr>
              <a:t>02</a:t>
            </a:r>
            <a:endParaRPr lang="en-US" altLang="zh-CN" sz="1600" b="1" dirty="0">
              <a:solidFill>
                <a:srgbClr val="07706B"/>
              </a:solidFill>
              <a:effectLst>
                <a:outerShdw blurRad="101600" dist="152400" dir="15600000" sy="30000" kx="-1800000" algn="bl" rotWithShape="0">
                  <a:prstClr val="black">
                    <a:alpha val="32000"/>
                  </a:prstClr>
                </a:outerShdw>
              </a:effectLst>
              <a:latin typeface="+mn-ea"/>
            </a:endParaRP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rgbClr val="07706B"/>
                </a:solidFill>
                <a:latin typeface="+mn-ea"/>
              </a:rPr>
              <a:t>端午佳节活动策划</a:t>
            </a:r>
          </a:p>
        </p:txBody>
      </p:sp>
      <p:pic>
        <p:nvPicPr>
          <p:cNvPr id="5" name="图片 4"/>
          <p:cNvPicPr>
            <a:picLocks noChangeAspect="1"/>
          </p:cNvPicPr>
          <p:nvPr/>
        </p:nvPicPr>
        <p:blipFill rotWithShape="1">
          <a:blip r:embed="rId3" cstate="screen"/>
          <a:srcRect/>
          <a:stretch>
            <a:fillRect/>
          </a:stretch>
        </p:blipFill>
        <p:spPr>
          <a:xfrm>
            <a:off x="3352147" y="3339401"/>
            <a:ext cx="6261670" cy="3518599"/>
          </a:xfrm>
          <a:prstGeom prst="rect">
            <a:avLst/>
          </a:prstGeom>
        </p:spPr>
      </p:pic>
      <p:sp>
        <p:nvSpPr>
          <p:cNvPr id="6" name="文本框 94"/>
          <p:cNvSpPr txBox="1"/>
          <p:nvPr/>
        </p:nvSpPr>
        <p:spPr>
          <a:xfrm>
            <a:off x="1761785" y="1708511"/>
            <a:ext cx="1590362" cy="338554"/>
          </a:xfrm>
          <a:prstGeom prst="rect">
            <a:avLst/>
          </a:prstGeom>
          <a:noFill/>
        </p:spPr>
        <p:txBody>
          <a:bodyPr wrap="square" rtlCol="0">
            <a:spAutoFit/>
          </a:bodyPr>
          <a:lstStyle/>
          <a:p>
            <a:pPr algn="ctr"/>
            <a:r>
              <a:rPr lang="zh-CN" altLang="en-US" sz="1600" b="1" dirty="0">
                <a:latin typeface="+mn-ea"/>
              </a:rPr>
              <a:t>在此添加标题</a:t>
            </a:r>
          </a:p>
        </p:txBody>
      </p:sp>
      <p:sp>
        <p:nvSpPr>
          <p:cNvPr id="7" name="文本框 113"/>
          <p:cNvSpPr txBox="1"/>
          <p:nvPr/>
        </p:nvSpPr>
        <p:spPr>
          <a:xfrm>
            <a:off x="1530187" y="2055679"/>
            <a:ext cx="2053558" cy="1477328"/>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mn-ea"/>
              </a:rPr>
              <a:t>单击添加详细文字说明，或复制文本黏贴自此右键只保留文字单击添加详细文字说明，或复制文本黏贴</a:t>
            </a:r>
          </a:p>
          <a:p>
            <a:pPr algn="ctr">
              <a:lnSpc>
                <a:spcPct val="150000"/>
              </a:lnSpc>
            </a:pPr>
            <a:endParaRPr lang="zh-CN" altLang="en-US" sz="1200" dirty="0">
              <a:solidFill>
                <a:schemeClr val="tx1">
                  <a:lumMod val="75000"/>
                  <a:lumOff val="25000"/>
                </a:schemeClr>
              </a:solidFill>
              <a:latin typeface="+mn-ea"/>
            </a:endParaRPr>
          </a:p>
        </p:txBody>
      </p:sp>
      <p:sp>
        <p:nvSpPr>
          <p:cNvPr id="8" name="文本框 94"/>
          <p:cNvSpPr txBox="1"/>
          <p:nvPr/>
        </p:nvSpPr>
        <p:spPr>
          <a:xfrm>
            <a:off x="5425735" y="1708511"/>
            <a:ext cx="1590362" cy="338554"/>
          </a:xfrm>
          <a:prstGeom prst="rect">
            <a:avLst/>
          </a:prstGeom>
          <a:noFill/>
        </p:spPr>
        <p:txBody>
          <a:bodyPr wrap="square" rtlCol="0">
            <a:spAutoFit/>
          </a:bodyPr>
          <a:lstStyle/>
          <a:p>
            <a:pPr algn="ctr"/>
            <a:r>
              <a:rPr lang="zh-CN" altLang="en-US" sz="1600" b="1" dirty="0">
                <a:latin typeface="+mn-ea"/>
              </a:rPr>
              <a:t>在此添加标题</a:t>
            </a:r>
          </a:p>
        </p:txBody>
      </p:sp>
      <p:sp>
        <p:nvSpPr>
          <p:cNvPr id="9" name="文本框 113"/>
          <p:cNvSpPr txBox="1"/>
          <p:nvPr/>
        </p:nvSpPr>
        <p:spPr>
          <a:xfrm>
            <a:off x="5194137" y="2055679"/>
            <a:ext cx="2053558" cy="1477328"/>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mn-ea"/>
              </a:rPr>
              <a:t>单击添加详细文字说明，或复制文本黏贴自此右键只保留文字单击添加详细文字说明，或复制文本黏贴</a:t>
            </a:r>
          </a:p>
          <a:p>
            <a:pPr algn="ctr">
              <a:lnSpc>
                <a:spcPct val="150000"/>
              </a:lnSpc>
            </a:pPr>
            <a:endParaRPr lang="zh-CN" altLang="en-US" sz="1200" dirty="0">
              <a:solidFill>
                <a:schemeClr val="tx1">
                  <a:lumMod val="75000"/>
                  <a:lumOff val="25000"/>
                </a:schemeClr>
              </a:solidFill>
              <a:latin typeface="+mn-ea"/>
            </a:endParaRPr>
          </a:p>
        </p:txBody>
      </p:sp>
      <p:sp>
        <p:nvSpPr>
          <p:cNvPr id="10" name="文本框 94"/>
          <p:cNvSpPr txBox="1"/>
          <p:nvPr/>
        </p:nvSpPr>
        <p:spPr>
          <a:xfrm>
            <a:off x="9089685" y="1708511"/>
            <a:ext cx="1590362" cy="338554"/>
          </a:xfrm>
          <a:prstGeom prst="rect">
            <a:avLst/>
          </a:prstGeom>
          <a:noFill/>
        </p:spPr>
        <p:txBody>
          <a:bodyPr wrap="square" rtlCol="0">
            <a:spAutoFit/>
          </a:bodyPr>
          <a:lstStyle/>
          <a:p>
            <a:pPr algn="ctr"/>
            <a:r>
              <a:rPr lang="zh-CN" altLang="en-US" sz="1600" b="1" dirty="0">
                <a:latin typeface="+mn-ea"/>
              </a:rPr>
              <a:t>在此添加标题</a:t>
            </a:r>
          </a:p>
        </p:txBody>
      </p:sp>
      <p:sp>
        <p:nvSpPr>
          <p:cNvPr id="11" name="文本框 113"/>
          <p:cNvSpPr txBox="1"/>
          <p:nvPr/>
        </p:nvSpPr>
        <p:spPr>
          <a:xfrm>
            <a:off x="8858087" y="2055679"/>
            <a:ext cx="2053558" cy="1477328"/>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mn-ea"/>
              </a:rPr>
              <a:t>单击添加详细文字说明，或复制文本黏贴自此右键只保留文字单击添加详细文字说明，或复制文本黏贴</a:t>
            </a:r>
          </a:p>
          <a:p>
            <a:pPr algn="ctr">
              <a:lnSpc>
                <a:spcPct val="150000"/>
              </a:lnSpc>
            </a:pPr>
            <a:endParaRPr lang="zh-CN" altLang="en-US" sz="1200" dirty="0">
              <a:solidFill>
                <a:schemeClr val="tx1">
                  <a:lumMod val="75000"/>
                  <a:lumOff val="25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5"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par>
                              <p:cTn id="32" fill="hold">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par>
                              <p:cTn id="36" fill="hold">
                                <p:stCondLst>
                                  <p:cond delay="2500"/>
                                </p:stCondLst>
                                <p:childTnLst>
                                  <p:par>
                                    <p:cTn id="37" presetID="55"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strVal val="#ppt_w*0.70"/>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Effect transition="in" filter="fade">
                                          <p:cBhvr>
                                            <p:cTn id="41" dur="1000"/>
                                            <p:tgtEl>
                                              <p:spTgt spid="8"/>
                                            </p:tgtEl>
                                          </p:cBhvr>
                                        </p:animEffect>
                                      </p:childTnLst>
                                    </p:cTn>
                                  </p:par>
                                </p:childTnLst>
                              </p:cTn>
                            </p:par>
                            <p:par>
                              <p:cTn id="42" fill="hold">
                                <p:stCondLst>
                                  <p:cond delay="3500"/>
                                </p:stCondLst>
                                <p:childTnLst>
                                  <p:par>
                                    <p:cTn id="43" presetID="14" presetClass="entr" presetSubtype="1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par>
                              <p:cTn id="46" fill="hold">
                                <p:stCondLst>
                                  <p:cond delay="4000"/>
                                </p:stCondLst>
                                <p:childTnLst>
                                  <p:par>
                                    <p:cTn id="47" presetID="55"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strVal val="#ppt_w*0.70"/>
                                              </p:val>
                                            </p:tav>
                                            <p:tav tm="100000">
                                              <p:val>
                                                <p:strVal val="#ppt_w"/>
                                              </p:val>
                                            </p:tav>
                                          </p:tavLst>
                                        </p:anim>
                                        <p:anim calcmode="lin" valueType="num">
                                          <p:cBhvr>
                                            <p:cTn id="50" dur="1000" fill="hold"/>
                                            <p:tgtEl>
                                              <p:spTgt spid="10"/>
                                            </p:tgtEl>
                                            <p:attrNameLst>
                                              <p:attrName>ppt_h</p:attrName>
                                            </p:attrNameLst>
                                          </p:cBhvr>
                                          <p:tavLst>
                                            <p:tav tm="0">
                                              <p:val>
                                                <p:strVal val="#ppt_h"/>
                                              </p:val>
                                            </p:tav>
                                            <p:tav tm="100000">
                                              <p:val>
                                                <p:strVal val="#ppt_h"/>
                                              </p:val>
                                            </p:tav>
                                          </p:tavLst>
                                        </p:anim>
                                        <p:animEffect transition="in" filter="fade">
                                          <p:cBhvr>
                                            <p:cTn id="51" dur="1000"/>
                                            <p:tgtEl>
                                              <p:spTgt spid="10"/>
                                            </p:tgtEl>
                                          </p:cBhvr>
                                        </p:animEffect>
                                      </p:childTnLst>
                                    </p:cTn>
                                  </p:par>
                                </p:childTnLst>
                              </p:cTn>
                            </p:par>
                            <p:par>
                              <p:cTn id="52" fill="hold">
                                <p:stCondLst>
                                  <p:cond delay="5000"/>
                                </p:stCondLst>
                                <p:childTnLst>
                                  <p:par>
                                    <p:cTn id="53" presetID="14" presetClass="entr" presetSubtype="1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randombar(horizont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5"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par>
                              <p:cTn id="32" fill="hold">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par>
                              <p:cTn id="36" fill="hold">
                                <p:stCondLst>
                                  <p:cond delay="2500"/>
                                </p:stCondLst>
                                <p:childTnLst>
                                  <p:par>
                                    <p:cTn id="37" presetID="55"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strVal val="#ppt_w*0.70"/>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Effect transition="in" filter="fade">
                                          <p:cBhvr>
                                            <p:cTn id="41" dur="1000"/>
                                            <p:tgtEl>
                                              <p:spTgt spid="8"/>
                                            </p:tgtEl>
                                          </p:cBhvr>
                                        </p:animEffect>
                                      </p:childTnLst>
                                    </p:cTn>
                                  </p:par>
                                </p:childTnLst>
                              </p:cTn>
                            </p:par>
                            <p:par>
                              <p:cTn id="42" fill="hold">
                                <p:stCondLst>
                                  <p:cond delay="3500"/>
                                </p:stCondLst>
                                <p:childTnLst>
                                  <p:par>
                                    <p:cTn id="43" presetID="14" presetClass="entr" presetSubtype="1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par>
                              <p:cTn id="46" fill="hold">
                                <p:stCondLst>
                                  <p:cond delay="4000"/>
                                </p:stCondLst>
                                <p:childTnLst>
                                  <p:par>
                                    <p:cTn id="47" presetID="55"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strVal val="#ppt_w*0.70"/>
                                              </p:val>
                                            </p:tav>
                                            <p:tav tm="100000">
                                              <p:val>
                                                <p:strVal val="#ppt_w"/>
                                              </p:val>
                                            </p:tav>
                                          </p:tavLst>
                                        </p:anim>
                                        <p:anim calcmode="lin" valueType="num">
                                          <p:cBhvr>
                                            <p:cTn id="50" dur="1000" fill="hold"/>
                                            <p:tgtEl>
                                              <p:spTgt spid="10"/>
                                            </p:tgtEl>
                                            <p:attrNameLst>
                                              <p:attrName>ppt_h</p:attrName>
                                            </p:attrNameLst>
                                          </p:cBhvr>
                                          <p:tavLst>
                                            <p:tav tm="0">
                                              <p:val>
                                                <p:strVal val="#ppt_h"/>
                                              </p:val>
                                            </p:tav>
                                            <p:tav tm="100000">
                                              <p:val>
                                                <p:strVal val="#ppt_h"/>
                                              </p:val>
                                            </p:tav>
                                          </p:tavLst>
                                        </p:anim>
                                        <p:animEffect transition="in" filter="fade">
                                          <p:cBhvr>
                                            <p:cTn id="51" dur="1000"/>
                                            <p:tgtEl>
                                              <p:spTgt spid="10"/>
                                            </p:tgtEl>
                                          </p:cBhvr>
                                        </p:animEffect>
                                      </p:childTnLst>
                                    </p:cTn>
                                  </p:par>
                                </p:childTnLst>
                              </p:cTn>
                            </p:par>
                            <p:par>
                              <p:cTn id="52" fill="hold">
                                <p:stCondLst>
                                  <p:cond delay="5000"/>
                                </p:stCondLst>
                                <p:childTnLst>
                                  <p:par>
                                    <p:cTn id="53" presetID="14" presetClass="entr" presetSubtype="1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randombar(horizont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smtClean="0">
                <a:solidFill>
                  <a:srgbClr val="07706B"/>
                </a:solidFill>
                <a:effectLst>
                  <a:outerShdw blurRad="101600" dist="152400" dir="15600000" sy="30000" kx="-1800000" algn="bl" rotWithShape="0">
                    <a:prstClr val="black">
                      <a:alpha val="32000"/>
                    </a:prstClr>
                  </a:outerShdw>
                </a:effectLst>
                <a:latin typeface="+mn-ea"/>
              </a:rPr>
              <a:t>02</a:t>
            </a:r>
            <a:endParaRPr lang="en-US" altLang="zh-CN" sz="1600" b="1" dirty="0">
              <a:solidFill>
                <a:srgbClr val="07706B"/>
              </a:solidFill>
              <a:effectLst>
                <a:outerShdw blurRad="101600" dist="152400" dir="15600000" sy="30000" kx="-1800000" algn="bl" rotWithShape="0">
                  <a:prstClr val="black">
                    <a:alpha val="32000"/>
                  </a:prstClr>
                </a:outerShdw>
              </a:effectLst>
              <a:latin typeface="+mn-ea"/>
            </a:endParaRP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rgbClr val="07706B"/>
                </a:solidFill>
                <a:latin typeface="+mn-ea"/>
              </a:rPr>
              <a:t>端午佳节活动策划</a:t>
            </a:r>
          </a:p>
        </p:txBody>
      </p:sp>
      <p:pic>
        <p:nvPicPr>
          <p:cNvPr id="5" name="图片 4" descr="190de57d59d14548d32b5666b378629b"/>
          <p:cNvPicPr>
            <a:picLocks noChangeAspect="1"/>
          </p:cNvPicPr>
          <p:nvPr/>
        </p:nvPicPr>
        <p:blipFill>
          <a:blip r:embed="rId3" cstate="screen"/>
          <a:stretch>
            <a:fillRect/>
          </a:stretch>
        </p:blipFill>
        <p:spPr>
          <a:xfrm>
            <a:off x="3345180" y="364490"/>
            <a:ext cx="5501640" cy="6493510"/>
          </a:xfrm>
          <a:prstGeom prst="rect">
            <a:avLst/>
          </a:prstGeom>
        </p:spPr>
      </p:pic>
      <p:sp>
        <p:nvSpPr>
          <p:cNvPr id="6" name="文本框 5"/>
          <p:cNvSpPr txBox="1"/>
          <p:nvPr/>
        </p:nvSpPr>
        <p:spPr>
          <a:xfrm>
            <a:off x="1255337" y="2135219"/>
            <a:ext cx="2081720" cy="338554"/>
          </a:xfrm>
          <a:prstGeom prst="rect">
            <a:avLst/>
          </a:prstGeom>
          <a:noFill/>
        </p:spPr>
        <p:txBody>
          <a:bodyPr wrap="square" rtlCol="0">
            <a:spAutoFit/>
          </a:bodyPr>
          <a:lstStyle/>
          <a:p>
            <a:pPr algn="r"/>
            <a:r>
              <a:rPr lang="zh-CN" altLang="en-US" sz="1600" b="1" dirty="0">
                <a:latin typeface="+mn-ea"/>
                <a:cs typeface="Segoe UI Semibold" panose="020B0702040204020203" pitchFamily="34" charset="0"/>
              </a:rPr>
              <a:t>在此添加标题</a:t>
            </a:r>
          </a:p>
        </p:txBody>
      </p:sp>
      <p:sp>
        <p:nvSpPr>
          <p:cNvPr id="7" name="文本框 6"/>
          <p:cNvSpPr txBox="1"/>
          <p:nvPr/>
        </p:nvSpPr>
        <p:spPr>
          <a:xfrm>
            <a:off x="852652" y="2438118"/>
            <a:ext cx="2484405" cy="812530"/>
          </a:xfrm>
          <a:prstGeom prst="rect">
            <a:avLst/>
          </a:prstGeom>
          <a:noFill/>
        </p:spPr>
        <p:txBody>
          <a:bodyPr wrap="square" rtlCol="0">
            <a:spAutoFit/>
          </a:bodyPr>
          <a:lstStyle/>
          <a:p>
            <a:pPr algn="r">
              <a:lnSpc>
                <a:spcPct val="130000"/>
              </a:lnSpc>
            </a:pPr>
            <a:r>
              <a:rPr lang="zh-CN" altLang="en-US" sz="1200" dirty="0">
                <a:solidFill>
                  <a:schemeClr val="tx1">
                    <a:lumMod val="75000"/>
                    <a:lumOff val="25000"/>
                  </a:schemeClr>
                </a:solidFill>
                <a:latin typeface="+mn-ea"/>
                <a:cs typeface="Segoe UI Light" panose="020B0502040204020203" pitchFamily="34" charset="0"/>
              </a:rPr>
              <a:t>单击添加详细文字说明，或复制文本黏贴自此右键只保留文字单击添加详细文字说明，、</a:t>
            </a:r>
          </a:p>
        </p:txBody>
      </p:sp>
      <p:sp>
        <p:nvSpPr>
          <p:cNvPr id="8" name="文本框 7"/>
          <p:cNvSpPr txBox="1"/>
          <p:nvPr/>
        </p:nvSpPr>
        <p:spPr>
          <a:xfrm>
            <a:off x="1255337" y="4132573"/>
            <a:ext cx="2081720" cy="338554"/>
          </a:xfrm>
          <a:prstGeom prst="rect">
            <a:avLst/>
          </a:prstGeom>
          <a:noFill/>
        </p:spPr>
        <p:txBody>
          <a:bodyPr wrap="square" rtlCol="0">
            <a:spAutoFit/>
          </a:bodyPr>
          <a:lstStyle/>
          <a:p>
            <a:pPr algn="r"/>
            <a:r>
              <a:rPr lang="zh-CN" altLang="en-US" sz="1600" b="1" dirty="0">
                <a:latin typeface="+mn-ea"/>
                <a:cs typeface="Segoe UI Semibold" panose="020B0702040204020203" pitchFamily="34" charset="0"/>
              </a:rPr>
              <a:t>在此添加标题</a:t>
            </a:r>
          </a:p>
        </p:txBody>
      </p:sp>
      <p:sp>
        <p:nvSpPr>
          <p:cNvPr id="9" name="文本框 8"/>
          <p:cNvSpPr txBox="1"/>
          <p:nvPr/>
        </p:nvSpPr>
        <p:spPr>
          <a:xfrm>
            <a:off x="852652" y="4435472"/>
            <a:ext cx="2484405" cy="812530"/>
          </a:xfrm>
          <a:prstGeom prst="rect">
            <a:avLst/>
          </a:prstGeom>
          <a:noFill/>
        </p:spPr>
        <p:txBody>
          <a:bodyPr wrap="square" rtlCol="0">
            <a:spAutoFit/>
          </a:bodyPr>
          <a:lstStyle/>
          <a:p>
            <a:pPr algn="r">
              <a:lnSpc>
                <a:spcPct val="130000"/>
              </a:lnSpc>
            </a:pPr>
            <a:r>
              <a:rPr lang="zh-CN" altLang="en-US" sz="1200" dirty="0">
                <a:solidFill>
                  <a:schemeClr val="tx1">
                    <a:lumMod val="75000"/>
                    <a:lumOff val="25000"/>
                  </a:schemeClr>
                </a:solidFill>
                <a:latin typeface="+mn-ea"/>
                <a:cs typeface="Segoe UI Light" panose="020B0502040204020203" pitchFamily="34" charset="0"/>
              </a:rPr>
              <a:t>单击添加详细文字说明，或复制文本黏贴自此右键只保留文字单击添加详细文字说明，、</a:t>
            </a:r>
          </a:p>
        </p:txBody>
      </p:sp>
      <p:sp>
        <p:nvSpPr>
          <p:cNvPr id="10" name="文本框 9"/>
          <p:cNvSpPr txBox="1"/>
          <p:nvPr/>
        </p:nvSpPr>
        <p:spPr>
          <a:xfrm>
            <a:off x="8635328" y="2135219"/>
            <a:ext cx="2081720" cy="338554"/>
          </a:xfrm>
          <a:prstGeom prst="rect">
            <a:avLst/>
          </a:prstGeom>
          <a:noFill/>
        </p:spPr>
        <p:txBody>
          <a:bodyPr wrap="square" rtlCol="0">
            <a:spAutoFit/>
          </a:bodyPr>
          <a:lstStyle/>
          <a:p>
            <a:r>
              <a:rPr lang="zh-CN" altLang="en-US" sz="1600" b="1" dirty="0">
                <a:latin typeface="+mn-ea"/>
                <a:cs typeface="Segoe UI Semibold" panose="020B0702040204020203" pitchFamily="34" charset="0"/>
              </a:rPr>
              <a:t>在此添加标题</a:t>
            </a:r>
          </a:p>
        </p:txBody>
      </p:sp>
      <p:sp>
        <p:nvSpPr>
          <p:cNvPr id="11" name="文本框 10"/>
          <p:cNvSpPr txBox="1"/>
          <p:nvPr/>
        </p:nvSpPr>
        <p:spPr>
          <a:xfrm>
            <a:off x="8635328" y="2438118"/>
            <a:ext cx="2585122"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mn-ea"/>
                <a:cs typeface="Segoe UI Light" panose="020B0502040204020203" pitchFamily="34" charset="0"/>
              </a:rPr>
              <a:t>单击添加详细文字说明，或复制文本黏贴自此右键只保留文字单击添加详细文字说明，、</a:t>
            </a:r>
          </a:p>
        </p:txBody>
      </p:sp>
      <p:sp>
        <p:nvSpPr>
          <p:cNvPr id="12" name="文本框 11"/>
          <p:cNvSpPr txBox="1"/>
          <p:nvPr/>
        </p:nvSpPr>
        <p:spPr>
          <a:xfrm>
            <a:off x="8635328" y="4132573"/>
            <a:ext cx="2081720" cy="338554"/>
          </a:xfrm>
          <a:prstGeom prst="rect">
            <a:avLst/>
          </a:prstGeom>
          <a:noFill/>
        </p:spPr>
        <p:txBody>
          <a:bodyPr wrap="square" rtlCol="0">
            <a:spAutoFit/>
          </a:bodyPr>
          <a:lstStyle/>
          <a:p>
            <a:r>
              <a:rPr lang="zh-CN" altLang="en-US" sz="1600" b="1" dirty="0">
                <a:latin typeface="+mn-ea"/>
                <a:cs typeface="Segoe UI Semibold" panose="020B0702040204020203" pitchFamily="34" charset="0"/>
              </a:rPr>
              <a:t>在此添加标题</a:t>
            </a:r>
          </a:p>
        </p:txBody>
      </p:sp>
      <p:sp>
        <p:nvSpPr>
          <p:cNvPr id="13" name="文本框 12"/>
          <p:cNvSpPr txBox="1"/>
          <p:nvPr/>
        </p:nvSpPr>
        <p:spPr>
          <a:xfrm>
            <a:off x="8635328" y="4435472"/>
            <a:ext cx="2585122"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mn-ea"/>
                <a:cs typeface="Segoe UI Light" panose="020B0502040204020203" pitchFamily="34" charset="0"/>
              </a:rPr>
              <a:t>单击添加详细文字说明，或复制文本黏贴自此右键只保留文字单击添加详细文字说明，、</a:t>
            </a: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500"/>
                                </p:stCondLst>
                                <p:childTnLst>
                                  <p:par>
                                    <p:cTn id="27" presetID="53" presetClass="entr" presetSubtype="16" fill="hold" grpId="0" nodeType="afterEffect">
                                      <p:stCondLst>
                                        <p:cond delay="0"/>
                                      </p:stCondLst>
                                      <p:iterate type="lt">
                                        <p:tmPct val="7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800"/>
                                      </p:stCondLst>
                                      <p:iterate type="wd">
                                        <p:tmPct val="7000"/>
                                      </p:iterate>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par>
                              <p:cTn id="37" fill="hold">
                                <p:stCondLst>
                                  <p:cond delay="3130"/>
                                </p:stCondLst>
                                <p:childTnLst>
                                  <p:par>
                                    <p:cTn id="38" presetID="53" presetClass="entr" presetSubtype="16" fill="hold" grpId="0" nodeType="afterEffect">
                                      <p:stCondLst>
                                        <p:cond delay="0"/>
                                      </p:stCondLst>
                                      <p:iterate type="lt">
                                        <p:tmPct val="7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800"/>
                                      </p:stCondLst>
                                      <p:iterate type="wd">
                                        <p:tmPct val="7000"/>
                                      </p:iterate>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par>
                              <p:cTn id="48" fill="hold">
                                <p:stCondLst>
                                  <p:cond delay="5760"/>
                                </p:stCondLst>
                                <p:childTnLst>
                                  <p:par>
                                    <p:cTn id="49" presetID="53" presetClass="entr" presetSubtype="16" fill="hold" grpId="0" nodeType="afterEffect">
                                      <p:stCondLst>
                                        <p:cond delay="0"/>
                                      </p:stCondLst>
                                      <p:iterate type="lt">
                                        <p:tmPct val="7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53" presetClass="entr" presetSubtype="16" fill="hold" grpId="0" nodeType="withEffect">
                                      <p:stCondLst>
                                        <p:cond delay="800"/>
                                      </p:stCondLst>
                                      <p:iterate type="wd">
                                        <p:tmPct val="7000"/>
                                      </p:iterate>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par>
                              <p:cTn id="59" fill="hold">
                                <p:stCondLst>
                                  <p:cond delay="8390"/>
                                </p:stCondLst>
                                <p:childTnLst>
                                  <p:par>
                                    <p:cTn id="60" presetID="53" presetClass="entr" presetSubtype="16" fill="hold" grpId="0" nodeType="afterEffect">
                                      <p:stCondLst>
                                        <p:cond delay="0"/>
                                      </p:stCondLst>
                                      <p:iterate type="lt">
                                        <p:tmPct val="7000"/>
                                      </p:iterate>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par>
                                    <p:cTn id="65" presetID="53" presetClass="entr" presetSubtype="16" fill="hold" grpId="0" nodeType="withEffect">
                                      <p:stCondLst>
                                        <p:cond delay="800"/>
                                      </p:stCondLst>
                                      <p:iterate type="wd">
                                        <p:tmPct val="7000"/>
                                      </p:iterate>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500"/>
                                </p:stCondLst>
                                <p:childTnLst>
                                  <p:par>
                                    <p:cTn id="27" presetID="53" presetClass="entr" presetSubtype="16" fill="hold" grpId="0" nodeType="afterEffect">
                                      <p:stCondLst>
                                        <p:cond delay="0"/>
                                      </p:stCondLst>
                                      <p:iterate type="lt">
                                        <p:tmPct val="7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800"/>
                                      </p:stCondLst>
                                      <p:iterate type="wd">
                                        <p:tmPct val="7000"/>
                                      </p:iterate>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par>
                              <p:cTn id="37" fill="hold">
                                <p:stCondLst>
                                  <p:cond delay="3130"/>
                                </p:stCondLst>
                                <p:childTnLst>
                                  <p:par>
                                    <p:cTn id="38" presetID="53" presetClass="entr" presetSubtype="16" fill="hold" grpId="0" nodeType="afterEffect">
                                      <p:stCondLst>
                                        <p:cond delay="0"/>
                                      </p:stCondLst>
                                      <p:iterate type="lt">
                                        <p:tmPct val="7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800"/>
                                      </p:stCondLst>
                                      <p:iterate type="wd">
                                        <p:tmPct val="7000"/>
                                      </p:iterate>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par>
                              <p:cTn id="48" fill="hold">
                                <p:stCondLst>
                                  <p:cond delay="5760"/>
                                </p:stCondLst>
                                <p:childTnLst>
                                  <p:par>
                                    <p:cTn id="49" presetID="53" presetClass="entr" presetSubtype="16" fill="hold" grpId="0" nodeType="afterEffect">
                                      <p:stCondLst>
                                        <p:cond delay="0"/>
                                      </p:stCondLst>
                                      <p:iterate type="lt">
                                        <p:tmPct val="7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53" presetClass="entr" presetSubtype="16" fill="hold" grpId="0" nodeType="withEffect">
                                      <p:stCondLst>
                                        <p:cond delay="800"/>
                                      </p:stCondLst>
                                      <p:iterate type="wd">
                                        <p:tmPct val="7000"/>
                                      </p:iterate>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par>
                              <p:cTn id="59" fill="hold">
                                <p:stCondLst>
                                  <p:cond delay="8390"/>
                                </p:stCondLst>
                                <p:childTnLst>
                                  <p:par>
                                    <p:cTn id="60" presetID="53" presetClass="entr" presetSubtype="16" fill="hold" grpId="0" nodeType="afterEffect">
                                      <p:stCondLst>
                                        <p:cond delay="0"/>
                                      </p:stCondLst>
                                      <p:iterate type="lt">
                                        <p:tmPct val="7000"/>
                                      </p:iterate>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par>
                                    <p:cTn id="65" presetID="53" presetClass="entr" presetSubtype="16" fill="hold" grpId="0" nodeType="withEffect">
                                      <p:stCondLst>
                                        <p:cond delay="800"/>
                                      </p:stCondLst>
                                      <p:iterate type="wd">
                                        <p:tmPct val="7000"/>
                                      </p:iterate>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smtClean="0">
                <a:solidFill>
                  <a:srgbClr val="07706B"/>
                </a:solidFill>
                <a:effectLst>
                  <a:outerShdw blurRad="101600" dist="152400" dir="15600000" sy="30000" kx="-1800000" algn="bl" rotWithShape="0">
                    <a:prstClr val="black">
                      <a:alpha val="32000"/>
                    </a:prstClr>
                  </a:outerShdw>
                </a:effectLst>
                <a:latin typeface="+mn-ea"/>
              </a:rPr>
              <a:t>02</a:t>
            </a:r>
            <a:endParaRPr lang="en-US" altLang="zh-CN" sz="1600" b="1" dirty="0">
              <a:solidFill>
                <a:srgbClr val="07706B"/>
              </a:solidFill>
              <a:effectLst>
                <a:outerShdw blurRad="101600" dist="152400" dir="15600000" sy="30000" kx="-1800000" algn="bl" rotWithShape="0">
                  <a:prstClr val="black">
                    <a:alpha val="32000"/>
                  </a:prstClr>
                </a:outerShdw>
              </a:effectLst>
              <a:latin typeface="+mn-ea"/>
            </a:endParaRP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rgbClr val="07706B"/>
                </a:solidFill>
                <a:latin typeface="+mn-ea"/>
              </a:rPr>
              <a:t>端午佳节活动策划</a:t>
            </a:r>
          </a:p>
        </p:txBody>
      </p:sp>
      <p:pic>
        <p:nvPicPr>
          <p:cNvPr id="26" name="图片占位符 33"/>
          <p:cNvPicPr>
            <a:picLocks noChangeAspect="1"/>
          </p:cNvPicPr>
          <p:nvPr/>
        </p:nvPicPr>
        <p:blipFill>
          <a:blip r:embed="rId3" cstate="screen"/>
          <a:srcRect/>
          <a:stretch>
            <a:fillRect/>
          </a:stretch>
        </p:blipFill>
        <p:spPr>
          <a:xfrm>
            <a:off x="4353138" y="3650010"/>
            <a:ext cx="2690753" cy="1801249"/>
          </a:xfrm>
          <a:custGeom>
            <a:avLst/>
            <a:gdLst>
              <a:gd name="connsiteX0" fmla="*/ 0 w 2252918"/>
              <a:gd name="connsiteY0" fmla="*/ 0 h 1833910"/>
              <a:gd name="connsiteX1" fmla="*/ 2252918 w 2252918"/>
              <a:gd name="connsiteY1" fmla="*/ 0 h 1833910"/>
              <a:gd name="connsiteX2" fmla="*/ 2252918 w 2252918"/>
              <a:gd name="connsiteY2" fmla="*/ 1833910 h 1833910"/>
              <a:gd name="connsiteX3" fmla="*/ 0 w 2252918"/>
              <a:gd name="connsiteY3" fmla="*/ 1833910 h 1833910"/>
            </a:gdLst>
            <a:ahLst/>
            <a:cxnLst>
              <a:cxn ang="0">
                <a:pos x="connsiteX0" y="connsiteY0"/>
              </a:cxn>
              <a:cxn ang="0">
                <a:pos x="connsiteX1" y="connsiteY1"/>
              </a:cxn>
              <a:cxn ang="0">
                <a:pos x="connsiteX2" y="connsiteY2"/>
              </a:cxn>
              <a:cxn ang="0">
                <a:pos x="connsiteX3" y="connsiteY3"/>
              </a:cxn>
            </a:cxnLst>
            <a:rect l="l" t="t" r="r" b="b"/>
            <a:pathLst>
              <a:path w="2252918" h="1833910">
                <a:moveTo>
                  <a:pt x="0" y="0"/>
                </a:moveTo>
                <a:lnTo>
                  <a:pt x="2252918" y="0"/>
                </a:lnTo>
                <a:lnTo>
                  <a:pt x="2252918" y="1833910"/>
                </a:lnTo>
                <a:lnTo>
                  <a:pt x="0" y="1833910"/>
                </a:lnTo>
                <a:close/>
              </a:path>
            </a:pathLst>
          </a:custGeom>
        </p:spPr>
      </p:pic>
      <p:pic>
        <p:nvPicPr>
          <p:cNvPr id="27" name="图片占位符 31"/>
          <p:cNvPicPr>
            <a:picLocks noChangeAspect="1"/>
          </p:cNvPicPr>
          <p:nvPr/>
        </p:nvPicPr>
        <p:blipFill>
          <a:blip r:embed="rId4" cstate="screen"/>
          <a:srcRect/>
          <a:stretch>
            <a:fillRect/>
          </a:stretch>
        </p:blipFill>
        <p:spPr>
          <a:xfrm>
            <a:off x="4353139" y="1669835"/>
            <a:ext cx="3538488" cy="1833909"/>
          </a:xfrm>
          <a:custGeom>
            <a:avLst/>
            <a:gdLst>
              <a:gd name="connsiteX0" fmla="*/ 0 w 4778280"/>
              <a:gd name="connsiteY0" fmla="*/ 0 h 1833909"/>
              <a:gd name="connsiteX1" fmla="*/ 4778280 w 4778280"/>
              <a:gd name="connsiteY1" fmla="*/ 0 h 1833909"/>
              <a:gd name="connsiteX2" fmla="*/ 4778280 w 4778280"/>
              <a:gd name="connsiteY2" fmla="*/ 1833909 h 1833909"/>
              <a:gd name="connsiteX3" fmla="*/ 0 w 4778280"/>
              <a:gd name="connsiteY3" fmla="*/ 1833909 h 1833909"/>
            </a:gdLst>
            <a:ahLst/>
            <a:cxnLst>
              <a:cxn ang="0">
                <a:pos x="connsiteX0" y="connsiteY0"/>
              </a:cxn>
              <a:cxn ang="0">
                <a:pos x="connsiteX1" y="connsiteY1"/>
              </a:cxn>
              <a:cxn ang="0">
                <a:pos x="connsiteX2" y="connsiteY2"/>
              </a:cxn>
              <a:cxn ang="0">
                <a:pos x="connsiteX3" y="connsiteY3"/>
              </a:cxn>
            </a:cxnLst>
            <a:rect l="l" t="t" r="r" b="b"/>
            <a:pathLst>
              <a:path w="4778280" h="1833909">
                <a:moveTo>
                  <a:pt x="0" y="0"/>
                </a:moveTo>
                <a:lnTo>
                  <a:pt x="4778280" y="0"/>
                </a:lnTo>
                <a:lnTo>
                  <a:pt x="4778280" y="1833909"/>
                </a:lnTo>
                <a:lnTo>
                  <a:pt x="0" y="1833909"/>
                </a:lnTo>
                <a:close/>
              </a:path>
            </a:pathLst>
          </a:custGeom>
        </p:spPr>
      </p:pic>
      <p:pic>
        <p:nvPicPr>
          <p:cNvPr id="28" name="图片占位符 32"/>
          <p:cNvPicPr>
            <a:picLocks noChangeAspect="1"/>
          </p:cNvPicPr>
          <p:nvPr/>
        </p:nvPicPr>
        <p:blipFill>
          <a:blip r:embed="rId5" cstate="screen"/>
          <a:srcRect/>
          <a:stretch>
            <a:fillRect/>
          </a:stretch>
        </p:blipFill>
        <p:spPr>
          <a:xfrm>
            <a:off x="8071066" y="1669836"/>
            <a:ext cx="3059061" cy="1833908"/>
          </a:xfrm>
          <a:custGeom>
            <a:avLst/>
            <a:gdLst>
              <a:gd name="connsiteX0" fmla="*/ 0 w 2252918"/>
              <a:gd name="connsiteY0" fmla="*/ 0 h 1833910"/>
              <a:gd name="connsiteX1" fmla="*/ 2252918 w 2252918"/>
              <a:gd name="connsiteY1" fmla="*/ 0 h 1833910"/>
              <a:gd name="connsiteX2" fmla="*/ 2252918 w 2252918"/>
              <a:gd name="connsiteY2" fmla="*/ 1833910 h 1833910"/>
              <a:gd name="connsiteX3" fmla="*/ 0 w 2252918"/>
              <a:gd name="connsiteY3" fmla="*/ 1833910 h 1833910"/>
            </a:gdLst>
            <a:ahLst/>
            <a:cxnLst>
              <a:cxn ang="0">
                <a:pos x="connsiteX0" y="connsiteY0"/>
              </a:cxn>
              <a:cxn ang="0">
                <a:pos x="connsiteX1" y="connsiteY1"/>
              </a:cxn>
              <a:cxn ang="0">
                <a:pos x="connsiteX2" y="connsiteY2"/>
              </a:cxn>
              <a:cxn ang="0">
                <a:pos x="connsiteX3" y="connsiteY3"/>
              </a:cxn>
            </a:cxnLst>
            <a:rect l="l" t="t" r="r" b="b"/>
            <a:pathLst>
              <a:path w="2252918" h="1833910">
                <a:moveTo>
                  <a:pt x="0" y="0"/>
                </a:moveTo>
                <a:lnTo>
                  <a:pt x="2252918" y="0"/>
                </a:lnTo>
                <a:lnTo>
                  <a:pt x="2252918" y="1833910"/>
                </a:lnTo>
                <a:lnTo>
                  <a:pt x="0" y="1833910"/>
                </a:lnTo>
                <a:close/>
              </a:path>
            </a:pathLst>
          </a:custGeom>
        </p:spPr>
      </p:pic>
      <p:grpSp>
        <p:nvGrpSpPr>
          <p:cNvPr id="29" name="组合 28"/>
          <p:cNvGrpSpPr/>
          <p:nvPr/>
        </p:nvGrpSpPr>
        <p:grpSpPr>
          <a:xfrm>
            <a:off x="7248555" y="3617350"/>
            <a:ext cx="3881572" cy="1833909"/>
            <a:chOff x="6169120" y="3852516"/>
            <a:chExt cx="4778280" cy="1833909"/>
          </a:xfrm>
          <a:solidFill>
            <a:srgbClr val="6FAA59"/>
          </a:solidFill>
        </p:grpSpPr>
        <p:sp>
          <p:nvSpPr>
            <p:cNvPr id="30" name="Rectangle 4"/>
            <p:cNvSpPr/>
            <p:nvPr/>
          </p:nvSpPr>
          <p:spPr>
            <a:xfrm>
              <a:off x="6169120" y="3852516"/>
              <a:ext cx="4778280" cy="1833909"/>
            </a:xfrm>
            <a:prstGeom prst="rect">
              <a:avLst/>
            </a:prstGeom>
            <a:solidFill>
              <a:srgbClr val="07706B"/>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latin typeface="+mn-ea"/>
              </a:endParaRPr>
            </a:p>
          </p:txBody>
        </p:sp>
        <p:grpSp>
          <p:nvGrpSpPr>
            <p:cNvPr id="31" name="组合 30"/>
            <p:cNvGrpSpPr/>
            <p:nvPr/>
          </p:nvGrpSpPr>
          <p:grpSpPr>
            <a:xfrm>
              <a:off x="6504035" y="4131199"/>
              <a:ext cx="4108450" cy="1201504"/>
              <a:chOff x="874712" y="3197007"/>
              <a:chExt cx="4108450" cy="1201504"/>
            </a:xfrm>
            <a:grpFill/>
          </p:grpSpPr>
          <p:sp>
            <p:nvSpPr>
              <p:cNvPr id="32" name="矩形 31"/>
              <p:cNvSpPr/>
              <p:nvPr/>
            </p:nvSpPr>
            <p:spPr>
              <a:xfrm>
                <a:off x="874712" y="3530581"/>
                <a:ext cx="4108450" cy="867930"/>
              </a:xfrm>
              <a:prstGeom prst="rect">
                <a:avLst/>
              </a:prstGeom>
              <a:grpFill/>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latin typeface="+mn-ea"/>
                  </a:rPr>
                  <a:t>用户可以在投影仪或者计算机上进行演示也可以将演示文稿打印出来制作成胶片以便应用到更广泛的领域中</a:t>
                </a:r>
              </a:p>
            </p:txBody>
          </p:sp>
          <p:sp>
            <p:nvSpPr>
              <p:cNvPr id="33" name="矩形 32"/>
              <p:cNvSpPr/>
              <p:nvPr/>
            </p:nvSpPr>
            <p:spPr>
              <a:xfrm>
                <a:off x="874712" y="3197007"/>
                <a:ext cx="2241974" cy="424732"/>
              </a:xfrm>
              <a:prstGeom prst="rect">
                <a:avLst/>
              </a:prstGeom>
              <a:grpFill/>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mn-ea"/>
                  </a:rPr>
                  <a:t>标题文字添加</a:t>
                </a:r>
              </a:p>
            </p:txBody>
          </p:sp>
        </p:grpSp>
      </p:grpSp>
      <p:grpSp>
        <p:nvGrpSpPr>
          <p:cNvPr id="34" name="组合 33"/>
          <p:cNvGrpSpPr/>
          <p:nvPr/>
        </p:nvGrpSpPr>
        <p:grpSpPr>
          <a:xfrm>
            <a:off x="1482946" y="1641568"/>
            <a:ext cx="2690753" cy="3809691"/>
            <a:chOff x="6169120" y="3852516"/>
            <a:chExt cx="4778280" cy="1833909"/>
          </a:xfrm>
          <a:solidFill>
            <a:srgbClr val="6FAA59"/>
          </a:solidFill>
        </p:grpSpPr>
        <p:sp>
          <p:nvSpPr>
            <p:cNvPr id="35" name="Rectangle 4"/>
            <p:cNvSpPr/>
            <p:nvPr/>
          </p:nvSpPr>
          <p:spPr>
            <a:xfrm>
              <a:off x="6169120" y="3852516"/>
              <a:ext cx="4778280" cy="1833909"/>
            </a:xfrm>
            <a:prstGeom prst="rect">
              <a:avLst/>
            </a:prstGeom>
            <a:solidFill>
              <a:srgbClr val="07706B"/>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latin typeface="+mn-ea"/>
              </a:endParaRPr>
            </a:p>
          </p:txBody>
        </p:sp>
        <p:grpSp>
          <p:nvGrpSpPr>
            <p:cNvPr id="36" name="组合 35"/>
            <p:cNvGrpSpPr/>
            <p:nvPr/>
          </p:nvGrpSpPr>
          <p:grpSpPr>
            <a:xfrm>
              <a:off x="6504035" y="4131199"/>
              <a:ext cx="4108450" cy="1000283"/>
              <a:chOff x="874712" y="3197007"/>
              <a:chExt cx="4108450" cy="1000283"/>
            </a:xfrm>
            <a:grpFill/>
          </p:grpSpPr>
          <p:sp>
            <p:nvSpPr>
              <p:cNvPr id="37" name="矩形 36"/>
              <p:cNvSpPr/>
              <p:nvPr/>
            </p:nvSpPr>
            <p:spPr>
              <a:xfrm>
                <a:off x="874712" y="3530581"/>
                <a:ext cx="4108450" cy="666709"/>
              </a:xfrm>
              <a:prstGeom prst="rect">
                <a:avLst/>
              </a:prstGeom>
              <a:noFill/>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latin typeface="+mn-ea"/>
                  </a:rPr>
                  <a:t>用户可以在投影仪或者计算机上进行演示也可以将演示文稿打印出来制作成胶片以便应用到更广泛的领域中</a:t>
                </a:r>
              </a:p>
            </p:txBody>
          </p:sp>
          <p:sp>
            <p:nvSpPr>
              <p:cNvPr id="38" name="矩形 37"/>
              <p:cNvSpPr/>
              <p:nvPr/>
            </p:nvSpPr>
            <p:spPr>
              <a:xfrm>
                <a:off x="874712" y="3197007"/>
                <a:ext cx="2985600" cy="204457"/>
              </a:xfrm>
              <a:prstGeom prst="rect">
                <a:avLst/>
              </a:prstGeom>
              <a:noFill/>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mn-ea"/>
                  </a:rPr>
                  <a:t>标题文字添加</a:t>
                </a:r>
              </a:p>
            </p:txBody>
          </p:sp>
        </p:grpSp>
      </p:grpSp>
      <p:pic>
        <p:nvPicPr>
          <p:cNvPr id="39" name="图片 38"/>
          <p:cNvPicPr>
            <a:picLocks noChangeAspect="1"/>
          </p:cNvPicPr>
          <p:nvPr/>
        </p:nvPicPr>
        <p:blipFill rotWithShape="1">
          <a:blip r:embed="rId6" cstate="screen"/>
          <a:srcRect/>
          <a:stretch>
            <a:fillRect/>
          </a:stretch>
        </p:blipFill>
        <p:spPr>
          <a:xfrm>
            <a:off x="410774" y="4250291"/>
            <a:ext cx="3670301" cy="23186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14" presetClass="entr" presetSubtype="1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par>
                              <p:cTn id="28" fill="hold">
                                <p:stCondLst>
                                  <p:cond delay="1000"/>
                                </p:stCondLst>
                                <p:childTnLst>
                                  <p:par>
                                    <p:cTn id="29" presetID="14" presetClass="entr" presetSubtype="1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childTnLst>
                              </p:cTn>
                            </p:par>
                            <p:par>
                              <p:cTn id="32" fill="hold">
                                <p:stCondLst>
                                  <p:cond delay="1500"/>
                                </p:stCondLst>
                                <p:childTnLst>
                                  <p:par>
                                    <p:cTn id="33" presetID="14" presetClass="entr" presetSubtype="1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par>
                              <p:cTn id="36" fill="hold">
                                <p:stCondLst>
                                  <p:cond delay="2000"/>
                                </p:stCondLst>
                                <p:childTnLst>
                                  <p:par>
                                    <p:cTn id="37" presetID="14" presetClass="entr" presetSubtype="1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randombar(horizontal)">
                                          <p:cBhvr>
                                            <p:cTn id="39" dur="500"/>
                                            <p:tgtEl>
                                              <p:spTgt spid="34"/>
                                            </p:tgtEl>
                                          </p:cBhvr>
                                        </p:animEffect>
                                      </p:childTnLst>
                                    </p:cTn>
                                  </p:par>
                                </p:childTnLst>
                              </p:cTn>
                            </p:par>
                            <p:par>
                              <p:cTn id="40" fill="hold">
                                <p:stCondLst>
                                  <p:cond delay="2500"/>
                                </p:stCondLst>
                                <p:childTnLst>
                                  <p:par>
                                    <p:cTn id="41" presetID="42"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1000"/>
                                            <p:tgtEl>
                                              <p:spTgt spid="39"/>
                                            </p:tgtEl>
                                          </p:cBhvr>
                                        </p:animEffect>
                                        <p:anim calcmode="lin" valueType="num">
                                          <p:cBhvr>
                                            <p:cTn id="44" dur="1000" fill="hold"/>
                                            <p:tgtEl>
                                              <p:spTgt spid="39"/>
                                            </p:tgtEl>
                                            <p:attrNameLst>
                                              <p:attrName>ppt_x</p:attrName>
                                            </p:attrNameLst>
                                          </p:cBhvr>
                                          <p:tavLst>
                                            <p:tav tm="0">
                                              <p:val>
                                                <p:strVal val="#ppt_x"/>
                                              </p:val>
                                            </p:tav>
                                            <p:tav tm="100000">
                                              <p:val>
                                                <p:strVal val="#ppt_x"/>
                                              </p:val>
                                            </p:tav>
                                          </p:tavLst>
                                        </p:anim>
                                        <p:anim calcmode="lin" valueType="num">
                                          <p:cBhvr>
                                            <p:cTn id="4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14" presetClass="entr" presetSubtype="1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par>
                              <p:cTn id="28" fill="hold">
                                <p:stCondLst>
                                  <p:cond delay="1000"/>
                                </p:stCondLst>
                                <p:childTnLst>
                                  <p:par>
                                    <p:cTn id="29" presetID="14" presetClass="entr" presetSubtype="1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childTnLst>
                              </p:cTn>
                            </p:par>
                            <p:par>
                              <p:cTn id="32" fill="hold">
                                <p:stCondLst>
                                  <p:cond delay="1500"/>
                                </p:stCondLst>
                                <p:childTnLst>
                                  <p:par>
                                    <p:cTn id="33" presetID="14" presetClass="entr" presetSubtype="1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par>
                              <p:cTn id="36" fill="hold">
                                <p:stCondLst>
                                  <p:cond delay="2000"/>
                                </p:stCondLst>
                                <p:childTnLst>
                                  <p:par>
                                    <p:cTn id="37" presetID="14" presetClass="entr" presetSubtype="1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randombar(horizontal)">
                                          <p:cBhvr>
                                            <p:cTn id="39" dur="500"/>
                                            <p:tgtEl>
                                              <p:spTgt spid="34"/>
                                            </p:tgtEl>
                                          </p:cBhvr>
                                        </p:animEffect>
                                      </p:childTnLst>
                                    </p:cTn>
                                  </p:par>
                                </p:childTnLst>
                              </p:cTn>
                            </p:par>
                            <p:par>
                              <p:cTn id="40" fill="hold">
                                <p:stCondLst>
                                  <p:cond delay="2500"/>
                                </p:stCondLst>
                                <p:childTnLst>
                                  <p:par>
                                    <p:cTn id="41" presetID="42"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1000"/>
                                            <p:tgtEl>
                                              <p:spTgt spid="39"/>
                                            </p:tgtEl>
                                          </p:cBhvr>
                                        </p:animEffect>
                                        <p:anim calcmode="lin" valueType="num">
                                          <p:cBhvr>
                                            <p:cTn id="44" dur="1000" fill="hold"/>
                                            <p:tgtEl>
                                              <p:spTgt spid="39"/>
                                            </p:tgtEl>
                                            <p:attrNameLst>
                                              <p:attrName>ppt_x</p:attrName>
                                            </p:attrNameLst>
                                          </p:cBhvr>
                                          <p:tavLst>
                                            <p:tav tm="0">
                                              <p:val>
                                                <p:strVal val="#ppt_x"/>
                                              </p:val>
                                            </p:tav>
                                            <p:tav tm="100000">
                                              <p:val>
                                                <p:strVal val="#ppt_x"/>
                                              </p:val>
                                            </p:tav>
                                          </p:tavLst>
                                        </p:anim>
                                        <p:anim calcmode="lin" valueType="num">
                                          <p:cBhvr>
                                            <p:cTn id="4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screen"/>
          <a:srcRect/>
          <a:stretch>
            <a:fillRect/>
          </a:stretch>
        </p:blipFill>
        <p:spPr>
          <a:xfrm>
            <a:off x="3959228" y="1218884"/>
            <a:ext cx="3281499" cy="2917910"/>
          </a:xfrm>
          <a:prstGeom prst="rect">
            <a:avLst/>
          </a:prstGeom>
        </p:spPr>
      </p:pic>
      <p:pic>
        <p:nvPicPr>
          <p:cNvPr id="5" name="图片 4"/>
          <p:cNvPicPr>
            <a:picLocks noChangeAspect="1"/>
          </p:cNvPicPr>
          <p:nvPr/>
        </p:nvPicPr>
        <p:blipFill rotWithShape="1">
          <a:blip r:embed="rId3" cstate="screen"/>
          <a:srcRect/>
          <a:stretch>
            <a:fillRect/>
          </a:stretch>
        </p:blipFill>
        <p:spPr>
          <a:xfrm>
            <a:off x="7465033" y="-146394"/>
            <a:ext cx="1569661" cy="5388606"/>
          </a:xfrm>
          <a:prstGeom prst="rect">
            <a:avLst/>
          </a:prstGeom>
        </p:spPr>
      </p:pic>
      <p:sp>
        <p:nvSpPr>
          <p:cNvPr id="8" name="TextBox 7"/>
          <p:cNvSpPr txBox="1">
            <a:spLocks noChangeArrowheads="1"/>
          </p:cNvSpPr>
          <p:nvPr/>
        </p:nvSpPr>
        <p:spPr bwMode="auto">
          <a:xfrm>
            <a:off x="3703855" y="4375435"/>
            <a:ext cx="4194615"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565" eaLnBrk="1" fontAlgn="base" hangingPunct="1">
              <a:spcBef>
                <a:spcPct val="0"/>
              </a:spcBef>
              <a:spcAft>
                <a:spcPct val="0"/>
              </a:spcAft>
            </a:pPr>
            <a:r>
              <a:rPr lang="zh-CN" altLang="en-US" sz="3600" b="1" dirty="0">
                <a:solidFill>
                  <a:schemeClr val="bg1"/>
                </a:solidFill>
                <a:latin typeface="+mn-ea"/>
                <a:ea typeface="+mn-ea"/>
              </a:rPr>
              <a:t>端午佳节活动预算</a:t>
            </a:r>
          </a:p>
        </p:txBody>
      </p:sp>
      <p:sp>
        <p:nvSpPr>
          <p:cNvPr id="9" name="文本框 8"/>
          <p:cNvSpPr txBox="1"/>
          <p:nvPr/>
        </p:nvSpPr>
        <p:spPr>
          <a:xfrm>
            <a:off x="4557895" y="5510079"/>
            <a:ext cx="2486535" cy="276999"/>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200" spc="300" dirty="0">
                <a:solidFill>
                  <a:schemeClr val="bg1"/>
                </a:solidFill>
                <a:latin typeface="+mn-ea"/>
              </a:rPr>
              <a:t>THE  PART  </a:t>
            </a:r>
            <a:r>
              <a:rPr lang="en-US" altLang="zh-CN" sz="1200" spc="300" dirty="0" smtClean="0">
                <a:solidFill>
                  <a:schemeClr val="bg1"/>
                </a:solidFill>
                <a:latin typeface="+mn-ea"/>
              </a:rPr>
              <a:t>03</a:t>
            </a:r>
            <a:endParaRPr lang="en-US" altLang="zh-CN" sz="1200" spc="300" dirty="0">
              <a:solidFill>
                <a:schemeClr val="bg1"/>
              </a:solidFill>
              <a:latin typeface="+mn-ea"/>
            </a:endParaRPr>
          </a:p>
        </p:txBody>
      </p:sp>
      <p:sp>
        <p:nvSpPr>
          <p:cNvPr id="10" name="矩形 9"/>
          <p:cNvSpPr/>
          <p:nvPr/>
        </p:nvSpPr>
        <p:spPr>
          <a:xfrm>
            <a:off x="3831541" y="5060234"/>
            <a:ext cx="3939242" cy="369332"/>
          </a:xfrm>
          <a:prstGeom prst="rect">
            <a:avLst/>
          </a:prstGeom>
        </p:spPr>
        <p:txBody>
          <a:bodyPr wrap="square">
            <a:spAutoFit/>
          </a:bodyPr>
          <a:lstStyle/>
          <a:p>
            <a:pPr algn="ctr"/>
            <a:r>
              <a:rPr lang="en-US" altLang="zh-CN" sz="600" dirty="0">
                <a:solidFill>
                  <a:schemeClr val="bg1"/>
                </a:solidFill>
                <a:latin typeface="+mn-ea"/>
              </a:rPr>
              <a:t>Chinese  companies  will no longer remain in the hard stage and they are also promoting a culture Chinese  companies  will no longer remain </a:t>
            </a:r>
          </a:p>
          <a:p>
            <a:pPr algn="ctr"/>
            <a:r>
              <a:rPr lang="en-US" altLang="zh-CN" sz="600" dirty="0">
                <a:solidFill>
                  <a:schemeClr val="bg1"/>
                </a:solidFill>
                <a:latin typeface="+mn-ea"/>
              </a:rPr>
              <a:t>in the hard stage and they are also wang ling </a:t>
            </a:r>
            <a:r>
              <a:rPr lang="en-US" altLang="zh-CN" sz="600" dirty="0" err="1">
                <a:solidFill>
                  <a:schemeClr val="bg1"/>
                </a:solidFill>
                <a:latin typeface="+mn-ea"/>
              </a:rPr>
              <a:t>yan</a:t>
            </a:r>
            <a:r>
              <a:rPr lang="en-US" altLang="zh-CN" sz="600" dirty="0">
                <a:solidFill>
                  <a:schemeClr val="bg1"/>
                </a:solidFill>
                <a:latin typeface="+mn-ea"/>
              </a:rPr>
              <a:t> a culture</a:t>
            </a:r>
            <a:endParaRPr lang="zh-CN" altLang="en-US" sz="600" dirty="0">
              <a:solidFill>
                <a:schemeClr val="bg1"/>
              </a:solidFill>
              <a:latin typeface="+mn-ea"/>
            </a:endParaRPr>
          </a:p>
        </p:txBody>
      </p:sp>
      <p:pic>
        <p:nvPicPr>
          <p:cNvPr id="11" name="图片 10"/>
          <p:cNvPicPr>
            <a:picLocks noChangeAspect="1"/>
          </p:cNvPicPr>
          <p:nvPr/>
        </p:nvPicPr>
        <p:blipFill>
          <a:blip r:embed="rId4" cstate="screen"/>
          <a:stretch>
            <a:fillRect/>
          </a:stretch>
        </p:blipFill>
        <p:spPr>
          <a:xfrm>
            <a:off x="0" y="0"/>
            <a:ext cx="2204085" cy="16612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8"/>
                                        </p:tgtEl>
                                      </p:cBhvr>
                                    </p:animEffect>
                                    <p:animScale>
                                      <p:cBhvr>
                                        <p:cTn id="20" dur="250" autoRev="1" fill="hold"/>
                                        <p:tgtEl>
                                          <p:spTgt spid="8"/>
                                        </p:tgtEl>
                                      </p:cBhvr>
                                      <p:by x="105000" y="105000"/>
                                    </p:animScale>
                                  </p:childTnLst>
                                </p:cTn>
                              </p:par>
                            </p:childTnLst>
                          </p:cTn>
                        </p:par>
                        <p:par>
                          <p:cTn id="21" fill="hold">
                            <p:stCondLst>
                              <p:cond delay="135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1850"/>
                            </p:stCondLst>
                            <p:childTnLst>
                              <p:par>
                                <p:cTn id="26" presetID="14" presetClass="entr" presetSubtype="1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smtClean="0">
                <a:solidFill>
                  <a:srgbClr val="07706B"/>
                </a:solidFill>
                <a:effectLst>
                  <a:outerShdw blurRad="101600" dist="152400" dir="15600000" sy="30000" kx="-1800000" algn="bl" rotWithShape="0">
                    <a:prstClr val="black">
                      <a:alpha val="32000"/>
                    </a:prstClr>
                  </a:outerShdw>
                </a:effectLst>
                <a:latin typeface="+mn-ea"/>
              </a:rPr>
              <a:t>03</a:t>
            </a:r>
            <a:endParaRPr lang="en-US" altLang="zh-CN" sz="1600" b="1" dirty="0">
              <a:solidFill>
                <a:srgbClr val="07706B"/>
              </a:solidFill>
              <a:effectLst>
                <a:outerShdw blurRad="101600" dist="152400" dir="15600000" sy="30000" kx="-1800000" algn="bl" rotWithShape="0">
                  <a:prstClr val="black">
                    <a:alpha val="32000"/>
                  </a:prstClr>
                </a:outerShdw>
              </a:effectLst>
              <a:latin typeface="+mn-ea"/>
            </a:endParaRP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rgbClr val="07706B"/>
                </a:solidFill>
                <a:latin typeface="+mn-ea"/>
              </a:rPr>
              <a:t>端午佳节活动预算</a:t>
            </a:r>
          </a:p>
        </p:txBody>
      </p:sp>
      <p:pic>
        <p:nvPicPr>
          <p:cNvPr id="5" name="图片 4"/>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a:xfrm>
            <a:off x="6006458" y="1720850"/>
            <a:ext cx="6096012" cy="4584198"/>
          </a:xfrm>
          <a:prstGeom prst="rect">
            <a:avLst/>
          </a:prstGeom>
        </p:spPr>
      </p:pic>
      <p:sp>
        <p:nvSpPr>
          <p:cNvPr id="6" name="文本框 5"/>
          <p:cNvSpPr txBox="1"/>
          <p:nvPr/>
        </p:nvSpPr>
        <p:spPr>
          <a:xfrm flipH="1">
            <a:off x="3573586" y="4111653"/>
            <a:ext cx="458193" cy="1200329"/>
          </a:xfrm>
          <a:prstGeom prst="rect">
            <a:avLst/>
          </a:prstGeom>
          <a:noFill/>
          <a:ln w="28575">
            <a:solidFill>
              <a:srgbClr val="07706B"/>
            </a:solidFill>
          </a:ln>
        </p:spPr>
        <p:txBody>
          <a:bodyPr rot="0" spcFirstLastPara="0" vertOverflow="overflow" horzOverflow="overflow" vert="horz" wrap="square" lIns="91440" tIns="45720" rIns="91440" bIns="45720" numCol="1" spcCol="0" rtlCol="0" fromWordArt="0" anchor="t" anchorCtr="0" forceAA="0" compatLnSpc="1">
            <a:spAutoFit/>
          </a:bodyPr>
          <a:lstStyle>
            <a:defPPr>
              <a:defRPr lang="zh-CN"/>
            </a:defPPr>
            <a:lvl1pPr algn="ctr">
              <a:defRPr sz="2800">
                <a:solidFill>
                  <a:srgbClr val="FEE3B0"/>
                </a:solidFill>
                <a:latin typeface="义启小魏楷" panose="02010601030101010101" pitchFamily="2" charset="-122"/>
                <a:ea typeface="义启小魏楷" panose="02010601030101010101" pitchFamily="2"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7706B"/>
                </a:solidFill>
                <a:effectLst/>
                <a:uLnTx/>
                <a:uFillTx/>
                <a:latin typeface="思源宋体 CN Heavy" panose="02020900000000000000" pitchFamily="18" charset="-122"/>
                <a:ea typeface="思源宋体 CN Heavy" panose="02020900000000000000" pitchFamily="18" charset="-122"/>
              </a:rPr>
              <a:t>添加标题</a:t>
            </a:r>
          </a:p>
        </p:txBody>
      </p:sp>
      <p:sp>
        <p:nvSpPr>
          <p:cNvPr id="7" name="文本框 6"/>
          <p:cNvSpPr txBox="1"/>
          <p:nvPr/>
        </p:nvSpPr>
        <p:spPr>
          <a:xfrm>
            <a:off x="2787404" y="1889782"/>
            <a:ext cx="738664" cy="3691868"/>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mn-ea"/>
                <a:cs typeface="+mn-ea"/>
              </a:rPr>
              <a:t>请在此处添加具体内容，文字尽量言简意赅，简单说明即可，不必过于繁琐，注意版面美观度。</a:t>
            </a:r>
          </a:p>
        </p:txBody>
      </p:sp>
      <p:sp>
        <p:nvSpPr>
          <p:cNvPr id="8" name="文本框 7"/>
          <p:cNvSpPr txBox="1"/>
          <p:nvPr/>
        </p:nvSpPr>
        <p:spPr>
          <a:xfrm flipH="1">
            <a:off x="5453015" y="1889782"/>
            <a:ext cx="458193" cy="1200329"/>
          </a:xfrm>
          <a:prstGeom prst="rect">
            <a:avLst/>
          </a:prstGeom>
          <a:noFill/>
          <a:ln w="28575">
            <a:solidFill>
              <a:srgbClr val="07706B"/>
            </a:solidFill>
          </a:ln>
        </p:spPr>
        <p:txBody>
          <a:bodyPr rot="0" spcFirstLastPara="0" vertOverflow="overflow" horzOverflow="overflow" vert="horz" wrap="square" lIns="91440" tIns="45720" rIns="91440" bIns="45720" numCol="1" spcCol="0" rtlCol="0" fromWordArt="0" anchor="t" anchorCtr="0" forceAA="0" compatLnSpc="1">
            <a:spAutoFit/>
          </a:bodyPr>
          <a:lstStyle>
            <a:defPPr>
              <a:defRPr lang="zh-CN"/>
            </a:defPPr>
            <a:lvl1pPr algn="ctr">
              <a:defRPr sz="2800">
                <a:solidFill>
                  <a:srgbClr val="FEE3B0"/>
                </a:solidFill>
                <a:latin typeface="义启小魏楷" panose="02010601030101010101" pitchFamily="2" charset="-122"/>
                <a:ea typeface="义启小魏楷" panose="02010601030101010101" pitchFamily="2"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7706B"/>
                </a:solidFill>
                <a:effectLst/>
                <a:uLnTx/>
                <a:uFillTx/>
                <a:latin typeface="思源宋体 CN Heavy" panose="02020900000000000000" pitchFamily="18" charset="-122"/>
                <a:ea typeface="思源宋体 CN Heavy" panose="02020900000000000000" pitchFamily="18" charset="-122"/>
              </a:rPr>
              <a:t>添加标题</a:t>
            </a:r>
          </a:p>
        </p:txBody>
      </p:sp>
      <p:sp>
        <p:nvSpPr>
          <p:cNvPr id="9" name="文本框 8"/>
          <p:cNvSpPr txBox="1"/>
          <p:nvPr/>
        </p:nvSpPr>
        <p:spPr>
          <a:xfrm>
            <a:off x="4666833" y="1889782"/>
            <a:ext cx="738664" cy="3691868"/>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mn-ea"/>
                <a:cs typeface="+mn-ea"/>
              </a:rPr>
              <a:t>请在此处添加具体内容，文字尽量言简意赅，简单说明即可，不必过于繁琐，注意版面美观度。</a:t>
            </a:r>
          </a:p>
        </p:txBody>
      </p:sp>
      <p:sp>
        <p:nvSpPr>
          <p:cNvPr id="10" name="文本框 9"/>
          <p:cNvSpPr txBox="1"/>
          <p:nvPr/>
        </p:nvSpPr>
        <p:spPr>
          <a:xfrm flipH="1">
            <a:off x="1694158" y="1889782"/>
            <a:ext cx="458193" cy="1200329"/>
          </a:xfrm>
          <a:prstGeom prst="rect">
            <a:avLst/>
          </a:prstGeom>
          <a:noFill/>
          <a:ln w="28575">
            <a:solidFill>
              <a:srgbClr val="07706B"/>
            </a:solidFill>
          </a:ln>
        </p:spPr>
        <p:txBody>
          <a:bodyPr rot="0" spcFirstLastPara="0" vertOverflow="overflow" horzOverflow="overflow" vert="horz" wrap="square" lIns="91440" tIns="45720" rIns="91440" bIns="45720" numCol="1" spcCol="0" rtlCol="0" fromWordArt="0" anchor="t" anchorCtr="0" forceAA="0" compatLnSpc="1">
            <a:spAutoFit/>
          </a:bodyPr>
          <a:lstStyle>
            <a:defPPr>
              <a:defRPr lang="zh-CN"/>
            </a:defPPr>
            <a:lvl1pPr algn="ctr">
              <a:defRPr sz="2800">
                <a:solidFill>
                  <a:srgbClr val="FEE3B0"/>
                </a:solidFill>
                <a:latin typeface="义启小魏楷" panose="02010601030101010101" pitchFamily="2" charset="-122"/>
                <a:ea typeface="义启小魏楷" panose="02010601030101010101" pitchFamily="2"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7706B"/>
                </a:solidFill>
                <a:effectLst/>
                <a:uLnTx/>
                <a:uFillTx/>
                <a:latin typeface="思源宋体 CN Heavy" panose="02020900000000000000" pitchFamily="18" charset="-122"/>
                <a:ea typeface="思源宋体 CN Heavy" panose="02020900000000000000" pitchFamily="18" charset="-122"/>
              </a:rPr>
              <a:t>添加标题</a:t>
            </a:r>
          </a:p>
        </p:txBody>
      </p:sp>
      <p:sp>
        <p:nvSpPr>
          <p:cNvPr id="11" name="文本框 10"/>
          <p:cNvSpPr txBox="1"/>
          <p:nvPr/>
        </p:nvSpPr>
        <p:spPr>
          <a:xfrm>
            <a:off x="907976" y="1889782"/>
            <a:ext cx="738664" cy="3691868"/>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mn-ea"/>
                <a:cs typeface="+mn-ea"/>
              </a:rPr>
              <a:t>请在此处添加具体内容，文字尽量言简意赅，简单说明即可，不必过于繁琐，注意版面美观度。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par>
                                    <p:cTn id="30" presetID="23" presetClass="entr" presetSubtype="528" fill="hold" grpId="0" nodeType="withEffect">
                                      <p:stCondLst>
                                        <p:cond delay="0"/>
                                      </p:stCondLst>
                                      <p:iterate type="lt">
                                        <p:tmPct val="5000"/>
                                      </p:iterate>
                                      <p:childTnLst>
                                        <p:set>
                                          <p:cBhvr>
                                            <p:cTn id="31" dur="1" fill="hold">
                                              <p:stCondLst>
                                                <p:cond delay="0"/>
                                              </p:stCondLst>
                                            </p:cTn>
                                            <p:tgtEl>
                                              <p:spTgt spid="8"/>
                                            </p:tgtEl>
                                            <p:attrNameLst>
                                              <p:attrName>style.visibility</p:attrName>
                                            </p:attrNameLst>
                                          </p:cBhvr>
                                          <p:to>
                                            <p:strVal val="visible"/>
                                          </p:to>
                                        </p:set>
                                        <p:anim to="" calcmode="lin" valueType="num">
                                          <p:cBhvr>
                                            <p:cTn id="32" dur="1000" fill="hold">
                                              <p:stCondLst>
                                                <p:cond delay="0"/>
                                              </p:stCondLst>
                                            </p:cTn>
                                            <p:tgtEl>
                                              <p:spTgt spid="8"/>
                                            </p:tgtEl>
                                            <p:attrNameLst>
                                              <p:attrName>ppt_x</p:attrName>
                                            </p:attrNameLst>
                                          </p:cBhvr>
                                          <p:tavLst>
                                            <p:tav tm="0" fmla="#ppt_x+(8/9)*(#ppt_x-(#ppt_x-#ppt_w/2))*((1.5-1.5*$)^2-(1.5-1.5*$)^3)">
                                              <p:val>
                                                <p:fltVal val="0"/>
                                              </p:val>
                                            </p:tav>
                                            <p:tav tm="100000">
                                              <p:val>
                                                <p:fltVal val="1"/>
                                              </p:val>
                                            </p:tav>
                                          </p:tavLst>
                                        </p:anim>
                                        <p:anim to="" calcmode="lin" valueType="num">
                                          <p:cBhvr>
                                            <p:cTn id="33" dur="1000" fill="hold">
                                              <p:stCondLst>
                                                <p:cond delay="0"/>
                                              </p:stCondLst>
                                            </p:cTn>
                                            <p:tgtEl>
                                              <p:spTgt spid="8"/>
                                            </p:tgtEl>
                                            <p:attrNameLst>
                                              <p:attrName>ppt_y</p:attrName>
                                            </p:attrNameLst>
                                          </p:cBhvr>
                                          <p:tavLst>
                                            <p:tav tm="0" fmla="#ppt_y+(8/9)*(#ppt_y-(#ppt_y+#ppt_h/2))*((1.5-1.5*$)^2-(1.5-1.5*$)^3)">
                                              <p:val>
                                                <p:fltVal val="0"/>
                                              </p:val>
                                            </p:tav>
                                            <p:tav tm="100000">
                                              <p:val>
                                                <p:fltVal val="1"/>
                                              </p:val>
                                            </p:tav>
                                          </p:tavLst>
                                        </p:anim>
                                        <p:anim to="" calcmode="lin" valueType="num">
                                          <p:cBhvr>
                                            <p:cTn id="34" dur="1000" fill="hold">
                                              <p:stCondLst>
                                                <p:cond delay="0"/>
                                              </p:stCondLst>
                                            </p:cTn>
                                            <p:tgtEl>
                                              <p:spTgt spid="8"/>
                                            </p:tgtEl>
                                            <p:attrNameLst>
                                              <p:attrName>ppt_w</p:attrName>
                                            </p:attrNameLst>
                                          </p:cBhvr>
                                          <p:tavLst>
                                            <p:tav tm="0" fmla="#ppt_w+(8/9)*(#ppt_w-0)*((1.5-1.5*$)^2-(1.5-1.5*$)^3)">
                                              <p:val>
                                                <p:fltVal val="0"/>
                                              </p:val>
                                            </p:tav>
                                            <p:tav tm="100000">
                                              <p:val>
                                                <p:fltVal val="1"/>
                                              </p:val>
                                            </p:tav>
                                          </p:tavLst>
                                        </p:anim>
                                        <p:anim to="" calcmode="lin" valueType="num">
                                          <p:cBhvr>
                                            <p:cTn id="35" dur="1000" fill="hold">
                                              <p:stCondLst>
                                                <p:cond delay="0"/>
                                              </p:stCondLst>
                                            </p:cTn>
                                            <p:tgtEl>
                                              <p:spTgt spid="8"/>
                                            </p:tgtEl>
                                            <p:attrNameLst>
                                              <p:attrName>ppt_h</p:attrName>
                                            </p:attrNameLst>
                                          </p:cBhvr>
                                          <p:tavLst>
                                            <p:tav tm="0" fmla="#ppt_h+(8/9)*(#ppt_h-0)*((1.5-1.5*$)^2-(1.5-1.5*$)^3)">
                                              <p:val>
                                                <p:fltVal val="0"/>
                                              </p:val>
                                            </p:tav>
                                            <p:tav tm="100000">
                                              <p:val>
                                                <p:fltVal val="1"/>
                                              </p:val>
                                            </p:tav>
                                          </p:tavLst>
                                        </p:anim>
                                      </p:childTnLst>
                                    </p:cTn>
                                  </p:par>
                                  <p:par>
                                    <p:cTn id="36" presetID="23" presetClass="entr" presetSubtype="528" fill="hold" grpId="0" nodeType="withEffect">
                                      <p:stCondLst>
                                        <p:cond delay="0"/>
                                      </p:stCondLst>
                                      <p:iterate type="lt">
                                        <p:tmPct val="5000"/>
                                      </p:iterate>
                                      <p:childTnLst>
                                        <p:set>
                                          <p:cBhvr>
                                            <p:cTn id="37" dur="1" fill="hold">
                                              <p:stCondLst>
                                                <p:cond delay="0"/>
                                              </p:stCondLst>
                                            </p:cTn>
                                            <p:tgtEl>
                                              <p:spTgt spid="6"/>
                                            </p:tgtEl>
                                            <p:attrNameLst>
                                              <p:attrName>style.visibility</p:attrName>
                                            </p:attrNameLst>
                                          </p:cBhvr>
                                          <p:to>
                                            <p:strVal val="visible"/>
                                          </p:to>
                                        </p:set>
                                        <p:anim to="" calcmode="lin" valueType="num">
                                          <p:cBhvr>
                                            <p:cTn id="38" dur="1000" fill="hold">
                                              <p:stCondLst>
                                                <p:cond delay="0"/>
                                              </p:stCondLst>
                                            </p:cTn>
                                            <p:tgtEl>
                                              <p:spTgt spid="6"/>
                                            </p:tgtEl>
                                            <p:attrNameLst>
                                              <p:attrName>ppt_x</p:attrName>
                                            </p:attrNameLst>
                                          </p:cBhvr>
                                          <p:tavLst>
                                            <p:tav tm="0" fmla="#ppt_x+(8/9)*(#ppt_x-(#ppt_x-#ppt_w/2))*((1.5-1.5*$)^2-(1.5-1.5*$)^3)">
                                              <p:val>
                                                <p:fltVal val="0"/>
                                              </p:val>
                                            </p:tav>
                                            <p:tav tm="100000">
                                              <p:val>
                                                <p:fltVal val="1"/>
                                              </p:val>
                                            </p:tav>
                                          </p:tavLst>
                                        </p:anim>
                                        <p:anim to="" calcmode="lin" valueType="num">
                                          <p:cBhvr>
                                            <p:cTn id="39" dur="1000" fill="hold">
                                              <p:stCondLst>
                                                <p:cond delay="0"/>
                                              </p:stCondLst>
                                            </p:cTn>
                                            <p:tgtEl>
                                              <p:spTgt spid="6"/>
                                            </p:tgtEl>
                                            <p:attrNameLst>
                                              <p:attrName>ppt_y</p:attrName>
                                            </p:attrNameLst>
                                          </p:cBhvr>
                                          <p:tavLst>
                                            <p:tav tm="0" fmla="#ppt_y+(8/9)*(#ppt_y-(#ppt_y+#ppt_h/2))*((1.5-1.5*$)^2-(1.5-1.5*$)^3)">
                                              <p:val>
                                                <p:fltVal val="0"/>
                                              </p:val>
                                            </p:tav>
                                            <p:tav tm="100000">
                                              <p:val>
                                                <p:fltVal val="1"/>
                                              </p:val>
                                            </p:tav>
                                          </p:tavLst>
                                        </p:anim>
                                        <p:anim to="" calcmode="lin" valueType="num">
                                          <p:cBhvr>
                                            <p:cTn id="40" dur="1000" fill="hold">
                                              <p:stCondLst>
                                                <p:cond delay="0"/>
                                              </p:stCondLst>
                                            </p:cTn>
                                            <p:tgtEl>
                                              <p:spTgt spid="6"/>
                                            </p:tgtEl>
                                            <p:attrNameLst>
                                              <p:attrName>ppt_w</p:attrName>
                                            </p:attrNameLst>
                                          </p:cBhvr>
                                          <p:tavLst>
                                            <p:tav tm="0" fmla="#ppt_w+(8/9)*(#ppt_w-0)*((1.5-1.5*$)^2-(1.5-1.5*$)^3)">
                                              <p:val>
                                                <p:fltVal val="0"/>
                                              </p:val>
                                            </p:tav>
                                            <p:tav tm="100000">
                                              <p:val>
                                                <p:fltVal val="1"/>
                                              </p:val>
                                            </p:tav>
                                          </p:tavLst>
                                        </p:anim>
                                        <p:anim to="" calcmode="lin" valueType="num">
                                          <p:cBhvr>
                                            <p:cTn id="41" dur="1000" fill="hold">
                                              <p:stCondLst>
                                                <p:cond delay="0"/>
                                              </p:stCondLst>
                                            </p:cTn>
                                            <p:tgtEl>
                                              <p:spTgt spid="6"/>
                                            </p:tgtEl>
                                            <p:attrNameLst>
                                              <p:attrName>ppt_h</p:attrName>
                                            </p:attrNameLst>
                                          </p:cBhvr>
                                          <p:tavLst>
                                            <p:tav tm="0" fmla="#ppt_h+(8/9)*(#ppt_h-0)*((1.5-1.5*$)^2-(1.5-1.5*$)^3)">
                                              <p:val>
                                                <p:fltVal val="0"/>
                                              </p:val>
                                            </p:tav>
                                            <p:tav tm="100000">
                                              <p:val>
                                                <p:fltVal val="1"/>
                                              </p:val>
                                            </p:tav>
                                          </p:tavLst>
                                        </p:anim>
                                      </p:childTnLst>
                                    </p:cTn>
                                  </p:par>
                                </p:childTnLst>
                              </p:cTn>
                            </p:par>
                            <p:par>
                              <p:cTn id="42" fill="hold">
                                <p:stCondLst>
                                  <p:cond delay="2150"/>
                                </p:stCondLst>
                                <p:childTnLst>
                                  <p:par>
                                    <p:cTn id="43" presetID="14" presetClass="entr" presetSubtype="1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par>
                                    <p:cTn id="46" presetID="23" presetClass="entr" presetSubtype="528" fill="hold" grpId="0" nodeType="withEffect">
                                      <p:stCondLst>
                                        <p:cond delay="0"/>
                                      </p:stCondLst>
                                      <p:iterate type="lt">
                                        <p:tmPct val="5000"/>
                                      </p:iterate>
                                      <p:childTnLst>
                                        <p:set>
                                          <p:cBhvr>
                                            <p:cTn id="47" dur="1" fill="hold">
                                              <p:stCondLst>
                                                <p:cond delay="0"/>
                                              </p:stCondLst>
                                            </p:cTn>
                                            <p:tgtEl>
                                              <p:spTgt spid="10"/>
                                            </p:tgtEl>
                                            <p:attrNameLst>
                                              <p:attrName>style.visibility</p:attrName>
                                            </p:attrNameLst>
                                          </p:cBhvr>
                                          <p:to>
                                            <p:strVal val="visible"/>
                                          </p:to>
                                        </p:set>
                                        <p:anim to="" calcmode="lin" valueType="num">
                                          <p:cBhvr>
                                            <p:cTn id="48" dur="1000" fill="hold">
                                              <p:stCondLst>
                                                <p:cond delay="0"/>
                                              </p:stCondLst>
                                            </p:cTn>
                                            <p:tgtEl>
                                              <p:spTgt spid="10"/>
                                            </p:tgtEl>
                                            <p:attrNameLst>
                                              <p:attrName>ppt_x</p:attrName>
                                            </p:attrNameLst>
                                          </p:cBhvr>
                                          <p:tavLst>
                                            <p:tav tm="0" fmla="#ppt_x+(8/9)*(#ppt_x-(#ppt_x-#ppt_w/2))*((1.5-1.5*$)^2-(1.5-1.5*$)^3)">
                                              <p:val>
                                                <p:fltVal val="0"/>
                                              </p:val>
                                            </p:tav>
                                            <p:tav tm="100000">
                                              <p:val>
                                                <p:fltVal val="1"/>
                                              </p:val>
                                            </p:tav>
                                          </p:tavLst>
                                        </p:anim>
                                        <p:anim to="" calcmode="lin" valueType="num">
                                          <p:cBhvr>
                                            <p:cTn id="49" dur="1000" fill="hold">
                                              <p:stCondLst>
                                                <p:cond delay="0"/>
                                              </p:stCondLst>
                                            </p:cTn>
                                            <p:tgtEl>
                                              <p:spTgt spid="10"/>
                                            </p:tgtEl>
                                            <p:attrNameLst>
                                              <p:attrName>ppt_y</p:attrName>
                                            </p:attrNameLst>
                                          </p:cBhvr>
                                          <p:tavLst>
                                            <p:tav tm="0" fmla="#ppt_y+(8/9)*(#ppt_y-(#ppt_y+#ppt_h/2))*((1.5-1.5*$)^2-(1.5-1.5*$)^3)">
                                              <p:val>
                                                <p:fltVal val="0"/>
                                              </p:val>
                                            </p:tav>
                                            <p:tav tm="100000">
                                              <p:val>
                                                <p:fltVal val="1"/>
                                              </p:val>
                                            </p:tav>
                                          </p:tavLst>
                                        </p:anim>
                                        <p:anim to="" calcmode="lin" valueType="num">
                                          <p:cBhvr>
                                            <p:cTn id="50" dur="1000" fill="hold">
                                              <p:stCondLst>
                                                <p:cond delay="0"/>
                                              </p:stCondLst>
                                            </p:cTn>
                                            <p:tgtEl>
                                              <p:spTgt spid="10"/>
                                            </p:tgtEl>
                                            <p:attrNameLst>
                                              <p:attrName>ppt_w</p:attrName>
                                            </p:attrNameLst>
                                          </p:cBhvr>
                                          <p:tavLst>
                                            <p:tav tm="0" fmla="#ppt_w+(8/9)*(#ppt_w-0)*((1.5-1.5*$)^2-(1.5-1.5*$)^3)">
                                              <p:val>
                                                <p:fltVal val="0"/>
                                              </p:val>
                                            </p:tav>
                                            <p:tav tm="100000">
                                              <p:val>
                                                <p:fltVal val="1"/>
                                              </p:val>
                                            </p:tav>
                                          </p:tavLst>
                                        </p:anim>
                                        <p:anim to="" calcmode="lin" valueType="num">
                                          <p:cBhvr>
                                            <p:cTn id="51" dur="1000" fill="hold">
                                              <p:stCondLst>
                                                <p:cond delay="0"/>
                                              </p:stCondLst>
                                            </p:cTn>
                                            <p:tgtEl>
                                              <p:spTgt spid="10"/>
                                            </p:tgtEl>
                                            <p:attrNameLst>
                                              <p:attrName>ppt_h</p:attrName>
                                            </p:attrNameLst>
                                          </p:cBhvr>
                                          <p:tavLst>
                                            <p:tav tm="0" fmla="#ppt_h+(8/9)*(#ppt_h-0)*((1.5-1.5*$)^2-(1.5-1.5*$)^3)">
                                              <p:val>
                                                <p:fltVal val="0"/>
                                              </p:val>
                                            </p:tav>
                                            <p:tav tm="100000">
                                              <p:val>
                                                <p:fltVal val="1"/>
                                              </p:val>
                                            </p:tav>
                                          </p:tavLst>
                                        </p:anim>
                                      </p:childTnLst>
                                    </p:cTn>
                                  </p:par>
                                </p:childTnLst>
                              </p:cTn>
                            </p:par>
                            <p:par>
                              <p:cTn id="52" fill="hold">
                                <p:stCondLst>
                                  <p:cond delay="3299"/>
                                </p:stCondLst>
                                <p:childTnLst>
                                  <p:par>
                                    <p:cTn id="53" presetID="14" presetClass="entr" presetSubtype="1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randombar(horizont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p:bldP spid="8" grpId="0" animBg="1"/>
          <p:bldP spid="9" grpId="0"/>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par>
                                    <p:cTn id="30" presetID="23" presetClass="entr" presetSubtype="528" fill="hold" grpId="0" nodeType="withEffect">
                                      <p:stCondLst>
                                        <p:cond delay="0"/>
                                      </p:stCondLst>
                                      <p:iterate type="lt">
                                        <p:tmPct val="5000"/>
                                      </p:iterate>
                                      <p:childTnLst>
                                        <p:set>
                                          <p:cBhvr>
                                            <p:cTn id="31" dur="1" fill="hold">
                                              <p:stCondLst>
                                                <p:cond delay="0"/>
                                              </p:stCondLst>
                                            </p:cTn>
                                            <p:tgtEl>
                                              <p:spTgt spid="8"/>
                                            </p:tgtEl>
                                            <p:attrNameLst>
                                              <p:attrName>style.visibility</p:attrName>
                                            </p:attrNameLst>
                                          </p:cBhvr>
                                          <p:to>
                                            <p:strVal val="visible"/>
                                          </p:to>
                                        </p:set>
                                        <p:anim to="" calcmode="lin" valueType="num">
                                          <p:cBhvr>
                                            <p:cTn id="32" dur="1000" fill="hold">
                                              <p:stCondLst>
                                                <p:cond delay="0"/>
                                              </p:stCondLst>
                                            </p:cTn>
                                            <p:tgtEl>
                                              <p:spTgt spid="8"/>
                                            </p:tgtEl>
                                            <p:attrNameLst>
                                              <p:attrName>ppt_x</p:attrName>
                                            </p:attrNameLst>
                                          </p:cBhvr>
                                          <p:tavLst>
                                            <p:tav tm="0" fmla="#ppt_x+(8/9)*(#ppt_x-(#ppt_x-#ppt_w/2))*((1.5-1.5*$)^2-(1.5-1.5*$)^3)">
                                              <p:val>
                                                <p:fltVal val="0"/>
                                              </p:val>
                                            </p:tav>
                                            <p:tav tm="100000">
                                              <p:val>
                                                <p:fltVal val="1"/>
                                              </p:val>
                                            </p:tav>
                                          </p:tavLst>
                                        </p:anim>
                                        <p:anim to="" calcmode="lin" valueType="num">
                                          <p:cBhvr>
                                            <p:cTn id="33" dur="1000" fill="hold">
                                              <p:stCondLst>
                                                <p:cond delay="0"/>
                                              </p:stCondLst>
                                            </p:cTn>
                                            <p:tgtEl>
                                              <p:spTgt spid="8"/>
                                            </p:tgtEl>
                                            <p:attrNameLst>
                                              <p:attrName>ppt_y</p:attrName>
                                            </p:attrNameLst>
                                          </p:cBhvr>
                                          <p:tavLst>
                                            <p:tav tm="0" fmla="#ppt_y+(8/9)*(#ppt_y-(#ppt_y+#ppt_h/2))*((1.5-1.5*$)^2-(1.5-1.5*$)^3)">
                                              <p:val>
                                                <p:fltVal val="0"/>
                                              </p:val>
                                            </p:tav>
                                            <p:tav tm="100000">
                                              <p:val>
                                                <p:fltVal val="1"/>
                                              </p:val>
                                            </p:tav>
                                          </p:tavLst>
                                        </p:anim>
                                        <p:anim to="" calcmode="lin" valueType="num">
                                          <p:cBhvr>
                                            <p:cTn id="34" dur="1000" fill="hold">
                                              <p:stCondLst>
                                                <p:cond delay="0"/>
                                              </p:stCondLst>
                                            </p:cTn>
                                            <p:tgtEl>
                                              <p:spTgt spid="8"/>
                                            </p:tgtEl>
                                            <p:attrNameLst>
                                              <p:attrName>ppt_w</p:attrName>
                                            </p:attrNameLst>
                                          </p:cBhvr>
                                          <p:tavLst>
                                            <p:tav tm="0" fmla="#ppt_w+(8/9)*(#ppt_w-0)*((1.5-1.5*$)^2-(1.5-1.5*$)^3)">
                                              <p:val>
                                                <p:fltVal val="0"/>
                                              </p:val>
                                            </p:tav>
                                            <p:tav tm="100000">
                                              <p:val>
                                                <p:fltVal val="1"/>
                                              </p:val>
                                            </p:tav>
                                          </p:tavLst>
                                        </p:anim>
                                        <p:anim to="" calcmode="lin" valueType="num">
                                          <p:cBhvr>
                                            <p:cTn id="35" dur="1000" fill="hold">
                                              <p:stCondLst>
                                                <p:cond delay="0"/>
                                              </p:stCondLst>
                                            </p:cTn>
                                            <p:tgtEl>
                                              <p:spTgt spid="8"/>
                                            </p:tgtEl>
                                            <p:attrNameLst>
                                              <p:attrName>ppt_h</p:attrName>
                                            </p:attrNameLst>
                                          </p:cBhvr>
                                          <p:tavLst>
                                            <p:tav tm="0" fmla="#ppt_h+(8/9)*(#ppt_h-0)*((1.5-1.5*$)^2-(1.5-1.5*$)^3)">
                                              <p:val>
                                                <p:fltVal val="0"/>
                                              </p:val>
                                            </p:tav>
                                            <p:tav tm="100000">
                                              <p:val>
                                                <p:fltVal val="1"/>
                                              </p:val>
                                            </p:tav>
                                          </p:tavLst>
                                        </p:anim>
                                      </p:childTnLst>
                                    </p:cTn>
                                  </p:par>
                                  <p:par>
                                    <p:cTn id="36" presetID="23" presetClass="entr" presetSubtype="528" fill="hold" grpId="0" nodeType="withEffect">
                                      <p:stCondLst>
                                        <p:cond delay="0"/>
                                      </p:stCondLst>
                                      <p:iterate type="lt">
                                        <p:tmPct val="5000"/>
                                      </p:iterate>
                                      <p:childTnLst>
                                        <p:set>
                                          <p:cBhvr>
                                            <p:cTn id="37" dur="1" fill="hold">
                                              <p:stCondLst>
                                                <p:cond delay="0"/>
                                              </p:stCondLst>
                                            </p:cTn>
                                            <p:tgtEl>
                                              <p:spTgt spid="6"/>
                                            </p:tgtEl>
                                            <p:attrNameLst>
                                              <p:attrName>style.visibility</p:attrName>
                                            </p:attrNameLst>
                                          </p:cBhvr>
                                          <p:to>
                                            <p:strVal val="visible"/>
                                          </p:to>
                                        </p:set>
                                        <p:anim to="" calcmode="lin" valueType="num">
                                          <p:cBhvr>
                                            <p:cTn id="38" dur="1000" fill="hold">
                                              <p:stCondLst>
                                                <p:cond delay="0"/>
                                              </p:stCondLst>
                                            </p:cTn>
                                            <p:tgtEl>
                                              <p:spTgt spid="6"/>
                                            </p:tgtEl>
                                            <p:attrNameLst>
                                              <p:attrName>ppt_x</p:attrName>
                                            </p:attrNameLst>
                                          </p:cBhvr>
                                          <p:tavLst>
                                            <p:tav tm="0" fmla="#ppt_x+(8/9)*(#ppt_x-(#ppt_x-#ppt_w/2))*((1.5-1.5*$)^2-(1.5-1.5*$)^3)">
                                              <p:val>
                                                <p:fltVal val="0"/>
                                              </p:val>
                                            </p:tav>
                                            <p:tav tm="100000">
                                              <p:val>
                                                <p:fltVal val="1"/>
                                              </p:val>
                                            </p:tav>
                                          </p:tavLst>
                                        </p:anim>
                                        <p:anim to="" calcmode="lin" valueType="num">
                                          <p:cBhvr>
                                            <p:cTn id="39" dur="1000" fill="hold">
                                              <p:stCondLst>
                                                <p:cond delay="0"/>
                                              </p:stCondLst>
                                            </p:cTn>
                                            <p:tgtEl>
                                              <p:spTgt spid="6"/>
                                            </p:tgtEl>
                                            <p:attrNameLst>
                                              <p:attrName>ppt_y</p:attrName>
                                            </p:attrNameLst>
                                          </p:cBhvr>
                                          <p:tavLst>
                                            <p:tav tm="0" fmla="#ppt_y+(8/9)*(#ppt_y-(#ppt_y+#ppt_h/2))*((1.5-1.5*$)^2-(1.5-1.5*$)^3)">
                                              <p:val>
                                                <p:fltVal val="0"/>
                                              </p:val>
                                            </p:tav>
                                            <p:tav tm="100000">
                                              <p:val>
                                                <p:fltVal val="1"/>
                                              </p:val>
                                            </p:tav>
                                          </p:tavLst>
                                        </p:anim>
                                        <p:anim to="" calcmode="lin" valueType="num">
                                          <p:cBhvr>
                                            <p:cTn id="40" dur="1000" fill="hold">
                                              <p:stCondLst>
                                                <p:cond delay="0"/>
                                              </p:stCondLst>
                                            </p:cTn>
                                            <p:tgtEl>
                                              <p:spTgt spid="6"/>
                                            </p:tgtEl>
                                            <p:attrNameLst>
                                              <p:attrName>ppt_w</p:attrName>
                                            </p:attrNameLst>
                                          </p:cBhvr>
                                          <p:tavLst>
                                            <p:tav tm="0" fmla="#ppt_w+(8/9)*(#ppt_w-0)*((1.5-1.5*$)^2-(1.5-1.5*$)^3)">
                                              <p:val>
                                                <p:fltVal val="0"/>
                                              </p:val>
                                            </p:tav>
                                            <p:tav tm="100000">
                                              <p:val>
                                                <p:fltVal val="1"/>
                                              </p:val>
                                            </p:tav>
                                          </p:tavLst>
                                        </p:anim>
                                        <p:anim to="" calcmode="lin" valueType="num">
                                          <p:cBhvr>
                                            <p:cTn id="41" dur="1000" fill="hold">
                                              <p:stCondLst>
                                                <p:cond delay="0"/>
                                              </p:stCondLst>
                                            </p:cTn>
                                            <p:tgtEl>
                                              <p:spTgt spid="6"/>
                                            </p:tgtEl>
                                            <p:attrNameLst>
                                              <p:attrName>ppt_h</p:attrName>
                                            </p:attrNameLst>
                                          </p:cBhvr>
                                          <p:tavLst>
                                            <p:tav tm="0" fmla="#ppt_h+(8/9)*(#ppt_h-0)*((1.5-1.5*$)^2-(1.5-1.5*$)^3)">
                                              <p:val>
                                                <p:fltVal val="0"/>
                                              </p:val>
                                            </p:tav>
                                            <p:tav tm="100000">
                                              <p:val>
                                                <p:fltVal val="1"/>
                                              </p:val>
                                            </p:tav>
                                          </p:tavLst>
                                        </p:anim>
                                      </p:childTnLst>
                                    </p:cTn>
                                  </p:par>
                                </p:childTnLst>
                              </p:cTn>
                            </p:par>
                            <p:par>
                              <p:cTn id="42" fill="hold">
                                <p:stCondLst>
                                  <p:cond delay="2150"/>
                                </p:stCondLst>
                                <p:childTnLst>
                                  <p:par>
                                    <p:cTn id="43" presetID="14" presetClass="entr" presetSubtype="1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par>
                                    <p:cTn id="46" presetID="23" presetClass="entr" presetSubtype="528" fill="hold" grpId="0" nodeType="withEffect">
                                      <p:stCondLst>
                                        <p:cond delay="0"/>
                                      </p:stCondLst>
                                      <p:iterate type="lt">
                                        <p:tmPct val="5000"/>
                                      </p:iterate>
                                      <p:childTnLst>
                                        <p:set>
                                          <p:cBhvr>
                                            <p:cTn id="47" dur="1" fill="hold">
                                              <p:stCondLst>
                                                <p:cond delay="0"/>
                                              </p:stCondLst>
                                            </p:cTn>
                                            <p:tgtEl>
                                              <p:spTgt spid="10"/>
                                            </p:tgtEl>
                                            <p:attrNameLst>
                                              <p:attrName>style.visibility</p:attrName>
                                            </p:attrNameLst>
                                          </p:cBhvr>
                                          <p:to>
                                            <p:strVal val="visible"/>
                                          </p:to>
                                        </p:set>
                                        <p:anim to="" calcmode="lin" valueType="num">
                                          <p:cBhvr>
                                            <p:cTn id="48" dur="1000" fill="hold">
                                              <p:stCondLst>
                                                <p:cond delay="0"/>
                                              </p:stCondLst>
                                            </p:cTn>
                                            <p:tgtEl>
                                              <p:spTgt spid="10"/>
                                            </p:tgtEl>
                                            <p:attrNameLst>
                                              <p:attrName>ppt_x</p:attrName>
                                            </p:attrNameLst>
                                          </p:cBhvr>
                                          <p:tavLst>
                                            <p:tav tm="0" fmla="#ppt_x+(8/9)*(#ppt_x-(#ppt_x-#ppt_w/2))*((1.5-1.5*$)^2-(1.5-1.5*$)^3)">
                                              <p:val>
                                                <p:fltVal val="0"/>
                                              </p:val>
                                            </p:tav>
                                            <p:tav tm="100000">
                                              <p:val>
                                                <p:fltVal val="1"/>
                                              </p:val>
                                            </p:tav>
                                          </p:tavLst>
                                        </p:anim>
                                        <p:anim to="" calcmode="lin" valueType="num">
                                          <p:cBhvr>
                                            <p:cTn id="49" dur="1000" fill="hold">
                                              <p:stCondLst>
                                                <p:cond delay="0"/>
                                              </p:stCondLst>
                                            </p:cTn>
                                            <p:tgtEl>
                                              <p:spTgt spid="10"/>
                                            </p:tgtEl>
                                            <p:attrNameLst>
                                              <p:attrName>ppt_y</p:attrName>
                                            </p:attrNameLst>
                                          </p:cBhvr>
                                          <p:tavLst>
                                            <p:tav tm="0" fmla="#ppt_y+(8/9)*(#ppt_y-(#ppt_y+#ppt_h/2))*((1.5-1.5*$)^2-(1.5-1.5*$)^3)">
                                              <p:val>
                                                <p:fltVal val="0"/>
                                              </p:val>
                                            </p:tav>
                                            <p:tav tm="100000">
                                              <p:val>
                                                <p:fltVal val="1"/>
                                              </p:val>
                                            </p:tav>
                                          </p:tavLst>
                                        </p:anim>
                                        <p:anim to="" calcmode="lin" valueType="num">
                                          <p:cBhvr>
                                            <p:cTn id="50" dur="1000" fill="hold">
                                              <p:stCondLst>
                                                <p:cond delay="0"/>
                                              </p:stCondLst>
                                            </p:cTn>
                                            <p:tgtEl>
                                              <p:spTgt spid="10"/>
                                            </p:tgtEl>
                                            <p:attrNameLst>
                                              <p:attrName>ppt_w</p:attrName>
                                            </p:attrNameLst>
                                          </p:cBhvr>
                                          <p:tavLst>
                                            <p:tav tm="0" fmla="#ppt_w+(8/9)*(#ppt_w-0)*((1.5-1.5*$)^2-(1.5-1.5*$)^3)">
                                              <p:val>
                                                <p:fltVal val="0"/>
                                              </p:val>
                                            </p:tav>
                                            <p:tav tm="100000">
                                              <p:val>
                                                <p:fltVal val="1"/>
                                              </p:val>
                                            </p:tav>
                                          </p:tavLst>
                                        </p:anim>
                                        <p:anim to="" calcmode="lin" valueType="num">
                                          <p:cBhvr>
                                            <p:cTn id="51" dur="1000" fill="hold">
                                              <p:stCondLst>
                                                <p:cond delay="0"/>
                                              </p:stCondLst>
                                            </p:cTn>
                                            <p:tgtEl>
                                              <p:spTgt spid="10"/>
                                            </p:tgtEl>
                                            <p:attrNameLst>
                                              <p:attrName>ppt_h</p:attrName>
                                            </p:attrNameLst>
                                          </p:cBhvr>
                                          <p:tavLst>
                                            <p:tav tm="0" fmla="#ppt_h+(8/9)*(#ppt_h-0)*((1.5-1.5*$)^2-(1.5-1.5*$)^3)">
                                              <p:val>
                                                <p:fltVal val="0"/>
                                              </p:val>
                                            </p:tav>
                                            <p:tav tm="100000">
                                              <p:val>
                                                <p:fltVal val="1"/>
                                              </p:val>
                                            </p:tav>
                                          </p:tavLst>
                                        </p:anim>
                                      </p:childTnLst>
                                    </p:cTn>
                                  </p:par>
                                </p:childTnLst>
                              </p:cTn>
                            </p:par>
                            <p:par>
                              <p:cTn id="52" fill="hold">
                                <p:stCondLst>
                                  <p:cond delay="3299"/>
                                </p:stCondLst>
                                <p:childTnLst>
                                  <p:par>
                                    <p:cTn id="53" presetID="14" presetClass="entr" presetSubtype="1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randombar(horizont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p:bldP spid="8" grpId="0" animBg="1"/>
          <p:bldP spid="9" grpId="0"/>
          <p:bldP spid="10" grpId="0" animBg="1"/>
          <p:bldP spid="1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cstate="screen"/>
          <a:stretch>
            <a:fillRect/>
          </a:stretch>
        </p:blipFill>
        <p:spPr>
          <a:xfrm>
            <a:off x="1524000" y="0"/>
            <a:ext cx="9144000" cy="6858000"/>
          </a:xfrm>
          <a:prstGeom prst="rect">
            <a:avLst/>
          </a:prstGeom>
        </p:spPr>
      </p:pic>
      <p:pic>
        <p:nvPicPr>
          <p:cNvPr id="2" name="图片 1"/>
          <p:cNvPicPr>
            <a:picLocks noChangeAspect="1"/>
          </p:cNvPicPr>
          <p:nvPr/>
        </p:nvPicPr>
        <p:blipFill>
          <a:blip r:embed="rId3"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smtClean="0">
                <a:solidFill>
                  <a:srgbClr val="07706B"/>
                </a:solidFill>
                <a:effectLst>
                  <a:outerShdw blurRad="101600" dist="152400" dir="15600000" sy="30000" kx="-1800000" algn="bl" rotWithShape="0">
                    <a:prstClr val="black">
                      <a:alpha val="32000"/>
                    </a:prstClr>
                  </a:outerShdw>
                </a:effectLst>
                <a:latin typeface="+mn-ea"/>
              </a:rPr>
              <a:t>03</a:t>
            </a:r>
            <a:endParaRPr lang="en-US" altLang="zh-CN" sz="1600" b="1" dirty="0">
              <a:solidFill>
                <a:srgbClr val="07706B"/>
              </a:solidFill>
              <a:effectLst>
                <a:outerShdw blurRad="101600" dist="152400" dir="15600000" sy="30000" kx="-1800000" algn="bl" rotWithShape="0">
                  <a:prstClr val="black">
                    <a:alpha val="32000"/>
                  </a:prstClr>
                </a:outerShdw>
              </a:effectLst>
              <a:latin typeface="+mn-ea"/>
            </a:endParaRP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rgbClr val="07706B"/>
                </a:solidFill>
                <a:latin typeface="+mn-ea"/>
              </a:rPr>
              <a:t>端午佳节活动预算</a:t>
            </a:r>
          </a:p>
        </p:txBody>
      </p:sp>
      <p:sp>
        <p:nvSpPr>
          <p:cNvPr id="19" name="矩形 18"/>
          <p:cNvSpPr/>
          <p:nvPr/>
        </p:nvSpPr>
        <p:spPr>
          <a:xfrm>
            <a:off x="10397784" y="2186244"/>
            <a:ext cx="364071" cy="2258290"/>
          </a:xfrm>
          <a:prstGeom prst="rect">
            <a:avLst/>
          </a:prstGeom>
          <a:solidFill>
            <a:srgbClr val="077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b="1" dirty="0">
                <a:latin typeface="+mn-ea"/>
                <a:sym typeface="Arial" panose="020B0604020202020204"/>
              </a:rPr>
              <a:t>点击此处添加标题</a:t>
            </a:r>
          </a:p>
        </p:txBody>
      </p:sp>
      <p:sp>
        <p:nvSpPr>
          <p:cNvPr id="20" name="文本框 19"/>
          <p:cNvSpPr txBox="1"/>
          <p:nvPr/>
        </p:nvSpPr>
        <p:spPr>
          <a:xfrm>
            <a:off x="8820614" y="2317426"/>
            <a:ext cx="1477328" cy="2711036"/>
          </a:xfrm>
          <a:prstGeom prst="rect">
            <a:avLst/>
          </a:prstGeom>
          <a:noFill/>
        </p:spPr>
        <p:txBody>
          <a:bodyPr vert="eaVert" wrap="square" rtlCol="0">
            <a:spAutoFit/>
          </a:bodyPr>
          <a:lstStyle/>
          <a:p>
            <a:pPr>
              <a:lnSpc>
                <a:spcPct val="150000"/>
              </a:lnSpc>
            </a:pPr>
            <a:r>
              <a:rPr lang="zh-CN" altLang="en-US" sz="1400" dirty="0">
                <a:latin typeface="+mn-ea"/>
                <a:cs typeface="Hiragino Sans GB W3" charset="-122"/>
                <a:sym typeface="+mn-lt"/>
              </a:rPr>
              <a:t>单击此处输入文本内容，单击此处输入文本内容，单击此处输入文本内容，单击此处输入文本内容，单击此处输入文本内容，</a:t>
            </a:r>
          </a:p>
        </p:txBody>
      </p:sp>
      <p:sp>
        <p:nvSpPr>
          <p:cNvPr id="21" name="矩形 20"/>
          <p:cNvSpPr/>
          <p:nvPr/>
        </p:nvSpPr>
        <p:spPr>
          <a:xfrm>
            <a:off x="2985850" y="2235962"/>
            <a:ext cx="364071" cy="2258290"/>
          </a:xfrm>
          <a:prstGeom prst="rect">
            <a:avLst/>
          </a:prstGeom>
          <a:solidFill>
            <a:srgbClr val="077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b="1" dirty="0">
                <a:latin typeface="+mn-ea"/>
                <a:sym typeface="Arial" panose="020B0604020202020204"/>
              </a:rPr>
              <a:t>点击此处添加标题</a:t>
            </a:r>
          </a:p>
        </p:txBody>
      </p:sp>
      <p:sp>
        <p:nvSpPr>
          <p:cNvPr id="22" name="文本框 21"/>
          <p:cNvSpPr txBox="1"/>
          <p:nvPr/>
        </p:nvSpPr>
        <p:spPr>
          <a:xfrm>
            <a:off x="1408680" y="2367144"/>
            <a:ext cx="1477328" cy="2711036"/>
          </a:xfrm>
          <a:prstGeom prst="rect">
            <a:avLst/>
          </a:prstGeom>
          <a:noFill/>
        </p:spPr>
        <p:txBody>
          <a:bodyPr vert="eaVert" wrap="square" rtlCol="0">
            <a:spAutoFit/>
          </a:bodyPr>
          <a:lstStyle/>
          <a:p>
            <a:pPr>
              <a:lnSpc>
                <a:spcPct val="150000"/>
              </a:lnSpc>
            </a:pPr>
            <a:r>
              <a:rPr lang="zh-CN" altLang="en-US" sz="1400" dirty="0">
                <a:latin typeface="+mn-ea"/>
                <a:cs typeface="Hiragino Sans GB W3" charset="-122"/>
                <a:sym typeface="+mn-lt"/>
              </a:rPr>
              <a:t>单击此处输入文本内容，单击此处输入文本内容，单击此处输入文本内容，单击此处输入文本内容，单击此处输入文本内容，</a:t>
            </a: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47"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8" presetClass="entr" presetSubtype="12"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strips(downLeft)">
                                          <p:cBhvr>
                                            <p:cTn id="29" dur="500"/>
                                            <p:tgtEl>
                                              <p:spTgt spid="19"/>
                                            </p:tgtEl>
                                          </p:cBhvr>
                                        </p:animEffect>
                                      </p:childTnLst>
                                    </p:cTn>
                                  </p:par>
                                  <p:par>
                                    <p:cTn id="30" presetID="2" presetClass="entr" presetSubtype="4" decel="10000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1500" fill="hold"/>
                                            <p:tgtEl>
                                              <p:spTgt spid="20"/>
                                            </p:tgtEl>
                                            <p:attrNameLst>
                                              <p:attrName>ppt_x</p:attrName>
                                            </p:attrNameLst>
                                          </p:cBhvr>
                                          <p:tavLst>
                                            <p:tav tm="0">
                                              <p:val>
                                                <p:strVal val="#ppt_x"/>
                                              </p:val>
                                            </p:tav>
                                            <p:tav tm="100000">
                                              <p:val>
                                                <p:strVal val="#ppt_x"/>
                                              </p:val>
                                            </p:tav>
                                          </p:tavLst>
                                        </p:anim>
                                        <p:anim calcmode="lin" valueType="num">
                                          <p:cBhvr additive="base">
                                            <p:cTn id="33" dur="1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18" presetClass="entr" presetSubtype="12"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strips(downLeft)">
                                          <p:cBhvr>
                                            <p:cTn id="37" dur="500"/>
                                            <p:tgtEl>
                                              <p:spTgt spid="21"/>
                                            </p:tgtEl>
                                          </p:cBhvr>
                                        </p:animEffect>
                                      </p:childTnLst>
                                    </p:cTn>
                                  </p:par>
                                  <p:par>
                                    <p:cTn id="38" presetID="2" presetClass="entr" presetSubtype="4" decel="10000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1500" fill="hold"/>
                                            <p:tgtEl>
                                              <p:spTgt spid="22"/>
                                            </p:tgtEl>
                                            <p:attrNameLst>
                                              <p:attrName>ppt_x</p:attrName>
                                            </p:attrNameLst>
                                          </p:cBhvr>
                                          <p:tavLst>
                                            <p:tav tm="0">
                                              <p:val>
                                                <p:strVal val="#ppt_x"/>
                                              </p:val>
                                            </p:tav>
                                            <p:tav tm="100000">
                                              <p:val>
                                                <p:strVal val="#ppt_x"/>
                                              </p:val>
                                            </p:tav>
                                          </p:tavLst>
                                        </p:anim>
                                        <p:anim calcmode="lin" valueType="num">
                                          <p:cBhvr additive="base">
                                            <p:cTn id="41" dur="1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9" grpId="0" animBg="1"/>
          <p:bldP spid="20" grpId="0"/>
          <p:bldP spid="21"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47"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8" presetClass="entr" presetSubtype="12"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strips(downLeft)">
                                          <p:cBhvr>
                                            <p:cTn id="29" dur="500"/>
                                            <p:tgtEl>
                                              <p:spTgt spid="19"/>
                                            </p:tgtEl>
                                          </p:cBhvr>
                                        </p:animEffect>
                                      </p:childTnLst>
                                    </p:cTn>
                                  </p:par>
                                  <p:par>
                                    <p:cTn id="30" presetID="2" presetClass="entr" presetSubtype="4" decel="10000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1500" fill="hold"/>
                                            <p:tgtEl>
                                              <p:spTgt spid="20"/>
                                            </p:tgtEl>
                                            <p:attrNameLst>
                                              <p:attrName>ppt_x</p:attrName>
                                            </p:attrNameLst>
                                          </p:cBhvr>
                                          <p:tavLst>
                                            <p:tav tm="0">
                                              <p:val>
                                                <p:strVal val="#ppt_x"/>
                                              </p:val>
                                            </p:tav>
                                            <p:tav tm="100000">
                                              <p:val>
                                                <p:strVal val="#ppt_x"/>
                                              </p:val>
                                            </p:tav>
                                          </p:tavLst>
                                        </p:anim>
                                        <p:anim calcmode="lin" valueType="num">
                                          <p:cBhvr additive="base">
                                            <p:cTn id="33" dur="1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18" presetClass="entr" presetSubtype="12"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strips(downLeft)">
                                          <p:cBhvr>
                                            <p:cTn id="37" dur="500"/>
                                            <p:tgtEl>
                                              <p:spTgt spid="21"/>
                                            </p:tgtEl>
                                          </p:cBhvr>
                                        </p:animEffect>
                                      </p:childTnLst>
                                    </p:cTn>
                                  </p:par>
                                  <p:par>
                                    <p:cTn id="38" presetID="2" presetClass="entr" presetSubtype="4" decel="10000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1500" fill="hold"/>
                                            <p:tgtEl>
                                              <p:spTgt spid="22"/>
                                            </p:tgtEl>
                                            <p:attrNameLst>
                                              <p:attrName>ppt_x</p:attrName>
                                            </p:attrNameLst>
                                          </p:cBhvr>
                                          <p:tavLst>
                                            <p:tav tm="0">
                                              <p:val>
                                                <p:strVal val="#ppt_x"/>
                                              </p:val>
                                            </p:tav>
                                            <p:tav tm="100000">
                                              <p:val>
                                                <p:strVal val="#ppt_x"/>
                                              </p:val>
                                            </p:tav>
                                          </p:tavLst>
                                        </p:anim>
                                        <p:anim calcmode="lin" valueType="num">
                                          <p:cBhvr additive="base">
                                            <p:cTn id="41" dur="1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9" grpId="0" animBg="1"/>
          <p:bldP spid="20" grpId="0"/>
          <p:bldP spid="21" grpId="0" animBg="1"/>
          <p:bldP spid="2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smtClean="0">
                <a:solidFill>
                  <a:srgbClr val="07706B"/>
                </a:solidFill>
                <a:effectLst>
                  <a:outerShdw blurRad="101600" dist="152400" dir="15600000" sy="30000" kx="-1800000" algn="bl" rotWithShape="0">
                    <a:prstClr val="black">
                      <a:alpha val="32000"/>
                    </a:prstClr>
                  </a:outerShdw>
                </a:effectLst>
                <a:latin typeface="+mn-ea"/>
              </a:rPr>
              <a:t>03</a:t>
            </a:r>
            <a:endParaRPr lang="en-US" altLang="zh-CN" sz="1600" b="1" dirty="0">
              <a:solidFill>
                <a:srgbClr val="07706B"/>
              </a:solidFill>
              <a:effectLst>
                <a:outerShdw blurRad="101600" dist="152400" dir="15600000" sy="30000" kx="-1800000" algn="bl" rotWithShape="0">
                  <a:prstClr val="black">
                    <a:alpha val="32000"/>
                  </a:prstClr>
                </a:outerShdw>
              </a:effectLst>
              <a:latin typeface="+mn-ea"/>
            </a:endParaRP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rgbClr val="07706B"/>
                </a:solidFill>
                <a:latin typeface="+mn-ea"/>
              </a:rPr>
              <a:t>端午佳节活动预算</a:t>
            </a:r>
          </a:p>
        </p:txBody>
      </p:sp>
      <p:grpSp>
        <p:nvGrpSpPr>
          <p:cNvPr id="5" name="组合 4"/>
          <p:cNvGrpSpPr/>
          <p:nvPr/>
        </p:nvGrpSpPr>
        <p:grpSpPr>
          <a:xfrm>
            <a:off x="1755999" y="4051376"/>
            <a:ext cx="8662247" cy="339591"/>
            <a:chOff x="2184411" y="2382353"/>
            <a:chExt cx="6451751" cy="339591"/>
          </a:xfrm>
        </p:grpSpPr>
        <p:grpSp>
          <p:nvGrpSpPr>
            <p:cNvPr id="6" name="组合 5"/>
            <p:cNvGrpSpPr/>
            <p:nvPr/>
          </p:nvGrpSpPr>
          <p:grpSpPr>
            <a:xfrm>
              <a:off x="2184411" y="2424413"/>
              <a:ext cx="6451751" cy="293670"/>
              <a:chOff x="6116782" y="3359725"/>
              <a:chExt cx="3607835" cy="346275"/>
            </a:xfrm>
          </p:grpSpPr>
          <p:sp>
            <p:nvSpPr>
              <p:cNvPr id="10" name="矩形 9"/>
              <p:cNvSpPr/>
              <p:nvPr/>
            </p:nvSpPr>
            <p:spPr>
              <a:xfrm>
                <a:off x="6116782" y="3359726"/>
                <a:ext cx="862588" cy="346273"/>
              </a:xfrm>
              <a:prstGeom prst="rect">
                <a:avLst/>
              </a:prstGeom>
              <a:solidFill>
                <a:srgbClr val="FED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7D7B6"/>
                  </a:solidFill>
                  <a:latin typeface="+mn-ea"/>
                  <a:sym typeface="Arial" panose="020B0604020202020204" pitchFamily="34" charset="0"/>
                </a:endParaRPr>
              </a:p>
            </p:txBody>
          </p:sp>
          <p:sp>
            <p:nvSpPr>
              <p:cNvPr id="11" name="矩形 10"/>
              <p:cNvSpPr/>
              <p:nvPr/>
            </p:nvSpPr>
            <p:spPr>
              <a:xfrm>
                <a:off x="6979370" y="3359727"/>
                <a:ext cx="1262544" cy="346273"/>
              </a:xfrm>
              <a:prstGeom prst="rect">
                <a:avLst/>
              </a:prstGeom>
              <a:solidFill>
                <a:srgbClr val="077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7D7B6"/>
                  </a:solidFill>
                  <a:latin typeface="+mn-ea"/>
                  <a:sym typeface="Arial" panose="020B0604020202020204" pitchFamily="34" charset="0"/>
                </a:endParaRPr>
              </a:p>
            </p:txBody>
          </p:sp>
          <p:sp>
            <p:nvSpPr>
              <p:cNvPr id="12" name="矩形 11"/>
              <p:cNvSpPr/>
              <p:nvPr/>
            </p:nvSpPr>
            <p:spPr>
              <a:xfrm>
                <a:off x="8241914" y="3359725"/>
                <a:ext cx="1482703" cy="346273"/>
              </a:xfrm>
              <a:prstGeom prst="rect">
                <a:avLst/>
              </a:prstGeom>
              <a:solidFill>
                <a:srgbClr val="FED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7D7B6"/>
                  </a:solidFill>
                  <a:latin typeface="+mn-ea"/>
                  <a:sym typeface="Arial" panose="020B0604020202020204" pitchFamily="34" charset="0"/>
                </a:endParaRPr>
              </a:p>
            </p:txBody>
          </p:sp>
        </p:grpSp>
        <p:sp>
          <p:nvSpPr>
            <p:cNvPr id="7" name="矩形 6"/>
            <p:cNvSpPr/>
            <p:nvPr/>
          </p:nvSpPr>
          <p:spPr>
            <a:xfrm>
              <a:off x="2333635" y="2383390"/>
              <a:ext cx="412147" cy="338554"/>
            </a:xfrm>
            <a:prstGeom prst="rect">
              <a:avLst/>
            </a:prstGeom>
          </p:spPr>
          <p:txBody>
            <a:bodyPr wrap="none">
              <a:spAutoFit/>
            </a:bodyPr>
            <a:lstStyle/>
            <a:p>
              <a:pPr algn="r"/>
              <a:r>
                <a:rPr lang="en-US" altLang="zh-CN" sz="1600" dirty="0">
                  <a:solidFill>
                    <a:srgbClr val="07706B"/>
                  </a:solidFill>
                  <a:latin typeface="+mn-ea"/>
                  <a:sym typeface="Arial" panose="020B0604020202020204" pitchFamily="34" charset="0"/>
                </a:rPr>
                <a:t>20</a:t>
              </a:r>
              <a:r>
                <a:rPr lang="en-US" altLang="zh-CN" sz="1200" dirty="0">
                  <a:solidFill>
                    <a:srgbClr val="07706B"/>
                  </a:solidFill>
                  <a:latin typeface="+mn-ea"/>
                  <a:sym typeface="Arial" panose="020B0604020202020204" pitchFamily="34" charset="0"/>
                </a:rPr>
                <a:t>%</a:t>
              </a:r>
            </a:p>
          </p:txBody>
        </p:sp>
        <p:sp>
          <p:nvSpPr>
            <p:cNvPr id="8" name="矩形 7"/>
            <p:cNvSpPr/>
            <p:nvPr/>
          </p:nvSpPr>
          <p:spPr>
            <a:xfrm>
              <a:off x="3876166" y="2383390"/>
              <a:ext cx="412147" cy="338554"/>
            </a:xfrm>
            <a:prstGeom prst="rect">
              <a:avLst/>
            </a:prstGeom>
          </p:spPr>
          <p:txBody>
            <a:bodyPr wrap="none">
              <a:spAutoFit/>
            </a:bodyPr>
            <a:lstStyle/>
            <a:p>
              <a:pPr algn="r"/>
              <a:r>
                <a:rPr lang="en-US" altLang="zh-CN" sz="1600" dirty="0">
                  <a:solidFill>
                    <a:srgbClr val="FED688"/>
                  </a:solidFill>
                  <a:latin typeface="+mn-ea"/>
                  <a:sym typeface="Arial" panose="020B0604020202020204" pitchFamily="34" charset="0"/>
                </a:rPr>
                <a:t>40</a:t>
              </a:r>
              <a:r>
                <a:rPr lang="en-US" altLang="zh-CN" sz="1200" dirty="0">
                  <a:solidFill>
                    <a:srgbClr val="FED688"/>
                  </a:solidFill>
                  <a:latin typeface="+mn-ea"/>
                  <a:sym typeface="Arial" panose="020B0604020202020204" pitchFamily="34" charset="0"/>
                </a:rPr>
                <a:t>%</a:t>
              </a:r>
            </a:p>
          </p:txBody>
        </p:sp>
        <p:sp>
          <p:nvSpPr>
            <p:cNvPr id="9" name="矩形 8"/>
            <p:cNvSpPr/>
            <p:nvPr/>
          </p:nvSpPr>
          <p:spPr>
            <a:xfrm>
              <a:off x="6113254" y="2382353"/>
              <a:ext cx="412147" cy="338554"/>
            </a:xfrm>
            <a:prstGeom prst="rect">
              <a:avLst/>
            </a:prstGeom>
          </p:spPr>
          <p:txBody>
            <a:bodyPr wrap="none">
              <a:spAutoFit/>
            </a:bodyPr>
            <a:lstStyle/>
            <a:p>
              <a:pPr algn="r"/>
              <a:r>
                <a:rPr lang="en-US" altLang="zh-CN" sz="1600" dirty="0">
                  <a:solidFill>
                    <a:srgbClr val="07706B"/>
                  </a:solidFill>
                  <a:latin typeface="+mn-ea"/>
                  <a:sym typeface="Arial" panose="020B0604020202020204" pitchFamily="34" charset="0"/>
                </a:rPr>
                <a:t>60</a:t>
              </a:r>
              <a:r>
                <a:rPr lang="en-US" altLang="zh-CN" sz="1200" dirty="0">
                  <a:solidFill>
                    <a:srgbClr val="07706B"/>
                  </a:solidFill>
                  <a:latin typeface="+mn-ea"/>
                  <a:sym typeface="Arial" panose="020B0604020202020204" pitchFamily="34" charset="0"/>
                </a:rPr>
                <a:t>%</a:t>
              </a:r>
            </a:p>
          </p:txBody>
        </p:sp>
      </p:grpSp>
      <p:grpSp>
        <p:nvGrpSpPr>
          <p:cNvPr id="13" name="组合 12"/>
          <p:cNvGrpSpPr/>
          <p:nvPr/>
        </p:nvGrpSpPr>
        <p:grpSpPr>
          <a:xfrm>
            <a:off x="1755999" y="4785169"/>
            <a:ext cx="8662247" cy="341729"/>
            <a:chOff x="2184411" y="3305866"/>
            <a:chExt cx="6451751" cy="341729"/>
          </a:xfrm>
        </p:grpSpPr>
        <p:grpSp>
          <p:nvGrpSpPr>
            <p:cNvPr id="14" name="组合 13"/>
            <p:cNvGrpSpPr/>
            <p:nvPr/>
          </p:nvGrpSpPr>
          <p:grpSpPr>
            <a:xfrm>
              <a:off x="2184411" y="3346255"/>
              <a:ext cx="6451751" cy="297479"/>
              <a:chOff x="6116782" y="3355234"/>
              <a:chExt cx="3607835" cy="350766"/>
            </a:xfrm>
          </p:grpSpPr>
          <p:sp>
            <p:nvSpPr>
              <p:cNvPr id="19" name="矩形 18"/>
              <p:cNvSpPr/>
              <p:nvPr/>
            </p:nvSpPr>
            <p:spPr>
              <a:xfrm>
                <a:off x="6116782" y="3359726"/>
                <a:ext cx="1587262" cy="346273"/>
              </a:xfrm>
              <a:prstGeom prst="rect">
                <a:avLst/>
              </a:prstGeom>
              <a:solidFill>
                <a:srgbClr val="FED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7D7B6"/>
                  </a:solidFill>
                  <a:latin typeface="+mn-ea"/>
                  <a:sym typeface="Arial" panose="020B0604020202020204" pitchFamily="34" charset="0"/>
                </a:endParaRPr>
              </a:p>
            </p:txBody>
          </p:sp>
          <p:sp>
            <p:nvSpPr>
              <p:cNvPr id="20" name="矩形 19"/>
              <p:cNvSpPr/>
              <p:nvPr/>
            </p:nvSpPr>
            <p:spPr>
              <a:xfrm>
                <a:off x="7704044" y="3359727"/>
                <a:ext cx="958753" cy="346273"/>
              </a:xfrm>
              <a:prstGeom prst="rect">
                <a:avLst/>
              </a:prstGeom>
              <a:solidFill>
                <a:srgbClr val="077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7D7B6"/>
                  </a:solidFill>
                  <a:latin typeface="+mn-ea"/>
                  <a:sym typeface="Arial" panose="020B0604020202020204" pitchFamily="34" charset="0"/>
                </a:endParaRPr>
              </a:p>
            </p:txBody>
          </p:sp>
          <p:sp>
            <p:nvSpPr>
              <p:cNvPr id="21" name="矩形 20"/>
              <p:cNvSpPr/>
              <p:nvPr/>
            </p:nvSpPr>
            <p:spPr>
              <a:xfrm>
                <a:off x="8662797" y="3359725"/>
                <a:ext cx="1061820" cy="346273"/>
              </a:xfrm>
              <a:prstGeom prst="rect">
                <a:avLst/>
              </a:prstGeom>
              <a:solidFill>
                <a:srgbClr val="FED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7D7B6"/>
                  </a:solidFill>
                  <a:latin typeface="+mn-ea"/>
                  <a:sym typeface="Arial" panose="020B0604020202020204" pitchFamily="34" charset="0"/>
                </a:endParaRPr>
              </a:p>
            </p:txBody>
          </p:sp>
          <p:sp>
            <p:nvSpPr>
              <p:cNvPr id="22" name="矩形 21"/>
              <p:cNvSpPr/>
              <p:nvPr/>
            </p:nvSpPr>
            <p:spPr>
              <a:xfrm>
                <a:off x="6117046" y="3355234"/>
                <a:ext cx="1587262" cy="346273"/>
              </a:xfrm>
              <a:prstGeom prst="rect">
                <a:avLst/>
              </a:prstGeom>
              <a:solidFill>
                <a:srgbClr val="FED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7D7B6"/>
                  </a:solidFill>
                  <a:latin typeface="+mn-ea"/>
                  <a:sym typeface="Arial" panose="020B0604020202020204" pitchFamily="34" charset="0"/>
                </a:endParaRPr>
              </a:p>
            </p:txBody>
          </p:sp>
        </p:grpSp>
        <p:sp>
          <p:nvSpPr>
            <p:cNvPr id="15" name="矩形 14"/>
            <p:cNvSpPr/>
            <p:nvPr/>
          </p:nvSpPr>
          <p:spPr>
            <a:xfrm>
              <a:off x="2333635" y="3309041"/>
              <a:ext cx="412147" cy="338554"/>
            </a:xfrm>
            <a:prstGeom prst="rect">
              <a:avLst/>
            </a:prstGeom>
          </p:spPr>
          <p:txBody>
            <a:bodyPr wrap="none">
              <a:spAutoFit/>
            </a:bodyPr>
            <a:lstStyle/>
            <a:p>
              <a:pPr algn="r"/>
              <a:r>
                <a:rPr lang="en-US" altLang="zh-CN" sz="1600" dirty="0">
                  <a:solidFill>
                    <a:srgbClr val="E7D7B6"/>
                  </a:solidFill>
                  <a:latin typeface="+mn-ea"/>
                  <a:sym typeface="Arial" panose="020B0604020202020204" pitchFamily="34" charset="0"/>
                </a:rPr>
                <a:t>55</a:t>
              </a:r>
              <a:r>
                <a:rPr lang="en-US" altLang="zh-CN" sz="1200" dirty="0">
                  <a:solidFill>
                    <a:srgbClr val="E7D7B6"/>
                  </a:solidFill>
                  <a:latin typeface="+mn-ea"/>
                  <a:sym typeface="Arial" panose="020B0604020202020204" pitchFamily="34" charset="0"/>
                </a:rPr>
                <a:t>%</a:t>
              </a:r>
              <a:endParaRPr lang="zh-CN" altLang="en-US" sz="1600" dirty="0">
                <a:solidFill>
                  <a:srgbClr val="E7D7B6"/>
                </a:solidFill>
                <a:latin typeface="+mn-ea"/>
                <a:sym typeface="Arial" panose="020B0604020202020204" pitchFamily="34" charset="0"/>
              </a:endParaRPr>
            </a:p>
          </p:txBody>
        </p:sp>
        <p:sp>
          <p:nvSpPr>
            <p:cNvPr id="16" name="矩形 15"/>
            <p:cNvSpPr/>
            <p:nvPr/>
          </p:nvSpPr>
          <p:spPr>
            <a:xfrm>
              <a:off x="5134495" y="3309041"/>
              <a:ext cx="412147" cy="338554"/>
            </a:xfrm>
            <a:prstGeom prst="rect">
              <a:avLst/>
            </a:prstGeom>
          </p:spPr>
          <p:txBody>
            <a:bodyPr wrap="none">
              <a:spAutoFit/>
            </a:bodyPr>
            <a:lstStyle/>
            <a:p>
              <a:pPr algn="r"/>
              <a:r>
                <a:rPr lang="en-US" altLang="zh-CN" sz="1600" dirty="0">
                  <a:solidFill>
                    <a:srgbClr val="FED688"/>
                  </a:solidFill>
                  <a:latin typeface="+mn-ea"/>
                  <a:sym typeface="Arial" panose="020B0604020202020204" pitchFamily="34" charset="0"/>
                </a:rPr>
                <a:t>19</a:t>
              </a:r>
              <a:r>
                <a:rPr lang="en-US" altLang="zh-CN" sz="1200" dirty="0">
                  <a:solidFill>
                    <a:srgbClr val="FED688"/>
                  </a:solidFill>
                  <a:latin typeface="+mn-ea"/>
                  <a:sym typeface="Arial" panose="020B0604020202020204" pitchFamily="34" charset="0"/>
                </a:rPr>
                <a:t>%</a:t>
              </a:r>
            </a:p>
          </p:txBody>
        </p:sp>
        <p:sp>
          <p:nvSpPr>
            <p:cNvPr id="17" name="矩形 16"/>
            <p:cNvSpPr/>
            <p:nvPr/>
          </p:nvSpPr>
          <p:spPr>
            <a:xfrm>
              <a:off x="6834404" y="3308004"/>
              <a:ext cx="412147" cy="338554"/>
            </a:xfrm>
            <a:prstGeom prst="rect">
              <a:avLst/>
            </a:prstGeom>
          </p:spPr>
          <p:txBody>
            <a:bodyPr wrap="none">
              <a:spAutoFit/>
            </a:bodyPr>
            <a:lstStyle/>
            <a:p>
              <a:pPr algn="r"/>
              <a:r>
                <a:rPr lang="en-US" altLang="zh-CN" sz="1600" dirty="0">
                  <a:solidFill>
                    <a:srgbClr val="07706B"/>
                  </a:solidFill>
                  <a:latin typeface="+mn-ea"/>
                  <a:sym typeface="Arial" panose="020B0604020202020204" pitchFamily="34" charset="0"/>
                </a:rPr>
                <a:t>34</a:t>
              </a:r>
              <a:r>
                <a:rPr lang="en-US" altLang="zh-CN" sz="1200" dirty="0">
                  <a:solidFill>
                    <a:srgbClr val="07706B"/>
                  </a:solidFill>
                  <a:latin typeface="+mn-ea"/>
                  <a:sym typeface="Arial" panose="020B0604020202020204" pitchFamily="34" charset="0"/>
                </a:rPr>
                <a:t>%</a:t>
              </a:r>
            </a:p>
          </p:txBody>
        </p:sp>
        <p:sp>
          <p:nvSpPr>
            <p:cNvPr id="18" name="矩形 17"/>
            <p:cNvSpPr/>
            <p:nvPr/>
          </p:nvSpPr>
          <p:spPr>
            <a:xfrm>
              <a:off x="2333635" y="3305866"/>
              <a:ext cx="412147" cy="338554"/>
            </a:xfrm>
            <a:prstGeom prst="rect">
              <a:avLst/>
            </a:prstGeom>
          </p:spPr>
          <p:txBody>
            <a:bodyPr wrap="none">
              <a:spAutoFit/>
            </a:bodyPr>
            <a:lstStyle/>
            <a:p>
              <a:pPr algn="r"/>
              <a:r>
                <a:rPr lang="en-US" altLang="zh-CN" sz="1600" dirty="0">
                  <a:solidFill>
                    <a:srgbClr val="07706B"/>
                  </a:solidFill>
                  <a:latin typeface="+mn-ea"/>
                  <a:sym typeface="Arial" panose="020B0604020202020204" pitchFamily="34" charset="0"/>
                </a:rPr>
                <a:t>55</a:t>
              </a:r>
              <a:r>
                <a:rPr lang="en-US" altLang="zh-CN" sz="1200" dirty="0">
                  <a:solidFill>
                    <a:srgbClr val="07706B"/>
                  </a:solidFill>
                  <a:latin typeface="+mn-ea"/>
                  <a:sym typeface="Arial" panose="020B0604020202020204" pitchFamily="34" charset="0"/>
                </a:rPr>
                <a:t>%</a:t>
              </a:r>
            </a:p>
          </p:txBody>
        </p:sp>
      </p:grpSp>
      <p:grpSp>
        <p:nvGrpSpPr>
          <p:cNvPr id="23" name="组合 22"/>
          <p:cNvGrpSpPr/>
          <p:nvPr/>
        </p:nvGrpSpPr>
        <p:grpSpPr>
          <a:xfrm>
            <a:off x="1755999" y="3315446"/>
            <a:ext cx="8662247" cy="339591"/>
            <a:chOff x="2184411" y="3308004"/>
            <a:chExt cx="6451751" cy="339591"/>
          </a:xfrm>
        </p:grpSpPr>
        <p:grpSp>
          <p:nvGrpSpPr>
            <p:cNvPr id="24" name="组合 23"/>
            <p:cNvGrpSpPr/>
            <p:nvPr/>
          </p:nvGrpSpPr>
          <p:grpSpPr>
            <a:xfrm>
              <a:off x="2184411" y="3350064"/>
              <a:ext cx="6451751" cy="293670"/>
              <a:chOff x="6116782" y="3359725"/>
              <a:chExt cx="3607835" cy="346275"/>
            </a:xfrm>
          </p:grpSpPr>
          <p:sp>
            <p:nvSpPr>
              <p:cNvPr id="28" name="矩形 27"/>
              <p:cNvSpPr/>
              <p:nvPr/>
            </p:nvSpPr>
            <p:spPr>
              <a:xfrm>
                <a:off x="6116782" y="3359726"/>
                <a:ext cx="1587262" cy="346273"/>
              </a:xfrm>
              <a:prstGeom prst="rect">
                <a:avLst/>
              </a:prstGeom>
              <a:solidFill>
                <a:srgbClr val="FED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7D7B6"/>
                  </a:solidFill>
                  <a:latin typeface="+mn-ea"/>
                  <a:sym typeface="Arial" panose="020B0604020202020204" pitchFamily="34" charset="0"/>
                </a:endParaRPr>
              </a:p>
            </p:txBody>
          </p:sp>
          <p:sp>
            <p:nvSpPr>
              <p:cNvPr id="29" name="矩形 28"/>
              <p:cNvSpPr/>
              <p:nvPr/>
            </p:nvSpPr>
            <p:spPr>
              <a:xfrm>
                <a:off x="7704044" y="3359727"/>
                <a:ext cx="958753" cy="346273"/>
              </a:xfrm>
              <a:prstGeom prst="rect">
                <a:avLst/>
              </a:prstGeom>
              <a:solidFill>
                <a:srgbClr val="077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7D7B6"/>
                  </a:solidFill>
                  <a:latin typeface="+mn-ea"/>
                  <a:sym typeface="Arial" panose="020B0604020202020204" pitchFamily="34" charset="0"/>
                </a:endParaRPr>
              </a:p>
            </p:txBody>
          </p:sp>
          <p:sp>
            <p:nvSpPr>
              <p:cNvPr id="30" name="矩形 29"/>
              <p:cNvSpPr/>
              <p:nvPr/>
            </p:nvSpPr>
            <p:spPr>
              <a:xfrm>
                <a:off x="8662797" y="3359725"/>
                <a:ext cx="1061820" cy="346273"/>
              </a:xfrm>
              <a:prstGeom prst="rect">
                <a:avLst/>
              </a:prstGeom>
              <a:solidFill>
                <a:srgbClr val="FED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7D7B6"/>
                  </a:solidFill>
                  <a:latin typeface="+mn-ea"/>
                  <a:sym typeface="Arial" panose="020B0604020202020204" pitchFamily="34" charset="0"/>
                </a:endParaRPr>
              </a:p>
            </p:txBody>
          </p:sp>
        </p:grpSp>
        <p:sp>
          <p:nvSpPr>
            <p:cNvPr id="25" name="矩形 24"/>
            <p:cNvSpPr/>
            <p:nvPr/>
          </p:nvSpPr>
          <p:spPr>
            <a:xfrm>
              <a:off x="2333635" y="3309041"/>
              <a:ext cx="412147" cy="338554"/>
            </a:xfrm>
            <a:prstGeom prst="rect">
              <a:avLst/>
            </a:prstGeom>
          </p:spPr>
          <p:txBody>
            <a:bodyPr wrap="none">
              <a:spAutoFit/>
            </a:bodyPr>
            <a:lstStyle/>
            <a:p>
              <a:pPr algn="r"/>
              <a:r>
                <a:rPr lang="en-US" altLang="zh-CN" sz="1600" dirty="0">
                  <a:solidFill>
                    <a:srgbClr val="07706B"/>
                  </a:solidFill>
                  <a:latin typeface="+mn-ea"/>
                  <a:sym typeface="Arial" panose="020B0604020202020204" pitchFamily="34" charset="0"/>
                </a:rPr>
                <a:t>55</a:t>
              </a:r>
              <a:r>
                <a:rPr lang="en-US" altLang="zh-CN" sz="1200" dirty="0">
                  <a:solidFill>
                    <a:srgbClr val="07706B"/>
                  </a:solidFill>
                  <a:latin typeface="+mn-ea"/>
                  <a:sym typeface="Arial" panose="020B0604020202020204" pitchFamily="34" charset="0"/>
                </a:rPr>
                <a:t>%</a:t>
              </a:r>
            </a:p>
          </p:txBody>
        </p:sp>
        <p:sp>
          <p:nvSpPr>
            <p:cNvPr id="26" name="矩形 25"/>
            <p:cNvSpPr/>
            <p:nvPr/>
          </p:nvSpPr>
          <p:spPr>
            <a:xfrm>
              <a:off x="5134495" y="3309041"/>
              <a:ext cx="412147" cy="338554"/>
            </a:xfrm>
            <a:prstGeom prst="rect">
              <a:avLst/>
            </a:prstGeom>
          </p:spPr>
          <p:txBody>
            <a:bodyPr wrap="none">
              <a:spAutoFit/>
            </a:bodyPr>
            <a:lstStyle/>
            <a:p>
              <a:pPr algn="r"/>
              <a:r>
                <a:rPr lang="en-US" altLang="zh-CN" sz="1600" dirty="0">
                  <a:solidFill>
                    <a:srgbClr val="FED688"/>
                  </a:solidFill>
                  <a:latin typeface="+mn-ea"/>
                  <a:sym typeface="Arial" panose="020B0604020202020204" pitchFamily="34" charset="0"/>
                </a:rPr>
                <a:t>19</a:t>
              </a:r>
              <a:r>
                <a:rPr lang="en-US" altLang="zh-CN" sz="1200" dirty="0">
                  <a:solidFill>
                    <a:srgbClr val="FED688"/>
                  </a:solidFill>
                  <a:latin typeface="+mn-ea"/>
                  <a:sym typeface="Arial" panose="020B0604020202020204" pitchFamily="34" charset="0"/>
                </a:rPr>
                <a:t>%</a:t>
              </a:r>
            </a:p>
          </p:txBody>
        </p:sp>
        <p:sp>
          <p:nvSpPr>
            <p:cNvPr id="27" name="矩形 26"/>
            <p:cNvSpPr/>
            <p:nvPr/>
          </p:nvSpPr>
          <p:spPr>
            <a:xfrm>
              <a:off x="6834404" y="3308004"/>
              <a:ext cx="412147" cy="338554"/>
            </a:xfrm>
            <a:prstGeom prst="rect">
              <a:avLst/>
            </a:prstGeom>
          </p:spPr>
          <p:txBody>
            <a:bodyPr wrap="none">
              <a:spAutoFit/>
            </a:bodyPr>
            <a:lstStyle/>
            <a:p>
              <a:pPr algn="r"/>
              <a:r>
                <a:rPr lang="en-US" altLang="zh-CN" sz="1600" dirty="0">
                  <a:solidFill>
                    <a:srgbClr val="07706B"/>
                  </a:solidFill>
                  <a:latin typeface="+mn-ea"/>
                  <a:sym typeface="Arial" panose="020B0604020202020204" pitchFamily="34" charset="0"/>
                </a:rPr>
                <a:t>34</a:t>
              </a:r>
              <a:r>
                <a:rPr lang="en-US" altLang="zh-CN" sz="1200" dirty="0">
                  <a:solidFill>
                    <a:srgbClr val="07706B"/>
                  </a:solidFill>
                  <a:latin typeface="+mn-ea"/>
                  <a:sym typeface="Arial" panose="020B0604020202020204" pitchFamily="34" charset="0"/>
                </a:rPr>
                <a:t>%</a:t>
              </a:r>
            </a:p>
          </p:txBody>
        </p:sp>
      </p:grpSp>
      <p:sp>
        <p:nvSpPr>
          <p:cNvPr id="31" name="矩形 30"/>
          <p:cNvSpPr/>
          <p:nvPr/>
        </p:nvSpPr>
        <p:spPr>
          <a:xfrm>
            <a:off x="1703848" y="2300113"/>
            <a:ext cx="2555570" cy="553998"/>
          </a:xfrm>
          <a:prstGeom prst="rect">
            <a:avLst/>
          </a:prstGeom>
        </p:spPr>
        <p:txBody>
          <a:bodyPr wrap="square">
            <a:spAutoFit/>
          </a:bodyPr>
          <a:lstStyle/>
          <a:p>
            <a:pPr algn="just">
              <a:lnSpc>
                <a:spcPts val="1800"/>
              </a:lnSpc>
            </a:pPr>
            <a:r>
              <a:rPr lang="zh-CN" altLang="en-US" sz="1200" dirty="0">
                <a:solidFill>
                  <a:schemeClr val="tx1">
                    <a:lumMod val="65000"/>
                    <a:lumOff val="35000"/>
                  </a:schemeClr>
                </a:solidFill>
                <a:latin typeface="+mn-ea"/>
                <a:cs typeface="字魂105号-简雅黑" panose="00000500000000000000" pitchFamily="2" charset="-122"/>
                <a:sym typeface="Arial" panose="020B0604020202020204" pitchFamily="34" charset="0"/>
              </a:rPr>
              <a:t>请在此处添加具体内容，文字尽量言简意赅，简单说明即可。</a:t>
            </a:r>
          </a:p>
        </p:txBody>
      </p:sp>
      <p:sp>
        <p:nvSpPr>
          <p:cNvPr id="32" name="矩形 31"/>
          <p:cNvSpPr/>
          <p:nvPr/>
        </p:nvSpPr>
        <p:spPr>
          <a:xfrm>
            <a:off x="1760874" y="1900003"/>
            <a:ext cx="1338828" cy="369332"/>
          </a:xfrm>
          <a:prstGeom prst="rect">
            <a:avLst/>
          </a:prstGeom>
        </p:spPr>
        <p:txBody>
          <a:bodyPr wrap="none">
            <a:spAutoFit/>
          </a:bodyPr>
          <a:lstStyle/>
          <a:p>
            <a:pPr algn="dist"/>
            <a:r>
              <a:rPr lang="zh-CN" altLang="en-US" b="1" dirty="0">
                <a:latin typeface="+mn-ea"/>
                <a:cs typeface="字魂105号-简雅黑" panose="00000500000000000000" pitchFamily="2" charset="-122"/>
                <a:sym typeface="Arial" panose="020B0604020202020204" pitchFamily="34" charset="0"/>
              </a:rPr>
              <a:t>请输入标题</a:t>
            </a:r>
          </a:p>
        </p:txBody>
      </p:sp>
      <p:sp>
        <p:nvSpPr>
          <p:cNvPr id="33" name="矩形 32"/>
          <p:cNvSpPr/>
          <p:nvPr/>
        </p:nvSpPr>
        <p:spPr>
          <a:xfrm>
            <a:off x="4795925" y="2300113"/>
            <a:ext cx="2555570" cy="553998"/>
          </a:xfrm>
          <a:prstGeom prst="rect">
            <a:avLst/>
          </a:prstGeom>
        </p:spPr>
        <p:txBody>
          <a:bodyPr wrap="square">
            <a:spAutoFit/>
          </a:bodyPr>
          <a:lstStyle/>
          <a:p>
            <a:pPr algn="just">
              <a:lnSpc>
                <a:spcPts val="1800"/>
              </a:lnSpc>
            </a:pPr>
            <a:r>
              <a:rPr lang="zh-CN" altLang="en-US" sz="1200" dirty="0">
                <a:solidFill>
                  <a:schemeClr val="tx1">
                    <a:lumMod val="65000"/>
                    <a:lumOff val="35000"/>
                  </a:schemeClr>
                </a:solidFill>
                <a:latin typeface="+mn-ea"/>
                <a:cs typeface="字魂105号-简雅黑" panose="00000500000000000000" pitchFamily="2" charset="-122"/>
                <a:sym typeface="Arial" panose="020B0604020202020204" pitchFamily="34" charset="0"/>
              </a:rPr>
              <a:t>请在此处添加具体内容，文字尽量言简意赅，简单说明即可。</a:t>
            </a:r>
          </a:p>
        </p:txBody>
      </p:sp>
      <p:sp>
        <p:nvSpPr>
          <p:cNvPr id="34" name="矩形 33"/>
          <p:cNvSpPr/>
          <p:nvPr/>
        </p:nvSpPr>
        <p:spPr>
          <a:xfrm>
            <a:off x="4852951" y="1900003"/>
            <a:ext cx="1338828" cy="369332"/>
          </a:xfrm>
          <a:prstGeom prst="rect">
            <a:avLst/>
          </a:prstGeom>
        </p:spPr>
        <p:txBody>
          <a:bodyPr wrap="none">
            <a:spAutoFit/>
          </a:bodyPr>
          <a:lstStyle/>
          <a:p>
            <a:pPr algn="dist"/>
            <a:r>
              <a:rPr lang="zh-CN" altLang="en-US" b="1" dirty="0">
                <a:latin typeface="+mn-ea"/>
                <a:cs typeface="字魂105号-简雅黑" panose="00000500000000000000" pitchFamily="2" charset="-122"/>
                <a:sym typeface="Arial" panose="020B0604020202020204" pitchFamily="34" charset="0"/>
              </a:rPr>
              <a:t>请输入标题</a:t>
            </a:r>
          </a:p>
        </p:txBody>
      </p:sp>
      <p:sp>
        <p:nvSpPr>
          <p:cNvPr id="35" name="矩形 34"/>
          <p:cNvSpPr/>
          <p:nvPr/>
        </p:nvSpPr>
        <p:spPr>
          <a:xfrm>
            <a:off x="7963940" y="2300113"/>
            <a:ext cx="2555570" cy="553998"/>
          </a:xfrm>
          <a:prstGeom prst="rect">
            <a:avLst/>
          </a:prstGeom>
        </p:spPr>
        <p:txBody>
          <a:bodyPr wrap="square">
            <a:spAutoFit/>
          </a:bodyPr>
          <a:lstStyle/>
          <a:p>
            <a:pPr algn="just">
              <a:lnSpc>
                <a:spcPts val="1800"/>
              </a:lnSpc>
            </a:pPr>
            <a:r>
              <a:rPr lang="zh-CN" altLang="en-US" sz="1200" dirty="0">
                <a:solidFill>
                  <a:schemeClr val="tx1">
                    <a:lumMod val="65000"/>
                    <a:lumOff val="35000"/>
                  </a:schemeClr>
                </a:solidFill>
                <a:latin typeface="+mn-ea"/>
                <a:cs typeface="字魂105号-简雅黑" panose="00000500000000000000" pitchFamily="2" charset="-122"/>
                <a:sym typeface="Arial" panose="020B0604020202020204" pitchFamily="34" charset="0"/>
              </a:rPr>
              <a:t>请在此处添加具体内容，文字尽量言简意赅，简单说明即可。</a:t>
            </a:r>
          </a:p>
        </p:txBody>
      </p:sp>
      <p:sp>
        <p:nvSpPr>
          <p:cNvPr id="36" name="矩形 35"/>
          <p:cNvSpPr/>
          <p:nvPr/>
        </p:nvSpPr>
        <p:spPr>
          <a:xfrm>
            <a:off x="8020966" y="1900003"/>
            <a:ext cx="1338828" cy="369332"/>
          </a:xfrm>
          <a:prstGeom prst="rect">
            <a:avLst/>
          </a:prstGeom>
        </p:spPr>
        <p:txBody>
          <a:bodyPr wrap="none">
            <a:spAutoFit/>
          </a:bodyPr>
          <a:lstStyle/>
          <a:p>
            <a:pPr algn="dist"/>
            <a:r>
              <a:rPr lang="zh-CN" altLang="en-US" b="1" dirty="0">
                <a:latin typeface="+mn-ea"/>
                <a:cs typeface="字魂105号-简雅黑" panose="00000500000000000000" pitchFamily="2" charset="-122"/>
                <a:sym typeface="Arial" panose="020B0604020202020204" pitchFamily="34" charset="0"/>
              </a:rPr>
              <a:t>请输入标题</a:t>
            </a:r>
          </a:p>
        </p:txBody>
      </p:sp>
      <p:cxnSp>
        <p:nvCxnSpPr>
          <p:cNvPr id="37" name="直接连接符 36"/>
          <p:cNvCxnSpPr/>
          <p:nvPr/>
        </p:nvCxnSpPr>
        <p:spPr>
          <a:xfrm>
            <a:off x="1886660" y="1782981"/>
            <a:ext cx="638713" cy="0"/>
          </a:xfrm>
          <a:prstGeom prst="line">
            <a:avLst/>
          </a:prstGeom>
          <a:gradFill>
            <a:gsLst>
              <a:gs pos="100000">
                <a:srgbClr val="FFFFBB"/>
              </a:gs>
              <a:gs pos="0">
                <a:srgbClr val="F4D28B"/>
              </a:gs>
            </a:gsLst>
            <a:lin ang="18900000" scaled="1"/>
          </a:gradFill>
          <a:ln w="12700">
            <a:solidFill>
              <a:srgbClr val="07706B"/>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943896" y="1782981"/>
            <a:ext cx="638713" cy="0"/>
          </a:xfrm>
          <a:prstGeom prst="line">
            <a:avLst/>
          </a:prstGeom>
          <a:gradFill>
            <a:gsLst>
              <a:gs pos="100000">
                <a:srgbClr val="FFFFBB"/>
              </a:gs>
              <a:gs pos="0">
                <a:srgbClr val="F4D28B"/>
              </a:gs>
            </a:gsLst>
            <a:lin ang="18900000" scaled="1"/>
          </a:gradFill>
          <a:ln w="12700">
            <a:solidFill>
              <a:srgbClr val="07706B"/>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144642" y="1782981"/>
            <a:ext cx="638713" cy="0"/>
          </a:xfrm>
          <a:prstGeom prst="line">
            <a:avLst/>
          </a:prstGeom>
          <a:gradFill>
            <a:gsLst>
              <a:gs pos="100000">
                <a:srgbClr val="FFFFBB"/>
              </a:gs>
              <a:gs pos="0">
                <a:srgbClr val="F4D28B"/>
              </a:gs>
            </a:gsLst>
            <a:lin ang="18900000" scaled="1"/>
          </a:gradFill>
          <a:ln w="12700">
            <a:solidFill>
              <a:srgbClr val="07706B"/>
            </a:solidFill>
            <a:headEnd type="diamond"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258500" y="6753686"/>
            <a:ext cx="1440159" cy="121920"/>
          </a:xfrm>
          <a:prstGeom prst="rect">
            <a:avLst/>
          </a:prstGeom>
          <a:noFill/>
        </p:spPr>
        <p:txBody>
          <a:bodyPr wrap="square" rtlCol="0">
            <a:spAutoFit/>
          </a:bodyPr>
          <a:lstStyle/>
          <a:p>
            <a:pPr>
              <a:lnSpc>
                <a:spcPct val="200000"/>
              </a:lnSpc>
            </a:pPr>
            <a:r>
              <a:rPr lang="zh-CN" altLang="en-US" sz="100" smtClean="0">
                <a:solidFill>
                  <a:srgbClr val="00B0F0"/>
                </a:solidFill>
                <a:latin typeface="微软雅黑" panose="020B0503020204020204" pitchFamily="34" charset="-122"/>
                <a:ea typeface="微软雅黑" panose="020B0503020204020204" pitchFamily="34" charset="-122"/>
              </a:rPr>
              <a:t>节日</a:t>
            </a:r>
            <a:r>
              <a:rPr lang="en-US" altLang="zh-CN" sz="100" smtClean="0">
                <a:solidFill>
                  <a:srgbClr val="00B0F0"/>
                </a:solidFill>
                <a:latin typeface="微软雅黑" panose="020B0503020204020204" pitchFamily="34" charset="-122"/>
                <a:ea typeface="微软雅黑" panose="020B0503020204020204" pitchFamily="34" charset="-122"/>
              </a:rPr>
              <a:t>PPT</a:t>
            </a:r>
            <a:r>
              <a:rPr lang="zh-CN" altLang="en-US" sz="100" smtClean="0">
                <a:solidFill>
                  <a:srgbClr val="00B0F0"/>
                </a:solidFill>
                <a:latin typeface="微软雅黑" panose="020B0503020204020204" pitchFamily="34" charset="-122"/>
                <a:ea typeface="微软雅黑" panose="020B0503020204020204" pitchFamily="34" charset="-122"/>
              </a:rPr>
              <a:t>模板 </a:t>
            </a:r>
            <a:r>
              <a:rPr lang="en-US" altLang="zh-CN" sz="100" smtClean="0">
                <a:solidFill>
                  <a:srgbClr val="00B0F0"/>
                </a:solidFill>
                <a:latin typeface="微软雅黑" panose="020B0503020204020204" pitchFamily="34" charset="-122"/>
                <a:ea typeface="微软雅黑" panose="020B0503020204020204" pitchFamily="34" charset="-122"/>
              </a:rPr>
              <a:t>http:// www.PPT818.com/jieri/</a:t>
            </a:r>
            <a:endParaRPr lang="en-US" altLang="zh-CN" sz="100" dirty="0" smtClean="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par>
                                    <p:cTn id="20" presetID="42" presetClass="entr" presetSubtype="0" fill="hold" grpId="0" nodeType="withEffect">
                                      <p:stCondLst>
                                        <p:cond delay="75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75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75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5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75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75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22" presetClass="entr" presetSubtype="8" fill="hold" nodeType="withEffect">
                                      <p:stCondLst>
                                        <p:cond delay="75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par>
                                    <p:cTn id="53" presetID="22" presetClass="entr" presetSubtype="8" fill="hold" nodeType="withEffect">
                                      <p:stCondLst>
                                        <p:cond delay="75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par>
                                    <p:cTn id="56" presetID="22" presetClass="entr" presetSubtype="8" fill="hold" nodeType="withEffect">
                                      <p:stCondLst>
                                        <p:cond delay="75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par>
                                    <p:cTn id="59" presetID="22" presetClass="entr" presetSubtype="8" fill="hold" nodeType="withEffect">
                                      <p:stCondLst>
                                        <p:cond delay="75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par>
                                    <p:cTn id="62" presetID="22" presetClass="entr" presetSubtype="8" fill="hold" nodeType="withEffect">
                                      <p:stCondLst>
                                        <p:cond delay="750"/>
                                      </p:stCondLst>
                                      <p:childTnLst>
                                        <p:set>
                                          <p:cBhvr>
                                            <p:cTn id="63" dur="1" fill="hold">
                                              <p:stCondLst>
                                                <p:cond delay="0"/>
                                              </p:stCondLst>
                                            </p:cTn>
                                            <p:tgtEl>
                                              <p:spTgt spid="38"/>
                                            </p:tgtEl>
                                            <p:attrNameLst>
                                              <p:attrName>style.visibility</p:attrName>
                                            </p:attrNameLst>
                                          </p:cBhvr>
                                          <p:to>
                                            <p:strVal val="visible"/>
                                          </p:to>
                                        </p:set>
                                        <p:animEffect transition="in" filter="wipe(left)">
                                          <p:cBhvr>
                                            <p:cTn id="64" dur="500"/>
                                            <p:tgtEl>
                                              <p:spTgt spid="38"/>
                                            </p:tgtEl>
                                          </p:cBhvr>
                                        </p:animEffect>
                                      </p:childTnLst>
                                    </p:cTn>
                                  </p:par>
                                  <p:par>
                                    <p:cTn id="65" presetID="22" presetClass="entr" presetSubtype="8" fill="hold" nodeType="withEffect">
                                      <p:stCondLst>
                                        <p:cond delay="75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1" grpId="0"/>
          <p:bldP spid="32" grpId="0"/>
          <p:bldP spid="33" grpId="0"/>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par>
                                    <p:cTn id="20" presetID="42" presetClass="entr" presetSubtype="0" fill="hold" grpId="0" nodeType="withEffect">
                                      <p:stCondLst>
                                        <p:cond delay="75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75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75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5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75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75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22" presetClass="entr" presetSubtype="8" fill="hold" nodeType="withEffect">
                                      <p:stCondLst>
                                        <p:cond delay="75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par>
                                    <p:cTn id="53" presetID="22" presetClass="entr" presetSubtype="8" fill="hold" nodeType="withEffect">
                                      <p:stCondLst>
                                        <p:cond delay="75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par>
                                    <p:cTn id="56" presetID="22" presetClass="entr" presetSubtype="8" fill="hold" nodeType="withEffect">
                                      <p:stCondLst>
                                        <p:cond delay="75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par>
                                    <p:cTn id="59" presetID="22" presetClass="entr" presetSubtype="8" fill="hold" nodeType="withEffect">
                                      <p:stCondLst>
                                        <p:cond delay="75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par>
                                    <p:cTn id="62" presetID="22" presetClass="entr" presetSubtype="8" fill="hold" nodeType="withEffect">
                                      <p:stCondLst>
                                        <p:cond delay="750"/>
                                      </p:stCondLst>
                                      <p:childTnLst>
                                        <p:set>
                                          <p:cBhvr>
                                            <p:cTn id="63" dur="1" fill="hold">
                                              <p:stCondLst>
                                                <p:cond delay="0"/>
                                              </p:stCondLst>
                                            </p:cTn>
                                            <p:tgtEl>
                                              <p:spTgt spid="38"/>
                                            </p:tgtEl>
                                            <p:attrNameLst>
                                              <p:attrName>style.visibility</p:attrName>
                                            </p:attrNameLst>
                                          </p:cBhvr>
                                          <p:to>
                                            <p:strVal val="visible"/>
                                          </p:to>
                                        </p:set>
                                        <p:animEffect transition="in" filter="wipe(left)">
                                          <p:cBhvr>
                                            <p:cTn id="64" dur="500"/>
                                            <p:tgtEl>
                                              <p:spTgt spid="38"/>
                                            </p:tgtEl>
                                          </p:cBhvr>
                                        </p:animEffect>
                                      </p:childTnLst>
                                    </p:cTn>
                                  </p:par>
                                  <p:par>
                                    <p:cTn id="65" presetID="22" presetClass="entr" presetSubtype="8" fill="hold" nodeType="withEffect">
                                      <p:stCondLst>
                                        <p:cond delay="75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1" grpId="0"/>
          <p:bldP spid="32" grpId="0"/>
          <p:bldP spid="33" grpId="0"/>
          <p:bldP spid="34" grpId="0"/>
          <p:bldP spid="35" grpId="0"/>
          <p:bldP spid="3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smtClean="0">
                <a:solidFill>
                  <a:srgbClr val="07706B"/>
                </a:solidFill>
                <a:effectLst>
                  <a:outerShdw blurRad="101600" dist="152400" dir="15600000" sy="30000" kx="-1800000" algn="bl" rotWithShape="0">
                    <a:prstClr val="black">
                      <a:alpha val="32000"/>
                    </a:prstClr>
                  </a:outerShdw>
                </a:effectLst>
                <a:latin typeface="+mn-ea"/>
              </a:rPr>
              <a:t>03</a:t>
            </a:r>
            <a:endParaRPr lang="en-US" altLang="zh-CN" sz="1600" b="1" dirty="0">
              <a:solidFill>
                <a:srgbClr val="07706B"/>
              </a:solidFill>
              <a:effectLst>
                <a:outerShdw blurRad="101600" dist="152400" dir="15600000" sy="30000" kx="-1800000" algn="bl" rotWithShape="0">
                  <a:prstClr val="black">
                    <a:alpha val="32000"/>
                  </a:prstClr>
                </a:outerShdw>
              </a:effectLst>
              <a:latin typeface="+mn-ea"/>
            </a:endParaRP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rgbClr val="07706B"/>
                </a:solidFill>
                <a:latin typeface="+mn-ea"/>
              </a:rPr>
              <a:t>端午佳节活动预算</a:t>
            </a:r>
          </a:p>
        </p:txBody>
      </p:sp>
      <p:grpSp>
        <p:nvGrpSpPr>
          <p:cNvPr id="21" name="组合 20"/>
          <p:cNvGrpSpPr/>
          <p:nvPr/>
        </p:nvGrpSpPr>
        <p:grpSpPr>
          <a:xfrm>
            <a:off x="1694586" y="1783676"/>
            <a:ext cx="1343741" cy="1343917"/>
            <a:chOff x="998722" y="2077464"/>
            <a:chExt cx="1800000" cy="1800001"/>
          </a:xfrm>
          <a:effectLst/>
        </p:grpSpPr>
        <p:sp>
          <p:nvSpPr>
            <p:cNvPr id="22" name="椭圆 21"/>
            <p:cNvSpPr/>
            <p:nvPr/>
          </p:nvSpPr>
          <p:spPr>
            <a:xfrm>
              <a:off x="998722" y="2077464"/>
              <a:ext cx="1800000" cy="1800000"/>
            </a:xfrm>
            <a:prstGeom prst="ellipse">
              <a:avLst/>
            </a:prstGeom>
            <a:noFill/>
            <a:ln w="19050">
              <a:solidFill>
                <a:srgbClr val="077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solidFill>
                <a:latin typeface="+mn-ea"/>
              </a:endParaRPr>
            </a:p>
          </p:txBody>
        </p:sp>
        <p:sp>
          <p:nvSpPr>
            <p:cNvPr id="23" name="弧形 22"/>
            <p:cNvSpPr/>
            <p:nvPr/>
          </p:nvSpPr>
          <p:spPr>
            <a:xfrm>
              <a:off x="998722" y="2077465"/>
              <a:ext cx="1800000" cy="1800000"/>
            </a:xfrm>
            <a:prstGeom prst="arc">
              <a:avLst>
                <a:gd name="adj1" fmla="val 16200000"/>
                <a:gd name="adj2" fmla="val 8851924"/>
              </a:avLst>
            </a:prstGeom>
            <a:ln w="127000" cap="rnd">
              <a:solidFill>
                <a:srgbClr val="0770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00" dirty="0">
                <a:latin typeface="+mn-ea"/>
              </a:endParaRPr>
            </a:p>
          </p:txBody>
        </p:sp>
      </p:grpSp>
      <p:grpSp>
        <p:nvGrpSpPr>
          <p:cNvPr id="24" name="组合 23"/>
          <p:cNvGrpSpPr/>
          <p:nvPr/>
        </p:nvGrpSpPr>
        <p:grpSpPr>
          <a:xfrm>
            <a:off x="4323094" y="1783676"/>
            <a:ext cx="1343741" cy="1343916"/>
            <a:chOff x="3580187" y="2077464"/>
            <a:chExt cx="1800000" cy="1800000"/>
          </a:xfrm>
          <a:effectLst/>
        </p:grpSpPr>
        <p:sp>
          <p:nvSpPr>
            <p:cNvPr id="25" name="椭圆 24"/>
            <p:cNvSpPr/>
            <p:nvPr/>
          </p:nvSpPr>
          <p:spPr>
            <a:xfrm>
              <a:off x="3580187" y="2077464"/>
              <a:ext cx="1800000" cy="1800000"/>
            </a:xfrm>
            <a:prstGeom prst="ellipse">
              <a:avLst/>
            </a:prstGeom>
            <a:noFill/>
            <a:ln w="19050">
              <a:solidFill>
                <a:srgbClr val="077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solidFill>
                <a:latin typeface="+mn-ea"/>
              </a:endParaRPr>
            </a:p>
          </p:txBody>
        </p:sp>
        <p:sp>
          <p:nvSpPr>
            <p:cNvPr id="26" name="弧形 25"/>
            <p:cNvSpPr/>
            <p:nvPr/>
          </p:nvSpPr>
          <p:spPr>
            <a:xfrm>
              <a:off x="3580187" y="2077464"/>
              <a:ext cx="1800000" cy="1800000"/>
            </a:xfrm>
            <a:prstGeom prst="arc">
              <a:avLst>
                <a:gd name="adj1" fmla="val 16200000"/>
                <a:gd name="adj2" fmla="val 11250901"/>
              </a:avLst>
            </a:prstGeom>
            <a:ln w="127000" cap="rnd">
              <a:solidFill>
                <a:srgbClr val="0770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00" dirty="0">
                <a:latin typeface="+mn-ea"/>
              </a:endParaRPr>
            </a:p>
          </p:txBody>
        </p:sp>
      </p:grpSp>
      <p:grpSp>
        <p:nvGrpSpPr>
          <p:cNvPr id="27" name="组合 26"/>
          <p:cNvGrpSpPr/>
          <p:nvPr/>
        </p:nvGrpSpPr>
        <p:grpSpPr>
          <a:xfrm>
            <a:off x="1897057" y="1986175"/>
            <a:ext cx="938795" cy="938918"/>
            <a:chOff x="1269943" y="2348685"/>
            <a:chExt cx="1257558" cy="1257558"/>
          </a:xfrm>
          <a:solidFill>
            <a:srgbClr val="FAE49E"/>
          </a:solidFill>
          <a:effectLst/>
        </p:grpSpPr>
        <p:sp>
          <p:nvSpPr>
            <p:cNvPr id="28" name="椭圆 27"/>
            <p:cNvSpPr/>
            <p:nvPr/>
          </p:nvSpPr>
          <p:spPr>
            <a:xfrm>
              <a:off x="1269943" y="2348685"/>
              <a:ext cx="1257558" cy="1257558"/>
            </a:xfrm>
            <a:prstGeom prst="ellipse">
              <a:avLst/>
            </a:prstGeom>
            <a:solidFill>
              <a:srgbClr val="07706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solidFill>
                <a:latin typeface="+mn-ea"/>
              </a:endParaRPr>
            </a:p>
          </p:txBody>
        </p:sp>
        <p:sp>
          <p:nvSpPr>
            <p:cNvPr id="29" name="矩形 28"/>
            <p:cNvSpPr/>
            <p:nvPr/>
          </p:nvSpPr>
          <p:spPr>
            <a:xfrm>
              <a:off x="1355243" y="2668293"/>
              <a:ext cx="1086960" cy="618340"/>
            </a:xfrm>
            <a:prstGeom prst="rect">
              <a:avLst/>
            </a:prstGeom>
            <a:noFill/>
          </p:spPr>
          <p:txBody>
            <a:bodyPr wrap="none" anchor="ctr">
              <a:spAutoFit/>
            </a:bodyPr>
            <a:lstStyle/>
            <a:p>
              <a:pPr algn="ctr"/>
              <a:r>
                <a:rPr lang="en-US" altLang="zh-CN" sz="2400" dirty="0">
                  <a:solidFill>
                    <a:schemeClr val="bg1"/>
                  </a:solidFill>
                  <a:latin typeface="+mn-ea"/>
                </a:rPr>
                <a:t>65%</a:t>
              </a:r>
              <a:endParaRPr lang="zh-CN" altLang="en-US" sz="2400" dirty="0">
                <a:solidFill>
                  <a:schemeClr val="bg1"/>
                </a:solidFill>
                <a:latin typeface="+mn-ea"/>
              </a:endParaRPr>
            </a:p>
          </p:txBody>
        </p:sp>
      </p:grpSp>
      <p:grpSp>
        <p:nvGrpSpPr>
          <p:cNvPr id="30" name="组合 29"/>
          <p:cNvGrpSpPr/>
          <p:nvPr/>
        </p:nvGrpSpPr>
        <p:grpSpPr>
          <a:xfrm>
            <a:off x="4525564" y="1986175"/>
            <a:ext cx="938795" cy="938918"/>
            <a:chOff x="3862790" y="2348685"/>
            <a:chExt cx="1257558" cy="1257558"/>
          </a:xfrm>
          <a:solidFill>
            <a:srgbClr val="FAE49E"/>
          </a:solidFill>
          <a:effectLst/>
        </p:grpSpPr>
        <p:sp>
          <p:nvSpPr>
            <p:cNvPr id="31" name="椭圆 30"/>
            <p:cNvSpPr/>
            <p:nvPr/>
          </p:nvSpPr>
          <p:spPr>
            <a:xfrm>
              <a:off x="3862790" y="2348685"/>
              <a:ext cx="1257558" cy="1257558"/>
            </a:xfrm>
            <a:prstGeom prst="ellipse">
              <a:avLst/>
            </a:prstGeom>
            <a:solidFill>
              <a:srgbClr val="07706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tx1"/>
                </a:solidFill>
                <a:latin typeface="+mn-ea"/>
              </a:endParaRPr>
            </a:p>
          </p:txBody>
        </p:sp>
        <p:sp>
          <p:nvSpPr>
            <p:cNvPr id="32" name="矩形 31"/>
            <p:cNvSpPr/>
            <p:nvPr/>
          </p:nvSpPr>
          <p:spPr>
            <a:xfrm>
              <a:off x="3925327" y="2691154"/>
              <a:ext cx="1086960" cy="618340"/>
            </a:xfrm>
            <a:prstGeom prst="rect">
              <a:avLst/>
            </a:prstGeom>
            <a:noFill/>
          </p:spPr>
          <p:txBody>
            <a:bodyPr wrap="none" anchor="ctr">
              <a:spAutoFit/>
            </a:bodyPr>
            <a:lstStyle/>
            <a:p>
              <a:pPr algn="ctr"/>
              <a:r>
                <a:rPr lang="en-US" altLang="zh-CN" sz="2400" dirty="0">
                  <a:solidFill>
                    <a:schemeClr val="bg1"/>
                  </a:solidFill>
                  <a:latin typeface="+mn-ea"/>
                </a:rPr>
                <a:t>75%</a:t>
              </a:r>
              <a:endParaRPr lang="zh-CN" altLang="en-US" sz="2400" dirty="0">
                <a:solidFill>
                  <a:schemeClr val="bg1"/>
                </a:solidFill>
                <a:latin typeface="+mn-ea"/>
              </a:endParaRPr>
            </a:p>
          </p:txBody>
        </p:sp>
      </p:grpSp>
      <p:grpSp>
        <p:nvGrpSpPr>
          <p:cNvPr id="33" name="组合 32"/>
          <p:cNvGrpSpPr/>
          <p:nvPr/>
        </p:nvGrpSpPr>
        <p:grpSpPr>
          <a:xfrm>
            <a:off x="6845845" y="1783676"/>
            <a:ext cx="1343741" cy="1343917"/>
            <a:chOff x="998722" y="2077464"/>
            <a:chExt cx="1800000" cy="1800001"/>
          </a:xfrm>
          <a:effectLst/>
        </p:grpSpPr>
        <p:sp>
          <p:nvSpPr>
            <p:cNvPr id="34" name="椭圆 33"/>
            <p:cNvSpPr/>
            <p:nvPr/>
          </p:nvSpPr>
          <p:spPr>
            <a:xfrm>
              <a:off x="998722" y="2077464"/>
              <a:ext cx="1800000" cy="1800000"/>
            </a:xfrm>
            <a:prstGeom prst="ellipse">
              <a:avLst/>
            </a:prstGeom>
            <a:noFill/>
            <a:ln w="19050">
              <a:solidFill>
                <a:srgbClr val="077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solidFill>
                <a:latin typeface="+mn-ea"/>
              </a:endParaRPr>
            </a:p>
          </p:txBody>
        </p:sp>
        <p:sp>
          <p:nvSpPr>
            <p:cNvPr id="35" name="弧形 34"/>
            <p:cNvSpPr/>
            <p:nvPr/>
          </p:nvSpPr>
          <p:spPr>
            <a:xfrm>
              <a:off x="998722" y="2077465"/>
              <a:ext cx="1800000" cy="1800000"/>
            </a:xfrm>
            <a:prstGeom prst="arc">
              <a:avLst>
                <a:gd name="adj1" fmla="val 16200000"/>
                <a:gd name="adj2" fmla="val 8851924"/>
              </a:avLst>
            </a:prstGeom>
            <a:ln w="127000" cap="rnd">
              <a:solidFill>
                <a:srgbClr val="0770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00" dirty="0">
                <a:latin typeface="+mn-ea"/>
              </a:endParaRPr>
            </a:p>
          </p:txBody>
        </p:sp>
      </p:grpSp>
      <p:grpSp>
        <p:nvGrpSpPr>
          <p:cNvPr id="36" name="组合 35"/>
          <p:cNvGrpSpPr/>
          <p:nvPr/>
        </p:nvGrpSpPr>
        <p:grpSpPr>
          <a:xfrm>
            <a:off x="9229511" y="1783676"/>
            <a:ext cx="1343741" cy="1343916"/>
            <a:chOff x="3580187" y="2077464"/>
            <a:chExt cx="1800000" cy="1800000"/>
          </a:xfrm>
          <a:effectLst/>
        </p:grpSpPr>
        <p:sp>
          <p:nvSpPr>
            <p:cNvPr id="37" name="椭圆 36"/>
            <p:cNvSpPr/>
            <p:nvPr/>
          </p:nvSpPr>
          <p:spPr>
            <a:xfrm>
              <a:off x="3580187" y="2077464"/>
              <a:ext cx="1800000" cy="1800000"/>
            </a:xfrm>
            <a:prstGeom prst="ellipse">
              <a:avLst/>
            </a:prstGeom>
            <a:noFill/>
            <a:ln w="19050">
              <a:solidFill>
                <a:srgbClr val="077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solidFill>
                <a:latin typeface="+mn-ea"/>
              </a:endParaRPr>
            </a:p>
          </p:txBody>
        </p:sp>
        <p:sp>
          <p:nvSpPr>
            <p:cNvPr id="38" name="弧形 37"/>
            <p:cNvSpPr/>
            <p:nvPr/>
          </p:nvSpPr>
          <p:spPr>
            <a:xfrm>
              <a:off x="3580187" y="2077464"/>
              <a:ext cx="1800000" cy="1800000"/>
            </a:xfrm>
            <a:prstGeom prst="arc">
              <a:avLst>
                <a:gd name="adj1" fmla="val 16200000"/>
                <a:gd name="adj2" fmla="val 11250901"/>
              </a:avLst>
            </a:prstGeom>
            <a:ln w="127000" cap="rnd">
              <a:solidFill>
                <a:srgbClr val="0770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00" dirty="0">
                <a:latin typeface="+mn-ea"/>
              </a:endParaRPr>
            </a:p>
          </p:txBody>
        </p:sp>
      </p:grpSp>
      <p:grpSp>
        <p:nvGrpSpPr>
          <p:cNvPr id="39" name="组合 38"/>
          <p:cNvGrpSpPr/>
          <p:nvPr/>
        </p:nvGrpSpPr>
        <p:grpSpPr>
          <a:xfrm>
            <a:off x="7048316" y="1986175"/>
            <a:ext cx="938795" cy="938918"/>
            <a:chOff x="1269943" y="2348685"/>
            <a:chExt cx="1257558" cy="1257558"/>
          </a:xfrm>
          <a:solidFill>
            <a:srgbClr val="FAE49E"/>
          </a:solidFill>
          <a:effectLst/>
        </p:grpSpPr>
        <p:sp>
          <p:nvSpPr>
            <p:cNvPr id="40" name="椭圆 39"/>
            <p:cNvSpPr/>
            <p:nvPr/>
          </p:nvSpPr>
          <p:spPr>
            <a:xfrm>
              <a:off x="1269943" y="2348685"/>
              <a:ext cx="1257558" cy="1257558"/>
            </a:xfrm>
            <a:prstGeom prst="ellipse">
              <a:avLst/>
            </a:prstGeom>
            <a:solidFill>
              <a:srgbClr val="07706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solidFill>
                <a:latin typeface="+mn-ea"/>
              </a:endParaRPr>
            </a:p>
          </p:txBody>
        </p:sp>
        <p:sp>
          <p:nvSpPr>
            <p:cNvPr id="41" name="矩形 40"/>
            <p:cNvSpPr/>
            <p:nvPr/>
          </p:nvSpPr>
          <p:spPr>
            <a:xfrm>
              <a:off x="1355243" y="2668293"/>
              <a:ext cx="1086960" cy="618340"/>
            </a:xfrm>
            <a:prstGeom prst="rect">
              <a:avLst/>
            </a:prstGeom>
            <a:noFill/>
          </p:spPr>
          <p:txBody>
            <a:bodyPr wrap="none" anchor="ctr">
              <a:spAutoFit/>
            </a:bodyPr>
            <a:lstStyle/>
            <a:p>
              <a:pPr algn="ctr"/>
              <a:r>
                <a:rPr lang="en-US" altLang="zh-CN" sz="2400" dirty="0">
                  <a:solidFill>
                    <a:schemeClr val="bg1"/>
                  </a:solidFill>
                  <a:latin typeface="+mn-ea"/>
                </a:rPr>
                <a:t>65%</a:t>
              </a:r>
              <a:endParaRPr lang="zh-CN" altLang="en-US" sz="2400" dirty="0">
                <a:solidFill>
                  <a:schemeClr val="bg1"/>
                </a:solidFill>
                <a:latin typeface="+mn-ea"/>
              </a:endParaRPr>
            </a:p>
          </p:txBody>
        </p:sp>
      </p:grpSp>
      <p:grpSp>
        <p:nvGrpSpPr>
          <p:cNvPr id="42" name="组合 41"/>
          <p:cNvGrpSpPr/>
          <p:nvPr/>
        </p:nvGrpSpPr>
        <p:grpSpPr>
          <a:xfrm>
            <a:off x="9431981" y="1986175"/>
            <a:ext cx="938795" cy="938918"/>
            <a:chOff x="3862790" y="2348685"/>
            <a:chExt cx="1257558" cy="1257558"/>
          </a:xfrm>
          <a:solidFill>
            <a:srgbClr val="FAE49E"/>
          </a:solidFill>
          <a:effectLst/>
        </p:grpSpPr>
        <p:sp>
          <p:nvSpPr>
            <p:cNvPr id="43" name="椭圆 42"/>
            <p:cNvSpPr/>
            <p:nvPr/>
          </p:nvSpPr>
          <p:spPr>
            <a:xfrm>
              <a:off x="3862790" y="2348685"/>
              <a:ext cx="1257558" cy="1257558"/>
            </a:xfrm>
            <a:prstGeom prst="ellipse">
              <a:avLst/>
            </a:prstGeom>
            <a:solidFill>
              <a:srgbClr val="07706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tx1"/>
                </a:solidFill>
                <a:latin typeface="+mn-ea"/>
              </a:endParaRPr>
            </a:p>
          </p:txBody>
        </p:sp>
        <p:sp>
          <p:nvSpPr>
            <p:cNvPr id="44" name="矩形 43"/>
            <p:cNvSpPr/>
            <p:nvPr/>
          </p:nvSpPr>
          <p:spPr>
            <a:xfrm>
              <a:off x="3925327" y="2691154"/>
              <a:ext cx="1086960" cy="618340"/>
            </a:xfrm>
            <a:prstGeom prst="rect">
              <a:avLst/>
            </a:prstGeom>
            <a:noFill/>
          </p:spPr>
          <p:txBody>
            <a:bodyPr wrap="none" anchor="ctr">
              <a:spAutoFit/>
            </a:bodyPr>
            <a:lstStyle/>
            <a:p>
              <a:pPr algn="ctr"/>
              <a:r>
                <a:rPr lang="en-US" altLang="zh-CN" sz="2400" dirty="0">
                  <a:solidFill>
                    <a:schemeClr val="bg1"/>
                  </a:solidFill>
                  <a:latin typeface="+mn-ea"/>
                </a:rPr>
                <a:t>75%</a:t>
              </a:r>
              <a:endParaRPr lang="zh-CN" altLang="en-US" sz="2400" dirty="0">
                <a:solidFill>
                  <a:schemeClr val="bg1"/>
                </a:solidFill>
                <a:latin typeface="+mn-ea"/>
              </a:endParaRPr>
            </a:p>
          </p:txBody>
        </p:sp>
      </p:grpSp>
      <p:grpSp>
        <p:nvGrpSpPr>
          <p:cNvPr id="45" name="组合 44"/>
          <p:cNvGrpSpPr/>
          <p:nvPr/>
        </p:nvGrpSpPr>
        <p:grpSpPr>
          <a:xfrm>
            <a:off x="6895823" y="3443601"/>
            <a:ext cx="1283492" cy="2396024"/>
            <a:chOff x="1770187" y="4160330"/>
            <a:chExt cx="1283492" cy="1557978"/>
          </a:xfrm>
        </p:grpSpPr>
        <p:sp>
          <p:nvSpPr>
            <p:cNvPr id="46" name="矩形 45"/>
            <p:cNvSpPr/>
            <p:nvPr/>
          </p:nvSpPr>
          <p:spPr>
            <a:xfrm>
              <a:off x="1770187" y="4194983"/>
              <a:ext cx="1015663" cy="1408429"/>
            </a:xfrm>
            <a:prstGeom prst="rect">
              <a:avLst/>
            </a:prstGeom>
            <a:noFill/>
          </p:spPr>
          <p:txBody>
            <a:bodyPr vert="eaVert" wrap="square" rtlCol="0">
              <a:spAutoFit/>
            </a:bodyPr>
            <a:lstStyle/>
            <a:p>
              <a:pPr>
                <a:lnSpc>
                  <a:spcPct val="150000"/>
                </a:lnSpc>
              </a:pPr>
              <a:r>
                <a:rPr lang="zh-CN" altLang="en-US" sz="1200" dirty="0">
                  <a:solidFill>
                    <a:schemeClr val="tx1">
                      <a:lumMod val="85000"/>
                      <a:lumOff val="15000"/>
                    </a:schemeClr>
                  </a:solidFill>
                  <a:latin typeface="+mn-ea"/>
                </a:rPr>
                <a:t>您的内容打在这里，或者通过复制您的文本后，在此框中选择粘贴，并选择只保留文字。</a:t>
              </a:r>
            </a:p>
          </p:txBody>
        </p:sp>
        <p:sp>
          <p:nvSpPr>
            <p:cNvPr id="47" name="矩形 46"/>
            <p:cNvSpPr/>
            <p:nvPr/>
          </p:nvSpPr>
          <p:spPr>
            <a:xfrm>
              <a:off x="2807458" y="4160330"/>
              <a:ext cx="246221" cy="1557978"/>
            </a:xfrm>
            <a:prstGeom prst="rect">
              <a:avLst/>
            </a:prstGeom>
            <a:noFill/>
            <a:ln>
              <a:noFill/>
            </a:ln>
          </p:spPr>
          <p:txBody>
            <a:bodyPr vert="eaVert" wrap="square" lIns="0" tIns="0" rIns="0" bIns="0" rtlCol="0">
              <a:spAutoFit/>
            </a:bodyPr>
            <a:lstStyle/>
            <a:p>
              <a:r>
                <a:rPr lang="zh-CN" altLang="en-US" sz="1600" b="1" dirty="0">
                  <a:solidFill>
                    <a:schemeClr val="tx1">
                      <a:lumMod val="85000"/>
                      <a:lumOff val="15000"/>
                    </a:schemeClr>
                  </a:solidFill>
                  <a:latin typeface="思源宋体 CN Heavy" panose="02020900000000000000" pitchFamily="18" charset="-122"/>
                  <a:ea typeface="思源宋体 CN Heavy" panose="02020900000000000000" pitchFamily="18" charset="-122"/>
                </a:rPr>
                <a:t>添加标题</a:t>
              </a:r>
            </a:p>
          </p:txBody>
        </p:sp>
      </p:grpSp>
      <p:grpSp>
        <p:nvGrpSpPr>
          <p:cNvPr id="48" name="组合 47"/>
          <p:cNvGrpSpPr/>
          <p:nvPr/>
        </p:nvGrpSpPr>
        <p:grpSpPr>
          <a:xfrm>
            <a:off x="4410508" y="3443601"/>
            <a:ext cx="1283492" cy="2396024"/>
            <a:chOff x="1770187" y="4160330"/>
            <a:chExt cx="1283492" cy="1557978"/>
          </a:xfrm>
        </p:grpSpPr>
        <p:sp>
          <p:nvSpPr>
            <p:cNvPr id="49" name="矩形 48"/>
            <p:cNvSpPr/>
            <p:nvPr/>
          </p:nvSpPr>
          <p:spPr>
            <a:xfrm>
              <a:off x="1770187" y="4194983"/>
              <a:ext cx="1015663" cy="1408429"/>
            </a:xfrm>
            <a:prstGeom prst="rect">
              <a:avLst/>
            </a:prstGeom>
            <a:noFill/>
          </p:spPr>
          <p:txBody>
            <a:bodyPr vert="eaVert" wrap="square" rtlCol="0">
              <a:spAutoFit/>
            </a:bodyPr>
            <a:lstStyle/>
            <a:p>
              <a:pPr>
                <a:lnSpc>
                  <a:spcPct val="150000"/>
                </a:lnSpc>
              </a:pPr>
              <a:r>
                <a:rPr lang="zh-CN" altLang="en-US" sz="1200" dirty="0">
                  <a:solidFill>
                    <a:schemeClr val="tx1">
                      <a:lumMod val="85000"/>
                      <a:lumOff val="15000"/>
                    </a:schemeClr>
                  </a:solidFill>
                  <a:latin typeface="+mn-ea"/>
                </a:rPr>
                <a:t>您的内容打在这里，或者通过复制您的文本后，在此框中选择粘贴，并选择只保留文字。</a:t>
              </a:r>
            </a:p>
          </p:txBody>
        </p:sp>
        <p:sp>
          <p:nvSpPr>
            <p:cNvPr id="50" name="矩形 49"/>
            <p:cNvSpPr/>
            <p:nvPr/>
          </p:nvSpPr>
          <p:spPr>
            <a:xfrm>
              <a:off x="2807458" y="4160330"/>
              <a:ext cx="246221" cy="1557978"/>
            </a:xfrm>
            <a:prstGeom prst="rect">
              <a:avLst/>
            </a:prstGeom>
            <a:noFill/>
            <a:ln>
              <a:noFill/>
            </a:ln>
          </p:spPr>
          <p:txBody>
            <a:bodyPr vert="eaVert" wrap="square" lIns="0" tIns="0" rIns="0" bIns="0" rtlCol="0">
              <a:spAutoFit/>
            </a:bodyPr>
            <a:lstStyle/>
            <a:p>
              <a:r>
                <a:rPr lang="zh-CN" altLang="en-US" sz="1600" b="1" dirty="0">
                  <a:solidFill>
                    <a:schemeClr val="tx1">
                      <a:lumMod val="85000"/>
                      <a:lumOff val="15000"/>
                    </a:schemeClr>
                  </a:solidFill>
                  <a:latin typeface="思源宋体 CN Heavy" panose="02020900000000000000" pitchFamily="18" charset="-122"/>
                  <a:ea typeface="思源宋体 CN Heavy" panose="02020900000000000000" pitchFamily="18" charset="-122"/>
                </a:rPr>
                <a:t>添加标题</a:t>
              </a:r>
            </a:p>
          </p:txBody>
        </p:sp>
      </p:grpSp>
      <p:grpSp>
        <p:nvGrpSpPr>
          <p:cNvPr id="51" name="组合 50"/>
          <p:cNvGrpSpPr/>
          <p:nvPr/>
        </p:nvGrpSpPr>
        <p:grpSpPr>
          <a:xfrm>
            <a:off x="1925193" y="3443601"/>
            <a:ext cx="1283492" cy="2396024"/>
            <a:chOff x="1770187" y="4160330"/>
            <a:chExt cx="1283492" cy="1557978"/>
          </a:xfrm>
        </p:grpSpPr>
        <p:sp>
          <p:nvSpPr>
            <p:cNvPr id="52" name="矩形 51"/>
            <p:cNvSpPr/>
            <p:nvPr/>
          </p:nvSpPr>
          <p:spPr>
            <a:xfrm>
              <a:off x="1770187" y="4194983"/>
              <a:ext cx="1015663" cy="1408429"/>
            </a:xfrm>
            <a:prstGeom prst="rect">
              <a:avLst/>
            </a:prstGeom>
            <a:noFill/>
          </p:spPr>
          <p:txBody>
            <a:bodyPr vert="eaVert" wrap="square" rtlCol="0">
              <a:spAutoFit/>
            </a:bodyPr>
            <a:lstStyle/>
            <a:p>
              <a:pPr>
                <a:lnSpc>
                  <a:spcPct val="150000"/>
                </a:lnSpc>
              </a:pPr>
              <a:r>
                <a:rPr lang="zh-CN" altLang="en-US" sz="1200" dirty="0">
                  <a:solidFill>
                    <a:schemeClr val="tx1">
                      <a:lumMod val="85000"/>
                      <a:lumOff val="15000"/>
                    </a:schemeClr>
                  </a:solidFill>
                  <a:latin typeface="+mn-ea"/>
                </a:rPr>
                <a:t>您的内容打在这里，或者通过复制您的文本后，在此框中选择粘贴，并选择只保留文字。</a:t>
              </a:r>
            </a:p>
          </p:txBody>
        </p:sp>
        <p:sp>
          <p:nvSpPr>
            <p:cNvPr id="53" name="矩形 52"/>
            <p:cNvSpPr/>
            <p:nvPr/>
          </p:nvSpPr>
          <p:spPr>
            <a:xfrm>
              <a:off x="2807458" y="4160330"/>
              <a:ext cx="246221" cy="1557978"/>
            </a:xfrm>
            <a:prstGeom prst="rect">
              <a:avLst/>
            </a:prstGeom>
            <a:noFill/>
            <a:ln>
              <a:noFill/>
            </a:ln>
          </p:spPr>
          <p:txBody>
            <a:bodyPr vert="eaVert" wrap="square" lIns="0" tIns="0" rIns="0" bIns="0" rtlCol="0">
              <a:spAutoFit/>
            </a:bodyPr>
            <a:lstStyle/>
            <a:p>
              <a:r>
                <a:rPr lang="zh-CN" altLang="en-US" sz="1600" b="1" dirty="0">
                  <a:solidFill>
                    <a:schemeClr val="tx1">
                      <a:lumMod val="85000"/>
                      <a:lumOff val="15000"/>
                    </a:schemeClr>
                  </a:solidFill>
                  <a:latin typeface="思源宋体 CN Heavy" panose="02020900000000000000" pitchFamily="18" charset="-122"/>
                  <a:ea typeface="思源宋体 CN Heavy" panose="02020900000000000000" pitchFamily="18" charset="-122"/>
                </a:rPr>
                <a:t>添加标题</a:t>
              </a:r>
            </a:p>
          </p:txBody>
        </p:sp>
      </p:grpSp>
      <p:grpSp>
        <p:nvGrpSpPr>
          <p:cNvPr id="54" name="组合 53"/>
          <p:cNvGrpSpPr/>
          <p:nvPr/>
        </p:nvGrpSpPr>
        <p:grpSpPr>
          <a:xfrm>
            <a:off x="9381139" y="3443601"/>
            <a:ext cx="1283492" cy="2396024"/>
            <a:chOff x="1770187" y="4160330"/>
            <a:chExt cx="1283492" cy="1557978"/>
          </a:xfrm>
        </p:grpSpPr>
        <p:sp>
          <p:nvSpPr>
            <p:cNvPr id="55" name="矩形 54"/>
            <p:cNvSpPr/>
            <p:nvPr/>
          </p:nvSpPr>
          <p:spPr>
            <a:xfrm>
              <a:off x="1770187" y="4194983"/>
              <a:ext cx="1015663" cy="1408429"/>
            </a:xfrm>
            <a:prstGeom prst="rect">
              <a:avLst/>
            </a:prstGeom>
            <a:noFill/>
          </p:spPr>
          <p:txBody>
            <a:bodyPr vert="eaVert" wrap="square" rtlCol="0">
              <a:spAutoFit/>
            </a:bodyPr>
            <a:lstStyle/>
            <a:p>
              <a:pPr>
                <a:lnSpc>
                  <a:spcPct val="150000"/>
                </a:lnSpc>
              </a:pPr>
              <a:r>
                <a:rPr lang="zh-CN" altLang="en-US" sz="1200" dirty="0">
                  <a:solidFill>
                    <a:schemeClr val="tx1">
                      <a:lumMod val="85000"/>
                      <a:lumOff val="15000"/>
                    </a:schemeClr>
                  </a:solidFill>
                  <a:latin typeface="+mn-ea"/>
                </a:rPr>
                <a:t>您的内容打在这里，或者通过复制您的文本后，在此框中选择粘贴，并选择只保留文字。</a:t>
              </a:r>
            </a:p>
          </p:txBody>
        </p:sp>
        <p:sp>
          <p:nvSpPr>
            <p:cNvPr id="56" name="矩形 55"/>
            <p:cNvSpPr/>
            <p:nvPr/>
          </p:nvSpPr>
          <p:spPr>
            <a:xfrm>
              <a:off x="2807458" y="4160330"/>
              <a:ext cx="246221" cy="1557978"/>
            </a:xfrm>
            <a:prstGeom prst="rect">
              <a:avLst/>
            </a:prstGeom>
            <a:noFill/>
            <a:ln>
              <a:noFill/>
            </a:ln>
          </p:spPr>
          <p:txBody>
            <a:bodyPr vert="eaVert" wrap="square" lIns="0" tIns="0" rIns="0" bIns="0" rtlCol="0">
              <a:spAutoFit/>
            </a:bodyPr>
            <a:lstStyle/>
            <a:p>
              <a:r>
                <a:rPr lang="zh-CN" altLang="en-US" sz="1600" b="1" dirty="0">
                  <a:solidFill>
                    <a:schemeClr val="tx1">
                      <a:lumMod val="85000"/>
                      <a:lumOff val="15000"/>
                    </a:schemeClr>
                  </a:solidFill>
                  <a:latin typeface="思源宋体 CN Heavy" panose="02020900000000000000" pitchFamily="18" charset="-122"/>
                  <a:ea typeface="思源宋体 CN Heavy" panose="02020900000000000000" pitchFamily="18"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49" presetClass="entr" presetSubtype="0" decel="10000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 calcmode="lin" valueType="num">
                                          <p:cBhvr>
                                            <p:cTn id="25" dur="500" fill="hold"/>
                                            <p:tgtEl>
                                              <p:spTgt spid="21"/>
                                            </p:tgtEl>
                                            <p:attrNameLst>
                                              <p:attrName>style.rotation</p:attrName>
                                            </p:attrNameLst>
                                          </p:cBhvr>
                                          <p:tavLst>
                                            <p:tav tm="0">
                                              <p:val>
                                                <p:fltVal val="360"/>
                                              </p:val>
                                            </p:tav>
                                            <p:tav tm="100000">
                                              <p:val>
                                                <p:fltVal val="0"/>
                                              </p:val>
                                            </p:tav>
                                          </p:tavLst>
                                        </p:anim>
                                        <p:animEffect transition="in" filter="fade">
                                          <p:cBhvr>
                                            <p:cTn id="26" dur="500"/>
                                            <p:tgtEl>
                                              <p:spTgt spid="21"/>
                                            </p:tgtEl>
                                          </p:cBhvr>
                                        </p:animEffect>
                                      </p:childTnLst>
                                    </p:cTn>
                                  </p:par>
                                  <p:par>
                                    <p:cTn id="27" presetID="53" presetClass="entr" presetSubtype="16" fill="hold" nodeType="withEffect">
                                      <p:stCondLst>
                                        <p:cond delay="25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childTnLst>
                              </p:cTn>
                            </p:par>
                            <p:par>
                              <p:cTn id="32" fill="hold">
                                <p:stCondLst>
                                  <p:cond delay="500"/>
                                </p:stCondLst>
                                <p:childTnLst>
                                  <p:par>
                                    <p:cTn id="33" presetID="49" presetClass="entr" presetSubtype="0" decel="10000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 calcmode="lin" valueType="num">
                                          <p:cBhvr>
                                            <p:cTn id="37" dur="500" fill="hold"/>
                                            <p:tgtEl>
                                              <p:spTgt spid="24"/>
                                            </p:tgtEl>
                                            <p:attrNameLst>
                                              <p:attrName>style.rotation</p:attrName>
                                            </p:attrNameLst>
                                          </p:cBhvr>
                                          <p:tavLst>
                                            <p:tav tm="0">
                                              <p:val>
                                                <p:fltVal val="360"/>
                                              </p:val>
                                            </p:tav>
                                            <p:tav tm="100000">
                                              <p:val>
                                                <p:fltVal val="0"/>
                                              </p:val>
                                            </p:tav>
                                          </p:tavLst>
                                        </p:anim>
                                        <p:animEffect transition="in" filter="fade">
                                          <p:cBhvr>
                                            <p:cTn id="38" dur="500"/>
                                            <p:tgtEl>
                                              <p:spTgt spid="24"/>
                                            </p:tgtEl>
                                          </p:cBhvr>
                                        </p:animEffect>
                                      </p:childTnLst>
                                    </p:cTn>
                                  </p:par>
                                  <p:par>
                                    <p:cTn id="39" presetID="53" presetClass="entr" presetSubtype="16" fill="hold" nodeType="withEffect">
                                      <p:stCondLst>
                                        <p:cond delay="25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1000"/>
                                </p:stCondLst>
                                <p:childTnLst>
                                  <p:par>
                                    <p:cTn id="45" presetID="49" presetClass="entr" presetSubtype="0" decel="10000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 calcmode="lin" valueType="num">
                                          <p:cBhvr>
                                            <p:cTn id="49" dur="500" fill="hold"/>
                                            <p:tgtEl>
                                              <p:spTgt spid="33"/>
                                            </p:tgtEl>
                                            <p:attrNameLst>
                                              <p:attrName>style.rotation</p:attrName>
                                            </p:attrNameLst>
                                          </p:cBhvr>
                                          <p:tavLst>
                                            <p:tav tm="0">
                                              <p:val>
                                                <p:fltVal val="360"/>
                                              </p:val>
                                            </p:tav>
                                            <p:tav tm="100000">
                                              <p:val>
                                                <p:fltVal val="0"/>
                                              </p:val>
                                            </p:tav>
                                          </p:tavLst>
                                        </p:anim>
                                        <p:animEffect transition="in" filter="fade">
                                          <p:cBhvr>
                                            <p:cTn id="50" dur="500"/>
                                            <p:tgtEl>
                                              <p:spTgt spid="33"/>
                                            </p:tgtEl>
                                          </p:cBhvr>
                                        </p:animEffect>
                                      </p:childTnLst>
                                    </p:cTn>
                                  </p:par>
                                  <p:par>
                                    <p:cTn id="51" presetID="53" presetClass="entr" presetSubtype="16" fill="hold" nodeType="withEffect">
                                      <p:stCondLst>
                                        <p:cond delay="25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par>
                              <p:cTn id="56" fill="hold">
                                <p:stCondLst>
                                  <p:cond delay="1500"/>
                                </p:stCondLst>
                                <p:childTnLst>
                                  <p:par>
                                    <p:cTn id="57" presetID="49" presetClass="entr" presetSubtype="0" decel="100000"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 calcmode="lin" valueType="num">
                                          <p:cBhvr>
                                            <p:cTn id="61" dur="500" fill="hold"/>
                                            <p:tgtEl>
                                              <p:spTgt spid="36"/>
                                            </p:tgtEl>
                                            <p:attrNameLst>
                                              <p:attrName>style.rotation</p:attrName>
                                            </p:attrNameLst>
                                          </p:cBhvr>
                                          <p:tavLst>
                                            <p:tav tm="0">
                                              <p:val>
                                                <p:fltVal val="360"/>
                                              </p:val>
                                            </p:tav>
                                            <p:tav tm="100000">
                                              <p:val>
                                                <p:fltVal val="0"/>
                                              </p:val>
                                            </p:tav>
                                          </p:tavLst>
                                        </p:anim>
                                        <p:animEffect transition="in" filter="fade">
                                          <p:cBhvr>
                                            <p:cTn id="62" dur="500"/>
                                            <p:tgtEl>
                                              <p:spTgt spid="36"/>
                                            </p:tgtEl>
                                          </p:cBhvr>
                                        </p:animEffect>
                                      </p:childTnLst>
                                    </p:cTn>
                                  </p:par>
                                  <p:par>
                                    <p:cTn id="63" presetID="53" presetClass="entr" presetSubtype="16" fill="hold" nodeType="withEffect">
                                      <p:stCondLst>
                                        <p:cond delay="25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ppt_w</p:attrName>
                                            </p:attrNameLst>
                                          </p:cBhvr>
                                          <p:tavLst>
                                            <p:tav tm="0">
                                              <p:val>
                                                <p:fltVal val="0"/>
                                              </p:val>
                                            </p:tav>
                                            <p:tav tm="100000">
                                              <p:val>
                                                <p:strVal val="#ppt_w"/>
                                              </p:val>
                                            </p:tav>
                                          </p:tavLst>
                                        </p:anim>
                                        <p:anim calcmode="lin" valueType="num">
                                          <p:cBhvr>
                                            <p:cTn id="66" dur="500" fill="hold"/>
                                            <p:tgtEl>
                                              <p:spTgt spid="42"/>
                                            </p:tgtEl>
                                            <p:attrNameLst>
                                              <p:attrName>ppt_h</p:attrName>
                                            </p:attrNameLst>
                                          </p:cBhvr>
                                          <p:tavLst>
                                            <p:tav tm="0">
                                              <p:val>
                                                <p:fltVal val="0"/>
                                              </p:val>
                                            </p:tav>
                                            <p:tav tm="100000">
                                              <p:val>
                                                <p:strVal val="#ppt_h"/>
                                              </p:val>
                                            </p:tav>
                                          </p:tavLst>
                                        </p:anim>
                                        <p:animEffect transition="in" filter="fade">
                                          <p:cBhvr>
                                            <p:cTn id="67" dur="500"/>
                                            <p:tgtEl>
                                              <p:spTgt spid="42"/>
                                            </p:tgtEl>
                                          </p:cBhvr>
                                        </p:animEffect>
                                      </p:childTnLst>
                                    </p:cTn>
                                  </p:par>
                                </p:childTnLst>
                              </p:cTn>
                            </p:par>
                            <p:par>
                              <p:cTn id="68" fill="hold">
                                <p:stCondLst>
                                  <p:cond delay="2000"/>
                                </p:stCondLst>
                                <p:childTnLst>
                                  <p:par>
                                    <p:cTn id="69" presetID="2" presetClass="entr" presetSubtype="4" decel="100000"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1500" fill="hold"/>
                                            <p:tgtEl>
                                              <p:spTgt spid="54"/>
                                            </p:tgtEl>
                                            <p:attrNameLst>
                                              <p:attrName>ppt_x</p:attrName>
                                            </p:attrNameLst>
                                          </p:cBhvr>
                                          <p:tavLst>
                                            <p:tav tm="0">
                                              <p:val>
                                                <p:strVal val="#ppt_x"/>
                                              </p:val>
                                            </p:tav>
                                            <p:tav tm="100000">
                                              <p:val>
                                                <p:strVal val="#ppt_x"/>
                                              </p:val>
                                            </p:tav>
                                          </p:tavLst>
                                        </p:anim>
                                        <p:anim calcmode="lin" valueType="num">
                                          <p:cBhvr additive="base">
                                            <p:cTn id="72" dur="1500" fill="hold"/>
                                            <p:tgtEl>
                                              <p:spTgt spid="54"/>
                                            </p:tgtEl>
                                            <p:attrNameLst>
                                              <p:attrName>ppt_y</p:attrName>
                                            </p:attrNameLst>
                                          </p:cBhvr>
                                          <p:tavLst>
                                            <p:tav tm="0">
                                              <p:val>
                                                <p:strVal val="1+#ppt_h/2"/>
                                              </p:val>
                                            </p:tav>
                                            <p:tav tm="100000">
                                              <p:val>
                                                <p:strVal val="#ppt_y"/>
                                              </p:val>
                                            </p:tav>
                                          </p:tavLst>
                                        </p:anim>
                                      </p:childTnLst>
                                    </p:cTn>
                                  </p:par>
                                  <p:par>
                                    <p:cTn id="73" presetID="2" presetClass="entr" presetSubtype="4" decel="100000" fill="hold" nodeType="withEffect">
                                      <p:stCondLst>
                                        <p:cond delay="50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1500" fill="hold"/>
                                            <p:tgtEl>
                                              <p:spTgt spid="45"/>
                                            </p:tgtEl>
                                            <p:attrNameLst>
                                              <p:attrName>ppt_x</p:attrName>
                                            </p:attrNameLst>
                                          </p:cBhvr>
                                          <p:tavLst>
                                            <p:tav tm="0">
                                              <p:val>
                                                <p:strVal val="#ppt_x"/>
                                              </p:val>
                                            </p:tav>
                                            <p:tav tm="100000">
                                              <p:val>
                                                <p:strVal val="#ppt_x"/>
                                              </p:val>
                                            </p:tav>
                                          </p:tavLst>
                                        </p:anim>
                                        <p:anim calcmode="lin" valueType="num">
                                          <p:cBhvr additive="base">
                                            <p:cTn id="76" dur="1500" fill="hold"/>
                                            <p:tgtEl>
                                              <p:spTgt spid="45"/>
                                            </p:tgtEl>
                                            <p:attrNameLst>
                                              <p:attrName>ppt_y</p:attrName>
                                            </p:attrNameLst>
                                          </p:cBhvr>
                                          <p:tavLst>
                                            <p:tav tm="0">
                                              <p:val>
                                                <p:strVal val="1+#ppt_h/2"/>
                                              </p:val>
                                            </p:tav>
                                            <p:tav tm="100000">
                                              <p:val>
                                                <p:strVal val="#ppt_y"/>
                                              </p:val>
                                            </p:tav>
                                          </p:tavLst>
                                        </p:anim>
                                      </p:childTnLst>
                                    </p:cTn>
                                  </p:par>
                                  <p:par>
                                    <p:cTn id="77" presetID="2" presetClass="entr" presetSubtype="4" decel="100000" fill="hold" nodeType="withEffect">
                                      <p:stCondLst>
                                        <p:cond delay="100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1500" fill="hold"/>
                                            <p:tgtEl>
                                              <p:spTgt spid="48"/>
                                            </p:tgtEl>
                                            <p:attrNameLst>
                                              <p:attrName>ppt_x</p:attrName>
                                            </p:attrNameLst>
                                          </p:cBhvr>
                                          <p:tavLst>
                                            <p:tav tm="0">
                                              <p:val>
                                                <p:strVal val="#ppt_x"/>
                                              </p:val>
                                            </p:tav>
                                            <p:tav tm="100000">
                                              <p:val>
                                                <p:strVal val="#ppt_x"/>
                                              </p:val>
                                            </p:tav>
                                          </p:tavLst>
                                        </p:anim>
                                        <p:anim calcmode="lin" valueType="num">
                                          <p:cBhvr additive="base">
                                            <p:cTn id="80" dur="1500" fill="hold"/>
                                            <p:tgtEl>
                                              <p:spTgt spid="48"/>
                                            </p:tgtEl>
                                            <p:attrNameLst>
                                              <p:attrName>ppt_y</p:attrName>
                                            </p:attrNameLst>
                                          </p:cBhvr>
                                          <p:tavLst>
                                            <p:tav tm="0">
                                              <p:val>
                                                <p:strVal val="1+#ppt_h/2"/>
                                              </p:val>
                                            </p:tav>
                                            <p:tav tm="100000">
                                              <p:val>
                                                <p:strVal val="#ppt_y"/>
                                              </p:val>
                                            </p:tav>
                                          </p:tavLst>
                                        </p:anim>
                                      </p:childTnLst>
                                    </p:cTn>
                                  </p:par>
                                  <p:par>
                                    <p:cTn id="81" presetID="2" presetClass="entr" presetSubtype="4" decel="100000" fill="hold" nodeType="withEffect">
                                      <p:stCondLst>
                                        <p:cond delay="1500"/>
                                      </p:stCondLst>
                                      <p:childTnLst>
                                        <p:set>
                                          <p:cBhvr>
                                            <p:cTn id="82" dur="1" fill="hold">
                                              <p:stCondLst>
                                                <p:cond delay="0"/>
                                              </p:stCondLst>
                                            </p:cTn>
                                            <p:tgtEl>
                                              <p:spTgt spid="51"/>
                                            </p:tgtEl>
                                            <p:attrNameLst>
                                              <p:attrName>style.visibility</p:attrName>
                                            </p:attrNameLst>
                                          </p:cBhvr>
                                          <p:to>
                                            <p:strVal val="visible"/>
                                          </p:to>
                                        </p:set>
                                        <p:anim calcmode="lin" valueType="num">
                                          <p:cBhvr additive="base">
                                            <p:cTn id="83" dur="1500" fill="hold"/>
                                            <p:tgtEl>
                                              <p:spTgt spid="51"/>
                                            </p:tgtEl>
                                            <p:attrNameLst>
                                              <p:attrName>ppt_x</p:attrName>
                                            </p:attrNameLst>
                                          </p:cBhvr>
                                          <p:tavLst>
                                            <p:tav tm="0">
                                              <p:val>
                                                <p:strVal val="#ppt_x"/>
                                              </p:val>
                                            </p:tav>
                                            <p:tav tm="100000">
                                              <p:val>
                                                <p:strVal val="#ppt_x"/>
                                              </p:val>
                                            </p:tav>
                                          </p:tavLst>
                                        </p:anim>
                                        <p:anim calcmode="lin" valueType="num">
                                          <p:cBhvr additive="base">
                                            <p:cTn id="84" dur="1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49" presetClass="entr" presetSubtype="0" decel="10000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 calcmode="lin" valueType="num">
                                          <p:cBhvr>
                                            <p:cTn id="25" dur="500" fill="hold"/>
                                            <p:tgtEl>
                                              <p:spTgt spid="21"/>
                                            </p:tgtEl>
                                            <p:attrNameLst>
                                              <p:attrName>style.rotation</p:attrName>
                                            </p:attrNameLst>
                                          </p:cBhvr>
                                          <p:tavLst>
                                            <p:tav tm="0">
                                              <p:val>
                                                <p:fltVal val="360"/>
                                              </p:val>
                                            </p:tav>
                                            <p:tav tm="100000">
                                              <p:val>
                                                <p:fltVal val="0"/>
                                              </p:val>
                                            </p:tav>
                                          </p:tavLst>
                                        </p:anim>
                                        <p:animEffect transition="in" filter="fade">
                                          <p:cBhvr>
                                            <p:cTn id="26" dur="500"/>
                                            <p:tgtEl>
                                              <p:spTgt spid="21"/>
                                            </p:tgtEl>
                                          </p:cBhvr>
                                        </p:animEffect>
                                      </p:childTnLst>
                                    </p:cTn>
                                  </p:par>
                                  <p:par>
                                    <p:cTn id="27" presetID="53" presetClass="entr" presetSubtype="16" fill="hold" nodeType="withEffect">
                                      <p:stCondLst>
                                        <p:cond delay="25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childTnLst>
                              </p:cTn>
                            </p:par>
                            <p:par>
                              <p:cTn id="32" fill="hold">
                                <p:stCondLst>
                                  <p:cond delay="500"/>
                                </p:stCondLst>
                                <p:childTnLst>
                                  <p:par>
                                    <p:cTn id="33" presetID="49" presetClass="entr" presetSubtype="0" decel="10000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 calcmode="lin" valueType="num">
                                          <p:cBhvr>
                                            <p:cTn id="37" dur="500" fill="hold"/>
                                            <p:tgtEl>
                                              <p:spTgt spid="24"/>
                                            </p:tgtEl>
                                            <p:attrNameLst>
                                              <p:attrName>style.rotation</p:attrName>
                                            </p:attrNameLst>
                                          </p:cBhvr>
                                          <p:tavLst>
                                            <p:tav tm="0">
                                              <p:val>
                                                <p:fltVal val="360"/>
                                              </p:val>
                                            </p:tav>
                                            <p:tav tm="100000">
                                              <p:val>
                                                <p:fltVal val="0"/>
                                              </p:val>
                                            </p:tav>
                                          </p:tavLst>
                                        </p:anim>
                                        <p:animEffect transition="in" filter="fade">
                                          <p:cBhvr>
                                            <p:cTn id="38" dur="500"/>
                                            <p:tgtEl>
                                              <p:spTgt spid="24"/>
                                            </p:tgtEl>
                                          </p:cBhvr>
                                        </p:animEffect>
                                      </p:childTnLst>
                                    </p:cTn>
                                  </p:par>
                                  <p:par>
                                    <p:cTn id="39" presetID="53" presetClass="entr" presetSubtype="16" fill="hold" nodeType="withEffect">
                                      <p:stCondLst>
                                        <p:cond delay="25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1000"/>
                                </p:stCondLst>
                                <p:childTnLst>
                                  <p:par>
                                    <p:cTn id="45" presetID="49" presetClass="entr" presetSubtype="0" decel="10000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 calcmode="lin" valueType="num">
                                          <p:cBhvr>
                                            <p:cTn id="49" dur="500" fill="hold"/>
                                            <p:tgtEl>
                                              <p:spTgt spid="33"/>
                                            </p:tgtEl>
                                            <p:attrNameLst>
                                              <p:attrName>style.rotation</p:attrName>
                                            </p:attrNameLst>
                                          </p:cBhvr>
                                          <p:tavLst>
                                            <p:tav tm="0">
                                              <p:val>
                                                <p:fltVal val="360"/>
                                              </p:val>
                                            </p:tav>
                                            <p:tav tm="100000">
                                              <p:val>
                                                <p:fltVal val="0"/>
                                              </p:val>
                                            </p:tav>
                                          </p:tavLst>
                                        </p:anim>
                                        <p:animEffect transition="in" filter="fade">
                                          <p:cBhvr>
                                            <p:cTn id="50" dur="500"/>
                                            <p:tgtEl>
                                              <p:spTgt spid="33"/>
                                            </p:tgtEl>
                                          </p:cBhvr>
                                        </p:animEffect>
                                      </p:childTnLst>
                                    </p:cTn>
                                  </p:par>
                                  <p:par>
                                    <p:cTn id="51" presetID="53" presetClass="entr" presetSubtype="16" fill="hold" nodeType="withEffect">
                                      <p:stCondLst>
                                        <p:cond delay="25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par>
                              <p:cTn id="56" fill="hold">
                                <p:stCondLst>
                                  <p:cond delay="1500"/>
                                </p:stCondLst>
                                <p:childTnLst>
                                  <p:par>
                                    <p:cTn id="57" presetID="49" presetClass="entr" presetSubtype="0" decel="100000"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 calcmode="lin" valueType="num">
                                          <p:cBhvr>
                                            <p:cTn id="61" dur="500" fill="hold"/>
                                            <p:tgtEl>
                                              <p:spTgt spid="36"/>
                                            </p:tgtEl>
                                            <p:attrNameLst>
                                              <p:attrName>style.rotation</p:attrName>
                                            </p:attrNameLst>
                                          </p:cBhvr>
                                          <p:tavLst>
                                            <p:tav tm="0">
                                              <p:val>
                                                <p:fltVal val="360"/>
                                              </p:val>
                                            </p:tav>
                                            <p:tav tm="100000">
                                              <p:val>
                                                <p:fltVal val="0"/>
                                              </p:val>
                                            </p:tav>
                                          </p:tavLst>
                                        </p:anim>
                                        <p:animEffect transition="in" filter="fade">
                                          <p:cBhvr>
                                            <p:cTn id="62" dur="500"/>
                                            <p:tgtEl>
                                              <p:spTgt spid="36"/>
                                            </p:tgtEl>
                                          </p:cBhvr>
                                        </p:animEffect>
                                      </p:childTnLst>
                                    </p:cTn>
                                  </p:par>
                                  <p:par>
                                    <p:cTn id="63" presetID="53" presetClass="entr" presetSubtype="16" fill="hold" nodeType="withEffect">
                                      <p:stCondLst>
                                        <p:cond delay="25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ppt_w</p:attrName>
                                            </p:attrNameLst>
                                          </p:cBhvr>
                                          <p:tavLst>
                                            <p:tav tm="0">
                                              <p:val>
                                                <p:fltVal val="0"/>
                                              </p:val>
                                            </p:tav>
                                            <p:tav tm="100000">
                                              <p:val>
                                                <p:strVal val="#ppt_w"/>
                                              </p:val>
                                            </p:tav>
                                          </p:tavLst>
                                        </p:anim>
                                        <p:anim calcmode="lin" valueType="num">
                                          <p:cBhvr>
                                            <p:cTn id="66" dur="500" fill="hold"/>
                                            <p:tgtEl>
                                              <p:spTgt spid="42"/>
                                            </p:tgtEl>
                                            <p:attrNameLst>
                                              <p:attrName>ppt_h</p:attrName>
                                            </p:attrNameLst>
                                          </p:cBhvr>
                                          <p:tavLst>
                                            <p:tav tm="0">
                                              <p:val>
                                                <p:fltVal val="0"/>
                                              </p:val>
                                            </p:tav>
                                            <p:tav tm="100000">
                                              <p:val>
                                                <p:strVal val="#ppt_h"/>
                                              </p:val>
                                            </p:tav>
                                          </p:tavLst>
                                        </p:anim>
                                        <p:animEffect transition="in" filter="fade">
                                          <p:cBhvr>
                                            <p:cTn id="67" dur="500"/>
                                            <p:tgtEl>
                                              <p:spTgt spid="42"/>
                                            </p:tgtEl>
                                          </p:cBhvr>
                                        </p:animEffect>
                                      </p:childTnLst>
                                    </p:cTn>
                                  </p:par>
                                </p:childTnLst>
                              </p:cTn>
                            </p:par>
                            <p:par>
                              <p:cTn id="68" fill="hold">
                                <p:stCondLst>
                                  <p:cond delay="2000"/>
                                </p:stCondLst>
                                <p:childTnLst>
                                  <p:par>
                                    <p:cTn id="69" presetID="2" presetClass="entr" presetSubtype="4" decel="100000"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1500" fill="hold"/>
                                            <p:tgtEl>
                                              <p:spTgt spid="54"/>
                                            </p:tgtEl>
                                            <p:attrNameLst>
                                              <p:attrName>ppt_x</p:attrName>
                                            </p:attrNameLst>
                                          </p:cBhvr>
                                          <p:tavLst>
                                            <p:tav tm="0">
                                              <p:val>
                                                <p:strVal val="#ppt_x"/>
                                              </p:val>
                                            </p:tav>
                                            <p:tav tm="100000">
                                              <p:val>
                                                <p:strVal val="#ppt_x"/>
                                              </p:val>
                                            </p:tav>
                                          </p:tavLst>
                                        </p:anim>
                                        <p:anim calcmode="lin" valueType="num">
                                          <p:cBhvr additive="base">
                                            <p:cTn id="72" dur="1500" fill="hold"/>
                                            <p:tgtEl>
                                              <p:spTgt spid="54"/>
                                            </p:tgtEl>
                                            <p:attrNameLst>
                                              <p:attrName>ppt_y</p:attrName>
                                            </p:attrNameLst>
                                          </p:cBhvr>
                                          <p:tavLst>
                                            <p:tav tm="0">
                                              <p:val>
                                                <p:strVal val="1+#ppt_h/2"/>
                                              </p:val>
                                            </p:tav>
                                            <p:tav tm="100000">
                                              <p:val>
                                                <p:strVal val="#ppt_y"/>
                                              </p:val>
                                            </p:tav>
                                          </p:tavLst>
                                        </p:anim>
                                      </p:childTnLst>
                                    </p:cTn>
                                  </p:par>
                                  <p:par>
                                    <p:cTn id="73" presetID="2" presetClass="entr" presetSubtype="4" decel="100000" fill="hold" nodeType="withEffect">
                                      <p:stCondLst>
                                        <p:cond delay="50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1500" fill="hold"/>
                                            <p:tgtEl>
                                              <p:spTgt spid="45"/>
                                            </p:tgtEl>
                                            <p:attrNameLst>
                                              <p:attrName>ppt_x</p:attrName>
                                            </p:attrNameLst>
                                          </p:cBhvr>
                                          <p:tavLst>
                                            <p:tav tm="0">
                                              <p:val>
                                                <p:strVal val="#ppt_x"/>
                                              </p:val>
                                            </p:tav>
                                            <p:tav tm="100000">
                                              <p:val>
                                                <p:strVal val="#ppt_x"/>
                                              </p:val>
                                            </p:tav>
                                          </p:tavLst>
                                        </p:anim>
                                        <p:anim calcmode="lin" valueType="num">
                                          <p:cBhvr additive="base">
                                            <p:cTn id="76" dur="1500" fill="hold"/>
                                            <p:tgtEl>
                                              <p:spTgt spid="45"/>
                                            </p:tgtEl>
                                            <p:attrNameLst>
                                              <p:attrName>ppt_y</p:attrName>
                                            </p:attrNameLst>
                                          </p:cBhvr>
                                          <p:tavLst>
                                            <p:tav tm="0">
                                              <p:val>
                                                <p:strVal val="1+#ppt_h/2"/>
                                              </p:val>
                                            </p:tav>
                                            <p:tav tm="100000">
                                              <p:val>
                                                <p:strVal val="#ppt_y"/>
                                              </p:val>
                                            </p:tav>
                                          </p:tavLst>
                                        </p:anim>
                                      </p:childTnLst>
                                    </p:cTn>
                                  </p:par>
                                  <p:par>
                                    <p:cTn id="77" presetID="2" presetClass="entr" presetSubtype="4" decel="100000" fill="hold" nodeType="withEffect">
                                      <p:stCondLst>
                                        <p:cond delay="100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1500" fill="hold"/>
                                            <p:tgtEl>
                                              <p:spTgt spid="48"/>
                                            </p:tgtEl>
                                            <p:attrNameLst>
                                              <p:attrName>ppt_x</p:attrName>
                                            </p:attrNameLst>
                                          </p:cBhvr>
                                          <p:tavLst>
                                            <p:tav tm="0">
                                              <p:val>
                                                <p:strVal val="#ppt_x"/>
                                              </p:val>
                                            </p:tav>
                                            <p:tav tm="100000">
                                              <p:val>
                                                <p:strVal val="#ppt_x"/>
                                              </p:val>
                                            </p:tav>
                                          </p:tavLst>
                                        </p:anim>
                                        <p:anim calcmode="lin" valueType="num">
                                          <p:cBhvr additive="base">
                                            <p:cTn id="80" dur="1500" fill="hold"/>
                                            <p:tgtEl>
                                              <p:spTgt spid="48"/>
                                            </p:tgtEl>
                                            <p:attrNameLst>
                                              <p:attrName>ppt_y</p:attrName>
                                            </p:attrNameLst>
                                          </p:cBhvr>
                                          <p:tavLst>
                                            <p:tav tm="0">
                                              <p:val>
                                                <p:strVal val="1+#ppt_h/2"/>
                                              </p:val>
                                            </p:tav>
                                            <p:tav tm="100000">
                                              <p:val>
                                                <p:strVal val="#ppt_y"/>
                                              </p:val>
                                            </p:tav>
                                          </p:tavLst>
                                        </p:anim>
                                      </p:childTnLst>
                                    </p:cTn>
                                  </p:par>
                                  <p:par>
                                    <p:cTn id="81" presetID="2" presetClass="entr" presetSubtype="4" decel="100000" fill="hold" nodeType="withEffect">
                                      <p:stCondLst>
                                        <p:cond delay="1500"/>
                                      </p:stCondLst>
                                      <p:childTnLst>
                                        <p:set>
                                          <p:cBhvr>
                                            <p:cTn id="82" dur="1" fill="hold">
                                              <p:stCondLst>
                                                <p:cond delay="0"/>
                                              </p:stCondLst>
                                            </p:cTn>
                                            <p:tgtEl>
                                              <p:spTgt spid="51"/>
                                            </p:tgtEl>
                                            <p:attrNameLst>
                                              <p:attrName>style.visibility</p:attrName>
                                            </p:attrNameLst>
                                          </p:cBhvr>
                                          <p:to>
                                            <p:strVal val="visible"/>
                                          </p:to>
                                        </p:set>
                                        <p:anim calcmode="lin" valueType="num">
                                          <p:cBhvr additive="base">
                                            <p:cTn id="83" dur="1500" fill="hold"/>
                                            <p:tgtEl>
                                              <p:spTgt spid="51"/>
                                            </p:tgtEl>
                                            <p:attrNameLst>
                                              <p:attrName>ppt_x</p:attrName>
                                            </p:attrNameLst>
                                          </p:cBhvr>
                                          <p:tavLst>
                                            <p:tav tm="0">
                                              <p:val>
                                                <p:strVal val="#ppt_x"/>
                                              </p:val>
                                            </p:tav>
                                            <p:tav tm="100000">
                                              <p:val>
                                                <p:strVal val="#ppt_x"/>
                                              </p:val>
                                            </p:tav>
                                          </p:tavLst>
                                        </p:anim>
                                        <p:anim calcmode="lin" valueType="num">
                                          <p:cBhvr additive="base">
                                            <p:cTn id="84" dur="1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screen"/>
          <a:srcRect/>
          <a:stretch>
            <a:fillRect/>
          </a:stretch>
        </p:blipFill>
        <p:spPr>
          <a:xfrm>
            <a:off x="3959228" y="1218884"/>
            <a:ext cx="3281499" cy="2917910"/>
          </a:xfrm>
          <a:prstGeom prst="rect">
            <a:avLst/>
          </a:prstGeom>
        </p:spPr>
      </p:pic>
      <p:pic>
        <p:nvPicPr>
          <p:cNvPr id="5" name="图片 4"/>
          <p:cNvPicPr>
            <a:picLocks noChangeAspect="1"/>
          </p:cNvPicPr>
          <p:nvPr/>
        </p:nvPicPr>
        <p:blipFill rotWithShape="1">
          <a:blip r:embed="rId3" cstate="screen"/>
          <a:srcRect/>
          <a:stretch>
            <a:fillRect/>
          </a:stretch>
        </p:blipFill>
        <p:spPr>
          <a:xfrm>
            <a:off x="7465033" y="-146394"/>
            <a:ext cx="1569661" cy="5388606"/>
          </a:xfrm>
          <a:prstGeom prst="rect">
            <a:avLst/>
          </a:prstGeom>
        </p:spPr>
      </p:pic>
      <p:sp>
        <p:nvSpPr>
          <p:cNvPr id="8" name="TextBox 7"/>
          <p:cNvSpPr txBox="1">
            <a:spLocks noChangeArrowheads="1"/>
          </p:cNvSpPr>
          <p:nvPr/>
        </p:nvSpPr>
        <p:spPr bwMode="auto">
          <a:xfrm>
            <a:off x="3703855" y="4375435"/>
            <a:ext cx="4194615"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565" eaLnBrk="1" fontAlgn="base" hangingPunct="1">
              <a:spcBef>
                <a:spcPct val="0"/>
              </a:spcBef>
              <a:spcAft>
                <a:spcPct val="0"/>
              </a:spcAft>
            </a:pPr>
            <a:r>
              <a:rPr lang="zh-CN" altLang="en-US" sz="3600" b="1" dirty="0">
                <a:solidFill>
                  <a:schemeClr val="bg1"/>
                </a:solidFill>
                <a:latin typeface="+mn-ea"/>
                <a:ea typeface="+mn-ea"/>
              </a:rPr>
              <a:t>端午佳节效果预期</a:t>
            </a:r>
          </a:p>
        </p:txBody>
      </p:sp>
      <p:sp>
        <p:nvSpPr>
          <p:cNvPr id="9" name="文本框 8"/>
          <p:cNvSpPr txBox="1"/>
          <p:nvPr/>
        </p:nvSpPr>
        <p:spPr>
          <a:xfrm>
            <a:off x="4557895" y="5510079"/>
            <a:ext cx="2486535" cy="276999"/>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200" spc="300" dirty="0">
                <a:solidFill>
                  <a:schemeClr val="bg1"/>
                </a:solidFill>
                <a:latin typeface="+mn-ea"/>
              </a:rPr>
              <a:t>THE  PART  </a:t>
            </a:r>
            <a:r>
              <a:rPr lang="en-US" altLang="zh-CN" sz="1200" spc="300" dirty="0" smtClean="0">
                <a:solidFill>
                  <a:schemeClr val="bg1"/>
                </a:solidFill>
                <a:latin typeface="+mn-ea"/>
              </a:rPr>
              <a:t>04</a:t>
            </a:r>
            <a:endParaRPr lang="en-US" altLang="zh-CN" sz="1200" spc="300" dirty="0">
              <a:solidFill>
                <a:schemeClr val="bg1"/>
              </a:solidFill>
              <a:latin typeface="+mn-ea"/>
            </a:endParaRPr>
          </a:p>
        </p:txBody>
      </p:sp>
      <p:sp>
        <p:nvSpPr>
          <p:cNvPr id="10" name="矩形 9"/>
          <p:cNvSpPr/>
          <p:nvPr/>
        </p:nvSpPr>
        <p:spPr>
          <a:xfrm>
            <a:off x="3831541" y="5060234"/>
            <a:ext cx="3939242" cy="369332"/>
          </a:xfrm>
          <a:prstGeom prst="rect">
            <a:avLst/>
          </a:prstGeom>
        </p:spPr>
        <p:txBody>
          <a:bodyPr wrap="square">
            <a:spAutoFit/>
          </a:bodyPr>
          <a:lstStyle/>
          <a:p>
            <a:pPr algn="ctr"/>
            <a:r>
              <a:rPr lang="en-US" altLang="zh-CN" sz="600" dirty="0">
                <a:solidFill>
                  <a:schemeClr val="bg1"/>
                </a:solidFill>
                <a:latin typeface="+mn-ea"/>
              </a:rPr>
              <a:t>Chinese  companies  will no longer remain in the hard stage and they are also promoting a culture Chinese  companies  will no longer remain </a:t>
            </a:r>
          </a:p>
          <a:p>
            <a:pPr algn="ctr"/>
            <a:r>
              <a:rPr lang="en-US" altLang="zh-CN" sz="600" dirty="0">
                <a:solidFill>
                  <a:schemeClr val="bg1"/>
                </a:solidFill>
                <a:latin typeface="+mn-ea"/>
              </a:rPr>
              <a:t>in the hard stage and they are also wang ling </a:t>
            </a:r>
            <a:r>
              <a:rPr lang="en-US" altLang="zh-CN" sz="600" dirty="0" err="1">
                <a:solidFill>
                  <a:schemeClr val="bg1"/>
                </a:solidFill>
                <a:latin typeface="+mn-ea"/>
              </a:rPr>
              <a:t>yan</a:t>
            </a:r>
            <a:r>
              <a:rPr lang="en-US" altLang="zh-CN" sz="600" dirty="0">
                <a:solidFill>
                  <a:schemeClr val="bg1"/>
                </a:solidFill>
                <a:latin typeface="+mn-ea"/>
              </a:rPr>
              <a:t> a culture</a:t>
            </a:r>
            <a:endParaRPr lang="zh-CN" altLang="en-US" sz="600" dirty="0">
              <a:solidFill>
                <a:schemeClr val="bg1"/>
              </a:solidFill>
              <a:latin typeface="+mn-ea"/>
            </a:endParaRPr>
          </a:p>
        </p:txBody>
      </p:sp>
      <p:pic>
        <p:nvPicPr>
          <p:cNvPr id="11" name="图片 10"/>
          <p:cNvPicPr>
            <a:picLocks noChangeAspect="1"/>
          </p:cNvPicPr>
          <p:nvPr/>
        </p:nvPicPr>
        <p:blipFill>
          <a:blip r:embed="rId4" cstate="screen"/>
          <a:stretch>
            <a:fillRect/>
          </a:stretch>
        </p:blipFill>
        <p:spPr>
          <a:xfrm>
            <a:off x="0" y="0"/>
            <a:ext cx="2204085" cy="16612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8"/>
                                        </p:tgtEl>
                                      </p:cBhvr>
                                    </p:animEffect>
                                    <p:animScale>
                                      <p:cBhvr>
                                        <p:cTn id="20" dur="250" autoRev="1" fill="hold"/>
                                        <p:tgtEl>
                                          <p:spTgt spid="8"/>
                                        </p:tgtEl>
                                      </p:cBhvr>
                                      <p:by x="105000" y="105000"/>
                                    </p:animScale>
                                  </p:childTnLst>
                                </p:cTn>
                              </p:par>
                            </p:childTnLst>
                          </p:cTn>
                        </p:par>
                        <p:par>
                          <p:cTn id="21" fill="hold">
                            <p:stCondLst>
                              <p:cond delay="135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1850"/>
                            </p:stCondLst>
                            <p:childTnLst>
                              <p:par>
                                <p:cTn id="26" presetID="14" presetClass="entr" presetSubtype="1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a:solidFill>
                  <a:schemeClr val="accent6">
                    <a:lumMod val="50000"/>
                  </a:schemeClr>
                </a:solidFill>
                <a:effectLst>
                  <a:outerShdw blurRad="101600" dist="152400" dir="15600000" sy="30000" kx="-1800000" algn="bl" rotWithShape="0">
                    <a:prstClr val="black">
                      <a:alpha val="32000"/>
                    </a:prstClr>
                  </a:outerShdw>
                </a:effectLst>
                <a:latin typeface="+mn-ea"/>
              </a:rPr>
              <a:t>01</a:t>
            </a: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chemeClr val="accent6">
                    <a:lumMod val="50000"/>
                  </a:schemeClr>
                </a:solidFill>
                <a:latin typeface="+mn-ea"/>
              </a:rPr>
              <a:t>端午佳节效果预期</a:t>
            </a:r>
          </a:p>
        </p:txBody>
      </p:sp>
      <p:grpSp>
        <p:nvGrpSpPr>
          <p:cNvPr id="5" name="组合 4"/>
          <p:cNvGrpSpPr/>
          <p:nvPr/>
        </p:nvGrpSpPr>
        <p:grpSpPr>
          <a:xfrm>
            <a:off x="4572000" y="1624965"/>
            <a:ext cx="3048000" cy="1872343"/>
            <a:chOff x="4586514" y="1770743"/>
            <a:chExt cx="3048000" cy="1872343"/>
          </a:xfrm>
        </p:grpSpPr>
        <p:sp>
          <p:nvSpPr>
            <p:cNvPr id="6" name="矩形 5"/>
            <p:cNvSpPr/>
            <p:nvPr/>
          </p:nvSpPr>
          <p:spPr>
            <a:xfrm>
              <a:off x="4586514" y="1770743"/>
              <a:ext cx="3048000" cy="1872343"/>
            </a:xfrm>
            <a:prstGeom prst="rect">
              <a:avLst/>
            </a:prstGeom>
            <a:solidFill>
              <a:srgbClr val="07706B"/>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7" name="组合 6"/>
            <p:cNvGrpSpPr/>
            <p:nvPr/>
          </p:nvGrpSpPr>
          <p:grpSpPr>
            <a:xfrm>
              <a:off x="4800215" y="2099555"/>
              <a:ext cx="2591569" cy="1183067"/>
              <a:chOff x="7483989" y="3361982"/>
              <a:chExt cx="2591569" cy="1183067"/>
            </a:xfrm>
          </p:grpSpPr>
          <p:sp>
            <p:nvSpPr>
              <p:cNvPr id="8" name="矩形 7"/>
              <p:cNvSpPr/>
              <p:nvPr/>
            </p:nvSpPr>
            <p:spPr>
              <a:xfrm>
                <a:off x="7483989" y="3732519"/>
                <a:ext cx="2591569" cy="812530"/>
              </a:xfrm>
              <a:prstGeom prst="rect">
                <a:avLst/>
              </a:prstGeom>
            </p:spPr>
            <p:txBody>
              <a:bodyPr wrap="square">
                <a:spAutoFit/>
                <a:scene3d>
                  <a:camera prst="orthographicFront"/>
                  <a:lightRig rig="threePt" dir="t"/>
                </a:scene3d>
                <a:sp3d contourW="12700"/>
              </a:bodyPr>
              <a:lstStyle/>
              <a:p>
                <a:pPr>
                  <a:lnSpc>
                    <a:spcPct val="130000"/>
                  </a:lnSpc>
                </a:pPr>
                <a:r>
                  <a:rPr lang="zh-CN" altLang="en-US" sz="1200" dirty="0">
                    <a:solidFill>
                      <a:schemeClr val="bg1"/>
                    </a:solidFill>
                    <a:latin typeface="+mn-ea"/>
                  </a:rPr>
                  <a:t>此处添加详细文本描述，建议与标题相关并符合整体语言风格，语言描述尽量</a:t>
                </a:r>
                <a:r>
                  <a:rPr lang="en-US" altLang="zh-CN" sz="1200" dirty="0">
                    <a:solidFill>
                      <a:schemeClr val="bg1"/>
                    </a:solidFill>
                    <a:latin typeface="+mn-ea"/>
                  </a:rPr>
                  <a:t>……</a:t>
                </a:r>
              </a:p>
            </p:txBody>
          </p:sp>
          <p:sp>
            <p:nvSpPr>
              <p:cNvPr id="9" name="矩形 8"/>
              <p:cNvSpPr/>
              <p:nvPr/>
            </p:nvSpPr>
            <p:spPr>
              <a:xfrm>
                <a:off x="7483989" y="3361982"/>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n-ea"/>
                  </a:rPr>
                  <a:t>添加文字标题</a:t>
                </a:r>
              </a:p>
            </p:txBody>
          </p:sp>
        </p:grpSp>
      </p:grpSp>
      <p:grpSp>
        <p:nvGrpSpPr>
          <p:cNvPr id="10" name="组合 9"/>
          <p:cNvGrpSpPr/>
          <p:nvPr/>
        </p:nvGrpSpPr>
        <p:grpSpPr>
          <a:xfrm>
            <a:off x="1066800" y="3889193"/>
            <a:ext cx="3048000" cy="1872343"/>
            <a:chOff x="1081314" y="4034971"/>
            <a:chExt cx="3048000" cy="1872343"/>
          </a:xfrm>
        </p:grpSpPr>
        <p:sp>
          <p:nvSpPr>
            <p:cNvPr id="11" name="矩形 10"/>
            <p:cNvSpPr/>
            <p:nvPr/>
          </p:nvSpPr>
          <p:spPr>
            <a:xfrm>
              <a:off x="1081314" y="4034971"/>
              <a:ext cx="3048000" cy="1872343"/>
            </a:xfrm>
            <a:prstGeom prst="rect">
              <a:avLst/>
            </a:prstGeom>
            <a:solidFill>
              <a:srgbClr val="07706B"/>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grpSp>
          <p:nvGrpSpPr>
            <p:cNvPr id="12" name="组合 11"/>
            <p:cNvGrpSpPr/>
            <p:nvPr/>
          </p:nvGrpSpPr>
          <p:grpSpPr>
            <a:xfrm>
              <a:off x="1309529" y="4351908"/>
              <a:ext cx="2591569" cy="1183067"/>
              <a:chOff x="7483989" y="3361982"/>
              <a:chExt cx="2591569" cy="1183067"/>
            </a:xfrm>
          </p:grpSpPr>
          <p:sp>
            <p:nvSpPr>
              <p:cNvPr id="13" name="矩形 12"/>
              <p:cNvSpPr/>
              <p:nvPr/>
            </p:nvSpPr>
            <p:spPr>
              <a:xfrm>
                <a:off x="7483989" y="3732519"/>
                <a:ext cx="2591569" cy="812530"/>
              </a:xfrm>
              <a:prstGeom prst="rect">
                <a:avLst/>
              </a:prstGeom>
            </p:spPr>
            <p:txBody>
              <a:bodyPr wrap="square">
                <a:spAutoFit/>
                <a:scene3d>
                  <a:camera prst="orthographicFront"/>
                  <a:lightRig rig="threePt" dir="t"/>
                </a:scene3d>
                <a:sp3d contourW="12700"/>
              </a:bodyPr>
              <a:lstStyle/>
              <a:p>
                <a:pPr>
                  <a:lnSpc>
                    <a:spcPct val="130000"/>
                  </a:lnSpc>
                </a:pPr>
                <a:r>
                  <a:rPr lang="zh-CN" altLang="en-US" sz="1200" dirty="0">
                    <a:solidFill>
                      <a:schemeClr val="bg1"/>
                    </a:solidFill>
                    <a:latin typeface="+mn-ea"/>
                  </a:rPr>
                  <a:t>此处添加详细文本描述，建议与标题相关并符合整体语言风格，语言描述尽量</a:t>
                </a:r>
                <a:r>
                  <a:rPr lang="en-US" altLang="zh-CN" sz="1200" dirty="0">
                    <a:solidFill>
                      <a:schemeClr val="bg1"/>
                    </a:solidFill>
                    <a:latin typeface="+mn-ea"/>
                  </a:rPr>
                  <a:t>……</a:t>
                </a:r>
              </a:p>
            </p:txBody>
          </p:sp>
          <p:sp>
            <p:nvSpPr>
              <p:cNvPr id="14" name="矩形 13"/>
              <p:cNvSpPr/>
              <p:nvPr/>
            </p:nvSpPr>
            <p:spPr>
              <a:xfrm>
                <a:off x="7483989" y="3361982"/>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n-ea"/>
                  </a:rPr>
                  <a:t>添加文字标题</a:t>
                </a:r>
              </a:p>
            </p:txBody>
          </p:sp>
        </p:grpSp>
      </p:grpSp>
      <p:grpSp>
        <p:nvGrpSpPr>
          <p:cNvPr id="15" name="组合 14"/>
          <p:cNvGrpSpPr/>
          <p:nvPr/>
        </p:nvGrpSpPr>
        <p:grpSpPr>
          <a:xfrm>
            <a:off x="8077200" y="3889193"/>
            <a:ext cx="3048000" cy="1872343"/>
            <a:chOff x="8091714" y="4034971"/>
            <a:chExt cx="3048000" cy="1872343"/>
          </a:xfrm>
        </p:grpSpPr>
        <p:sp>
          <p:nvSpPr>
            <p:cNvPr id="16" name="矩形 15"/>
            <p:cNvSpPr/>
            <p:nvPr/>
          </p:nvSpPr>
          <p:spPr>
            <a:xfrm>
              <a:off x="8091714" y="4034971"/>
              <a:ext cx="3048000" cy="1872343"/>
            </a:xfrm>
            <a:prstGeom prst="rect">
              <a:avLst/>
            </a:prstGeom>
            <a:solidFill>
              <a:srgbClr val="07706B"/>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17" name="组合 16"/>
            <p:cNvGrpSpPr/>
            <p:nvPr/>
          </p:nvGrpSpPr>
          <p:grpSpPr>
            <a:xfrm>
              <a:off x="8319929" y="4351908"/>
              <a:ext cx="2591569" cy="1183067"/>
              <a:chOff x="7483989" y="3361982"/>
              <a:chExt cx="2591569" cy="1183067"/>
            </a:xfrm>
          </p:grpSpPr>
          <p:sp>
            <p:nvSpPr>
              <p:cNvPr id="18" name="矩形 17"/>
              <p:cNvSpPr/>
              <p:nvPr/>
            </p:nvSpPr>
            <p:spPr>
              <a:xfrm>
                <a:off x="7483989" y="3732519"/>
                <a:ext cx="2591569" cy="812530"/>
              </a:xfrm>
              <a:prstGeom prst="rect">
                <a:avLst/>
              </a:prstGeom>
              <a:noFill/>
            </p:spPr>
            <p:txBody>
              <a:bodyPr wrap="square">
                <a:spAutoFit/>
                <a:scene3d>
                  <a:camera prst="orthographicFront"/>
                  <a:lightRig rig="threePt" dir="t"/>
                </a:scene3d>
                <a:sp3d contourW="12700"/>
              </a:bodyPr>
              <a:lstStyle/>
              <a:p>
                <a:pPr>
                  <a:lnSpc>
                    <a:spcPct val="130000"/>
                  </a:lnSpc>
                </a:pPr>
                <a:r>
                  <a:rPr lang="zh-CN" altLang="en-US" sz="1200" dirty="0">
                    <a:solidFill>
                      <a:schemeClr val="bg1"/>
                    </a:solidFill>
                    <a:latin typeface="+mn-ea"/>
                  </a:rPr>
                  <a:t>此处添加详细文本描述，建议与标题相关并符合整体语言风格，语言描述尽量</a:t>
                </a:r>
                <a:r>
                  <a:rPr lang="en-US" altLang="zh-CN" sz="1200" dirty="0">
                    <a:solidFill>
                      <a:schemeClr val="bg1"/>
                    </a:solidFill>
                    <a:latin typeface="+mn-ea"/>
                  </a:rPr>
                  <a:t>……</a:t>
                </a:r>
              </a:p>
            </p:txBody>
          </p:sp>
          <p:sp>
            <p:nvSpPr>
              <p:cNvPr id="19" name="矩形 18"/>
              <p:cNvSpPr/>
              <p:nvPr/>
            </p:nvSpPr>
            <p:spPr>
              <a:xfrm>
                <a:off x="7483989" y="3361982"/>
                <a:ext cx="2050552" cy="424732"/>
              </a:xfrm>
              <a:prstGeom prst="rect">
                <a:avLst/>
              </a:prstGeom>
              <a:noFill/>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n-ea"/>
                  </a:rPr>
                  <a:t>添加文字标题</a:t>
                </a:r>
              </a:p>
            </p:txBody>
          </p:sp>
        </p:grpSp>
      </p:grpSp>
      <p:pic>
        <p:nvPicPr>
          <p:cNvPr id="20" name="图片占位符 24"/>
          <p:cNvPicPr>
            <a:picLocks noChangeAspect="1"/>
          </p:cNvPicPr>
          <p:nvPr/>
        </p:nvPicPr>
        <p:blipFill>
          <a:blip r:embed="rId3" cstate="screen"/>
          <a:srcRect/>
          <a:stretch>
            <a:fillRect/>
          </a:stretch>
        </p:blipFill>
        <p:spPr>
          <a:xfrm>
            <a:off x="1126519" y="1663485"/>
            <a:ext cx="2928561" cy="1830351"/>
          </a:xfrm>
          <a:prstGeom prst="rect">
            <a:avLst/>
          </a:prstGeom>
        </p:spPr>
      </p:pic>
      <p:pic>
        <p:nvPicPr>
          <p:cNvPr id="21" name="图片占位符 25"/>
          <p:cNvPicPr>
            <a:picLocks noChangeAspect="1"/>
          </p:cNvPicPr>
          <p:nvPr/>
        </p:nvPicPr>
        <p:blipFill>
          <a:blip r:embed="rId4" cstate="screen"/>
          <a:srcRect/>
          <a:stretch>
            <a:fillRect/>
          </a:stretch>
        </p:blipFill>
        <p:spPr>
          <a:xfrm>
            <a:off x="4691743" y="3889193"/>
            <a:ext cx="2808514" cy="1872343"/>
          </a:xfrm>
          <a:prstGeom prst="rect">
            <a:avLst/>
          </a:prstGeom>
        </p:spPr>
      </p:pic>
      <p:pic>
        <p:nvPicPr>
          <p:cNvPr id="22" name="图片占位符 26"/>
          <p:cNvPicPr>
            <a:picLocks noChangeAspect="1"/>
          </p:cNvPicPr>
          <p:nvPr/>
        </p:nvPicPr>
        <p:blipFill>
          <a:blip r:embed="rId5" cstate="screen"/>
          <a:srcRect/>
          <a:stretch>
            <a:fillRect/>
          </a:stretch>
        </p:blipFill>
        <p:spPr>
          <a:xfrm>
            <a:off x="8077200" y="1663485"/>
            <a:ext cx="3048000" cy="18303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2000"/>
                                </p:stCondLst>
                                <p:childTnLst>
                                  <p:par>
                                    <p:cTn id="45" presetID="53" presetClass="entr" presetSubtype="16"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2500"/>
                                </p:stCondLst>
                                <p:childTnLst>
                                  <p:par>
                                    <p:cTn id="51" presetID="53" presetClass="entr" presetSubtype="16"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2000"/>
                                </p:stCondLst>
                                <p:childTnLst>
                                  <p:par>
                                    <p:cTn id="45" presetID="53" presetClass="entr" presetSubtype="16"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2500"/>
                                </p:stCondLst>
                                <p:childTnLst>
                                  <p:par>
                                    <p:cTn id="51" presetID="53" presetClass="entr" presetSubtype="16"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tretch>
            <a:fillRect/>
          </a:stretch>
        </p:blipFill>
        <p:spPr>
          <a:xfrm>
            <a:off x="0" y="0"/>
            <a:ext cx="2204085" cy="1661218"/>
          </a:xfrm>
          <a:prstGeom prst="rect">
            <a:avLst/>
          </a:prstGeom>
        </p:spPr>
      </p:pic>
      <p:pic>
        <p:nvPicPr>
          <p:cNvPr id="5" name="图片 4"/>
          <p:cNvPicPr>
            <a:picLocks noChangeAspect="1"/>
          </p:cNvPicPr>
          <p:nvPr/>
        </p:nvPicPr>
        <p:blipFill rotWithShape="1">
          <a:blip r:embed="rId3" cstate="screen"/>
          <a:srcRect/>
          <a:stretch>
            <a:fillRect/>
          </a:stretch>
        </p:blipFill>
        <p:spPr>
          <a:xfrm>
            <a:off x="4693774" y="1333280"/>
            <a:ext cx="1930172" cy="1716309"/>
          </a:xfrm>
          <a:prstGeom prst="rect">
            <a:avLst/>
          </a:prstGeom>
        </p:spPr>
      </p:pic>
      <p:pic>
        <p:nvPicPr>
          <p:cNvPr id="7" name="图片 6"/>
          <p:cNvPicPr>
            <a:picLocks noChangeAspect="1"/>
          </p:cNvPicPr>
          <p:nvPr/>
        </p:nvPicPr>
        <p:blipFill rotWithShape="1">
          <a:blip r:embed="rId4" cstate="screen"/>
          <a:srcRect/>
          <a:stretch>
            <a:fillRect/>
          </a:stretch>
        </p:blipFill>
        <p:spPr>
          <a:xfrm>
            <a:off x="7465033" y="-146394"/>
            <a:ext cx="1569661" cy="5388606"/>
          </a:xfrm>
          <a:prstGeom prst="rect">
            <a:avLst/>
          </a:prstGeom>
        </p:spPr>
      </p:pic>
      <p:pic>
        <p:nvPicPr>
          <p:cNvPr id="32" name="图片 31"/>
          <p:cNvPicPr>
            <a:picLocks noChangeAspect="1"/>
          </p:cNvPicPr>
          <p:nvPr/>
        </p:nvPicPr>
        <p:blipFill>
          <a:blip r:embed="rId5" cstate="screen"/>
          <a:stretch>
            <a:fillRect/>
          </a:stretch>
        </p:blipFill>
        <p:spPr>
          <a:xfrm>
            <a:off x="3692507" y="3623290"/>
            <a:ext cx="718252" cy="747530"/>
          </a:xfrm>
          <a:prstGeom prst="rect">
            <a:avLst/>
          </a:prstGeom>
        </p:spPr>
      </p:pic>
      <p:sp>
        <p:nvSpPr>
          <p:cNvPr id="34" name="文本框 33"/>
          <p:cNvSpPr txBox="1"/>
          <p:nvPr/>
        </p:nvSpPr>
        <p:spPr>
          <a:xfrm>
            <a:off x="3834304" y="3936251"/>
            <a:ext cx="457283" cy="338554"/>
          </a:xfrm>
          <a:prstGeom prst="rect">
            <a:avLst/>
          </a:prstGeom>
          <a:noFill/>
        </p:spPr>
        <p:txBody>
          <a:bodyPr wrap="square" rtlCol="0">
            <a:spAutoFit/>
          </a:bodyPr>
          <a:lstStyle/>
          <a:p>
            <a:pPr algn="ctr"/>
            <a:r>
              <a:rPr lang="en-US" altLang="zh-CN" sz="1600" b="1" dirty="0">
                <a:solidFill>
                  <a:sysClr val="windowText" lastClr="000000"/>
                </a:solidFill>
                <a:effectLst>
                  <a:outerShdw blurRad="101600" dist="152400" dir="15600000" sy="30000" kx="-1800000" algn="bl" rotWithShape="0">
                    <a:prstClr val="black">
                      <a:alpha val="32000"/>
                    </a:prstClr>
                  </a:outerShdw>
                </a:effectLst>
                <a:latin typeface="+mn-ea"/>
              </a:rPr>
              <a:t>01</a:t>
            </a:r>
          </a:p>
        </p:txBody>
      </p:sp>
      <p:pic>
        <p:nvPicPr>
          <p:cNvPr id="35" name="图片 34"/>
          <p:cNvPicPr>
            <a:picLocks noChangeAspect="1"/>
          </p:cNvPicPr>
          <p:nvPr/>
        </p:nvPicPr>
        <p:blipFill>
          <a:blip r:embed="rId5" cstate="screen"/>
          <a:stretch>
            <a:fillRect/>
          </a:stretch>
        </p:blipFill>
        <p:spPr>
          <a:xfrm>
            <a:off x="3692507" y="4494682"/>
            <a:ext cx="718252" cy="747530"/>
          </a:xfrm>
          <a:prstGeom prst="rect">
            <a:avLst/>
          </a:prstGeom>
        </p:spPr>
      </p:pic>
      <p:sp>
        <p:nvSpPr>
          <p:cNvPr id="37" name="文本框 36"/>
          <p:cNvSpPr txBox="1"/>
          <p:nvPr/>
        </p:nvSpPr>
        <p:spPr>
          <a:xfrm>
            <a:off x="3834304" y="4807643"/>
            <a:ext cx="457283" cy="338554"/>
          </a:xfrm>
          <a:prstGeom prst="rect">
            <a:avLst/>
          </a:prstGeom>
          <a:noFill/>
        </p:spPr>
        <p:txBody>
          <a:bodyPr wrap="square" rtlCol="0">
            <a:spAutoFit/>
          </a:bodyPr>
          <a:lstStyle/>
          <a:p>
            <a:pPr algn="ctr"/>
            <a:r>
              <a:rPr lang="en-US" altLang="zh-CN" sz="1600" b="1" dirty="0" smtClean="0">
                <a:solidFill>
                  <a:sysClr val="windowText" lastClr="000000"/>
                </a:solidFill>
                <a:effectLst>
                  <a:outerShdw blurRad="101600" dist="152400" dir="15600000" sy="30000" kx="-1800000" algn="bl" rotWithShape="0">
                    <a:prstClr val="black">
                      <a:alpha val="32000"/>
                    </a:prstClr>
                  </a:outerShdw>
                </a:effectLst>
                <a:latin typeface="+mn-ea"/>
              </a:rPr>
              <a:t>02</a:t>
            </a:r>
            <a:endParaRPr lang="en-US" altLang="zh-CN" sz="1600" b="1" dirty="0">
              <a:solidFill>
                <a:sysClr val="windowText" lastClr="000000"/>
              </a:solidFill>
              <a:effectLst>
                <a:outerShdw blurRad="101600" dist="152400" dir="15600000" sy="30000" kx="-1800000" algn="bl" rotWithShape="0">
                  <a:prstClr val="black">
                    <a:alpha val="32000"/>
                  </a:prstClr>
                </a:outerShdw>
              </a:effectLst>
              <a:latin typeface="+mn-ea"/>
            </a:endParaRPr>
          </a:p>
        </p:txBody>
      </p:sp>
      <p:pic>
        <p:nvPicPr>
          <p:cNvPr id="38" name="图片 37"/>
          <p:cNvPicPr>
            <a:picLocks noChangeAspect="1"/>
          </p:cNvPicPr>
          <p:nvPr/>
        </p:nvPicPr>
        <p:blipFill>
          <a:blip r:embed="rId5" cstate="screen"/>
          <a:stretch>
            <a:fillRect/>
          </a:stretch>
        </p:blipFill>
        <p:spPr>
          <a:xfrm>
            <a:off x="6024866" y="3623290"/>
            <a:ext cx="718252" cy="747530"/>
          </a:xfrm>
          <a:prstGeom prst="rect">
            <a:avLst/>
          </a:prstGeom>
        </p:spPr>
      </p:pic>
      <p:sp>
        <p:nvSpPr>
          <p:cNvPr id="40" name="文本框 39"/>
          <p:cNvSpPr txBox="1"/>
          <p:nvPr/>
        </p:nvSpPr>
        <p:spPr>
          <a:xfrm>
            <a:off x="6166663" y="3936251"/>
            <a:ext cx="457283" cy="338554"/>
          </a:xfrm>
          <a:prstGeom prst="rect">
            <a:avLst/>
          </a:prstGeom>
          <a:noFill/>
        </p:spPr>
        <p:txBody>
          <a:bodyPr wrap="square" rtlCol="0">
            <a:spAutoFit/>
          </a:bodyPr>
          <a:lstStyle/>
          <a:p>
            <a:pPr algn="ctr"/>
            <a:r>
              <a:rPr lang="en-US" altLang="zh-CN" sz="1600" b="1" dirty="0" smtClean="0">
                <a:solidFill>
                  <a:sysClr val="windowText" lastClr="000000"/>
                </a:solidFill>
                <a:effectLst>
                  <a:outerShdw blurRad="101600" dist="152400" dir="15600000" sy="30000" kx="-1800000" algn="bl" rotWithShape="0">
                    <a:prstClr val="black">
                      <a:alpha val="32000"/>
                    </a:prstClr>
                  </a:outerShdw>
                </a:effectLst>
                <a:latin typeface="+mn-ea"/>
              </a:rPr>
              <a:t>03</a:t>
            </a:r>
            <a:endParaRPr lang="en-US" altLang="zh-CN" sz="1600" b="1" dirty="0">
              <a:solidFill>
                <a:sysClr val="windowText" lastClr="000000"/>
              </a:solidFill>
              <a:effectLst>
                <a:outerShdw blurRad="101600" dist="152400" dir="15600000" sy="30000" kx="-1800000" algn="bl" rotWithShape="0">
                  <a:prstClr val="black">
                    <a:alpha val="32000"/>
                  </a:prstClr>
                </a:outerShdw>
              </a:effectLst>
              <a:latin typeface="+mn-ea"/>
            </a:endParaRPr>
          </a:p>
        </p:txBody>
      </p:sp>
      <p:pic>
        <p:nvPicPr>
          <p:cNvPr id="41" name="图片 40"/>
          <p:cNvPicPr>
            <a:picLocks noChangeAspect="1"/>
          </p:cNvPicPr>
          <p:nvPr/>
        </p:nvPicPr>
        <p:blipFill>
          <a:blip r:embed="rId5" cstate="screen"/>
          <a:stretch>
            <a:fillRect/>
          </a:stretch>
        </p:blipFill>
        <p:spPr>
          <a:xfrm>
            <a:off x="6024866" y="4494682"/>
            <a:ext cx="718252" cy="747530"/>
          </a:xfrm>
          <a:prstGeom prst="rect">
            <a:avLst/>
          </a:prstGeom>
        </p:spPr>
      </p:pic>
      <p:sp>
        <p:nvSpPr>
          <p:cNvPr id="43" name="文本框 42"/>
          <p:cNvSpPr txBox="1"/>
          <p:nvPr/>
        </p:nvSpPr>
        <p:spPr>
          <a:xfrm>
            <a:off x="6166663" y="4807643"/>
            <a:ext cx="457283" cy="338554"/>
          </a:xfrm>
          <a:prstGeom prst="rect">
            <a:avLst/>
          </a:prstGeom>
          <a:noFill/>
        </p:spPr>
        <p:txBody>
          <a:bodyPr wrap="square" rtlCol="0">
            <a:spAutoFit/>
          </a:bodyPr>
          <a:lstStyle/>
          <a:p>
            <a:pPr algn="ctr"/>
            <a:r>
              <a:rPr lang="en-US" altLang="zh-CN" sz="1600" b="1" dirty="0" smtClean="0">
                <a:solidFill>
                  <a:sysClr val="windowText" lastClr="000000"/>
                </a:solidFill>
                <a:effectLst>
                  <a:outerShdw blurRad="101600" dist="152400" dir="15600000" sy="30000" kx="-1800000" algn="bl" rotWithShape="0">
                    <a:prstClr val="black">
                      <a:alpha val="32000"/>
                    </a:prstClr>
                  </a:outerShdw>
                </a:effectLst>
                <a:latin typeface="+mn-ea"/>
              </a:rPr>
              <a:t>04</a:t>
            </a:r>
            <a:endParaRPr lang="en-US" altLang="zh-CN" sz="1600" b="1" dirty="0">
              <a:solidFill>
                <a:sysClr val="windowText" lastClr="000000"/>
              </a:solidFill>
              <a:effectLst>
                <a:outerShdw blurRad="101600" dist="152400" dir="15600000" sy="30000" kx="-1800000" algn="bl" rotWithShape="0">
                  <a:prstClr val="black">
                    <a:alpha val="32000"/>
                  </a:prstClr>
                </a:outerShdw>
              </a:effectLst>
              <a:latin typeface="+mn-ea"/>
            </a:endParaRPr>
          </a:p>
        </p:txBody>
      </p:sp>
      <p:sp>
        <p:nvSpPr>
          <p:cNvPr id="44" name="矩形 43"/>
          <p:cNvSpPr/>
          <p:nvPr/>
        </p:nvSpPr>
        <p:spPr>
          <a:xfrm>
            <a:off x="4369976" y="3812389"/>
            <a:ext cx="1152499" cy="369332"/>
          </a:xfrm>
          <a:prstGeom prst="rect">
            <a:avLst/>
          </a:prstGeom>
        </p:spPr>
        <p:txBody>
          <a:bodyPr vert="horz" wrap="square">
            <a:spAutoFit/>
          </a:bodyPr>
          <a:lstStyle/>
          <a:p>
            <a:r>
              <a:rPr lang="zh-CN" altLang="en-US" b="1" dirty="0" smtClean="0">
                <a:solidFill>
                  <a:schemeClr val="bg1"/>
                </a:solidFill>
                <a:latin typeface="+mn-ea"/>
              </a:rPr>
              <a:t>活动介绍</a:t>
            </a:r>
            <a:endParaRPr lang="zh-CN" altLang="en-US" b="1" dirty="0">
              <a:solidFill>
                <a:schemeClr val="bg1"/>
              </a:solidFill>
              <a:latin typeface="+mn-ea"/>
            </a:endParaRPr>
          </a:p>
        </p:txBody>
      </p:sp>
      <p:sp>
        <p:nvSpPr>
          <p:cNvPr id="45" name="矩形 44"/>
          <p:cNvSpPr/>
          <p:nvPr/>
        </p:nvSpPr>
        <p:spPr>
          <a:xfrm>
            <a:off x="4369976" y="4683781"/>
            <a:ext cx="1152499" cy="369332"/>
          </a:xfrm>
          <a:prstGeom prst="rect">
            <a:avLst/>
          </a:prstGeom>
        </p:spPr>
        <p:txBody>
          <a:bodyPr vert="horz" wrap="square">
            <a:spAutoFit/>
          </a:bodyPr>
          <a:lstStyle/>
          <a:p>
            <a:r>
              <a:rPr lang="zh-CN" altLang="en-US" b="1" dirty="0" smtClean="0">
                <a:solidFill>
                  <a:schemeClr val="bg1"/>
                </a:solidFill>
                <a:latin typeface="+mn-ea"/>
              </a:rPr>
              <a:t>活动策划</a:t>
            </a:r>
          </a:p>
        </p:txBody>
      </p:sp>
      <p:sp>
        <p:nvSpPr>
          <p:cNvPr id="46" name="矩形 45"/>
          <p:cNvSpPr/>
          <p:nvPr/>
        </p:nvSpPr>
        <p:spPr>
          <a:xfrm>
            <a:off x="6702335" y="3812389"/>
            <a:ext cx="1152499" cy="369332"/>
          </a:xfrm>
          <a:prstGeom prst="rect">
            <a:avLst/>
          </a:prstGeom>
        </p:spPr>
        <p:txBody>
          <a:bodyPr vert="horz" wrap="square">
            <a:spAutoFit/>
          </a:bodyPr>
          <a:lstStyle/>
          <a:p>
            <a:r>
              <a:rPr lang="zh-CN" altLang="en-US" b="1" dirty="0" smtClean="0">
                <a:solidFill>
                  <a:schemeClr val="bg1"/>
                </a:solidFill>
                <a:latin typeface="+mn-ea"/>
              </a:rPr>
              <a:t>活动预算</a:t>
            </a:r>
          </a:p>
        </p:txBody>
      </p:sp>
      <p:sp>
        <p:nvSpPr>
          <p:cNvPr id="47" name="矩形 46"/>
          <p:cNvSpPr/>
          <p:nvPr/>
        </p:nvSpPr>
        <p:spPr>
          <a:xfrm>
            <a:off x="6702335" y="4683781"/>
            <a:ext cx="1152499" cy="369332"/>
          </a:xfrm>
          <a:prstGeom prst="rect">
            <a:avLst/>
          </a:prstGeom>
        </p:spPr>
        <p:txBody>
          <a:bodyPr vert="horz" wrap="square">
            <a:spAutoFit/>
          </a:bodyPr>
          <a:lstStyle/>
          <a:p>
            <a:r>
              <a:rPr lang="zh-CN" altLang="en-US" b="1" dirty="0" smtClean="0">
                <a:solidFill>
                  <a:schemeClr val="bg1"/>
                </a:solidFill>
                <a:latin typeface="+mn-ea"/>
              </a:rPr>
              <a:t>效果预期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14:presetBounceEnd="66000">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14:bounceEnd="66000">
                                          <p:cBhvr additive="base">
                                            <p:cTn id="21" dur="300" fill="hold"/>
                                            <p:tgtEl>
                                              <p:spTgt spid="32"/>
                                            </p:tgtEl>
                                            <p:attrNameLst>
                                              <p:attrName>ppt_x</p:attrName>
                                            </p:attrNameLst>
                                          </p:cBhvr>
                                          <p:tavLst>
                                            <p:tav tm="0">
                                              <p:val>
                                                <p:strVal val="0-#ppt_w/2"/>
                                              </p:val>
                                            </p:tav>
                                            <p:tav tm="100000">
                                              <p:val>
                                                <p:strVal val="#ppt_x"/>
                                              </p:val>
                                            </p:tav>
                                          </p:tavLst>
                                        </p:anim>
                                        <p:anim calcmode="lin" valueType="num" p14:bounceEnd="66000">
                                          <p:cBhvr additive="base">
                                            <p:cTn id="22" dur="300" fill="hold"/>
                                            <p:tgtEl>
                                              <p:spTgt spid="32"/>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1500"/>
                                </p:stCondLst>
                                <p:childTnLst>
                                  <p:par>
                                    <p:cTn id="29" presetID="2" presetClass="entr" presetSubtype="8" fill="hold" nodeType="afterEffect" p14:presetBounceEnd="66000">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14:bounceEnd="66000">
                                          <p:cBhvr additive="base">
                                            <p:cTn id="31" dur="300" fill="hold"/>
                                            <p:tgtEl>
                                              <p:spTgt spid="35"/>
                                            </p:tgtEl>
                                            <p:attrNameLst>
                                              <p:attrName>ppt_x</p:attrName>
                                            </p:attrNameLst>
                                          </p:cBhvr>
                                          <p:tavLst>
                                            <p:tav tm="0">
                                              <p:val>
                                                <p:strVal val="0-#ppt_w/2"/>
                                              </p:val>
                                            </p:tav>
                                            <p:tav tm="100000">
                                              <p:val>
                                                <p:strVal val="#ppt_x"/>
                                              </p:val>
                                            </p:tav>
                                          </p:tavLst>
                                        </p:anim>
                                        <p:anim calcmode="lin" valueType="num" p14:bounceEnd="66000">
                                          <p:cBhvr additive="base">
                                            <p:cTn id="32" dur="300" fill="hold"/>
                                            <p:tgtEl>
                                              <p:spTgt spid="35"/>
                                            </p:tgtEl>
                                            <p:attrNameLst>
                                              <p:attrName>ppt_y</p:attrName>
                                            </p:attrNameLst>
                                          </p:cBhvr>
                                          <p:tavLst>
                                            <p:tav tm="0">
                                              <p:val>
                                                <p:strVal val="#ppt_y"/>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par>
                              <p:cTn id="38" fill="hold">
                                <p:stCondLst>
                                  <p:cond delay="2000"/>
                                </p:stCondLst>
                                <p:childTnLst>
                                  <p:par>
                                    <p:cTn id="39" presetID="2" presetClass="entr" presetSubtype="8" fill="hold" nodeType="afterEffect" p14:presetBounceEnd="66000">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14:bounceEnd="66000">
                                          <p:cBhvr additive="base">
                                            <p:cTn id="41" dur="300" fill="hold"/>
                                            <p:tgtEl>
                                              <p:spTgt spid="38"/>
                                            </p:tgtEl>
                                            <p:attrNameLst>
                                              <p:attrName>ppt_x</p:attrName>
                                            </p:attrNameLst>
                                          </p:cBhvr>
                                          <p:tavLst>
                                            <p:tav tm="0">
                                              <p:val>
                                                <p:strVal val="0-#ppt_w/2"/>
                                              </p:val>
                                            </p:tav>
                                            <p:tav tm="100000">
                                              <p:val>
                                                <p:strVal val="#ppt_x"/>
                                              </p:val>
                                            </p:tav>
                                          </p:tavLst>
                                        </p:anim>
                                        <p:anim calcmode="lin" valueType="num" p14:bounceEnd="66000">
                                          <p:cBhvr additive="base">
                                            <p:cTn id="42" dur="300" fill="hold"/>
                                            <p:tgtEl>
                                              <p:spTgt spid="38"/>
                                            </p:tgtEl>
                                            <p:attrNameLst>
                                              <p:attrName>ppt_y</p:attrName>
                                            </p:attrNameLst>
                                          </p:cBhvr>
                                          <p:tavLst>
                                            <p:tav tm="0">
                                              <p:val>
                                                <p:strVal val="#ppt_y"/>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childTnLst>
                              </p:cTn>
                            </p:par>
                            <p:par>
                              <p:cTn id="48" fill="hold">
                                <p:stCondLst>
                                  <p:cond delay="2500"/>
                                </p:stCondLst>
                                <p:childTnLst>
                                  <p:par>
                                    <p:cTn id="49" presetID="2" presetClass="entr" presetSubtype="8" fill="hold" nodeType="afterEffect" p14:presetBounceEnd="66000">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14:bounceEnd="66000">
                                          <p:cBhvr additive="base">
                                            <p:cTn id="51" dur="300" fill="hold"/>
                                            <p:tgtEl>
                                              <p:spTgt spid="41"/>
                                            </p:tgtEl>
                                            <p:attrNameLst>
                                              <p:attrName>ppt_x</p:attrName>
                                            </p:attrNameLst>
                                          </p:cBhvr>
                                          <p:tavLst>
                                            <p:tav tm="0">
                                              <p:val>
                                                <p:strVal val="0-#ppt_w/2"/>
                                              </p:val>
                                            </p:tav>
                                            <p:tav tm="100000">
                                              <p:val>
                                                <p:strVal val="#ppt_x"/>
                                              </p:val>
                                            </p:tav>
                                          </p:tavLst>
                                        </p:anim>
                                        <p:anim calcmode="lin" valueType="num" p14:bounceEnd="66000">
                                          <p:cBhvr additive="base">
                                            <p:cTn id="52" dur="300" fill="hold"/>
                                            <p:tgtEl>
                                              <p:spTgt spid="41"/>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childTnLst>
                              </p:cTn>
                            </p:par>
                            <p:par>
                              <p:cTn id="58" fill="hold">
                                <p:stCondLst>
                                  <p:cond delay="3000"/>
                                </p:stCondLst>
                                <p:childTnLst>
                                  <p:par>
                                    <p:cTn id="59" presetID="14" presetClass="entr" presetSubtype="1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randombar(horizontal)">
                                          <p:cBhvr>
                                            <p:cTn id="61" dur="500"/>
                                            <p:tgtEl>
                                              <p:spTgt spid="44"/>
                                            </p:tgtEl>
                                          </p:cBhvr>
                                        </p:animEffect>
                                      </p:childTnLst>
                                    </p:cTn>
                                  </p:par>
                                </p:childTnLst>
                              </p:cTn>
                            </p:par>
                            <p:par>
                              <p:cTn id="62" fill="hold">
                                <p:stCondLst>
                                  <p:cond delay="3500"/>
                                </p:stCondLst>
                                <p:childTnLst>
                                  <p:par>
                                    <p:cTn id="63" presetID="14" presetClass="entr" presetSubtype="1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randombar(horizontal)">
                                          <p:cBhvr>
                                            <p:cTn id="65" dur="500"/>
                                            <p:tgtEl>
                                              <p:spTgt spid="45"/>
                                            </p:tgtEl>
                                          </p:cBhvr>
                                        </p:animEffect>
                                      </p:childTnLst>
                                    </p:cTn>
                                  </p:par>
                                </p:childTnLst>
                              </p:cTn>
                            </p:par>
                            <p:par>
                              <p:cTn id="66" fill="hold">
                                <p:stCondLst>
                                  <p:cond delay="4000"/>
                                </p:stCondLst>
                                <p:childTnLst>
                                  <p:par>
                                    <p:cTn id="67" presetID="14" presetClass="entr" presetSubtype="1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randombar(horizontal)">
                                          <p:cBhvr>
                                            <p:cTn id="69" dur="500"/>
                                            <p:tgtEl>
                                              <p:spTgt spid="46"/>
                                            </p:tgtEl>
                                          </p:cBhvr>
                                        </p:animEffect>
                                      </p:childTnLst>
                                    </p:cTn>
                                  </p:par>
                                </p:childTnLst>
                              </p:cTn>
                            </p:par>
                            <p:par>
                              <p:cTn id="70" fill="hold">
                                <p:stCondLst>
                                  <p:cond delay="4500"/>
                                </p:stCondLst>
                                <p:childTnLst>
                                  <p:par>
                                    <p:cTn id="71" presetID="14" presetClass="entr" presetSubtype="1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randombar(horizontal)">
                                          <p:cBhvr>
                                            <p:cTn id="7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40" grpId="0"/>
          <p:bldP spid="43" grpId="0"/>
          <p:bldP spid="44" grpId="0"/>
          <p:bldP spid="45" grpId="0"/>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300" fill="hold"/>
                                            <p:tgtEl>
                                              <p:spTgt spid="32"/>
                                            </p:tgtEl>
                                            <p:attrNameLst>
                                              <p:attrName>ppt_x</p:attrName>
                                            </p:attrNameLst>
                                          </p:cBhvr>
                                          <p:tavLst>
                                            <p:tav tm="0">
                                              <p:val>
                                                <p:strVal val="0-#ppt_w/2"/>
                                              </p:val>
                                            </p:tav>
                                            <p:tav tm="100000">
                                              <p:val>
                                                <p:strVal val="#ppt_x"/>
                                              </p:val>
                                            </p:tav>
                                          </p:tavLst>
                                        </p:anim>
                                        <p:anim calcmode="lin" valueType="num">
                                          <p:cBhvr additive="base">
                                            <p:cTn id="22" dur="300" fill="hold"/>
                                            <p:tgtEl>
                                              <p:spTgt spid="32"/>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1500"/>
                                </p:stCondLst>
                                <p:childTnLst>
                                  <p:par>
                                    <p:cTn id="29" presetID="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300" fill="hold"/>
                                            <p:tgtEl>
                                              <p:spTgt spid="35"/>
                                            </p:tgtEl>
                                            <p:attrNameLst>
                                              <p:attrName>ppt_x</p:attrName>
                                            </p:attrNameLst>
                                          </p:cBhvr>
                                          <p:tavLst>
                                            <p:tav tm="0">
                                              <p:val>
                                                <p:strVal val="0-#ppt_w/2"/>
                                              </p:val>
                                            </p:tav>
                                            <p:tav tm="100000">
                                              <p:val>
                                                <p:strVal val="#ppt_x"/>
                                              </p:val>
                                            </p:tav>
                                          </p:tavLst>
                                        </p:anim>
                                        <p:anim calcmode="lin" valueType="num">
                                          <p:cBhvr additive="base">
                                            <p:cTn id="32" dur="300" fill="hold"/>
                                            <p:tgtEl>
                                              <p:spTgt spid="35"/>
                                            </p:tgtEl>
                                            <p:attrNameLst>
                                              <p:attrName>ppt_y</p:attrName>
                                            </p:attrNameLst>
                                          </p:cBhvr>
                                          <p:tavLst>
                                            <p:tav tm="0">
                                              <p:val>
                                                <p:strVal val="#ppt_y"/>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par>
                              <p:cTn id="38" fill="hold">
                                <p:stCondLst>
                                  <p:cond delay="2000"/>
                                </p:stCondLst>
                                <p:childTnLst>
                                  <p:par>
                                    <p:cTn id="39" presetID="2" presetClass="entr" presetSubtype="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300" fill="hold"/>
                                            <p:tgtEl>
                                              <p:spTgt spid="38"/>
                                            </p:tgtEl>
                                            <p:attrNameLst>
                                              <p:attrName>ppt_x</p:attrName>
                                            </p:attrNameLst>
                                          </p:cBhvr>
                                          <p:tavLst>
                                            <p:tav tm="0">
                                              <p:val>
                                                <p:strVal val="0-#ppt_w/2"/>
                                              </p:val>
                                            </p:tav>
                                            <p:tav tm="100000">
                                              <p:val>
                                                <p:strVal val="#ppt_x"/>
                                              </p:val>
                                            </p:tav>
                                          </p:tavLst>
                                        </p:anim>
                                        <p:anim calcmode="lin" valueType="num">
                                          <p:cBhvr additive="base">
                                            <p:cTn id="42" dur="300" fill="hold"/>
                                            <p:tgtEl>
                                              <p:spTgt spid="38"/>
                                            </p:tgtEl>
                                            <p:attrNameLst>
                                              <p:attrName>ppt_y</p:attrName>
                                            </p:attrNameLst>
                                          </p:cBhvr>
                                          <p:tavLst>
                                            <p:tav tm="0">
                                              <p:val>
                                                <p:strVal val="#ppt_y"/>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childTnLst>
                              </p:cTn>
                            </p:par>
                            <p:par>
                              <p:cTn id="48" fill="hold">
                                <p:stCondLst>
                                  <p:cond delay="2500"/>
                                </p:stCondLst>
                                <p:childTnLst>
                                  <p:par>
                                    <p:cTn id="49" presetID="2" presetClass="entr" presetSubtype="8"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300" fill="hold"/>
                                            <p:tgtEl>
                                              <p:spTgt spid="41"/>
                                            </p:tgtEl>
                                            <p:attrNameLst>
                                              <p:attrName>ppt_x</p:attrName>
                                            </p:attrNameLst>
                                          </p:cBhvr>
                                          <p:tavLst>
                                            <p:tav tm="0">
                                              <p:val>
                                                <p:strVal val="0-#ppt_w/2"/>
                                              </p:val>
                                            </p:tav>
                                            <p:tav tm="100000">
                                              <p:val>
                                                <p:strVal val="#ppt_x"/>
                                              </p:val>
                                            </p:tav>
                                          </p:tavLst>
                                        </p:anim>
                                        <p:anim calcmode="lin" valueType="num">
                                          <p:cBhvr additive="base">
                                            <p:cTn id="52" dur="300" fill="hold"/>
                                            <p:tgtEl>
                                              <p:spTgt spid="41"/>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childTnLst>
                              </p:cTn>
                            </p:par>
                            <p:par>
                              <p:cTn id="58" fill="hold">
                                <p:stCondLst>
                                  <p:cond delay="3000"/>
                                </p:stCondLst>
                                <p:childTnLst>
                                  <p:par>
                                    <p:cTn id="59" presetID="14" presetClass="entr" presetSubtype="1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randombar(horizontal)">
                                          <p:cBhvr>
                                            <p:cTn id="61" dur="500"/>
                                            <p:tgtEl>
                                              <p:spTgt spid="44"/>
                                            </p:tgtEl>
                                          </p:cBhvr>
                                        </p:animEffect>
                                      </p:childTnLst>
                                    </p:cTn>
                                  </p:par>
                                </p:childTnLst>
                              </p:cTn>
                            </p:par>
                            <p:par>
                              <p:cTn id="62" fill="hold">
                                <p:stCondLst>
                                  <p:cond delay="3500"/>
                                </p:stCondLst>
                                <p:childTnLst>
                                  <p:par>
                                    <p:cTn id="63" presetID="14" presetClass="entr" presetSubtype="1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randombar(horizontal)">
                                          <p:cBhvr>
                                            <p:cTn id="65" dur="500"/>
                                            <p:tgtEl>
                                              <p:spTgt spid="45"/>
                                            </p:tgtEl>
                                          </p:cBhvr>
                                        </p:animEffect>
                                      </p:childTnLst>
                                    </p:cTn>
                                  </p:par>
                                </p:childTnLst>
                              </p:cTn>
                            </p:par>
                            <p:par>
                              <p:cTn id="66" fill="hold">
                                <p:stCondLst>
                                  <p:cond delay="4000"/>
                                </p:stCondLst>
                                <p:childTnLst>
                                  <p:par>
                                    <p:cTn id="67" presetID="14" presetClass="entr" presetSubtype="1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randombar(horizontal)">
                                          <p:cBhvr>
                                            <p:cTn id="69" dur="500"/>
                                            <p:tgtEl>
                                              <p:spTgt spid="46"/>
                                            </p:tgtEl>
                                          </p:cBhvr>
                                        </p:animEffect>
                                      </p:childTnLst>
                                    </p:cTn>
                                  </p:par>
                                </p:childTnLst>
                              </p:cTn>
                            </p:par>
                            <p:par>
                              <p:cTn id="70" fill="hold">
                                <p:stCondLst>
                                  <p:cond delay="4500"/>
                                </p:stCondLst>
                                <p:childTnLst>
                                  <p:par>
                                    <p:cTn id="71" presetID="14" presetClass="entr" presetSubtype="1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randombar(horizontal)">
                                          <p:cBhvr>
                                            <p:cTn id="7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40" grpId="0"/>
          <p:bldP spid="43" grpId="0"/>
          <p:bldP spid="44" grpId="0"/>
          <p:bldP spid="45" grpId="0"/>
          <p:bldP spid="46" grpId="0"/>
          <p:bldP spid="4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a:solidFill>
                  <a:schemeClr val="accent6">
                    <a:lumMod val="50000"/>
                  </a:schemeClr>
                </a:solidFill>
                <a:effectLst>
                  <a:outerShdw blurRad="101600" dist="152400" dir="15600000" sy="30000" kx="-1800000" algn="bl" rotWithShape="0">
                    <a:prstClr val="black">
                      <a:alpha val="32000"/>
                    </a:prstClr>
                  </a:outerShdw>
                </a:effectLst>
                <a:latin typeface="+mn-ea"/>
              </a:rPr>
              <a:t>01</a:t>
            </a: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chemeClr val="accent6">
                    <a:lumMod val="50000"/>
                  </a:schemeClr>
                </a:solidFill>
                <a:latin typeface="+mn-ea"/>
              </a:rPr>
              <a:t>端午佳节效果预期</a:t>
            </a:r>
          </a:p>
        </p:txBody>
      </p:sp>
      <p:pic>
        <p:nvPicPr>
          <p:cNvPr id="5" name="图片 4"/>
          <p:cNvPicPr>
            <a:picLocks noChangeAspect="1"/>
          </p:cNvPicPr>
          <p:nvPr/>
        </p:nvPicPr>
        <p:blipFill rotWithShape="1">
          <a:blip r:embed="rId3" cstate="screen"/>
          <a:srcRect/>
          <a:stretch>
            <a:fillRect/>
          </a:stretch>
        </p:blipFill>
        <p:spPr>
          <a:xfrm>
            <a:off x="5504041" y="843887"/>
            <a:ext cx="6687959" cy="6014113"/>
          </a:xfrm>
          <a:prstGeom prst="rect">
            <a:avLst/>
          </a:prstGeom>
        </p:spPr>
      </p:pic>
      <p:grpSp>
        <p:nvGrpSpPr>
          <p:cNvPr id="6" name="Group 430"/>
          <p:cNvGrpSpPr/>
          <p:nvPr/>
        </p:nvGrpSpPr>
        <p:grpSpPr>
          <a:xfrm>
            <a:off x="4418396" y="2548419"/>
            <a:ext cx="1085645" cy="1084724"/>
            <a:chOff x="6434437" y="4380470"/>
            <a:chExt cx="1218099" cy="1217066"/>
          </a:xfrm>
          <a:effectLst>
            <a:outerShdw blurRad="50800" dist="38100" dir="2700000" algn="tl" rotWithShape="0">
              <a:prstClr val="black">
                <a:alpha val="40000"/>
              </a:prstClr>
            </a:outerShdw>
          </a:effectLst>
        </p:grpSpPr>
        <p:sp>
          <p:nvSpPr>
            <p:cNvPr id="7" name="Donut 431"/>
            <p:cNvSpPr/>
            <p:nvPr/>
          </p:nvSpPr>
          <p:spPr>
            <a:xfrm>
              <a:off x="6435470" y="4380470"/>
              <a:ext cx="1217066" cy="1217066"/>
            </a:xfrm>
            <a:prstGeom prst="donut">
              <a:avLst>
                <a:gd name="adj" fmla="val 124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GB" sz="1520">
                <a:solidFill>
                  <a:prstClr val="black"/>
                </a:solidFill>
                <a:latin typeface="+mn-ea"/>
                <a:sym typeface="Arial" panose="020B0604020202020204" pitchFamily="34" charset="0"/>
              </a:endParaRPr>
            </a:p>
          </p:txBody>
        </p:sp>
        <p:sp>
          <p:nvSpPr>
            <p:cNvPr id="8" name="Block Arc 432"/>
            <p:cNvSpPr/>
            <p:nvPr/>
          </p:nvSpPr>
          <p:spPr>
            <a:xfrm rot="5400000" flipH="1">
              <a:off x="6434437" y="4380470"/>
              <a:ext cx="1216800" cy="1216800"/>
            </a:xfrm>
            <a:prstGeom prst="blockArc">
              <a:avLst>
                <a:gd name="adj1" fmla="val 2204812"/>
                <a:gd name="adj2" fmla="val 0"/>
                <a:gd name="adj3" fmla="val 12617"/>
              </a:avLst>
            </a:prstGeom>
            <a:solidFill>
              <a:srgbClr val="00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GB" sz="1520">
                <a:solidFill>
                  <a:prstClr val="black"/>
                </a:solidFill>
                <a:latin typeface="+mn-ea"/>
                <a:sym typeface="Arial" panose="020B0604020202020204" pitchFamily="34" charset="0"/>
              </a:endParaRPr>
            </a:p>
          </p:txBody>
        </p:sp>
      </p:grpSp>
      <p:grpSp>
        <p:nvGrpSpPr>
          <p:cNvPr id="9" name="Group 434"/>
          <p:cNvGrpSpPr/>
          <p:nvPr/>
        </p:nvGrpSpPr>
        <p:grpSpPr>
          <a:xfrm>
            <a:off x="2657312" y="2548419"/>
            <a:ext cx="1085645" cy="1084724"/>
            <a:chOff x="6434437" y="4380470"/>
            <a:chExt cx="1218099" cy="1217066"/>
          </a:xfrm>
          <a:effectLst>
            <a:outerShdw blurRad="50800" dist="38100" dir="2700000" algn="tl" rotWithShape="0">
              <a:prstClr val="black">
                <a:alpha val="40000"/>
              </a:prstClr>
            </a:outerShdw>
          </a:effectLst>
        </p:grpSpPr>
        <p:sp>
          <p:nvSpPr>
            <p:cNvPr id="10" name="Donut 435"/>
            <p:cNvSpPr/>
            <p:nvPr/>
          </p:nvSpPr>
          <p:spPr>
            <a:xfrm>
              <a:off x="6435470" y="4380470"/>
              <a:ext cx="1217066" cy="1217066"/>
            </a:xfrm>
            <a:prstGeom prst="donut">
              <a:avLst>
                <a:gd name="adj" fmla="val 124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GB" sz="1520">
                <a:solidFill>
                  <a:prstClr val="black"/>
                </a:solidFill>
                <a:latin typeface="+mn-ea"/>
                <a:sym typeface="Arial" panose="020B0604020202020204" pitchFamily="34" charset="0"/>
              </a:endParaRPr>
            </a:p>
          </p:txBody>
        </p:sp>
        <p:sp>
          <p:nvSpPr>
            <p:cNvPr id="11" name="Block Arc 436"/>
            <p:cNvSpPr/>
            <p:nvPr/>
          </p:nvSpPr>
          <p:spPr>
            <a:xfrm rot="5400000" flipH="1">
              <a:off x="6434437" y="4380470"/>
              <a:ext cx="1216800" cy="1216800"/>
            </a:xfrm>
            <a:prstGeom prst="blockArc">
              <a:avLst>
                <a:gd name="adj1" fmla="val 9495697"/>
                <a:gd name="adj2" fmla="val 0"/>
                <a:gd name="adj3" fmla="val 12617"/>
              </a:avLst>
            </a:prstGeom>
            <a:solidFill>
              <a:srgbClr val="4FB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GB" sz="1520">
                <a:solidFill>
                  <a:prstClr val="black"/>
                </a:solidFill>
                <a:latin typeface="+mn-ea"/>
                <a:sym typeface="Arial" panose="020B0604020202020204" pitchFamily="34" charset="0"/>
              </a:endParaRPr>
            </a:p>
          </p:txBody>
        </p:sp>
      </p:grpSp>
      <p:sp>
        <p:nvSpPr>
          <p:cNvPr id="12" name="TextBox 441"/>
          <p:cNvSpPr txBox="1"/>
          <p:nvPr/>
        </p:nvSpPr>
        <p:spPr>
          <a:xfrm>
            <a:off x="817652" y="3919558"/>
            <a:ext cx="1256754" cy="258532"/>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zh-CN" altLang="en-US" sz="1400" b="1" dirty="0">
                <a:solidFill>
                  <a:schemeClr val="tx1">
                    <a:lumMod val="95000"/>
                    <a:lumOff val="5000"/>
                  </a:schemeClr>
                </a:solidFill>
                <a:latin typeface="+mn-ea"/>
                <a:sym typeface="Arial" panose="020B0604020202020204" pitchFamily="34" charset="0"/>
              </a:rPr>
              <a:t>请替换文字内容</a:t>
            </a:r>
            <a:endParaRPr lang="en-GB" sz="1400" b="1" dirty="0">
              <a:solidFill>
                <a:schemeClr val="tx1">
                  <a:lumMod val="95000"/>
                  <a:lumOff val="5000"/>
                </a:schemeClr>
              </a:solidFill>
              <a:latin typeface="+mn-ea"/>
              <a:sym typeface="Arial" panose="020B0604020202020204" pitchFamily="34" charset="0"/>
            </a:endParaRPr>
          </a:p>
        </p:txBody>
      </p:sp>
      <p:sp>
        <p:nvSpPr>
          <p:cNvPr id="13" name="TextBox 442"/>
          <p:cNvSpPr txBox="1"/>
          <p:nvPr/>
        </p:nvSpPr>
        <p:spPr>
          <a:xfrm>
            <a:off x="2604340" y="3915594"/>
            <a:ext cx="1256754" cy="258532"/>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zh-CN" altLang="en-US" sz="1400" b="1" dirty="0">
                <a:solidFill>
                  <a:schemeClr val="tx1">
                    <a:lumMod val="95000"/>
                    <a:lumOff val="5000"/>
                  </a:schemeClr>
                </a:solidFill>
                <a:latin typeface="+mn-ea"/>
                <a:sym typeface="Arial" panose="020B0604020202020204" pitchFamily="34" charset="0"/>
              </a:rPr>
              <a:t>请替换文字内容</a:t>
            </a:r>
            <a:endParaRPr lang="en-GB" sz="1400" b="1" dirty="0">
              <a:solidFill>
                <a:schemeClr val="tx1">
                  <a:lumMod val="95000"/>
                  <a:lumOff val="5000"/>
                </a:schemeClr>
              </a:solidFill>
              <a:latin typeface="+mn-ea"/>
              <a:sym typeface="Arial" panose="020B0604020202020204" pitchFamily="34" charset="0"/>
            </a:endParaRPr>
          </a:p>
        </p:txBody>
      </p:sp>
      <p:sp>
        <p:nvSpPr>
          <p:cNvPr id="14" name="TextBox 443"/>
          <p:cNvSpPr txBox="1"/>
          <p:nvPr/>
        </p:nvSpPr>
        <p:spPr>
          <a:xfrm>
            <a:off x="4365424" y="3915594"/>
            <a:ext cx="1256754" cy="258532"/>
          </a:xfrm>
          <a:prstGeom prst="rect">
            <a:avLst/>
          </a:prstGeom>
          <a:noFill/>
        </p:spPr>
        <p:txBody>
          <a:bodyPr wrap="none" lIns="0" tIns="0" rIns="0" bIns="0" rtlCol="0">
            <a:spAutoFit/>
          </a:bodyPr>
          <a:lstStyle/>
          <a:p>
            <a:pPr defTabSz="866775" fontAlgn="base">
              <a:lnSpc>
                <a:spcPct val="120000"/>
              </a:lnSpc>
              <a:spcBef>
                <a:spcPct val="0"/>
              </a:spcBef>
              <a:spcAft>
                <a:spcPct val="0"/>
              </a:spcAft>
            </a:pPr>
            <a:r>
              <a:rPr lang="zh-CN" altLang="en-US" sz="1400" b="1" dirty="0">
                <a:solidFill>
                  <a:schemeClr val="tx1">
                    <a:lumMod val="95000"/>
                    <a:lumOff val="5000"/>
                  </a:schemeClr>
                </a:solidFill>
                <a:latin typeface="+mn-ea"/>
                <a:sym typeface="Arial" panose="020B0604020202020204" pitchFamily="34" charset="0"/>
              </a:rPr>
              <a:t>请替换文字内容</a:t>
            </a:r>
            <a:endParaRPr lang="en-GB" sz="1400" b="1" dirty="0">
              <a:solidFill>
                <a:schemeClr val="tx1">
                  <a:lumMod val="95000"/>
                  <a:lumOff val="5000"/>
                </a:schemeClr>
              </a:solidFill>
              <a:latin typeface="+mn-ea"/>
              <a:sym typeface="Arial" panose="020B0604020202020204" pitchFamily="34" charset="0"/>
            </a:endParaRPr>
          </a:p>
        </p:txBody>
      </p:sp>
      <p:grpSp>
        <p:nvGrpSpPr>
          <p:cNvPr id="15" name="Group 444"/>
          <p:cNvGrpSpPr/>
          <p:nvPr/>
        </p:nvGrpSpPr>
        <p:grpSpPr>
          <a:xfrm>
            <a:off x="870624" y="2548419"/>
            <a:ext cx="1085645" cy="1084724"/>
            <a:chOff x="6434437" y="4380470"/>
            <a:chExt cx="1218099" cy="1217066"/>
          </a:xfrm>
          <a:effectLst>
            <a:outerShdw blurRad="50800" dist="38100" dir="2700000" algn="tl" rotWithShape="0">
              <a:prstClr val="black">
                <a:alpha val="40000"/>
              </a:prstClr>
            </a:outerShdw>
          </a:effectLst>
        </p:grpSpPr>
        <p:sp>
          <p:nvSpPr>
            <p:cNvPr id="16" name="Donut 445"/>
            <p:cNvSpPr/>
            <p:nvPr/>
          </p:nvSpPr>
          <p:spPr>
            <a:xfrm>
              <a:off x="6435470" y="4380470"/>
              <a:ext cx="1217066" cy="1217066"/>
            </a:xfrm>
            <a:prstGeom prst="donut">
              <a:avLst>
                <a:gd name="adj" fmla="val 124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GB" sz="1520">
                <a:solidFill>
                  <a:prstClr val="black"/>
                </a:solidFill>
                <a:latin typeface="+mn-ea"/>
                <a:sym typeface="Arial" panose="020B0604020202020204" pitchFamily="34" charset="0"/>
              </a:endParaRPr>
            </a:p>
          </p:txBody>
        </p:sp>
        <p:sp>
          <p:nvSpPr>
            <p:cNvPr id="17" name="Block Arc 446"/>
            <p:cNvSpPr/>
            <p:nvPr/>
          </p:nvSpPr>
          <p:spPr>
            <a:xfrm rot="5400000" flipH="1">
              <a:off x="6434437" y="4380470"/>
              <a:ext cx="1216800" cy="1216800"/>
            </a:xfrm>
            <a:prstGeom prst="blockArc">
              <a:avLst>
                <a:gd name="adj1" fmla="val 4362058"/>
                <a:gd name="adj2" fmla="val 0"/>
                <a:gd name="adj3" fmla="val 12617"/>
              </a:avLst>
            </a:prstGeom>
            <a:solidFill>
              <a:srgbClr val="6DD1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GB" sz="1520">
                <a:solidFill>
                  <a:prstClr val="black"/>
                </a:solidFill>
                <a:latin typeface="+mn-ea"/>
                <a:sym typeface="Arial" panose="020B0604020202020204" pitchFamily="34" charset="0"/>
              </a:endParaRPr>
            </a:p>
          </p:txBody>
        </p:sp>
      </p:grpSp>
      <p:sp>
        <p:nvSpPr>
          <p:cNvPr id="18" name="TextBox 455"/>
          <p:cNvSpPr txBox="1"/>
          <p:nvPr/>
        </p:nvSpPr>
        <p:spPr>
          <a:xfrm>
            <a:off x="1138371" y="2951066"/>
            <a:ext cx="550151" cy="337400"/>
          </a:xfrm>
          <a:prstGeom prst="rect">
            <a:avLst/>
          </a:prstGeom>
          <a:noFill/>
        </p:spPr>
        <p:txBody>
          <a:bodyPr wrap="none" rtlCol="0">
            <a:spAutoFit/>
          </a:bodyPr>
          <a:lstStyle/>
          <a:p>
            <a:pPr algn="ctr" defTabSz="866775" fontAlgn="base">
              <a:lnSpc>
                <a:spcPct val="120000"/>
              </a:lnSpc>
              <a:spcBef>
                <a:spcPct val="0"/>
              </a:spcBef>
              <a:spcAft>
                <a:spcPct val="0"/>
              </a:spcAft>
            </a:pPr>
            <a:r>
              <a:rPr lang="en-US" sz="1325" b="1" dirty="0">
                <a:solidFill>
                  <a:schemeClr val="tx1">
                    <a:lumMod val="75000"/>
                    <a:lumOff val="25000"/>
                  </a:schemeClr>
                </a:solidFill>
                <a:latin typeface="+mn-ea"/>
                <a:sym typeface="Arial" panose="020B0604020202020204" pitchFamily="34" charset="0"/>
              </a:rPr>
              <a:t>80%</a:t>
            </a:r>
          </a:p>
        </p:txBody>
      </p:sp>
      <p:sp>
        <p:nvSpPr>
          <p:cNvPr id="19" name="TextBox 456"/>
          <p:cNvSpPr txBox="1"/>
          <p:nvPr/>
        </p:nvSpPr>
        <p:spPr>
          <a:xfrm>
            <a:off x="2925060" y="2951066"/>
            <a:ext cx="550151" cy="337400"/>
          </a:xfrm>
          <a:prstGeom prst="rect">
            <a:avLst/>
          </a:prstGeom>
          <a:noFill/>
        </p:spPr>
        <p:txBody>
          <a:bodyPr wrap="none" rtlCol="0">
            <a:spAutoFit/>
          </a:bodyPr>
          <a:lstStyle/>
          <a:p>
            <a:pPr algn="ctr" defTabSz="866775" fontAlgn="base">
              <a:lnSpc>
                <a:spcPct val="120000"/>
              </a:lnSpc>
              <a:spcBef>
                <a:spcPct val="0"/>
              </a:spcBef>
              <a:spcAft>
                <a:spcPct val="0"/>
              </a:spcAft>
            </a:pPr>
            <a:r>
              <a:rPr lang="en-US" sz="1325" b="1" dirty="0">
                <a:solidFill>
                  <a:schemeClr val="tx1">
                    <a:lumMod val="75000"/>
                    <a:lumOff val="25000"/>
                  </a:schemeClr>
                </a:solidFill>
                <a:latin typeface="+mn-ea"/>
                <a:sym typeface="Arial" panose="020B0604020202020204" pitchFamily="34" charset="0"/>
              </a:rPr>
              <a:t>60%</a:t>
            </a:r>
          </a:p>
        </p:txBody>
      </p:sp>
      <p:sp>
        <p:nvSpPr>
          <p:cNvPr id="20" name="TextBox 457"/>
          <p:cNvSpPr txBox="1"/>
          <p:nvPr/>
        </p:nvSpPr>
        <p:spPr>
          <a:xfrm>
            <a:off x="4686144" y="2951066"/>
            <a:ext cx="550151" cy="337400"/>
          </a:xfrm>
          <a:prstGeom prst="rect">
            <a:avLst/>
          </a:prstGeom>
          <a:noFill/>
        </p:spPr>
        <p:txBody>
          <a:bodyPr wrap="none" rtlCol="0">
            <a:spAutoFit/>
          </a:bodyPr>
          <a:lstStyle/>
          <a:p>
            <a:pPr algn="ctr" defTabSz="866775" fontAlgn="base">
              <a:lnSpc>
                <a:spcPct val="120000"/>
              </a:lnSpc>
              <a:spcBef>
                <a:spcPct val="0"/>
              </a:spcBef>
              <a:spcAft>
                <a:spcPct val="0"/>
              </a:spcAft>
            </a:pPr>
            <a:r>
              <a:rPr lang="en-US" sz="1325" b="1" dirty="0">
                <a:solidFill>
                  <a:schemeClr val="tx1">
                    <a:lumMod val="75000"/>
                    <a:lumOff val="25000"/>
                  </a:schemeClr>
                </a:solidFill>
                <a:latin typeface="+mn-ea"/>
                <a:sym typeface="Arial" panose="020B0604020202020204" pitchFamily="34" charset="0"/>
              </a:rPr>
              <a:t>90%</a:t>
            </a:r>
          </a:p>
        </p:txBody>
      </p:sp>
      <p:sp>
        <p:nvSpPr>
          <p:cNvPr id="21" name="TextBox 441"/>
          <p:cNvSpPr txBox="1"/>
          <p:nvPr/>
        </p:nvSpPr>
        <p:spPr>
          <a:xfrm>
            <a:off x="817508" y="4202777"/>
            <a:ext cx="1191877" cy="692497"/>
          </a:xfrm>
          <a:prstGeom prst="rect">
            <a:avLst/>
          </a:prstGeom>
          <a:noFill/>
        </p:spPr>
        <p:txBody>
          <a:bodyPr wrap="square" lIns="0" tIns="0" rIns="0" bIns="0" rtlCol="0">
            <a:spAutoFit/>
          </a:bodyPr>
          <a:lstStyle/>
          <a:p>
            <a:pPr defTabSz="866775" fontAlgn="base">
              <a:lnSpc>
                <a:spcPct val="150000"/>
              </a:lnSpc>
              <a:spcBef>
                <a:spcPct val="0"/>
              </a:spcBef>
              <a:spcAft>
                <a:spcPct val="0"/>
              </a:spcAft>
            </a:pPr>
            <a:r>
              <a:rPr lang="zh-CN" altLang="en-US" sz="1000" dirty="0">
                <a:solidFill>
                  <a:schemeClr val="tx1">
                    <a:lumMod val="75000"/>
                    <a:lumOff val="25000"/>
                  </a:schemeClr>
                </a:solidFill>
                <a:latin typeface="+mn-ea"/>
                <a:cs typeface="+mn-ea"/>
                <a:sym typeface="Arial" panose="020B0604020202020204" pitchFamily="34" charset="0"/>
              </a:rPr>
              <a:t>此处添加详细文本描述，建议与标题相关并符合整体语言</a:t>
            </a:r>
          </a:p>
        </p:txBody>
      </p:sp>
      <p:sp>
        <p:nvSpPr>
          <p:cNvPr id="22" name="TextBox 441"/>
          <p:cNvSpPr txBox="1"/>
          <p:nvPr/>
        </p:nvSpPr>
        <p:spPr>
          <a:xfrm>
            <a:off x="2604196" y="4202777"/>
            <a:ext cx="1191877" cy="692497"/>
          </a:xfrm>
          <a:prstGeom prst="rect">
            <a:avLst/>
          </a:prstGeom>
          <a:noFill/>
        </p:spPr>
        <p:txBody>
          <a:bodyPr wrap="square" lIns="0" tIns="0" rIns="0" bIns="0" rtlCol="0">
            <a:spAutoFit/>
          </a:bodyPr>
          <a:lstStyle/>
          <a:p>
            <a:pPr defTabSz="866775" fontAlgn="base">
              <a:lnSpc>
                <a:spcPct val="150000"/>
              </a:lnSpc>
              <a:spcBef>
                <a:spcPct val="0"/>
              </a:spcBef>
              <a:spcAft>
                <a:spcPct val="0"/>
              </a:spcAft>
            </a:pPr>
            <a:r>
              <a:rPr lang="zh-CN" altLang="en-US" sz="1000" dirty="0">
                <a:solidFill>
                  <a:schemeClr val="tx1">
                    <a:lumMod val="75000"/>
                    <a:lumOff val="25000"/>
                  </a:schemeClr>
                </a:solidFill>
                <a:latin typeface="+mn-ea"/>
                <a:cs typeface="+mn-ea"/>
                <a:sym typeface="Arial" panose="020B0604020202020204" pitchFamily="34" charset="0"/>
              </a:rPr>
              <a:t>此处添加详细文本描述，建议与标题相关并符合整体语言</a:t>
            </a:r>
          </a:p>
        </p:txBody>
      </p:sp>
      <p:sp>
        <p:nvSpPr>
          <p:cNvPr id="23" name="TextBox 441"/>
          <p:cNvSpPr txBox="1"/>
          <p:nvPr/>
        </p:nvSpPr>
        <p:spPr>
          <a:xfrm>
            <a:off x="4365280" y="4202777"/>
            <a:ext cx="1191877" cy="692497"/>
          </a:xfrm>
          <a:prstGeom prst="rect">
            <a:avLst/>
          </a:prstGeom>
          <a:noFill/>
        </p:spPr>
        <p:txBody>
          <a:bodyPr wrap="square" lIns="0" tIns="0" rIns="0" bIns="0" rtlCol="0">
            <a:spAutoFit/>
          </a:bodyPr>
          <a:lstStyle/>
          <a:p>
            <a:pPr defTabSz="866775" fontAlgn="base">
              <a:lnSpc>
                <a:spcPct val="150000"/>
              </a:lnSpc>
              <a:spcBef>
                <a:spcPct val="0"/>
              </a:spcBef>
              <a:spcAft>
                <a:spcPct val="0"/>
              </a:spcAft>
            </a:pPr>
            <a:r>
              <a:rPr lang="zh-CN" altLang="en-US" sz="1000" dirty="0">
                <a:solidFill>
                  <a:schemeClr val="tx1">
                    <a:lumMod val="75000"/>
                    <a:lumOff val="25000"/>
                  </a:schemeClr>
                </a:solidFill>
                <a:latin typeface="+mn-ea"/>
                <a:cs typeface="+mn-ea"/>
                <a:sym typeface="Arial" panose="020B0604020202020204" pitchFamily="34" charset="0"/>
              </a:rPr>
              <a:t>此处添加详细文本描述，建议与标题相关并符合整体语言</a:t>
            </a:r>
          </a:p>
        </p:txBody>
      </p:sp>
      <p:sp>
        <p:nvSpPr>
          <p:cNvPr id="24" name="文本框 94"/>
          <p:cNvSpPr txBox="1"/>
          <p:nvPr/>
        </p:nvSpPr>
        <p:spPr>
          <a:xfrm>
            <a:off x="8432500" y="1398883"/>
            <a:ext cx="1802083" cy="338554"/>
          </a:xfrm>
          <a:prstGeom prst="rect">
            <a:avLst/>
          </a:prstGeom>
          <a:noFill/>
        </p:spPr>
        <p:txBody>
          <a:bodyPr wrap="square" rtlCol="0">
            <a:spAutoFit/>
          </a:bodyPr>
          <a:lstStyle/>
          <a:p>
            <a:r>
              <a:rPr lang="zh-CN" altLang="en-US" sz="1600" b="1" dirty="0">
                <a:latin typeface="+mn-ea"/>
              </a:rPr>
              <a:t>在此添加标题</a:t>
            </a:r>
          </a:p>
        </p:txBody>
      </p:sp>
      <p:sp>
        <p:nvSpPr>
          <p:cNvPr id="25" name="文本框 113"/>
          <p:cNvSpPr txBox="1"/>
          <p:nvPr/>
        </p:nvSpPr>
        <p:spPr>
          <a:xfrm>
            <a:off x="8432499" y="1698531"/>
            <a:ext cx="3064084"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mn-ea"/>
              </a:rPr>
              <a:t>单击添加详细文字说明，或复制文本黏贴自此右键只保留文字单击添加详细文字说明，或复制文本黏贴</a:t>
            </a:r>
          </a:p>
        </p:txBody>
      </p:sp>
      <p:sp>
        <p:nvSpPr>
          <p:cNvPr id="26" name="文本框 94"/>
          <p:cNvSpPr txBox="1"/>
          <p:nvPr/>
        </p:nvSpPr>
        <p:spPr>
          <a:xfrm>
            <a:off x="8432500" y="3176857"/>
            <a:ext cx="1802083" cy="338554"/>
          </a:xfrm>
          <a:prstGeom prst="rect">
            <a:avLst/>
          </a:prstGeom>
          <a:noFill/>
        </p:spPr>
        <p:txBody>
          <a:bodyPr wrap="square" rtlCol="0">
            <a:spAutoFit/>
          </a:bodyPr>
          <a:lstStyle/>
          <a:p>
            <a:r>
              <a:rPr lang="zh-CN" altLang="en-US" sz="1600" b="1" dirty="0">
                <a:latin typeface="+mn-ea"/>
              </a:rPr>
              <a:t>在此添加标题</a:t>
            </a:r>
          </a:p>
        </p:txBody>
      </p:sp>
      <p:sp>
        <p:nvSpPr>
          <p:cNvPr id="27" name="文本框 113"/>
          <p:cNvSpPr txBox="1"/>
          <p:nvPr/>
        </p:nvSpPr>
        <p:spPr>
          <a:xfrm>
            <a:off x="8432499" y="3476505"/>
            <a:ext cx="3064084"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mn-ea"/>
              </a:rPr>
              <a:t>单击添加详细文字说明，或复制文本黏贴自此右键只保留文字单击添加详细文字说明，或复制文本黏贴</a:t>
            </a: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500"/>
                                </p:stCondLst>
                                <p:childTnLst>
                                  <p:par>
                                    <p:cTn id="25" presetID="49" presetClass="entr" presetSubtype="0" decel="10000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par>
                              <p:cTn id="37" fill="hold">
                                <p:stCondLst>
                                  <p:cond delay="1500"/>
                                </p:stCondLst>
                                <p:childTnLst>
                                  <p:par>
                                    <p:cTn id="38" presetID="49" presetClass="entr" presetSubtype="0" decel="10000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 calcmode="lin" valueType="num">
                                          <p:cBhvr>
                                            <p:cTn id="42" dur="500" fill="hold"/>
                                            <p:tgtEl>
                                              <p:spTgt spid="9"/>
                                            </p:tgtEl>
                                            <p:attrNameLst>
                                              <p:attrName>style.rotation</p:attrName>
                                            </p:attrNameLst>
                                          </p:cBhvr>
                                          <p:tavLst>
                                            <p:tav tm="0">
                                              <p:val>
                                                <p:fltVal val="360"/>
                                              </p:val>
                                            </p:tav>
                                            <p:tav tm="100000">
                                              <p:val>
                                                <p:fltVal val="0"/>
                                              </p:val>
                                            </p:tav>
                                          </p:tavLst>
                                        </p:anim>
                                        <p:animEffect transition="in" filter="fade">
                                          <p:cBhvr>
                                            <p:cTn id="43" dur="500"/>
                                            <p:tgtEl>
                                              <p:spTgt spid="9"/>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2500"/>
                                </p:stCondLst>
                                <p:childTnLst>
                                  <p:par>
                                    <p:cTn id="51" presetID="49" presetClass="entr" presetSubtype="0" decel="10000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 calcmode="lin" valueType="num">
                                          <p:cBhvr>
                                            <p:cTn id="55" dur="500" fill="hold"/>
                                            <p:tgtEl>
                                              <p:spTgt spid="6"/>
                                            </p:tgtEl>
                                            <p:attrNameLst>
                                              <p:attrName>style.rotation</p:attrName>
                                            </p:attrNameLst>
                                          </p:cBhvr>
                                          <p:tavLst>
                                            <p:tav tm="0">
                                              <p:val>
                                                <p:fltVal val="360"/>
                                              </p:val>
                                            </p:tav>
                                            <p:tav tm="100000">
                                              <p:val>
                                                <p:fltVal val="0"/>
                                              </p:val>
                                            </p:tav>
                                          </p:tavLst>
                                        </p:anim>
                                        <p:animEffect transition="in" filter="fade">
                                          <p:cBhvr>
                                            <p:cTn id="56" dur="500"/>
                                            <p:tgtEl>
                                              <p:spTgt spid="6"/>
                                            </p:tgtEl>
                                          </p:cBhvr>
                                        </p:animEffect>
                                      </p:childTnLst>
                                    </p:cTn>
                                  </p:par>
                                </p:childTnLst>
                              </p:cTn>
                            </p:par>
                            <p:par>
                              <p:cTn id="57" fill="hold">
                                <p:stCondLst>
                                  <p:cond delay="3000"/>
                                </p:stCondLst>
                                <p:childTnLst>
                                  <p:par>
                                    <p:cTn id="58" presetID="53" presetClass="entr" presetSubtype="16"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par>
                              <p:cTn id="63" fill="hold">
                                <p:stCondLst>
                                  <p:cond delay="3500"/>
                                </p:stCondLst>
                                <p:childTnLst>
                                  <p:par>
                                    <p:cTn id="64" presetID="23" presetClass="entr" presetSubtype="528" fill="hold" grpId="0" nodeType="afterEffect">
                                      <p:stCondLst>
                                        <p:cond delay="0"/>
                                      </p:stCondLst>
                                      <p:iterate type="lt">
                                        <p:tmPct val="5000"/>
                                      </p:iterate>
                                      <p:childTnLst>
                                        <p:set>
                                          <p:cBhvr>
                                            <p:cTn id="65" dur="1" fill="hold">
                                              <p:stCondLst>
                                                <p:cond delay="0"/>
                                              </p:stCondLst>
                                            </p:cTn>
                                            <p:tgtEl>
                                              <p:spTgt spid="12"/>
                                            </p:tgtEl>
                                            <p:attrNameLst>
                                              <p:attrName>style.visibility</p:attrName>
                                            </p:attrNameLst>
                                          </p:cBhvr>
                                          <p:to>
                                            <p:strVal val="visible"/>
                                          </p:to>
                                        </p:set>
                                        <p:anim to="" calcmode="lin" valueType="num">
                                          <p:cBhvr>
                                            <p:cTn id="66" dur="1000" fill="hold">
                                              <p:stCondLst>
                                                <p:cond delay="0"/>
                                              </p:stCondLst>
                                            </p:cTn>
                                            <p:tgtEl>
                                              <p:spTgt spid="12"/>
                                            </p:tgtEl>
                                            <p:attrNameLst>
                                              <p:attrName>ppt_x</p:attrName>
                                            </p:attrNameLst>
                                          </p:cBhvr>
                                          <p:tavLst>
                                            <p:tav tm="0" fmla="#ppt_x+(8/9)*(#ppt_x-(#ppt_x-#ppt_w/2))*((1.5-1.5*$)^2-(1.5-1.5*$)^3)">
                                              <p:val>
                                                <p:fltVal val="0"/>
                                              </p:val>
                                            </p:tav>
                                            <p:tav tm="100000">
                                              <p:val>
                                                <p:fltVal val="1"/>
                                              </p:val>
                                            </p:tav>
                                          </p:tavLst>
                                        </p:anim>
                                        <p:anim to="" calcmode="lin" valueType="num">
                                          <p:cBhvr>
                                            <p:cTn id="67" dur="1000" fill="hold">
                                              <p:stCondLst>
                                                <p:cond delay="0"/>
                                              </p:stCondLst>
                                            </p:cTn>
                                            <p:tgtEl>
                                              <p:spTgt spid="12"/>
                                            </p:tgtEl>
                                            <p:attrNameLst>
                                              <p:attrName>ppt_y</p:attrName>
                                            </p:attrNameLst>
                                          </p:cBhvr>
                                          <p:tavLst>
                                            <p:tav tm="0" fmla="#ppt_y+(8/9)*(#ppt_y-(#ppt_y+#ppt_h/2))*((1.5-1.5*$)^2-(1.5-1.5*$)^3)">
                                              <p:val>
                                                <p:fltVal val="0"/>
                                              </p:val>
                                            </p:tav>
                                            <p:tav tm="100000">
                                              <p:val>
                                                <p:fltVal val="1"/>
                                              </p:val>
                                            </p:tav>
                                          </p:tavLst>
                                        </p:anim>
                                        <p:anim to="" calcmode="lin" valueType="num">
                                          <p:cBhvr>
                                            <p:cTn id="68" dur="1000" fill="hold">
                                              <p:stCondLst>
                                                <p:cond delay="0"/>
                                              </p:stCondLst>
                                            </p:cTn>
                                            <p:tgtEl>
                                              <p:spTgt spid="12"/>
                                            </p:tgtEl>
                                            <p:attrNameLst>
                                              <p:attrName>ppt_w</p:attrName>
                                            </p:attrNameLst>
                                          </p:cBhvr>
                                          <p:tavLst>
                                            <p:tav tm="0" fmla="#ppt_w+(8/9)*(#ppt_w-0)*((1.5-1.5*$)^2-(1.5-1.5*$)^3)">
                                              <p:val>
                                                <p:fltVal val="0"/>
                                              </p:val>
                                            </p:tav>
                                            <p:tav tm="100000">
                                              <p:val>
                                                <p:fltVal val="1"/>
                                              </p:val>
                                            </p:tav>
                                          </p:tavLst>
                                        </p:anim>
                                        <p:anim to="" calcmode="lin" valueType="num">
                                          <p:cBhvr>
                                            <p:cTn id="69" dur="1000" fill="hold">
                                              <p:stCondLst>
                                                <p:cond delay="0"/>
                                              </p:stCondLst>
                                            </p:cTn>
                                            <p:tgtEl>
                                              <p:spTgt spid="12"/>
                                            </p:tgtEl>
                                            <p:attrNameLst>
                                              <p:attrName>ppt_h</p:attrName>
                                            </p:attrNameLst>
                                          </p:cBhvr>
                                          <p:tavLst>
                                            <p:tav tm="0" fmla="#ppt_h+(8/9)*(#ppt_h-0)*((1.5-1.5*$)^2-(1.5-1.5*$)^3)">
                                              <p:val>
                                                <p:fltVal val="0"/>
                                              </p:val>
                                            </p:tav>
                                            <p:tav tm="100000">
                                              <p:val>
                                                <p:fltVal val="1"/>
                                              </p:val>
                                            </p:tav>
                                          </p:tavLst>
                                        </p:anim>
                                      </p:childTnLst>
                                    </p:cTn>
                                  </p:par>
                                  <p:par>
                                    <p:cTn id="70" presetID="14" presetClass="entr" presetSubtype="1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randombar(horizontal)">
                                          <p:cBhvr>
                                            <p:cTn id="72" dur="500"/>
                                            <p:tgtEl>
                                              <p:spTgt spid="21"/>
                                            </p:tgtEl>
                                          </p:cBhvr>
                                        </p:animEffect>
                                      </p:childTnLst>
                                    </p:cTn>
                                  </p:par>
                                </p:childTnLst>
                              </p:cTn>
                            </p:par>
                            <p:par>
                              <p:cTn id="73" fill="hold">
                                <p:stCondLst>
                                  <p:cond delay="4800"/>
                                </p:stCondLst>
                                <p:childTnLst>
                                  <p:par>
                                    <p:cTn id="74" presetID="23" presetClass="entr" presetSubtype="528" fill="hold" grpId="0" nodeType="afterEffect">
                                      <p:stCondLst>
                                        <p:cond delay="0"/>
                                      </p:stCondLst>
                                      <p:iterate type="lt">
                                        <p:tmPct val="5000"/>
                                      </p:iterate>
                                      <p:childTnLst>
                                        <p:set>
                                          <p:cBhvr>
                                            <p:cTn id="75" dur="1" fill="hold">
                                              <p:stCondLst>
                                                <p:cond delay="0"/>
                                              </p:stCondLst>
                                            </p:cTn>
                                            <p:tgtEl>
                                              <p:spTgt spid="13"/>
                                            </p:tgtEl>
                                            <p:attrNameLst>
                                              <p:attrName>style.visibility</p:attrName>
                                            </p:attrNameLst>
                                          </p:cBhvr>
                                          <p:to>
                                            <p:strVal val="visible"/>
                                          </p:to>
                                        </p:set>
                                        <p:anim to="" calcmode="lin" valueType="num">
                                          <p:cBhvr>
                                            <p:cTn id="76" dur="1000" fill="hold">
                                              <p:stCondLst>
                                                <p:cond delay="0"/>
                                              </p:stCondLst>
                                            </p:cTn>
                                            <p:tgtEl>
                                              <p:spTgt spid="13"/>
                                            </p:tgtEl>
                                            <p:attrNameLst>
                                              <p:attrName>ppt_x</p:attrName>
                                            </p:attrNameLst>
                                          </p:cBhvr>
                                          <p:tavLst>
                                            <p:tav tm="0" fmla="#ppt_x+(8/9)*(#ppt_x-(#ppt_x-#ppt_w/2))*((1.5-1.5*$)^2-(1.5-1.5*$)^3)">
                                              <p:val>
                                                <p:fltVal val="0"/>
                                              </p:val>
                                            </p:tav>
                                            <p:tav tm="100000">
                                              <p:val>
                                                <p:fltVal val="1"/>
                                              </p:val>
                                            </p:tav>
                                          </p:tavLst>
                                        </p:anim>
                                        <p:anim to="" calcmode="lin" valueType="num">
                                          <p:cBhvr>
                                            <p:cTn id="77" dur="1000" fill="hold">
                                              <p:stCondLst>
                                                <p:cond delay="0"/>
                                              </p:stCondLst>
                                            </p:cTn>
                                            <p:tgtEl>
                                              <p:spTgt spid="13"/>
                                            </p:tgtEl>
                                            <p:attrNameLst>
                                              <p:attrName>ppt_y</p:attrName>
                                            </p:attrNameLst>
                                          </p:cBhvr>
                                          <p:tavLst>
                                            <p:tav tm="0" fmla="#ppt_y+(8/9)*(#ppt_y-(#ppt_y+#ppt_h/2))*((1.5-1.5*$)^2-(1.5-1.5*$)^3)">
                                              <p:val>
                                                <p:fltVal val="0"/>
                                              </p:val>
                                            </p:tav>
                                            <p:tav tm="100000">
                                              <p:val>
                                                <p:fltVal val="1"/>
                                              </p:val>
                                            </p:tav>
                                          </p:tavLst>
                                        </p:anim>
                                        <p:anim to="" calcmode="lin" valueType="num">
                                          <p:cBhvr>
                                            <p:cTn id="78" dur="1000" fill="hold">
                                              <p:stCondLst>
                                                <p:cond delay="0"/>
                                              </p:stCondLst>
                                            </p:cTn>
                                            <p:tgtEl>
                                              <p:spTgt spid="13"/>
                                            </p:tgtEl>
                                            <p:attrNameLst>
                                              <p:attrName>ppt_w</p:attrName>
                                            </p:attrNameLst>
                                          </p:cBhvr>
                                          <p:tavLst>
                                            <p:tav tm="0" fmla="#ppt_w+(8/9)*(#ppt_w-0)*((1.5-1.5*$)^2-(1.5-1.5*$)^3)">
                                              <p:val>
                                                <p:fltVal val="0"/>
                                              </p:val>
                                            </p:tav>
                                            <p:tav tm="100000">
                                              <p:val>
                                                <p:fltVal val="1"/>
                                              </p:val>
                                            </p:tav>
                                          </p:tavLst>
                                        </p:anim>
                                        <p:anim to="" calcmode="lin" valueType="num">
                                          <p:cBhvr>
                                            <p:cTn id="79" dur="1000" fill="hold">
                                              <p:stCondLst>
                                                <p:cond delay="0"/>
                                              </p:stCondLst>
                                            </p:cTn>
                                            <p:tgtEl>
                                              <p:spTgt spid="13"/>
                                            </p:tgtEl>
                                            <p:attrNameLst>
                                              <p:attrName>ppt_h</p:attrName>
                                            </p:attrNameLst>
                                          </p:cBhvr>
                                          <p:tavLst>
                                            <p:tav tm="0" fmla="#ppt_h+(8/9)*(#ppt_h-0)*((1.5-1.5*$)^2-(1.5-1.5*$)^3)">
                                              <p:val>
                                                <p:fltVal val="0"/>
                                              </p:val>
                                            </p:tav>
                                            <p:tav tm="100000">
                                              <p:val>
                                                <p:fltVal val="1"/>
                                              </p:val>
                                            </p:tav>
                                          </p:tavLst>
                                        </p:anim>
                                      </p:childTnLst>
                                    </p:cTn>
                                  </p:par>
                                  <p:par>
                                    <p:cTn id="80" presetID="14" presetClass="entr" presetSubtype="1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randombar(horizontal)">
                                          <p:cBhvr>
                                            <p:cTn id="82" dur="500"/>
                                            <p:tgtEl>
                                              <p:spTgt spid="22"/>
                                            </p:tgtEl>
                                          </p:cBhvr>
                                        </p:animEffect>
                                      </p:childTnLst>
                                    </p:cTn>
                                  </p:par>
                                </p:childTnLst>
                              </p:cTn>
                            </p:par>
                            <p:par>
                              <p:cTn id="83" fill="hold">
                                <p:stCondLst>
                                  <p:cond delay="6099"/>
                                </p:stCondLst>
                                <p:childTnLst>
                                  <p:par>
                                    <p:cTn id="84" presetID="23" presetClass="entr" presetSubtype="528" fill="hold" grpId="0" nodeType="afterEffect">
                                      <p:stCondLst>
                                        <p:cond delay="0"/>
                                      </p:stCondLst>
                                      <p:iterate type="lt">
                                        <p:tmPct val="5000"/>
                                      </p:iterate>
                                      <p:childTnLst>
                                        <p:set>
                                          <p:cBhvr>
                                            <p:cTn id="85" dur="1" fill="hold">
                                              <p:stCondLst>
                                                <p:cond delay="0"/>
                                              </p:stCondLst>
                                            </p:cTn>
                                            <p:tgtEl>
                                              <p:spTgt spid="14"/>
                                            </p:tgtEl>
                                            <p:attrNameLst>
                                              <p:attrName>style.visibility</p:attrName>
                                            </p:attrNameLst>
                                          </p:cBhvr>
                                          <p:to>
                                            <p:strVal val="visible"/>
                                          </p:to>
                                        </p:set>
                                        <p:anim to="" calcmode="lin" valueType="num">
                                          <p:cBhvr>
                                            <p:cTn id="86" dur="1000" fill="hold">
                                              <p:stCondLst>
                                                <p:cond delay="0"/>
                                              </p:stCondLst>
                                            </p:cTn>
                                            <p:tgtEl>
                                              <p:spTgt spid="14"/>
                                            </p:tgtEl>
                                            <p:attrNameLst>
                                              <p:attrName>ppt_x</p:attrName>
                                            </p:attrNameLst>
                                          </p:cBhvr>
                                          <p:tavLst>
                                            <p:tav tm="0" fmla="#ppt_x+(8/9)*(#ppt_x-(#ppt_x-#ppt_w/2))*((1.5-1.5*$)^2-(1.5-1.5*$)^3)">
                                              <p:val>
                                                <p:fltVal val="0"/>
                                              </p:val>
                                            </p:tav>
                                            <p:tav tm="100000">
                                              <p:val>
                                                <p:fltVal val="1"/>
                                              </p:val>
                                            </p:tav>
                                          </p:tavLst>
                                        </p:anim>
                                        <p:anim to="" calcmode="lin" valueType="num">
                                          <p:cBhvr>
                                            <p:cTn id="87" dur="1000" fill="hold">
                                              <p:stCondLst>
                                                <p:cond delay="0"/>
                                              </p:stCondLst>
                                            </p:cTn>
                                            <p:tgtEl>
                                              <p:spTgt spid="14"/>
                                            </p:tgtEl>
                                            <p:attrNameLst>
                                              <p:attrName>ppt_y</p:attrName>
                                            </p:attrNameLst>
                                          </p:cBhvr>
                                          <p:tavLst>
                                            <p:tav tm="0" fmla="#ppt_y+(8/9)*(#ppt_y-(#ppt_y+#ppt_h/2))*((1.5-1.5*$)^2-(1.5-1.5*$)^3)">
                                              <p:val>
                                                <p:fltVal val="0"/>
                                              </p:val>
                                            </p:tav>
                                            <p:tav tm="100000">
                                              <p:val>
                                                <p:fltVal val="1"/>
                                              </p:val>
                                            </p:tav>
                                          </p:tavLst>
                                        </p:anim>
                                        <p:anim to="" calcmode="lin" valueType="num">
                                          <p:cBhvr>
                                            <p:cTn id="88" dur="1000" fill="hold">
                                              <p:stCondLst>
                                                <p:cond delay="0"/>
                                              </p:stCondLst>
                                            </p:cTn>
                                            <p:tgtEl>
                                              <p:spTgt spid="14"/>
                                            </p:tgtEl>
                                            <p:attrNameLst>
                                              <p:attrName>ppt_w</p:attrName>
                                            </p:attrNameLst>
                                          </p:cBhvr>
                                          <p:tavLst>
                                            <p:tav tm="0" fmla="#ppt_w+(8/9)*(#ppt_w-0)*((1.5-1.5*$)^2-(1.5-1.5*$)^3)">
                                              <p:val>
                                                <p:fltVal val="0"/>
                                              </p:val>
                                            </p:tav>
                                            <p:tav tm="100000">
                                              <p:val>
                                                <p:fltVal val="1"/>
                                              </p:val>
                                            </p:tav>
                                          </p:tavLst>
                                        </p:anim>
                                        <p:anim to="" calcmode="lin" valueType="num">
                                          <p:cBhvr>
                                            <p:cTn id="89" dur="1000" fill="hold">
                                              <p:stCondLst>
                                                <p:cond delay="0"/>
                                              </p:stCondLst>
                                            </p:cTn>
                                            <p:tgtEl>
                                              <p:spTgt spid="14"/>
                                            </p:tgtEl>
                                            <p:attrNameLst>
                                              <p:attrName>ppt_h</p:attrName>
                                            </p:attrNameLst>
                                          </p:cBhvr>
                                          <p:tavLst>
                                            <p:tav tm="0" fmla="#ppt_h+(8/9)*(#ppt_h-0)*((1.5-1.5*$)^2-(1.5-1.5*$)^3)">
                                              <p:val>
                                                <p:fltVal val="0"/>
                                              </p:val>
                                            </p:tav>
                                            <p:tav tm="100000">
                                              <p:val>
                                                <p:fltVal val="1"/>
                                              </p:val>
                                            </p:tav>
                                          </p:tavLst>
                                        </p:anim>
                                      </p:childTnLst>
                                    </p:cTn>
                                  </p:par>
                                  <p:par>
                                    <p:cTn id="90" presetID="14" presetClass="entr" presetSubtype="1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randombar(horizontal)">
                                          <p:cBhvr>
                                            <p:cTn id="92" dur="500"/>
                                            <p:tgtEl>
                                              <p:spTgt spid="23"/>
                                            </p:tgtEl>
                                          </p:cBhvr>
                                        </p:animEffect>
                                      </p:childTnLst>
                                    </p:cTn>
                                  </p:par>
                                </p:childTnLst>
                              </p:cTn>
                            </p:par>
                            <p:par>
                              <p:cTn id="93" fill="hold">
                                <p:stCondLst>
                                  <p:cond delay="7399"/>
                                </p:stCondLst>
                                <p:childTnLst>
                                  <p:par>
                                    <p:cTn id="94" presetID="55" presetClass="entr" presetSubtype="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strVal val="#ppt_w*0.70"/>
                                              </p:val>
                                            </p:tav>
                                            <p:tav tm="100000">
                                              <p:val>
                                                <p:strVal val="#ppt_w"/>
                                              </p:val>
                                            </p:tav>
                                          </p:tavLst>
                                        </p:anim>
                                        <p:anim calcmode="lin" valueType="num">
                                          <p:cBhvr>
                                            <p:cTn id="97" dur="1000" fill="hold"/>
                                            <p:tgtEl>
                                              <p:spTgt spid="24"/>
                                            </p:tgtEl>
                                            <p:attrNameLst>
                                              <p:attrName>ppt_h</p:attrName>
                                            </p:attrNameLst>
                                          </p:cBhvr>
                                          <p:tavLst>
                                            <p:tav tm="0">
                                              <p:val>
                                                <p:strVal val="#ppt_h"/>
                                              </p:val>
                                            </p:tav>
                                            <p:tav tm="100000">
                                              <p:val>
                                                <p:strVal val="#ppt_h"/>
                                              </p:val>
                                            </p:tav>
                                          </p:tavLst>
                                        </p:anim>
                                        <p:animEffect transition="in" filter="fade">
                                          <p:cBhvr>
                                            <p:cTn id="98" dur="1000"/>
                                            <p:tgtEl>
                                              <p:spTgt spid="24"/>
                                            </p:tgtEl>
                                          </p:cBhvr>
                                        </p:animEffect>
                                      </p:childTnLst>
                                    </p:cTn>
                                  </p:par>
                                </p:childTnLst>
                              </p:cTn>
                            </p:par>
                            <p:par>
                              <p:cTn id="99" fill="hold">
                                <p:stCondLst>
                                  <p:cond delay="8399"/>
                                </p:stCondLst>
                                <p:childTnLst>
                                  <p:par>
                                    <p:cTn id="100" presetID="14" presetClass="entr" presetSubtype="10"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randombar(horizontal)">
                                          <p:cBhvr>
                                            <p:cTn id="102" dur="500"/>
                                            <p:tgtEl>
                                              <p:spTgt spid="25"/>
                                            </p:tgtEl>
                                          </p:cBhvr>
                                        </p:animEffect>
                                      </p:childTnLst>
                                    </p:cTn>
                                  </p:par>
                                </p:childTnLst>
                              </p:cTn>
                            </p:par>
                            <p:par>
                              <p:cTn id="103" fill="hold">
                                <p:stCondLst>
                                  <p:cond delay="8899"/>
                                </p:stCondLst>
                                <p:childTnLst>
                                  <p:par>
                                    <p:cTn id="104" presetID="55" presetClass="entr" presetSubtype="0"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1000" fill="hold"/>
                                            <p:tgtEl>
                                              <p:spTgt spid="26"/>
                                            </p:tgtEl>
                                            <p:attrNameLst>
                                              <p:attrName>ppt_w</p:attrName>
                                            </p:attrNameLst>
                                          </p:cBhvr>
                                          <p:tavLst>
                                            <p:tav tm="0">
                                              <p:val>
                                                <p:strVal val="#ppt_w*0.70"/>
                                              </p:val>
                                            </p:tav>
                                            <p:tav tm="100000">
                                              <p:val>
                                                <p:strVal val="#ppt_w"/>
                                              </p:val>
                                            </p:tav>
                                          </p:tavLst>
                                        </p:anim>
                                        <p:anim calcmode="lin" valueType="num">
                                          <p:cBhvr>
                                            <p:cTn id="107" dur="1000" fill="hold"/>
                                            <p:tgtEl>
                                              <p:spTgt spid="26"/>
                                            </p:tgtEl>
                                            <p:attrNameLst>
                                              <p:attrName>ppt_h</p:attrName>
                                            </p:attrNameLst>
                                          </p:cBhvr>
                                          <p:tavLst>
                                            <p:tav tm="0">
                                              <p:val>
                                                <p:strVal val="#ppt_h"/>
                                              </p:val>
                                            </p:tav>
                                            <p:tav tm="100000">
                                              <p:val>
                                                <p:strVal val="#ppt_h"/>
                                              </p:val>
                                            </p:tav>
                                          </p:tavLst>
                                        </p:anim>
                                        <p:animEffect transition="in" filter="fade">
                                          <p:cBhvr>
                                            <p:cTn id="108" dur="1000"/>
                                            <p:tgtEl>
                                              <p:spTgt spid="26"/>
                                            </p:tgtEl>
                                          </p:cBhvr>
                                        </p:animEffect>
                                      </p:childTnLst>
                                    </p:cTn>
                                  </p:par>
                                </p:childTnLst>
                              </p:cTn>
                            </p:par>
                            <p:par>
                              <p:cTn id="109" fill="hold">
                                <p:stCondLst>
                                  <p:cond delay="9899"/>
                                </p:stCondLst>
                                <p:childTnLst>
                                  <p:par>
                                    <p:cTn id="110" presetID="14" presetClass="entr" presetSubtype="10"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randombar(horizontal)">
                                          <p:cBhvr>
                                            <p:cTn id="1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3" grpId="0"/>
          <p:bldP spid="14" grpId="0"/>
          <p:bldP spid="18" grpId="0"/>
          <p:bldP spid="19" grpId="0"/>
          <p:bldP spid="20" grpId="0"/>
          <p:bldP spid="21" grpId="0"/>
          <p:bldP spid="22" grpId="0"/>
          <p:bldP spid="23" grpId="0"/>
          <p:bldP spid="24" grpId="0"/>
          <p:bldP spid="25"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500"/>
                                </p:stCondLst>
                                <p:childTnLst>
                                  <p:par>
                                    <p:cTn id="25" presetID="49" presetClass="entr" presetSubtype="0" decel="10000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par>
                              <p:cTn id="37" fill="hold">
                                <p:stCondLst>
                                  <p:cond delay="1500"/>
                                </p:stCondLst>
                                <p:childTnLst>
                                  <p:par>
                                    <p:cTn id="38" presetID="49" presetClass="entr" presetSubtype="0" decel="10000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 calcmode="lin" valueType="num">
                                          <p:cBhvr>
                                            <p:cTn id="42" dur="500" fill="hold"/>
                                            <p:tgtEl>
                                              <p:spTgt spid="9"/>
                                            </p:tgtEl>
                                            <p:attrNameLst>
                                              <p:attrName>style.rotation</p:attrName>
                                            </p:attrNameLst>
                                          </p:cBhvr>
                                          <p:tavLst>
                                            <p:tav tm="0">
                                              <p:val>
                                                <p:fltVal val="360"/>
                                              </p:val>
                                            </p:tav>
                                            <p:tav tm="100000">
                                              <p:val>
                                                <p:fltVal val="0"/>
                                              </p:val>
                                            </p:tav>
                                          </p:tavLst>
                                        </p:anim>
                                        <p:animEffect transition="in" filter="fade">
                                          <p:cBhvr>
                                            <p:cTn id="43" dur="500"/>
                                            <p:tgtEl>
                                              <p:spTgt spid="9"/>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2500"/>
                                </p:stCondLst>
                                <p:childTnLst>
                                  <p:par>
                                    <p:cTn id="51" presetID="49" presetClass="entr" presetSubtype="0" decel="10000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 calcmode="lin" valueType="num">
                                          <p:cBhvr>
                                            <p:cTn id="55" dur="500" fill="hold"/>
                                            <p:tgtEl>
                                              <p:spTgt spid="6"/>
                                            </p:tgtEl>
                                            <p:attrNameLst>
                                              <p:attrName>style.rotation</p:attrName>
                                            </p:attrNameLst>
                                          </p:cBhvr>
                                          <p:tavLst>
                                            <p:tav tm="0">
                                              <p:val>
                                                <p:fltVal val="360"/>
                                              </p:val>
                                            </p:tav>
                                            <p:tav tm="100000">
                                              <p:val>
                                                <p:fltVal val="0"/>
                                              </p:val>
                                            </p:tav>
                                          </p:tavLst>
                                        </p:anim>
                                        <p:animEffect transition="in" filter="fade">
                                          <p:cBhvr>
                                            <p:cTn id="56" dur="500"/>
                                            <p:tgtEl>
                                              <p:spTgt spid="6"/>
                                            </p:tgtEl>
                                          </p:cBhvr>
                                        </p:animEffect>
                                      </p:childTnLst>
                                    </p:cTn>
                                  </p:par>
                                </p:childTnLst>
                              </p:cTn>
                            </p:par>
                            <p:par>
                              <p:cTn id="57" fill="hold">
                                <p:stCondLst>
                                  <p:cond delay="3000"/>
                                </p:stCondLst>
                                <p:childTnLst>
                                  <p:par>
                                    <p:cTn id="58" presetID="53" presetClass="entr" presetSubtype="16"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par>
                              <p:cTn id="63" fill="hold">
                                <p:stCondLst>
                                  <p:cond delay="3500"/>
                                </p:stCondLst>
                                <p:childTnLst>
                                  <p:par>
                                    <p:cTn id="64" presetID="23" presetClass="entr" presetSubtype="528" fill="hold" grpId="0" nodeType="afterEffect">
                                      <p:stCondLst>
                                        <p:cond delay="0"/>
                                      </p:stCondLst>
                                      <p:iterate type="lt">
                                        <p:tmPct val="5000"/>
                                      </p:iterate>
                                      <p:childTnLst>
                                        <p:set>
                                          <p:cBhvr>
                                            <p:cTn id="65" dur="1" fill="hold">
                                              <p:stCondLst>
                                                <p:cond delay="0"/>
                                              </p:stCondLst>
                                            </p:cTn>
                                            <p:tgtEl>
                                              <p:spTgt spid="12"/>
                                            </p:tgtEl>
                                            <p:attrNameLst>
                                              <p:attrName>style.visibility</p:attrName>
                                            </p:attrNameLst>
                                          </p:cBhvr>
                                          <p:to>
                                            <p:strVal val="visible"/>
                                          </p:to>
                                        </p:set>
                                        <p:anim to="" calcmode="lin" valueType="num">
                                          <p:cBhvr>
                                            <p:cTn id="66" dur="1000" fill="hold">
                                              <p:stCondLst>
                                                <p:cond delay="0"/>
                                              </p:stCondLst>
                                            </p:cTn>
                                            <p:tgtEl>
                                              <p:spTgt spid="12"/>
                                            </p:tgtEl>
                                            <p:attrNameLst>
                                              <p:attrName>ppt_x</p:attrName>
                                            </p:attrNameLst>
                                          </p:cBhvr>
                                          <p:tavLst>
                                            <p:tav tm="0" fmla="#ppt_x+(8/9)*(#ppt_x-(#ppt_x-#ppt_w/2))*((1.5-1.5*$)^2-(1.5-1.5*$)^3)">
                                              <p:val>
                                                <p:fltVal val="0"/>
                                              </p:val>
                                            </p:tav>
                                            <p:tav tm="100000">
                                              <p:val>
                                                <p:fltVal val="1"/>
                                              </p:val>
                                            </p:tav>
                                          </p:tavLst>
                                        </p:anim>
                                        <p:anim to="" calcmode="lin" valueType="num">
                                          <p:cBhvr>
                                            <p:cTn id="67" dur="1000" fill="hold">
                                              <p:stCondLst>
                                                <p:cond delay="0"/>
                                              </p:stCondLst>
                                            </p:cTn>
                                            <p:tgtEl>
                                              <p:spTgt spid="12"/>
                                            </p:tgtEl>
                                            <p:attrNameLst>
                                              <p:attrName>ppt_y</p:attrName>
                                            </p:attrNameLst>
                                          </p:cBhvr>
                                          <p:tavLst>
                                            <p:tav tm="0" fmla="#ppt_y+(8/9)*(#ppt_y-(#ppt_y+#ppt_h/2))*((1.5-1.5*$)^2-(1.5-1.5*$)^3)">
                                              <p:val>
                                                <p:fltVal val="0"/>
                                              </p:val>
                                            </p:tav>
                                            <p:tav tm="100000">
                                              <p:val>
                                                <p:fltVal val="1"/>
                                              </p:val>
                                            </p:tav>
                                          </p:tavLst>
                                        </p:anim>
                                        <p:anim to="" calcmode="lin" valueType="num">
                                          <p:cBhvr>
                                            <p:cTn id="68" dur="1000" fill="hold">
                                              <p:stCondLst>
                                                <p:cond delay="0"/>
                                              </p:stCondLst>
                                            </p:cTn>
                                            <p:tgtEl>
                                              <p:spTgt spid="12"/>
                                            </p:tgtEl>
                                            <p:attrNameLst>
                                              <p:attrName>ppt_w</p:attrName>
                                            </p:attrNameLst>
                                          </p:cBhvr>
                                          <p:tavLst>
                                            <p:tav tm="0" fmla="#ppt_w+(8/9)*(#ppt_w-0)*((1.5-1.5*$)^2-(1.5-1.5*$)^3)">
                                              <p:val>
                                                <p:fltVal val="0"/>
                                              </p:val>
                                            </p:tav>
                                            <p:tav tm="100000">
                                              <p:val>
                                                <p:fltVal val="1"/>
                                              </p:val>
                                            </p:tav>
                                          </p:tavLst>
                                        </p:anim>
                                        <p:anim to="" calcmode="lin" valueType="num">
                                          <p:cBhvr>
                                            <p:cTn id="69" dur="1000" fill="hold">
                                              <p:stCondLst>
                                                <p:cond delay="0"/>
                                              </p:stCondLst>
                                            </p:cTn>
                                            <p:tgtEl>
                                              <p:spTgt spid="12"/>
                                            </p:tgtEl>
                                            <p:attrNameLst>
                                              <p:attrName>ppt_h</p:attrName>
                                            </p:attrNameLst>
                                          </p:cBhvr>
                                          <p:tavLst>
                                            <p:tav tm="0" fmla="#ppt_h+(8/9)*(#ppt_h-0)*((1.5-1.5*$)^2-(1.5-1.5*$)^3)">
                                              <p:val>
                                                <p:fltVal val="0"/>
                                              </p:val>
                                            </p:tav>
                                            <p:tav tm="100000">
                                              <p:val>
                                                <p:fltVal val="1"/>
                                              </p:val>
                                            </p:tav>
                                          </p:tavLst>
                                        </p:anim>
                                      </p:childTnLst>
                                    </p:cTn>
                                  </p:par>
                                  <p:par>
                                    <p:cTn id="70" presetID="14" presetClass="entr" presetSubtype="1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randombar(horizontal)">
                                          <p:cBhvr>
                                            <p:cTn id="72" dur="500"/>
                                            <p:tgtEl>
                                              <p:spTgt spid="21"/>
                                            </p:tgtEl>
                                          </p:cBhvr>
                                        </p:animEffect>
                                      </p:childTnLst>
                                    </p:cTn>
                                  </p:par>
                                </p:childTnLst>
                              </p:cTn>
                            </p:par>
                            <p:par>
                              <p:cTn id="73" fill="hold">
                                <p:stCondLst>
                                  <p:cond delay="4800"/>
                                </p:stCondLst>
                                <p:childTnLst>
                                  <p:par>
                                    <p:cTn id="74" presetID="23" presetClass="entr" presetSubtype="528" fill="hold" grpId="0" nodeType="afterEffect">
                                      <p:stCondLst>
                                        <p:cond delay="0"/>
                                      </p:stCondLst>
                                      <p:iterate type="lt">
                                        <p:tmPct val="5000"/>
                                      </p:iterate>
                                      <p:childTnLst>
                                        <p:set>
                                          <p:cBhvr>
                                            <p:cTn id="75" dur="1" fill="hold">
                                              <p:stCondLst>
                                                <p:cond delay="0"/>
                                              </p:stCondLst>
                                            </p:cTn>
                                            <p:tgtEl>
                                              <p:spTgt spid="13"/>
                                            </p:tgtEl>
                                            <p:attrNameLst>
                                              <p:attrName>style.visibility</p:attrName>
                                            </p:attrNameLst>
                                          </p:cBhvr>
                                          <p:to>
                                            <p:strVal val="visible"/>
                                          </p:to>
                                        </p:set>
                                        <p:anim to="" calcmode="lin" valueType="num">
                                          <p:cBhvr>
                                            <p:cTn id="76" dur="1000" fill="hold">
                                              <p:stCondLst>
                                                <p:cond delay="0"/>
                                              </p:stCondLst>
                                            </p:cTn>
                                            <p:tgtEl>
                                              <p:spTgt spid="13"/>
                                            </p:tgtEl>
                                            <p:attrNameLst>
                                              <p:attrName>ppt_x</p:attrName>
                                            </p:attrNameLst>
                                          </p:cBhvr>
                                          <p:tavLst>
                                            <p:tav tm="0" fmla="#ppt_x+(8/9)*(#ppt_x-(#ppt_x-#ppt_w/2))*((1.5-1.5*$)^2-(1.5-1.5*$)^3)">
                                              <p:val>
                                                <p:fltVal val="0"/>
                                              </p:val>
                                            </p:tav>
                                            <p:tav tm="100000">
                                              <p:val>
                                                <p:fltVal val="1"/>
                                              </p:val>
                                            </p:tav>
                                          </p:tavLst>
                                        </p:anim>
                                        <p:anim to="" calcmode="lin" valueType="num">
                                          <p:cBhvr>
                                            <p:cTn id="77" dur="1000" fill="hold">
                                              <p:stCondLst>
                                                <p:cond delay="0"/>
                                              </p:stCondLst>
                                            </p:cTn>
                                            <p:tgtEl>
                                              <p:spTgt spid="13"/>
                                            </p:tgtEl>
                                            <p:attrNameLst>
                                              <p:attrName>ppt_y</p:attrName>
                                            </p:attrNameLst>
                                          </p:cBhvr>
                                          <p:tavLst>
                                            <p:tav tm="0" fmla="#ppt_y+(8/9)*(#ppt_y-(#ppt_y+#ppt_h/2))*((1.5-1.5*$)^2-(1.5-1.5*$)^3)">
                                              <p:val>
                                                <p:fltVal val="0"/>
                                              </p:val>
                                            </p:tav>
                                            <p:tav tm="100000">
                                              <p:val>
                                                <p:fltVal val="1"/>
                                              </p:val>
                                            </p:tav>
                                          </p:tavLst>
                                        </p:anim>
                                        <p:anim to="" calcmode="lin" valueType="num">
                                          <p:cBhvr>
                                            <p:cTn id="78" dur="1000" fill="hold">
                                              <p:stCondLst>
                                                <p:cond delay="0"/>
                                              </p:stCondLst>
                                            </p:cTn>
                                            <p:tgtEl>
                                              <p:spTgt spid="13"/>
                                            </p:tgtEl>
                                            <p:attrNameLst>
                                              <p:attrName>ppt_w</p:attrName>
                                            </p:attrNameLst>
                                          </p:cBhvr>
                                          <p:tavLst>
                                            <p:tav tm="0" fmla="#ppt_w+(8/9)*(#ppt_w-0)*((1.5-1.5*$)^2-(1.5-1.5*$)^3)">
                                              <p:val>
                                                <p:fltVal val="0"/>
                                              </p:val>
                                            </p:tav>
                                            <p:tav tm="100000">
                                              <p:val>
                                                <p:fltVal val="1"/>
                                              </p:val>
                                            </p:tav>
                                          </p:tavLst>
                                        </p:anim>
                                        <p:anim to="" calcmode="lin" valueType="num">
                                          <p:cBhvr>
                                            <p:cTn id="79" dur="1000" fill="hold">
                                              <p:stCondLst>
                                                <p:cond delay="0"/>
                                              </p:stCondLst>
                                            </p:cTn>
                                            <p:tgtEl>
                                              <p:spTgt spid="13"/>
                                            </p:tgtEl>
                                            <p:attrNameLst>
                                              <p:attrName>ppt_h</p:attrName>
                                            </p:attrNameLst>
                                          </p:cBhvr>
                                          <p:tavLst>
                                            <p:tav tm="0" fmla="#ppt_h+(8/9)*(#ppt_h-0)*((1.5-1.5*$)^2-(1.5-1.5*$)^3)">
                                              <p:val>
                                                <p:fltVal val="0"/>
                                              </p:val>
                                            </p:tav>
                                            <p:tav tm="100000">
                                              <p:val>
                                                <p:fltVal val="1"/>
                                              </p:val>
                                            </p:tav>
                                          </p:tavLst>
                                        </p:anim>
                                      </p:childTnLst>
                                    </p:cTn>
                                  </p:par>
                                  <p:par>
                                    <p:cTn id="80" presetID="14" presetClass="entr" presetSubtype="1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randombar(horizontal)">
                                          <p:cBhvr>
                                            <p:cTn id="82" dur="500"/>
                                            <p:tgtEl>
                                              <p:spTgt spid="22"/>
                                            </p:tgtEl>
                                          </p:cBhvr>
                                        </p:animEffect>
                                      </p:childTnLst>
                                    </p:cTn>
                                  </p:par>
                                </p:childTnLst>
                              </p:cTn>
                            </p:par>
                            <p:par>
                              <p:cTn id="83" fill="hold">
                                <p:stCondLst>
                                  <p:cond delay="6099"/>
                                </p:stCondLst>
                                <p:childTnLst>
                                  <p:par>
                                    <p:cTn id="84" presetID="23" presetClass="entr" presetSubtype="528" fill="hold" grpId="0" nodeType="afterEffect">
                                      <p:stCondLst>
                                        <p:cond delay="0"/>
                                      </p:stCondLst>
                                      <p:iterate type="lt">
                                        <p:tmPct val="5000"/>
                                      </p:iterate>
                                      <p:childTnLst>
                                        <p:set>
                                          <p:cBhvr>
                                            <p:cTn id="85" dur="1" fill="hold">
                                              <p:stCondLst>
                                                <p:cond delay="0"/>
                                              </p:stCondLst>
                                            </p:cTn>
                                            <p:tgtEl>
                                              <p:spTgt spid="14"/>
                                            </p:tgtEl>
                                            <p:attrNameLst>
                                              <p:attrName>style.visibility</p:attrName>
                                            </p:attrNameLst>
                                          </p:cBhvr>
                                          <p:to>
                                            <p:strVal val="visible"/>
                                          </p:to>
                                        </p:set>
                                        <p:anim to="" calcmode="lin" valueType="num">
                                          <p:cBhvr>
                                            <p:cTn id="86" dur="1000" fill="hold">
                                              <p:stCondLst>
                                                <p:cond delay="0"/>
                                              </p:stCondLst>
                                            </p:cTn>
                                            <p:tgtEl>
                                              <p:spTgt spid="14"/>
                                            </p:tgtEl>
                                            <p:attrNameLst>
                                              <p:attrName>ppt_x</p:attrName>
                                            </p:attrNameLst>
                                          </p:cBhvr>
                                          <p:tavLst>
                                            <p:tav tm="0" fmla="#ppt_x+(8/9)*(#ppt_x-(#ppt_x-#ppt_w/2))*((1.5-1.5*$)^2-(1.5-1.5*$)^3)">
                                              <p:val>
                                                <p:fltVal val="0"/>
                                              </p:val>
                                            </p:tav>
                                            <p:tav tm="100000">
                                              <p:val>
                                                <p:fltVal val="1"/>
                                              </p:val>
                                            </p:tav>
                                          </p:tavLst>
                                        </p:anim>
                                        <p:anim to="" calcmode="lin" valueType="num">
                                          <p:cBhvr>
                                            <p:cTn id="87" dur="1000" fill="hold">
                                              <p:stCondLst>
                                                <p:cond delay="0"/>
                                              </p:stCondLst>
                                            </p:cTn>
                                            <p:tgtEl>
                                              <p:spTgt spid="14"/>
                                            </p:tgtEl>
                                            <p:attrNameLst>
                                              <p:attrName>ppt_y</p:attrName>
                                            </p:attrNameLst>
                                          </p:cBhvr>
                                          <p:tavLst>
                                            <p:tav tm="0" fmla="#ppt_y+(8/9)*(#ppt_y-(#ppt_y+#ppt_h/2))*((1.5-1.5*$)^2-(1.5-1.5*$)^3)">
                                              <p:val>
                                                <p:fltVal val="0"/>
                                              </p:val>
                                            </p:tav>
                                            <p:tav tm="100000">
                                              <p:val>
                                                <p:fltVal val="1"/>
                                              </p:val>
                                            </p:tav>
                                          </p:tavLst>
                                        </p:anim>
                                        <p:anim to="" calcmode="lin" valueType="num">
                                          <p:cBhvr>
                                            <p:cTn id="88" dur="1000" fill="hold">
                                              <p:stCondLst>
                                                <p:cond delay="0"/>
                                              </p:stCondLst>
                                            </p:cTn>
                                            <p:tgtEl>
                                              <p:spTgt spid="14"/>
                                            </p:tgtEl>
                                            <p:attrNameLst>
                                              <p:attrName>ppt_w</p:attrName>
                                            </p:attrNameLst>
                                          </p:cBhvr>
                                          <p:tavLst>
                                            <p:tav tm="0" fmla="#ppt_w+(8/9)*(#ppt_w-0)*((1.5-1.5*$)^2-(1.5-1.5*$)^3)">
                                              <p:val>
                                                <p:fltVal val="0"/>
                                              </p:val>
                                            </p:tav>
                                            <p:tav tm="100000">
                                              <p:val>
                                                <p:fltVal val="1"/>
                                              </p:val>
                                            </p:tav>
                                          </p:tavLst>
                                        </p:anim>
                                        <p:anim to="" calcmode="lin" valueType="num">
                                          <p:cBhvr>
                                            <p:cTn id="89" dur="1000" fill="hold">
                                              <p:stCondLst>
                                                <p:cond delay="0"/>
                                              </p:stCondLst>
                                            </p:cTn>
                                            <p:tgtEl>
                                              <p:spTgt spid="14"/>
                                            </p:tgtEl>
                                            <p:attrNameLst>
                                              <p:attrName>ppt_h</p:attrName>
                                            </p:attrNameLst>
                                          </p:cBhvr>
                                          <p:tavLst>
                                            <p:tav tm="0" fmla="#ppt_h+(8/9)*(#ppt_h-0)*((1.5-1.5*$)^2-(1.5-1.5*$)^3)">
                                              <p:val>
                                                <p:fltVal val="0"/>
                                              </p:val>
                                            </p:tav>
                                            <p:tav tm="100000">
                                              <p:val>
                                                <p:fltVal val="1"/>
                                              </p:val>
                                            </p:tav>
                                          </p:tavLst>
                                        </p:anim>
                                      </p:childTnLst>
                                    </p:cTn>
                                  </p:par>
                                  <p:par>
                                    <p:cTn id="90" presetID="14" presetClass="entr" presetSubtype="1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randombar(horizontal)">
                                          <p:cBhvr>
                                            <p:cTn id="92" dur="500"/>
                                            <p:tgtEl>
                                              <p:spTgt spid="23"/>
                                            </p:tgtEl>
                                          </p:cBhvr>
                                        </p:animEffect>
                                      </p:childTnLst>
                                    </p:cTn>
                                  </p:par>
                                </p:childTnLst>
                              </p:cTn>
                            </p:par>
                            <p:par>
                              <p:cTn id="93" fill="hold">
                                <p:stCondLst>
                                  <p:cond delay="7399"/>
                                </p:stCondLst>
                                <p:childTnLst>
                                  <p:par>
                                    <p:cTn id="94" presetID="55" presetClass="entr" presetSubtype="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strVal val="#ppt_w*0.70"/>
                                              </p:val>
                                            </p:tav>
                                            <p:tav tm="100000">
                                              <p:val>
                                                <p:strVal val="#ppt_w"/>
                                              </p:val>
                                            </p:tav>
                                          </p:tavLst>
                                        </p:anim>
                                        <p:anim calcmode="lin" valueType="num">
                                          <p:cBhvr>
                                            <p:cTn id="97" dur="1000" fill="hold"/>
                                            <p:tgtEl>
                                              <p:spTgt spid="24"/>
                                            </p:tgtEl>
                                            <p:attrNameLst>
                                              <p:attrName>ppt_h</p:attrName>
                                            </p:attrNameLst>
                                          </p:cBhvr>
                                          <p:tavLst>
                                            <p:tav tm="0">
                                              <p:val>
                                                <p:strVal val="#ppt_h"/>
                                              </p:val>
                                            </p:tav>
                                            <p:tav tm="100000">
                                              <p:val>
                                                <p:strVal val="#ppt_h"/>
                                              </p:val>
                                            </p:tav>
                                          </p:tavLst>
                                        </p:anim>
                                        <p:animEffect transition="in" filter="fade">
                                          <p:cBhvr>
                                            <p:cTn id="98" dur="1000"/>
                                            <p:tgtEl>
                                              <p:spTgt spid="24"/>
                                            </p:tgtEl>
                                          </p:cBhvr>
                                        </p:animEffect>
                                      </p:childTnLst>
                                    </p:cTn>
                                  </p:par>
                                </p:childTnLst>
                              </p:cTn>
                            </p:par>
                            <p:par>
                              <p:cTn id="99" fill="hold">
                                <p:stCondLst>
                                  <p:cond delay="8399"/>
                                </p:stCondLst>
                                <p:childTnLst>
                                  <p:par>
                                    <p:cTn id="100" presetID="14" presetClass="entr" presetSubtype="10"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randombar(horizontal)">
                                          <p:cBhvr>
                                            <p:cTn id="102" dur="500"/>
                                            <p:tgtEl>
                                              <p:spTgt spid="25"/>
                                            </p:tgtEl>
                                          </p:cBhvr>
                                        </p:animEffect>
                                      </p:childTnLst>
                                    </p:cTn>
                                  </p:par>
                                </p:childTnLst>
                              </p:cTn>
                            </p:par>
                            <p:par>
                              <p:cTn id="103" fill="hold">
                                <p:stCondLst>
                                  <p:cond delay="8899"/>
                                </p:stCondLst>
                                <p:childTnLst>
                                  <p:par>
                                    <p:cTn id="104" presetID="55" presetClass="entr" presetSubtype="0"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1000" fill="hold"/>
                                            <p:tgtEl>
                                              <p:spTgt spid="26"/>
                                            </p:tgtEl>
                                            <p:attrNameLst>
                                              <p:attrName>ppt_w</p:attrName>
                                            </p:attrNameLst>
                                          </p:cBhvr>
                                          <p:tavLst>
                                            <p:tav tm="0">
                                              <p:val>
                                                <p:strVal val="#ppt_w*0.70"/>
                                              </p:val>
                                            </p:tav>
                                            <p:tav tm="100000">
                                              <p:val>
                                                <p:strVal val="#ppt_w"/>
                                              </p:val>
                                            </p:tav>
                                          </p:tavLst>
                                        </p:anim>
                                        <p:anim calcmode="lin" valueType="num">
                                          <p:cBhvr>
                                            <p:cTn id="107" dur="1000" fill="hold"/>
                                            <p:tgtEl>
                                              <p:spTgt spid="26"/>
                                            </p:tgtEl>
                                            <p:attrNameLst>
                                              <p:attrName>ppt_h</p:attrName>
                                            </p:attrNameLst>
                                          </p:cBhvr>
                                          <p:tavLst>
                                            <p:tav tm="0">
                                              <p:val>
                                                <p:strVal val="#ppt_h"/>
                                              </p:val>
                                            </p:tav>
                                            <p:tav tm="100000">
                                              <p:val>
                                                <p:strVal val="#ppt_h"/>
                                              </p:val>
                                            </p:tav>
                                          </p:tavLst>
                                        </p:anim>
                                        <p:animEffect transition="in" filter="fade">
                                          <p:cBhvr>
                                            <p:cTn id="108" dur="1000"/>
                                            <p:tgtEl>
                                              <p:spTgt spid="26"/>
                                            </p:tgtEl>
                                          </p:cBhvr>
                                        </p:animEffect>
                                      </p:childTnLst>
                                    </p:cTn>
                                  </p:par>
                                </p:childTnLst>
                              </p:cTn>
                            </p:par>
                            <p:par>
                              <p:cTn id="109" fill="hold">
                                <p:stCondLst>
                                  <p:cond delay="9899"/>
                                </p:stCondLst>
                                <p:childTnLst>
                                  <p:par>
                                    <p:cTn id="110" presetID="14" presetClass="entr" presetSubtype="10"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randombar(horizontal)">
                                          <p:cBhvr>
                                            <p:cTn id="1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3" grpId="0"/>
          <p:bldP spid="14" grpId="0"/>
          <p:bldP spid="18" grpId="0"/>
          <p:bldP spid="19" grpId="0"/>
          <p:bldP spid="20" grpId="0"/>
          <p:bldP spid="21" grpId="0"/>
          <p:bldP spid="22" grpId="0"/>
          <p:bldP spid="23" grpId="0"/>
          <p:bldP spid="24" grpId="0"/>
          <p:bldP spid="25" grpId="0"/>
          <p:bldP spid="26" grpId="0"/>
          <p:bldP spid="2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a:solidFill>
                  <a:schemeClr val="accent6">
                    <a:lumMod val="50000"/>
                  </a:schemeClr>
                </a:solidFill>
                <a:effectLst>
                  <a:outerShdw blurRad="101600" dist="152400" dir="15600000" sy="30000" kx="-1800000" algn="bl" rotWithShape="0">
                    <a:prstClr val="black">
                      <a:alpha val="32000"/>
                    </a:prstClr>
                  </a:outerShdw>
                </a:effectLst>
                <a:latin typeface="+mn-ea"/>
              </a:rPr>
              <a:t>01</a:t>
            </a: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chemeClr val="accent6">
                    <a:lumMod val="50000"/>
                  </a:schemeClr>
                </a:solidFill>
                <a:latin typeface="+mn-ea"/>
              </a:rPr>
              <a:t>端午佳节效果预期</a:t>
            </a:r>
          </a:p>
        </p:txBody>
      </p:sp>
      <p:grpSp>
        <p:nvGrpSpPr>
          <p:cNvPr id="5" name="组合 4"/>
          <p:cNvGrpSpPr/>
          <p:nvPr/>
        </p:nvGrpSpPr>
        <p:grpSpPr>
          <a:xfrm>
            <a:off x="5690586" y="1757779"/>
            <a:ext cx="6278952" cy="5104951"/>
            <a:chOff x="5097193" y="1300027"/>
            <a:chExt cx="7018607" cy="5406965"/>
          </a:xfrm>
        </p:grpSpPr>
        <p:pic>
          <p:nvPicPr>
            <p:cNvPr id="6" name="图片 5"/>
            <p:cNvPicPr>
              <a:picLocks noChangeAspect="1"/>
            </p:cNvPicPr>
            <p:nvPr/>
          </p:nvPicPr>
          <p:blipFill rotWithShape="1">
            <a:blip r:embed="rId3" cstate="screen"/>
            <a:srcRect/>
            <a:stretch>
              <a:fillRect/>
            </a:stretch>
          </p:blipFill>
          <p:spPr>
            <a:xfrm>
              <a:off x="7390145" y="1300027"/>
              <a:ext cx="3406852" cy="4713891"/>
            </a:xfrm>
            <a:prstGeom prst="rect">
              <a:avLst/>
            </a:prstGeom>
          </p:spPr>
        </p:pic>
        <p:pic>
          <p:nvPicPr>
            <p:cNvPr id="7" name="图片 6"/>
            <p:cNvPicPr>
              <a:picLocks noChangeAspect="1"/>
            </p:cNvPicPr>
            <p:nvPr/>
          </p:nvPicPr>
          <p:blipFill rotWithShape="1">
            <a:blip r:embed="rId4" cstate="screen"/>
            <a:srcRect/>
            <a:stretch>
              <a:fillRect/>
            </a:stretch>
          </p:blipFill>
          <p:spPr>
            <a:xfrm>
              <a:off x="5097193" y="2888243"/>
              <a:ext cx="7018607" cy="3818749"/>
            </a:xfrm>
            <a:prstGeom prst="rect">
              <a:avLst/>
            </a:prstGeom>
          </p:spPr>
        </p:pic>
      </p:grpSp>
      <p:sp>
        <p:nvSpPr>
          <p:cNvPr id="8" name="文本框 7"/>
          <p:cNvSpPr txBox="1"/>
          <p:nvPr/>
        </p:nvSpPr>
        <p:spPr>
          <a:xfrm flipH="1">
            <a:off x="5945337" y="2001862"/>
            <a:ext cx="458193" cy="1200329"/>
          </a:xfrm>
          <a:prstGeom prst="rect">
            <a:avLst/>
          </a:prstGeom>
          <a:noFill/>
          <a:ln w="28575">
            <a:solidFill>
              <a:srgbClr val="07706B"/>
            </a:solidFill>
          </a:ln>
        </p:spPr>
        <p:txBody>
          <a:bodyPr rot="0" spcFirstLastPara="0" vertOverflow="overflow" horzOverflow="overflow" vert="horz" wrap="square" lIns="91440" tIns="45720" rIns="91440" bIns="45720" numCol="1" spcCol="0" rtlCol="0" fromWordArt="0" anchor="t" anchorCtr="0" forceAA="0" compatLnSpc="1">
            <a:spAutoFit/>
          </a:bodyPr>
          <a:lstStyle>
            <a:defPPr>
              <a:defRPr lang="zh-CN"/>
            </a:defPPr>
            <a:lvl1pPr algn="ctr">
              <a:defRPr sz="2800">
                <a:solidFill>
                  <a:srgbClr val="FEE3B0"/>
                </a:solidFill>
                <a:latin typeface="义启小魏楷" panose="02010601030101010101" pitchFamily="2" charset="-122"/>
                <a:ea typeface="义启小魏楷" panose="02010601030101010101" pitchFamily="2"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7706B"/>
                </a:solidFill>
                <a:effectLst/>
                <a:uLnTx/>
                <a:uFillTx/>
                <a:latin typeface="思源宋体 CN Heavy" panose="02020900000000000000" pitchFamily="18" charset="-122"/>
                <a:ea typeface="思源宋体 CN Heavy" panose="02020900000000000000" pitchFamily="18" charset="-122"/>
              </a:rPr>
              <a:t>添加标题</a:t>
            </a:r>
          </a:p>
        </p:txBody>
      </p:sp>
      <p:sp>
        <p:nvSpPr>
          <p:cNvPr id="9" name="文本框 8"/>
          <p:cNvSpPr txBox="1"/>
          <p:nvPr/>
        </p:nvSpPr>
        <p:spPr>
          <a:xfrm>
            <a:off x="4882156" y="2001862"/>
            <a:ext cx="1015663" cy="2747692"/>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mn-ea"/>
                <a:cs typeface="+mn-ea"/>
              </a:rPr>
              <a:t>请在此处添加具体内容，文字尽量言简意赅，简单说明即可，不必过于繁琐，注意版面美观度。</a:t>
            </a:r>
          </a:p>
        </p:txBody>
      </p:sp>
      <p:sp>
        <p:nvSpPr>
          <p:cNvPr id="10" name="文本框 9"/>
          <p:cNvSpPr txBox="1"/>
          <p:nvPr/>
        </p:nvSpPr>
        <p:spPr>
          <a:xfrm flipH="1">
            <a:off x="3917524" y="2001862"/>
            <a:ext cx="458193" cy="1200329"/>
          </a:xfrm>
          <a:prstGeom prst="rect">
            <a:avLst/>
          </a:prstGeom>
          <a:noFill/>
          <a:ln w="28575">
            <a:solidFill>
              <a:srgbClr val="07706B"/>
            </a:solidFill>
          </a:ln>
        </p:spPr>
        <p:txBody>
          <a:bodyPr rot="0" spcFirstLastPara="0" vertOverflow="overflow" horzOverflow="overflow" vert="horz" wrap="square" lIns="91440" tIns="45720" rIns="91440" bIns="45720" numCol="1" spcCol="0" rtlCol="0" fromWordArt="0" anchor="t" anchorCtr="0" forceAA="0" compatLnSpc="1">
            <a:spAutoFit/>
          </a:bodyPr>
          <a:lstStyle>
            <a:defPPr>
              <a:defRPr lang="zh-CN"/>
            </a:defPPr>
            <a:lvl1pPr algn="ctr">
              <a:defRPr sz="2800">
                <a:solidFill>
                  <a:srgbClr val="FEE3B0"/>
                </a:solidFill>
                <a:latin typeface="义启小魏楷" panose="02010601030101010101" pitchFamily="2" charset="-122"/>
                <a:ea typeface="义启小魏楷" panose="02010601030101010101" pitchFamily="2"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7706B"/>
                </a:solidFill>
                <a:effectLst/>
                <a:uLnTx/>
                <a:uFillTx/>
                <a:latin typeface="思源宋体 CN Heavy" panose="02020900000000000000" pitchFamily="18" charset="-122"/>
                <a:ea typeface="思源宋体 CN Heavy" panose="02020900000000000000" pitchFamily="18" charset="-122"/>
              </a:rPr>
              <a:t>添加标题</a:t>
            </a:r>
          </a:p>
        </p:txBody>
      </p:sp>
      <p:sp>
        <p:nvSpPr>
          <p:cNvPr id="11" name="文本框 10"/>
          <p:cNvSpPr txBox="1"/>
          <p:nvPr/>
        </p:nvSpPr>
        <p:spPr>
          <a:xfrm>
            <a:off x="2854343" y="2001862"/>
            <a:ext cx="1015663" cy="2747692"/>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mn-ea"/>
                <a:cs typeface="+mn-ea"/>
              </a:rPr>
              <a:t>请在此处添加具体内容，文字尽量言简意赅，简单说明即可，不必过于繁琐，注意版面美观度。</a:t>
            </a:r>
          </a:p>
        </p:txBody>
      </p:sp>
      <p:sp>
        <p:nvSpPr>
          <p:cNvPr id="12" name="文本框 11"/>
          <p:cNvSpPr txBox="1"/>
          <p:nvPr/>
        </p:nvSpPr>
        <p:spPr>
          <a:xfrm flipH="1">
            <a:off x="1889711" y="2001862"/>
            <a:ext cx="458193" cy="1200329"/>
          </a:xfrm>
          <a:prstGeom prst="rect">
            <a:avLst/>
          </a:prstGeom>
          <a:noFill/>
          <a:ln w="28575">
            <a:solidFill>
              <a:srgbClr val="07706B"/>
            </a:solidFill>
          </a:ln>
        </p:spPr>
        <p:txBody>
          <a:bodyPr rot="0" spcFirstLastPara="0" vertOverflow="overflow" horzOverflow="overflow" vert="horz" wrap="square" lIns="91440" tIns="45720" rIns="91440" bIns="45720" numCol="1" spcCol="0" rtlCol="0" fromWordArt="0" anchor="t" anchorCtr="0" forceAA="0" compatLnSpc="1">
            <a:spAutoFit/>
          </a:bodyPr>
          <a:lstStyle>
            <a:defPPr>
              <a:defRPr lang="zh-CN"/>
            </a:defPPr>
            <a:lvl1pPr algn="ctr">
              <a:defRPr sz="2800">
                <a:solidFill>
                  <a:srgbClr val="FEE3B0"/>
                </a:solidFill>
                <a:latin typeface="义启小魏楷" panose="02010601030101010101" pitchFamily="2" charset="-122"/>
                <a:ea typeface="义启小魏楷" panose="02010601030101010101" pitchFamily="2"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7706B"/>
                </a:solidFill>
                <a:effectLst/>
                <a:uLnTx/>
                <a:uFillTx/>
                <a:latin typeface="思源宋体 CN Heavy" panose="02020900000000000000" pitchFamily="18" charset="-122"/>
                <a:ea typeface="思源宋体 CN Heavy" panose="02020900000000000000" pitchFamily="18" charset="-122"/>
              </a:rPr>
              <a:t>添加标题</a:t>
            </a:r>
          </a:p>
        </p:txBody>
      </p:sp>
      <p:sp>
        <p:nvSpPr>
          <p:cNvPr id="13" name="文本框 12"/>
          <p:cNvSpPr txBox="1"/>
          <p:nvPr/>
        </p:nvSpPr>
        <p:spPr>
          <a:xfrm>
            <a:off x="826530" y="2001862"/>
            <a:ext cx="1015663" cy="2747692"/>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mn-ea"/>
                <a:cs typeface="+mn-ea"/>
              </a:rPr>
              <a:t>请在此处添加具体内容，文字尽量言简意赅，简单说明即可，不必过于繁琐，注意版面美观度。</a:t>
            </a: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par>
                                    <p:cTn id="20" presetID="2" presetClass="entr" presetSubtype="2"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0" fill="hold"/>
                                            <p:tgtEl>
                                              <p:spTgt spid="5"/>
                                            </p:tgtEl>
                                            <p:attrNameLst>
                                              <p:attrName>ppt_x</p:attrName>
                                            </p:attrNameLst>
                                          </p:cBhvr>
                                          <p:tavLst>
                                            <p:tav tm="0">
                                              <p:val>
                                                <p:strVal val="1+#ppt_w/2"/>
                                              </p:val>
                                            </p:tav>
                                            <p:tav tm="100000">
                                              <p:val>
                                                <p:strVal val="#ppt_x"/>
                                              </p:val>
                                            </p:tav>
                                          </p:tavLst>
                                        </p:anim>
                                        <p:anim calcmode="lin" valueType="num">
                                          <p:cBhvr additive="base">
                                            <p:cTn id="23" dur="20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0"/>
                                </p:stCondLst>
                                <p:childTnLst>
                                  <p:par>
                                    <p:cTn id="25" presetID="23" presetClass="entr" presetSubtype="528" fill="hold" grpId="0" nodeType="afterEffect">
                                      <p:stCondLst>
                                        <p:cond delay="0"/>
                                      </p:stCondLst>
                                      <p:iterate type="lt">
                                        <p:tmPct val="5000"/>
                                      </p:iterate>
                                      <p:childTnLst>
                                        <p:set>
                                          <p:cBhvr>
                                            <p:cTn id="26" dur="1" fill="hold">
                                              <p:stCondLst>
                                                <p:cond delay="0"/>
                                              </p:stCondLst>
                                            </p:cTn>
                                            <p:tgtEl>
                                              <p:spTgt spid="8"/>
                                            </p:tgtEl>
                                            <p:attrNameLst>
                                              <p:attrName>style.visibility</p:attrName>
                                            </p:attrNameLst>
                                          </p:cBhvr>
                                          <p:to>
                                            <p:strVal val="visible"/>
                                          </p:to>
                                        </p:set>
                                        <p:anim to="" calcmode="lin" valueType="num">
                                          <p:cBhvr>
                                            <p:cTn id="27" dur="1000" fill="hold">
                                              <p:stCondLst>
                                                <p:cond delay="0"/>
                                              </p:stCondLst>
                                            </p:cTn>
                                            <p:tgtEl>
                                              <p:spTgt spid="8"/>
                                            </p:tgtEl>
                                            <p:attrNameLst>
                                              <p:attrName>ppt_x</p:attrName>
                                            </p:attrNameLst>
                                          </p:cBhvr>
                                          <p:tavLst>
                                            <p:tav tm="0" fmla="#ppt_x+(8/9)*(#ppt_x-(#ppt_x-#ppt_w/2))*((1.5-1.5*$)^2-(1.5-1.5*$)^3)">
                                              <p:val>
                                                <p:fltVal val="0"/>
                                              </p:val>
                                            </p:tav>
                                            <p:tav tm="100000">
                                              <p:val>
                                                <p:fltVal val="1"/>
                                              </p:val>
                                            </p:tav>
                                          </p:tavLst>
                                        </p:anim>
                                        <p:anim to="" calcmode="lin" valueType="num">
                                          <p:cBhvr>
                                            <p:cTn id="28" dur="1000" fill="hold">
                                              <p:stCondLst>
                                                <p:cond delay="0"/>
                                              </p:stCondLst>
                                            </p:cTn>
                                            <p:tgtEl>
                                              <p:spTgt spid="8"/>
                                            </p:tgtEl>
                                            <p:attrNameLst>
                                              <p:attrName>ppt_y</p:attrName>
                                            </p:attrNameLst>
                                          </p:cBhvr>
                                          <p:tavLst>
                                            <p:tav tm="0" fmla="#ppt_y+(8/9)*(#ppt_y-(#ppt_y+#ppt_h/2))*((1.5-1.5*$)^2-(1.5-1.5*$)^3)">
                                              <p:val>
                                                <p:fltVal val="0"/>
                                              </p:val>
                                            </p:tav>
                                            <p:tav tm="100000">
                                              <p:val>
                                                <p:fltVal val="1"/>
                                              </p:val>
                                            </p:tav>
                                          </p:tavLst>
                                        </p:anim>
                                        <p:anim to="" calcmode="lin" valueType="num">
                                          <p:cBhvr>
                                            <p:cTn id="29" dur="1000" fill="hold">
                                              <p:stCondLst>
                                                <p:cond delay="0"/>
                                              </p:stCondLst>
                                            </p:cTn>
                                            <p:tgtEl>
                                              <p:spTgt spid="8"/>
                                            </p:tgtEl>
                                            <p:attrNameLst>
                                              <p:attrName>ppt_w</p:attrName>
                                            </p:attrNameLst>
                                          </p:cBhvr>
                                          <p:tavLst>
                                            <p:tav tm="0" fmla="#ppt_w+(8/9)*(#ppt_w-0)*((1.5-1.5*$)^2-(1.5-1.5*$)^3)">
                                              <p:val>
                                                <p:fltVal val="0"/>
                                              </p:val>
                                            </p:tav>
                                            <p:tav tm="100000">
                                              <p:val>
                                                <p:fltVal val="1"/>
                                              </p:val>
                                            </p:tav>
                                          </p:tavLst>
                                        </p:anim>
                                        <p:anim to="" calcmode="lin" valueType="num">
                                          <p:cBhvr>
                                            <p:cTn id="30" dur="1000" fill="hold">
                                              <p:stCondLst>
                                                <p:cond delay="0"/>
                                              </p:stCondLst>
                                            </p:cTn>
                                            <p:tgtEl>
                                              <p:spTgt spid="8"/>
                                            </p:tgtEl>
                                            <p:attrNameLst>
                                              <p:attrName>ppt_h</p:attrName>
                                            </p:attrNameLst>
                                          </p:cBhvr>
                                          <p:tavLst>
                                            <p:tav tm="0" fmla="#ppt_h+(8/9)*(#ppt_h-0)*((1.5-1.5*$)^2-(1.5-1.5*$)^3)">
                                              <p:val>
                                                <p:fltVal val="0"/>
                                              </p:val>
                                            </p:tav>
                                            <p:tav tm="100000">
                                              <p:val>
                                                <p:fltVal val="1"/>
                                              </p:val>
                                            </p:tav>
                                          </p:tavLst>
                                        </p:anim>
                                      </p:childTnLst>
                                    </p:cTn>
                                  </p:par>
                                </p:childTnLst>
                              </p:cTn>
                            </p:par>
                            <p:par>
                              <p:cTn id="31" fill="hold">
                                <p:stCondLst>
                                  <p:cond delay="1149"/>
                                </p:stCondLst>
                                <p:childTnLst>
                                  <p:par>
                                    <p:cTn id="32" presetID="14"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1649"/>
                                </p:stCondLst>
                                <p:childTnLst>
                                  <p:par>
                                    <p:cTn id="36" presetID="23" presetClass="entr" presetSubtype="528" fill="hold" grpId="0" nodeType="afterEffect">
                                      <p:stCondLst>
                                        <p:cond delay="0"/>
                                      </p:stCondLst>
                                      <p:iterate type="lt">
                                        <p:tmPct val="5000"/>
                                      </p:iterate>
                                      <p:childTnLst>
                                        <p:set>
                                          <p:cBhvr>
                                            <p:cTn id="37" dur="1" fill="hold">
                                              <p:stCondLst>
                                                <p:cond delay="0"/>
                                              </p:stCondLst>
                                            </p:cTn>
                                            <p:tgtEl>
                                              <p:spTgt spid="10"/>
                                            </p:tgtEl>
                                            <p:attrNameLst>
                                              <p:attrName>style.visibility</p:attrName>
                                            </p:attrNameLst>
                                          </p:cBhvr>
                                          <p:to>
                                            <p:strVal val="visible"/>
                                          </p:to>
                                        </p:set>
                                        <p:anim to="" calcmode="lin" valueType="num">
                                          <p:cBhvr>
                                            <p:cTn id="38" dur="1000" fill="hold">
                                              <p:stCondLst>
                                                <p:cond delay="0"/>
                                              </p:stCondLst>
                                            </p:cTn>
                                            <p:tgtEl>
                                              <p:spTgt spid="10"/>
                                            </p:tgtEl>
                                            <p:attrNameLst>
                                              <p:attrName>ppt_x</p:attrName>
                                            </p:attrNameLst>
                                          </p:cBhvr>
                                          <p:tavLst>
                                            <p:tav tm="0" fmla="#ppt_x+(8/9)*(#ppt_x-(#ppt_x-#ppt_w/2))*((1.5-1.5*$)^2-(1.5-1.5*$)^3)">
                                              <p:val>
                                                <p:fltVal val="0"/>
                                              </p:val>
                                            </p:tav>
                                            <p:tav tm="100000">
                                              <p:val>
                                                <p:fltVal val="1"/>
                                              </p:val>
                                            </p:tav>
                                          </p:tavLst>
                                        </p:anim>
                                        <p:anim to="" calcmode="lin" valueType="num">
                                          <p:cBhvr>
                                            <p:cTn id="39" dur="1000" fill="hold">
                                              <p:stCondLst>
                                                <p:cond delay="0"/>
                                              </p:stCondLst>
                                            </p:cTn>
                                            <p:tgtEl>
                                              <p:spTgt spid="10"/>
                                            </p:tgtEl>
                                            <p:attrNameLst>
                                              <p:attrName>ppt_y</p:attrName>
                                            </p:attrNameLst>
                                          </p:cBhvr>
                                          <p:tavLst>
                                            <p:tav tm="0" fmla="#ppt_y+(8/9)*(#ppt_y-(#ppt_y+#ppt_h/2))*((1.5-1.5*$)^2-(1.5-1.5*$)^3)">
                                              <p:val>
                                                <p:fltVal val="0"/>
                                              </p:val>
                                            </p:tav>
                                            <p:tav tm="100000">
                                              <p:val>
                                                <p:fltVal val="1"/>
                                              </p:val>
                                            </p:tav>
                                          </p:tavLst>
                                        </p:anim>
                                        <p:anim to="" calcmode="lin" valueType="num">
                                          <p:cBhvr>
                                            <p:cTn id="40" dur="1000" fill="hold">
                                              <p:stCondLst>
                                                <p:cond delay="0"/>
                                              </p:stCondLst>
                                            </p:cTn>
                                            <p:tgtEl>
                                              <p:spTgt spid="10"/>
                                            </p:tgtEl>
                                            <p:attrNameLst>
                                              <p:attrName>ppt_w</p:attrName>
                                            </p:attrNameLst>
                                          </p:cBhvr>
                                          <p:tavLst>
                                            <p:tav tm="0" fmla="#ppt_w+(8/9)*(#ppt_w-0)*((1.5-1.5*$)^2-(1.5-1.5*$)^3)">
                                              <p:val>
                                                <p:fltVal val="0"/>
                                              </p:val>
                                            </p:tav>
                                            <p:tav tm="100000">
                                              <p:val>
                                                <p:fltVal val="1"/>
                                              </p:val>
                                            </p:tav>
                                          </p:tavLst>
                                        </p:anim>
                                        <p:anim to="" calcmode="lin" valueType="num">
                                          <p:cBhvr>
                                            <p:cTn id="41" dur="1000" fill="hold">
                                              <p:stCondLst>
                                                <p:cond delay="0"/>
                                              </p:stCondLst>
                                            </p:cTn>
                                            <p:tgtEl>
                                              <p:spTgt spid="10"/>
                                            </p:tgtEl>
                                            <p:attrNameLst>
                                              <p:attrName>ppt_h</p:attrName>
                                            </p:attrNameLst>
                                          </p:cBhvr>
                                          <p:tavLst>
                                            <p:tav tm="0" fmla="#ppt_h+(8/9)*(#ppt_h-0)*((1.5-1.5*$)^2-(1.5-1.5*$)^3)">
                                              <p:val>
                                                <p:fltVal val="0"/>
                                              </p:val>
                                            </p:tav>
                                            <p:tav tm="100000">
                                              <p:val>
                                                <p:fltVal val="1"/>
                                              </p:val>
                                            </p:tav>
                                          </p:tavLst>
                                        </p:anim>
                                      </p:childTnLst>
                                    </p:cTn>
                                  </p:par>
                                </p:childTnLst>
                              </p:cTn>
                            </p:par>
                            <p:par>
                              <p:cTn id="42" fill="hold">
                                <p:stCondLst>
                                  <p:cond delay="2799"/>
                                </p:stCondLst>
                                <p:childTnLst>
                                  <p:par>
                                    <p:cTn id="43" presetID="14" presetClass="entr" presetSubtype="1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par>
                              <p:cTn id="46" fill="hold">
                                <p:stCondLst>
                                  <p:cond delay="3299"/>
                                </p:stCondLst>
                                <p:childTnLst>
                                  <p:par>
                                    <p:cTn id="47" presetID="23" presetClass="entr" presetSubtype="528" fill="hold" grpId="0" nodeType="afterEffect">
                                      <p:stCondLst>
                                        <p:cond delay="0"/>
                                      </p:stCondLst>
                                      <p:iterate type="lt">
                                        <p:tmPct val="5000"/>
                                      </p:iterate>
                                      <p:childTnLst>
                                        <p:set>
                                          <p:cBhvr>
                                            <p:cTn id="48" dur="1" fill="hold">
                                              <p:stCondLst>
                                                <p:cond delay="0"/>
                                              </p:stCondLst>
                                            </p:cTn>
                                            <p:tgtEl>
                                              <p:spTgt spid="12"/>
                                            </p:tgtEl>
                                            <p:attrNameLst>
                                              <p:attrName>style.visibility</p:attrName>
                                            </p:attrNameLst>
                                          </p:cBhvr>
                                          <p:to>
                                            <p:strVal val="visible"/>
                                          </p:to>
                                        </p:set>
                                        <p:anim to="" calcmode="lin" valueType="num">
                                          <p:cBhvr>
                                            <p:cTn id="49" dur="1000" fill="hold">
                                              <p:stCondLst>
                                                <p:cond delay="0"/>
                                              </p:stCondLst>
                                            </p:cTn>
                                            <p:tgtEl>
                                              <p:spTgt spid="12"/>
                                            </p:tgtEl>
                                            <p:attrNameLst>
                                              <p:attrName>ppt_x</p:attrName>
                                            </p:attrNameLst>
                                          </p:cBhvr>
                                          <p:tavLst>
                                            <p:tav tm="0" fmla="#ppt_x+(8/9)*(#ppt_x-(#ppt_x-#ppt_w/2))*((1.5-1.5*$)^2-(1.5-1.5*$)^3)">
                                              <p:val>
                                                <p:fltVal val="0"/>
                                              </p:val>
                                            </p:tav>
                                            <p:tav tm="100000">
                                              <p:val>
                                                <p:fltVal val="1"/>
                                              </p:val>
                                            </p:tav>
                                          </p:tavLst>
                                        </p:anim>
                                        <p:anim to="" calcmode="lin" valueType="num">
                                          <p:cBhvr>
                                            <p:cTn id="50" dur="1000" fill="hold">
                                              <p:stCondLst>
                                                <p:cond delay="0"/>
                                              </p:stCondLst>
                                            </p:cTn>
                                            <p:tgtEl>
                                              <p:spTgt spid="12"/>
                                            </p:tgtEl>
                                            <p:attrNameLst>
                                              <p:attrName>ppt_y</p:attrName>
                                            </p:attrNameLst>
                                          </p:cBhvr>
                                          <p:tavLst>
                                            <p:tav tm="0" fmla="#ppt_y+(8/9)*(#ppt_y-(#ppt_y+#ppt_h/2))*((1.5-1.5*$)^2-(1.5-1.5*$)^3)">
                                              <p:val>
                                                <p:fltVal val="0"/>
                                              </p:val>
                                            </p:tav>
                                            <p:tav tm="100000">
                                              <p:val>
                                                <p:fltVal val="1"/>
                                              </p:val>
                                            </p:tav>
                                          </p:tavLst>
                                        </p:anim>
                                        <p:anim to="" calcmode="lin" valueType="num">
                                          <p:cBhvr>
                                            <p:cTn id="51" dur="1000" fill="hold">
                                              <p:stCondLst>
                                                <p:cond delay="0"/>
                                              </p:stCondLst>
                                            </p:cTn>
                                            <p:tgtEl>
                                              <p:spTgt spid="12"/>
                                            </p:tgtEl>
                                            <p:attrNameLst>
                                              <p:attrName>ppt_w</p:attrName>
                                            </p:attrNameLst>
                                          </p:cBhvr>
                                          <p:tavLst>
                                            <p:tav tm="0" fmla="#ppt_w+(8/9)*(#ppt_w-0)*((1.5-1.5*$)^2-(1.5-1.5*$)^3)">
                                              <p:val>
                                                <p:fltVal val="0"/>
                                              </p:val>
                                            </p:tav>
                                            <p:tav tm="100000">
                                              <p:val>
                                                <p:fltVal val="1"/>
                                              </p:val>
                                            </p:tav>
                                          </p:tavLst>
                                        </p:anim>
                                        <p:anim to="" calcmode="lin" valueType="num">
                                          <p:cBhvr>
                                            <p:cTn id="52" dur="1000" fill="hold">
                                              <p:stCondLst>
                                                <p:cond delay="0"/>
                                              </p:stCondLst>
                                            </p:cTn>
                                            <p:tgtEl>
                                              <p:spTgt spid="12"/>
                                            </p:tgtEl>
                                            <p:attrNameLst>
                                              <p:attrName>ppt_h</p:attrName>
                                            </p:attrNameLst>
                                          </p:cBhvr>
                                          <p:tavLst>
                                            <p:tav tm="0" fmla="#ppt_h+(8/9)*(#ppt_h-0)*((1.5-1.5*$)^2-(1.5-1.5*$)^3)">
                                              <p:val>
                                                <p:fltVal val="0"/>
                                              </p:val>
                                            </p:tav>
                                            <p:tav tm="100000">
                                              <p:val>
                                                <p:fltVal val="1"/>
                                              </p:val>
                                            </p:tav>
                                          </p:tavLst>
                                        </p:anim>
                                      </p:childTnLst>
                                    </p:cTn>
                                  </p:par>
                                </p:childTnLst>
                              </p:cTn>
                            </p:par>
                            <p:par>
                              <p:cTn id="53" fill="hold">
                                <p:stCondLst>
                                  <p:cond delay="4449"/>
                                </p:stCondLst>
                                <p:childTnLst>
                                  <p:par>
                                    <p:cTn id="54" presetID="14" presetClass="entr" presetSubtype="1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randombar(horizontal)">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9" grpId="0"/>
          <p:bldP spid="10" grpId="0" animBg="1"/>
          <p:bldP spid="11" grpId="0"/>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par>
                                    <p:cTn id="20" presetID="2" presetClass="entr" presetSubtype="2"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0" fill="hold"/>
                                            <p:tgtEl>
                                              <p:spTgt spid="5"/>
                                            </p:tgtEl>
                                            <p:attrNameLst>
                                              <p:attrName>ppt_x</p:attrName>
                                            </p:attrNameLst>
                                          </p:cBhvr>
                                          <p:tavLst>
                                            <p:tav tm="0">
                                              <p:val>
                                                <p:strVal val="1+#ppt_w/2"/>
                                              </p:val>
                                            </p:tav>
                                            <p:tav tm="100000">
                                              <p:val>
                                                <p:strVal val="#ppt_x"/>
                                              </p:val>
                                            </p:tav>
                                          </p:tavLst>
                                        </p:anim>
                                        <p:anim calcmode="lin" valueType="num">
                                          <p:cBhvr additive="base">
                                            <p:cTn id="23" dur="20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0"/>
                                </p:stCondLst>
                                <p:childTnLst>
                                  <p:par>
                                    <p:cTn id="25" presetID="23" presetClass="entr" presetSubtype="528" fill="hold" grpId="0" nodeType="afterEffect">
                                      <p:stCondLst>
                                        <p:cond delay="0"/>
                                      </p:stCondLst>
                                      <p:iterate type="lt">
                                        <p:tmPct val="5000"/>
                                      </p:iterate>
                                      <p:childTnLst>
                                        <p:set>
                                          <p:cBhvr>
                                            <p:cTn id="26" dur="1" fill="hold">
                                              <p:stCondLst>
                                                <p:cond delay="0"/>
                                              </p:stCondLst>
                                            </p:cTn>
                                            <p:tgtEl>
                                              <p:spTgt spid="8"/>
                                            </p:tgtEl>
                                            <p:attrNameLst>
                                              <p:attrName>style.visibility</p:attrName>
                                            </p:attrNameLst>
                                          </p:cBhvr>
                                          <p:to>
                                            <p:strVal val="visible"/>
                                          </p:to>
                                        </p:set>
                                        <p:anim to="" calcmode="lin" valueType="num">
                                          <p:cBhvr>
                                            <p:cTn id="27" dur="1000" fill="hold">
                                              <p:stCondLst>
                                                <p:cond delay="0"/>
                                              </p:stCondLst>
                                            </p:cTn>
                                            <p:tgtEl>
                                              <p:spTgt spid="8"/>
                                            </p:tgtEl>
                                            <p:attrNameLst>
                                              <p:attrName>ppt_x</p:attrName>
                                            </p:attrNameLst>
                                          </p:cBhvr>
                                          <p:tavLst>
                                            <p:tav tm="0" fmla="#ppt_x+(8/9)*(#ppt_x-(#ppt_x-#ppt_w/2))*((1.5-1.5*$)^2-(1.5-1.5*$)^3)">
                                              <p:val>
                                                <p:fltVal val="0"/>
                                              </p:val>
                                            </p:tav>
                                            <p:tav tm="100000">
                                              <p:val>
                                                <p:fltVal val="1"/>
                                              </p:val>
                                            </p:tav>
                                          </p:tavLst>
                                        </p:anim>
                                        <p:anim to="" calcmode="lin" valueType="num">
                                          <p:cBhvr>
                                            <p:cTn id="28" dur="1000" fill="hold">
                                              <p:stCondLst>
                                                <p:cond delay="0"/>
                                              </p:stCondLst>
                                            </p:cTn>
                                            <p:tgtEl>
                                              <p:spTgt spid="8"/>
                                            </p:tgtEl>
                                            <p:attrNameLst>
                                              <p:attrName>ppt_y</p:attrName>
                                            </p:attrNameLst>
                                          </p:cBhvr>
                                          <p:tavLst>
                                            <p:tav tm="0" fmla="#ppt_y+(8/9)*(#ppt_y-(#ppt_y+#ppt_h/2))*((1.5-1.5*$)^2-(1.5-1.5*$)^3)">
                                              <p:val>
                                                <p:fltVal val="0"/>
                                              </p:val>
                                            </p:tav>
                                            <p:tav tm="100000">
                                              <p:val>
                                                <p:fltVal val="1"/>
                                              </p:val>
                                            </p:tav>
                                          </p:tavLst>
                                        </p:anim>
                                        <p:anim to="" calcmode="lin" valueType="num">
                                          <p:cBhvr>
                                            <p:cTn id="29" dur="1000" fill="hold">
                                              <p:stCondLst>
                                                <p:cond delay="0"/>
                                              </p:stCondLst>
                                            </p:cTn>
                                            <p:tgtEl>
                                              <p:spTgt spid="8"/>
                                            </p:tgtEl>
                                            <p:attrNameLst>
                                              <p:attrName>ppt_w</p:attrName>
                                            </p:attrNameLst>
                                          </p:cBhvr>
                                          <p:tavLst>
                                            <p:tav tm="0" fmla="#ppt_w+(8/9)*(#ppt_w-0)*((1.5-1.5*$)^2-(1.5-1.5*$)^3)">
                                              <p:val>
                                                <p:fltVal val="0"/>
                                              </p:val>
                                            </p:tav>
                                            <p:tav tm="100000">
                                              <p:val>
                                                <p:fltVal val="1"/>
                                              </p:val>
                                            </p:tav>
                                          </p:tavLst>
                                        </p:anim>
                                        <p:anim to="" calcmode="lin" valueType="num">
                                          <p:cBhvr>
                                            <p:cTn id="30" dur="1000" fill="hold">
                                              <p:stCondLst>
                                                <p:cond delay="0"/>
                                              </p:stCondLst>
                                            </p:cTn>
                                            <p:tgtEl>
                                              <p:spTgt spid="8"/>
                                            </p:tgtEl>
                                            <p:attrNameLst>
                                              <p:attrName>ppt_h</p:attrName>
                                            </p:attrNameLst>
                                          </p:cBhvr>
                                          <p:tavLst>
                                            <p:tav tm="0" fmla="#ppt_h+(8/9)*(#ppt_h-0)*((1.5-1.5*$)^2-(1.5-1.5*$)^3)">
                                              <p:val>
                                                <p:fltVal val="0"/>
                                              </p:val>
                                            </p:tav>
                                            <p:tav tm="100000">
                                              <p:val>
                                                <p:fltVal val="1"/>
                                              </p:val>
                                            </p:tav>
                                          </p:tavLst>
                                        </p:anim>
                                      </p:childTnLst>
                                    </p:cTn>
                                  </p:par>
                                </p:childTnLst>
                              </p:cTn>
                            </p:par>
                            <p:par>
                              <p:cTn id="31" fill="hold">
                                <p:stCondLst>
                                  <p:cond delay="1149"/>
                                </p:stCondLst>
                                <p:childTnLst>
                                  <p:par>
                                    <p:cTn id="32" presetID="14"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1649"/>
                                </p:stCondLst>
                                <p:childTnLst>
                                  <p:par>
                                    <p:cTn id="36" presetID="23" presetClass="entr" presetSubtype="528" fill="hold" grpId="0" nodeType="afterEffect">
                                      <p:stCondLst>
                                        <p:cond delay="0"/>
                                      </p:stCondLst>
                                      <p:iterate type="lt">
                                        <p:tmPct val="5000"/>
                                      </p:iterate>
                                      <p:childTnLst>
                                        <p:set>
                                          <p:cBhvr>
                                            <p:cTn id="37" dur="1" fill="hold">
                                              <p:stCondLst>
                                                <p:cond delay="0"/>
                                              </p:stCondLst>
                                            </p:cTn>
                                            <p:tgtEl>
                                              <p:spTgt spid="10"/>
                                            </p:tgtEl>
                                            <p:attrNameLst>
                                              <p:attrName>style.visibility</p:attrName>
                                            </p:attrNameLst>
                                          </p:cBhvr>
                                          <p:to>
                                            <p:strVal val="visible"/>
                                          </p:to>
                                        </p:set>
                                        <p:anim to="" calcmode="lin" valueType="num">
                                          <p:cBhvr>
                                            <p:cTn id="38" dur="1000" fill="hold">
                                              <p:stCondLst>
                                                <p:cond delay="0"/>
                                              </p:stCondLst>
                                            </p:cTn>
                                            <p:tgtEl>
                                              <p:spTgt spid="10"/>
                                            </p:tgtEl>
                                            <p:attrNameLst>
                                              <p:attrName>ppt_x</p:attrName>
                                            </p:attrNameLst>
                                          </p:cBhvr>
                                          <p:tavLst>
                                            <p:tav tm="0" fmla="#ppt_x+(8/9)*(#ppt_x-(#ppt_x-#ppt_w/2))*((1.5-1.5*$)^2-(1.5-1.5*$)^3)">
                                              <p:val>
                                                <p:fltVal val="0"/>
                                              </p:val>
                                            </p:tav>
                                            <p:tav tm="100000">
                                              <p:val>
                                                <p:fltVal val="1"/>
                                              </p:val>
                                            </p:tav>
                                          </p:tavLst>
                                        </p:anim>
                                        <p:anim to="" calcmode="lin" valueType="num">
                                          <p:cBhvr>
                                            <p:cTn id="39" dur="1000" fill="hold">
                                              <p:stCondLst>
                                                <p:cond delay="0"/>
                                              </p:stCondLst>
                                            </p:cTn>
                                            <p:tgtEl>
                                              <p:spTgt spid="10"/>
                                            </p:tgtEl>
                                            <p:attrNameLst>
                                              <p:attrName>ppt_y</p:attrName>
                                            </p:attrNameLst>
                                          </p:cBhvr>
                                          <p:tavLst>
                                            <p:tav tm="0" fmla="#ppt_y+(8/9)*(#ppt_y-(#ppt_y+#ppt_h/2))*((1.5-1.5*$)^2-(1.5-1.5*$)^3)">
                                              <p:val>
                                                <p:fltVal val="0"/>
                                              </p:val>
                                            </p:tav>
                                            <p:tav tm="100000">
                                              <p:val>
                                                <p:fltVal val="1"/>
                                              </p:val>
                                            </p:tav>
                                          </p:tavLst>
                                        </p:anim>
                                        <p:anim to="" calcmode="lin" valueType="num">
                                          <p:cBhvr>
                                            <p:cTn id="40" dur="1000" fill="hold">
                                              <p:stCondLst>
                                                <p:cond delay="0"/>
                                              </p:stCondLst>
                                            </p:cTn>
                                            <p:tgtEl>
                                              <p:spTgt spid="10"/>
                                            </p:tgtEl>
                                            <p:attrNameLst>
                                              <p:attrName>ppt_w</p:attrName>
                                            </p:attrNameLst>
                                          </p:cBhvr>
                                          <p:tavLst>
                                            <p:tav tm="0" fmla="#ppt_w+(8/9)*(#ppt_w-0)*((1.5-1.5*$)^2-(1.5-1.5*$)^3)">
                                              <p:val>
                                                <p:fltVal val="0"/>
                                              </p:val>
                                            </p:tav>
                                            <p:tav tm="100000">
                                              <p:val>
                                                <p:fltVal val="1"/>
                                              </p:val>
                                            </p:tav>
                                          </p:tavLst>
                                        </p:anim>
                                        <p:anim to="" calcmode="lin" valueType="num">
                                          <p:cBhvr>
                                            <p:cTn id="41" dur="1000" fill="hold">
                                              <p:stCondLst>
                                                <p:cond delay="0"/>
                                              </p:stCondLst>
                                            </p:cTn>
                                            <p:tgtEl>
                                              <p:spTgt spid="10"/>
                                            </p:tgtEl>
                                            <p:attrNameLst>
                                              <p:attrName>ppt_h</p:attrName>
                                            </p:attrNameLst>
                                          </p:cBhvr>
                                          <p:tavLst>
                                            <p:tav tm="0" fmla="#ppt_h+(8/9)*(#ppt_h-0)*((1.5-1.5*$)^2-(1.5-1.5*$)^3)">
                                              <p:val>
                                                <p:fltVal val="0"/>
                                              </p:val>
                                            </p:tav>
                                            <p:tav tm="100000">
                                              <p:val>
                                                <p:fltVal val="1"/>
                                              </p:val>
                                            </p:tav>
                                          </p:tavLst>
                                        </p:anim>
                                      </p:childTnLst>
                                    </p:cTn>
                                  </p:par>
                                </p:childTnLst>
                              </p:cTn>
                            </p:par>
                            <p:par>
                              <p:cTn id="42" fill="hold">
                                <p:stCondLst>
                                  <p:cond delay="2799"/>
                                </p:stCondLst>
                                <p:childTnLst>
                                  <p:par>
                                    <p:cTn id="43" presetID="14" presetClass="entr" presetSubtype="1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par>
                              <p:cTn id="46" fill="hold">
                                <p:stCondLst>
                                  <p:cond delay="3299"/>
                                </p:stCondLst>
                                <p:childTnLst>
                                  <p:par>
                                    <p:cTn id="47" presetID="23" presetClass="entr" presetSubtype="528" fill="hold" grpId="0" nodeType="afterEffect">
                                      <p:stCondLst>
                                        <p:cond delay="0"/>
                                      </p:stCondLst>
                                      <p:iterate type="lt">
                                        <p:tmPct val="5000"/>
                                      </p:iterate>
                                      <p:childTnLst>
                                        <p:set>
                                          <p:cBhvr>
                                            <p:cTn id="48" dur="1" fill="hold">
                                              <p:stCondLst>
                                                <p:cond delay="0"/>
                                              </p:stCondLst>
                                            </p:cTn>
                                            <p:tgtEl>
                                              <p:spTgt spid="12"/>
                                            </p:tgtEl>
                                            <p:attrNameLst>
                                              <p:attrName>style.visibility</p:attrName>
                                            </p:attrNameLst>
                                          </p:cBhvr>
                                          <p:to>
                                            <p:strVal val="visible"/>
                                          </p:to>
                                        </p:set>
                                        <p:anim to="" calcmode="lin" valueType="num">
                                          <p:cBhvr>
                                            <p:cTn id="49" dur="1000" fill="hold">
                                              <p:stCondLst>
                                                <p:cond delay="0"/>
                                              </p:stCondLst>
                                            </p:cTn>
                                            <p:tgtEl>
                                              <p:spTgt spid="12"/>
                                            </p:tgtEl>
                                            <p:attrNameLst>
                                              <p:attrName>ppt_x</p:attrName>
                                            </p:attrNameLst>
                                          </p:cBhvr>
                                          <p:tavLst>
                                            <p:tav tm="0" fmla="#ppt_x+(8/9)*(#ppt_x-(#ppt_x-#ppt_w/2))*((1.5-1.5*$)^2-(1.5-1.5*$)^3)">
                                              <p:val>
                                                <p:fltVal val="0"/>
                                              </p:val>
                                            </p:tav>
                                            <p:tav tm="100000">
                                              <p:val>
                                                <p:fltVal val="1"/>
                                              </p:val>
                                            </p:tav>
                                          </p:tavLst>
                                        </p:anim>
                                        <p:anim to="" calcmode="lin" valueType="num">
                                          <p:cBhvr>
                                            <p:cTn id="50" dur="1000" fill="hold">
                                              <p:stCondLst>
                                                <p:cond delay="0"/>
                                              </p:stCondLst>
                                            </p:cTn>
                                            <p:tgtEl>
                                              <p:spTgt spid="12"/>
                                            </p:tgtEl>
                                            <p:attrNameLst>
                                              <p:attrName>ppt_y</p:attrName>
                                            </p:attrNameLst>
                                          </p:cBhvr>
                                          <p:tavLst>
                                            <p:tav tm="0" fmla="#ppt_y+(8/9)*(#ppt_y-(#ppt_y+#ppt_h/2))*((1.5-1.5*$)^2-(1.5-1.5*$)^3)">
                                              <p:val>
                                                <p:fltVal val="0"/>
                                              </p:val>
                                            </p:tav>
                                            <p:tav tm="100000">
                                              <p:val>
                                                <p:fltVal val="1"/>
                                              </p:val>
                                            </p:tav>
                                          </p:tavLst>
                                        </p:anim>
                                        <p:anim to="" calcmode="lin" valueType="num">
                                          <p:cBhvr>
                                            <p:cTn id="51" dur="1000" fill="hold">
                                              <p:stCondLst>
                                                <p:cond delay="0"/>
                                              </p:stCondLst>
                                            </p:cTn>
                                            <p:tgtEl>
                                              <p:spTgt spid="12"/>
                                            </p:tgtEl>
                                            <p:attrNameLst>
                                              <p:attrName>ppt_w</p:attrName>
                                            </p:attrNameLst>
                                          </p:cBhvr>
                                          <p:tavLst>
                                            <p:tav tm="0" fmla="#ppt_w+(8/9)*(#ppt_w-0)*((1.5-1.5*$)^2-(1.5-1.5*$)^3)">
                                              <p:val>
                                                <p:fltVal val="0"/>
                                              </p:val>
                                            </p:tav>
                                            <p:tav tm="100000">
                                              <p:val>
                                                <p:fltVal val="1"/>
                                              </p:val>
                                            </p:tav>
                                          </p:tavLst>
                                        </p:anim>
                                        <p:anim to="" calcmode="lin" valueType="num">
                                          <p:cBhvr>
                                            <p:cTn id="52" dur="1000" fill="hold">
                                              <p:stCondLst>
                                                <p:cond delay="0"/>
                                              </p:stCondLst>
                                            </p:cTn>
                                            <p:tgtEl>
                                              <p:spTgt spid="12"/>
                                            </p:tgtEl>
                                            <p:attrNameLst>
                                              <p:attrName>ppt_h</p:attrName>
                                            </p:attrNameLst>
                                          </p:cBhvr>
                                          <p:tavLst>
                                            <p:tav tm="0" fmla="#ppt_h+(8/9)*(#ppt_h-0)*((1.5-1.5*$)^2-(1.5-1.5*$)^3)">
                                              <p:val>
                                                <p:fltVal val="0"/>
                                              </p:val>
                                            </p:tav>
                                            <p:tav tm="100000">
                                              <p:val>
                                                <p:fltVal val="1"/>
                                              </p:val>
                                            </p:tav>
                                          </p:tavLst>
                                        </p:anim>
                                      </p:childTnLst>
                                    </p:cTn>
                                  </p:par>
                                </p:childTnLst>
                              </p:cTn>
                            </p:par>
                            <p:par>
                              <p:cTn id="53" fill="hold">
                                <p:stCondLst>
                                  <p:cond delay="4449"/>
                                </p:stCondLst>
                                <p:childTnLst>
                                  <p:par>
                                    <p:cTn id="54" presetID="14" presetClass="entr" presetSubtype="1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randombar(horizontal)">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9" grpId="0"/>
          <p:bldP spid="10" grpId="0" animBg="1"/>
          <p:bldP spid="11" grpId="0"/>
          <p:bldP spid="12" grpId="0" animBg="1"/>
          <p:bldP spid="1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a:solidFill>
                  <a:schemeClr val="accent6">
                    <a:lumMod val="50000"/>
                  </a:schemeClr>
                </a:solidFill>
                <a:effectLst>
                  <a:outerShdw blurRad="101600" dist="152400" dir="15600000" sy="30000" kx="-1800000" algn="bl" rotWithShape="0">
                    <a:prstClr val="black">
                      <a:alpha val="32000"/>
                    </a:prstClr>
                  </a:outerShdw>
                </a:effectLst>
                <a:latin typeface="+mn-ea"/>
              </a:rPr>
              <a:t>01</a:t>
            </a: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chemeClr val="accent6">
                    <a:lumMod val="50000"/>
                  </a:schemeClr>
                </a:solidFill>
                <a:latin typeface="+mn-ea"/>
              </a:rPr>
              <a:t>端午佳节效果预期</a:t>
            </a:r>
          </a:p>
        </p:txBody>
      </p:sp>
      <p:sp>
        <p:nvSpPr>
          <p:cNvPr id="5" name="椭圆 4"/>
          <p:cNvSpPr/>
          <p:nvPr/>
        </p:nvSpPr>
        <p:spPr>
          <a:xfrm>
            <a:off x="1660554" y="1603218"/>
            <a:ext cx="1467483" cy="1467483"/>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 name="椭圆 5"/>
          <p:cNvSpPr/>
          <p:nvPr/>
        </p:nvSpPr>
        <p:spPr>
          <a:xfrm>
            <a:off x="4072284" y="1603218"/>
            <a:ext cx="1467483" cy="1467483"/>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椭圆 6"/>
          <p:cNvSpPr/>
          <p:nvPr/>
        </p:nvSpPr>
        <p:spPr>
          <a:xfrm>
            <a:off x="6484014" y="1603218"/>
            <a:ext cx="1467483" cy="1467483"/>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8" name="组合 7"/>
          <p:cNvGrpSpPr/>
          <p:nvPr/>
        </p:nvGrpSpPr>
        <p:grpSpPr>
          <a:xfrm>
            <a:off x="6833007" y="3387680"/>
            <a:ext cx="1283492" cy="2396024"/>
            <a:chOff x="1770187" y="4160330"/>
            <a:chExt cx="1283492" cy="1557978"/>
          </a:xfrm>
        </p:grpSpPr>
        <p:sp>
          <p:nvSpPr>
            <p:cNvPr id="9" name="矩形 8"/>
            <p:cNvSpPr/>
            <p:nvPr/>
          </p:nvSpPr>
          <p:spPr>
            <a:xfrm>
              <a:off x="1770187" y="4194983"/>
              <a:ext cx="1015663" cy="1408429"/>
            </a:xfrm>
            <a:prstGeom prst="rect">
              <a:avLst/>
            </a:prstGeom>
            <a:noFill/>
          </p:spPr>
          <p:txBody>
            <a:bodyPr vert="eaVert" wrap="square" rtlCol="0">
              <a:spAutoFit/>
            </a:bodyPr>
            <a:lstStyle/>
            <a:p>
              <a:pPr>
                <a:lnSpc>
                  <a:spcPct val="150000"/>
                </a:lnSpc>
              </a:pPr>
              <a:r>
                <a:rPr lang="zh-CN" altLang="en-US" sz="1200" dirty="0">
                  <a:latin typeface="+mn-ea"/>
                </a:rPr>
                <a:t>您的内容打在这里，或者通过复制您的文本后，在此框中选择粘贴，并选择只保留文字。</a:t>
              </a:r>
            </a:p>
          </p:txBody>
        </p:sp>
        <p:sp>
          <p:nvSpPr>
            <p:cNvPr id="10" name="矩形 9"/>
            <p:cNvSpPr/>
            <p:nvPr/>
          </p:nvSpPr>
          <p:spPr>
            <a:xfrm>
              <a:off x="2807458" y="4160330"/>
              <a:ext cx="246221" cy="1557978"/>
            </a:xfrm>
            <a:prstGeom prst="rect">
              <a:avLst/>
            </a:prstGeom>
            <a:noFill/>
            <a:ln>
              <a:noFill/>
            </a:ln>
          </p:spPr>
          <p:txBody>
            <a:bodyPr vert="eaVert" wrap="square" lIns="0" tIns="0" rIns="0" bIns="0" rtlCol="0">
              <a:spAutoFit/>
            </a:bodyPr>
            <a:lstStyle/>
            <a:p>
              <a:r>
                <a:rPr lang="zh-CN" altLang="en-US" sz="1600" b="1" dirty="0">
                  <a:latin typeface="思源宋体 CN Heavy" panose="02020900000000000000" pitchFamily="18" charset="-122"/>
                  <a:ea typeface="思源宋体 CN Heavy" panose="02020900000000000000" pitchFamily="18" charset="-122"/>
                </a:rPr>
                <a:t>添加标题</a:t>
              </a:r>
            </a:p>
          </p:txBody>
        </p:sp>
      </p:grpSp>
      <p:grpSp>
        <p:nvGrpSpPr>
          <p:cNvPr id="11" name="组合 10"/>
          <p:cNvGrpSpPr/>
          <p:nvPr/>
        </p:nvGrpSpPr>
        <p:grpSpPr>
          <a:xfrm>
            <a:off x="4350313" y="3387680"/>
            <a:ext cx="1283492" cy="2396024"/>
            <a:chOff x="1770187" y="4160330"/>
            <a:chExt cx="1283492" cy="1557978"/>
          </a:xfrm>
        </p:grpSpPr>
        <p:sp>
          <p:nvSpPr>
            <p:cNvPr id="12" name="矩形 11"/>
            <p:cNvSpPr/>
            <p:nvPr/>
          </p:nvSpPr>
          <p:spPr>
            <a:xfrm>
              <a:off x="1770187" y="4194983"/>
              <a:ext cx="1015663" cy="1408429"/>
            </a:xfrm>
            <a:prstGeom prst="rect">
              <a:avLst/>
            </a:prstGeom>
            <a:noFill/>
          </p:spPr>
          <p:txBody>
            <a:bodyPr vert="eaVert" wrap="square" rtlCol="0">
              <a:spAutoFit/>
            </a:bodyPr>
            <a:lstStyle/>
            <a:p>
              <a:pPr>
                <a:lnSpc>
                  <a:spcPct val="150000"/>
                </a:lnSpc>
              </a:pPr>
              <a:r>
                <a:rPr lang="zh-CN" altLang="en-US" sz="1200" dirty="0">
                  <a:latin typeface="+mn-ea"/>
                </a:rPr>
                <a:t>您的内容打在这里，或者通过复制您的文本后，在此框中选择粘贴，并选择只保留文字。</a:t>
              </a:r>
            </a:p>
          </p:txBody>
        </p:sp>
        <p:sp>
          <p:nvSpPr>
            <p:cNvPr id="13" name="矩形 12"/>
            <p:cNvSpPr/>
            <p:nvPr/>
          </p:nvSpPr>
          <p:spPr>
            <a:xfrm>
              <a:off x="2807458" y="4160330"/>
              <a:ext cx="246221" cy="1557978"/>
            </a:xfrm>
            <a:prstGeom prst="rect">
              <a:avLst/>
            </a:prstGeom>
            <a:noFill/>
            <a:ln>
              <a:noFill/>
            </a:ln>
          </p:spPr>
          <p:txBody>
            <a:bodyPr vert="eaVert" wrap="square" lIns="0" tIns="0" rIns="0" bIns="0" rtlCol="0">
              <a:spAutoFit/>
            </a:bodyPr>
            <a:lstStyle/>
            <a:p>
              <a:r>
                <a:rPr lang="zh-CN" altLang="en-US" sz="1600" b="1" dirty="0">
                  <a:latin typeface="思源宋体 CN Heavy" panose="02020900000000000000" pitchFamily="18" charset="-122"/>
                  <a:ea typeface="思源宋体 CN Heavy" panose="02020900000000000000" pitchFamily="18" charset="-122"/>
                </a:rPr>
                <a:t>添加标题</a:t>
              </a:r>
            </a:p>
          </p:txBody>
        </p:sp>
      </p:grpSp>
      <p:grpSp>
        <p:nvGrpSpPr>
          <p:cNvPr id="14" name="组合 13"/>
          <p:cNvGrpSpPr/>
          <p:nvPr/>
        </p:nvGrpSpPr>
        <p:grpSpPr>
          <a:xfrm>
            <a:off x="1998773" y="3387680"/>
            <a:ext cx="1283492" cy="2396024"/>
            <a:chOff x="1770187" y="4160330"/>
            <a:chExt cx="1283492" cy="1557978"/>
          </a:xfrm>
        </p:grpSpPr>
        <p:sp>
          <p:nvSpPr>
            <p:cNvPr id="15" name="矩形 14"/>
            <p:cNvSpPr/>
            <p:nvPr/>
          </p:nvSpPr>
          <p:spPr>
            <a:xfrm>
              <a:off x="1770187" y="4194983"/>
              <a:ext cx="1015663" cy="1408429"/>
            </a:xfrm>
            <a:prstGeom prst="rect">
              <a:avLst/>
            </a:prstGeom>
            <a:noFill/>
          </p:spPr>
          <p:txBody>
            <a:bodyPr vert="eaVert" wrap="square" rtlCol="0">
              <a:spAutoFit/>
            </a:bodyPr>
            <a:lstStyle/>
            <a:p>
              <a:pPr>
                <a:lnSpc>
                  <a:spcPct val="150000"/>
                </a:lnSpc>
              </a:pPr>
              <a:r>
                <a:rPr lang="zh-CN" altLang="en-US" sz="1200" dirty="0">
                  <a:latin typeface="+mn-ea"/>
                </a:rPr>
                <a:t>您的内容打在这里，或者通过复制您的文本后，在此框中选择粘贴，并选择只保留文字。</a:t>
              </a:r>
            </a:p>
          </p:txBody>
        </p:sp>
        <p:sp>
          <p:nvSpPr>
            <p:cNvPr id="16" name="矩形 15"/>
            <p:cNvSpPr/>
            <p:nvPr/>
          </p:nvSpPr>
          <p:spPr>
            <a:xfrm>
              <a:off x="2807458" y="4160330"/>
              <a:ext cx="246221" cy="1557978"/>
            </a:xfrm>
            <a:prstGeom prst="rect">
              <a:avLst/>
            </a:prstGeom>
            <a:noFill/>
            <a:ln>
              <a:noFill/>
            </a:ln>
          </p:spPr>
          <p:txBody>
            <a:bodyPr vert="eaVert" wrap="square" lIns="0" tIns="0" rIns="0" bIns="0" rtlCol="0">
              <a:spAutoFit/>
            </a:bodyPr>
            <a:lstStyle/>
            <a:p>
              <a:r>
                <a:rPr lang="zh-CN" altLang="en-US" sz="1600" b="1" dirty="0">
                  <a:latin typeface="思源宋体 CN Heavy" panose="02020900000000000000" pitchFamily="18" charset="-122"/>
                  <a:ea typeface="思源宋体 CN Heavy" panose="02020900000000000000" pitchFamily="18" charset="-122"/>
                </a:rPr>
                <a:t>添加标题</a:t>
              </a:r>
            </a:p>
          </p:txBody>
        </p:sp>
      </p:grpSp>
      <p:sp>
        <p:nvSpPr>
          <p:cNvPr id="17" name="椭圆 16"/>
          <p:cNvSpPr/>
          <p:nvPr/>
        </p:nvSpPr>
        <p:spPr>
          <a:xfrm>
            <a:off x="8873700" y="1603218"/>
            <a:ext cx="1467483" cy="1467483"/>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18" name="组合 17"/>
          <p:cNvGrpSpPr/>
          <p:nvPr/>
        </p:nvGrpSpPr>
        <p:grpSpPr>
          <a:xfrm>
            <a:off x="9222693" y="3387680"/>
            <a:ext cx="1283492" cy="2396024"/>
            <a:chOff x="1770187" y="4160330"/>
            <a:chExt cx="1283492" cy="1557978"/>
          </a:xfrm>
        </p:grpSpPr>
        <p:sp>
          <p:nvSpPr>
            <p:cNvPr id="19" name="矩形 18"/>
            <p:cNvSpPr/>
            <p:nvPr/>
          </p:nvSpPr>
          <p:spPr>
            <a:xfrm>
              <a:off x="1770187" y="4194983"/>
              <a:ext cx="1015663" cy="1408429"/>
            </a:xfrm>
            <a:prstGeom prst="rect">
              <a:avLst/>
            </a:prstGeom>
            <a:noFill/>
          </p:spPr>
          <p:txBody>
            <a:bodyPr vert="eaVert" wrap="square" rtlCol="0">
              <a:spAutoFit/>
            </a:bodyPr>
            <a:lstStyle/>
            <a:p>
              <a:pPr>
                <a:lnSpc>
                  <a:spcPct val="150000"/>
                </a:lnSpc>
              </a:pPr>
              <a:r>
                <a:rPr lang="zh-CN" altLang="en-US" sz="1200" dirty="0">
                  <a:latin typeface="+mn-ea"/>
                </a:rPr>
                <a:t>您的内容打在这里，或者通过复制您的文本后，在此框中选择粘贴，并选择只保留文字。</a:t>
              </a:r>
            </a:p>
          </p:txBody>
        </p:sp>
        <p:sp>
          <p:nvSpPr>
            <p:cNvPr id="20" name="矩形 19"/>
            <p:cNvSpPr/>
            <p:nvPr/>
          </p:nvSpPr>
          <p:spPr>
            <a:xfrm>
              <a:off x="2807458" y="4160330"/>
              <a:ext cx="246221" cy="1557978"/>
            </a:xfrm>
            <a:prstGeom prst="rect">
              <a:avLst/>
            </a:prstGeom>
            <a:noFill/>
            <a:ln>
              <a:noFill/>
            </a:ln>
          </p:spPr>
          <p:txBody>
            <a:bodyPr vert="eaVert" wrap="square" lIns="0" tIns="0" rIns="0" bIns="0" rtlCol="0">
              <a:spAutoFit/>
            </a:bodyPr>
            <a:lstStyle/>
            <a:p>
              <a:r>
                <a:rPr lang="zh-CN" altLang="en-US" sz="1600" b="1" dirty="0">
                  <a:latin typeface="思源宋体 CN Heavy" panose="02020900000000000000" pitchFamily="18" charset="-122"/>
                  <a:ea typeface="思源宋体 CN Heavy" panose="02020900000000000000" pitchFamily="18"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2000"/>
                                </p:stCondLst>
                                <p:childTnLst>
                                  <p:par>
                                    <p:cTn id="45" presetID="2" presetClass="entr" presetSubtype="4" decel="10000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500" fill="hold"/>
                                            <p:tgtEl>
                                              <p:spTgt spid="18"/>
                                            </p:tgtEl>
                                            <p:attrNameLst>
                                              <p:attrName>ppt_x</p:attrName>
                                            </p:attrNameLst>
                                          </p:cBhvr>
                                          <p:tavLst>
                                            <p:tav tm="0">
                                              <p:val>
                                                <p:strVal val="#ppt_x"/>
                                              </p:val>
                                            </p:tav>
                                            <p:tav tm="100000">
                                              <p:val>
                                                <p:strVal val="#ppt_x"/>
                                              </p:val>
                                            </p:tav>
                                          </p:tavLst>
                                        </p:anim>
                                        <p:anim calcmode="lin" valueType="num">
                                          <p:cBhvr additive="base">
                                            <p:cTn id="48" dur="1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20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1500" fill="hold"/>
                                            <p:tgtEl>
                                              <p:spTgt spid="8"/>
                                            </p:tgtEl>
                                            <p:attrNameLst>
                                              <p:attrName>ppt_x</p:attrName>
                                            </p:attrNameLst>
                                          </p:cBhvr>
                                          <p:tavLst>
                                            <p:tav tm="0">
                                              <p:val>
                                                <p:strVal val="#ppt_x"/>
                                              </p:val>
                                            </p:tav>
                                            <p:tav tm="100000">
                                              <p:val>
                                                <p:strVal val="#ppt_x"/>
                                              </p:val>
                                            </p:tav>
                                          </p:tavLst>
                                        </p:anim>
                                        <p:anim calcmode="lin" valueType="num">
                                          <p:cBhvr additive="base">
                                            <p:cTn id="52" dur="1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decel="100000" fill="hold" nodeType="withEffect">
                                      <p:stCondLst>
                                        <p:cond delay="50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500" fill="hold"/>
                                            <p:tgtEl>
                                              <p:spTgt spid="11"/>
                                            </p:tgtEl>
                                            <p:attrNameLst>
                                              <p:attrName>ppt_x</p:attrName>
                                            </p:attrNameLst>
                                          </p:cBhvr>
                                          <p:tavLst>
                                            <p:tav tm="0">
                                              <p:val>
                                                <p:strVal val="#ppt_x"/>
                                              </p:val>
                                            </p:tav>
                                            <p:tav tm="100000">
                                              <p:val>
                                                <p:strVal val="#ppt_x"/>
                                              </p:val>
                                            </p:tav>
                                          </p:tavLst>
                                        </p:anim>
                                        <p:anim calcmode="lin" valueType="num">
                                          <p:cBhvr additive="base">
                                            <p:cTn id="56" dur="1500" fill="hold"/>
                                            <p:tgtEl>
                                              <p:spTgt spid="11"/>
                                            </p:tgtEl>
                                            <p:attrNameLst>
                                              <p:attrName>ppt_y</p:attrName>
                                            </p:attrNameLst>
                                          </p:cBhvr>
                                          <p:tavLst>
                                            <p:tav tm="0">
                                              <p:val>
                                                <p:strVal val="1+#ppt_h/2"/>
                                              </p:val>
                                            </p:tav>
                                            <p:tav tm="100000">
                                              <p:val>
                                                <p:strVal val="#ppt_y"/>
                                              </p:val>
                                            </p:tav>
                                          </p:tavLst>
                                        </p:anim>
                                      </p:childTnLst>
                                    </p:cTn>
                                  </p:par>
                                  <p:par>
                                    <p:cTn id="57" presetID="2" presetClass="entr" presetSubtype="4" decel="100000" fill="hold" nodeType="withEffect">
                                      <p:stCondLst>
                                        <p:cond delay="100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1500" fill="hold"/>
                                            <p:tgtEl>
                                              <p:spTgt spid="14"/>
                                            </p:tgtEl>
                                            <p:attrNameLst>
                                              <p:attrName>ppt_x</p:attrName>
                                            </p:attrNameLst>
                                          </p:cBhvr>
                                          <p:tavLst>
                                            <p:tav tm="0">
                                              <p:val>
                                                <p:strVal val="#ppt_x"/>
                                              </p:val>
                                            </p:tav>
                                            <p:tav tm="100000">
                                              <p:val>
                                                <p:strVal val="#ppt_x"/>
                                              </p:val>
                                            </p:tav>
                                          </p:tavLst>
                                        </p:anim>
                                        <p:anim calcmode="lin" valueType="num">
                                          <p:cBhvr additive="base">
                                            <p:cTn id="60"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2000"/>
                                </p:stCondLst>
                                <p:childTnLst>
                                  <p:par>
                                    <p:cTn id="45" presetID="2" presetClass="entr" presetSubtype="4" decel="10000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500" fill="hold"/>
                                            <p:tgtEl>
                                              <p:spTgt spid="18"/>
                                            </p:tgtEl>
                                            <p:attrNameLst>
                                              <p:attrName>ppt_x</p:attrName>
                                            </p:attrNameLst>
                                          </p:cBhvr>
                                          <p:tavLst>
                                            <p:tav tm="0">
                                              <p:val>
                                                <p:strVal val="#ppt_x"/>
                                              </p:val>
                                            </p:tav>
                                            <p:tav tm="100000">
                                              <p:val>
                                                <p:strVal val="#ppt_x"/>
                                              </p:val>
                                            </p:tav>
                                          </p:tavLst>
                                        </p:anim>
                                        <p:anim calcmode="lin" valueType="num">
                                          <p:cBhvr additive="base">
                                            <p:cTn id="48" dur="1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20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1500" fill="hold"/>
                                            <p:tgtEl>
                                              <p:spTgt spid="8"/>
                                            </p:tgtEl>
                                            <p:attrNameLst>
                                              <p:attrName>ppt_x</p:attrName>
                                            </p:attrNameLst>
                                          </p:cBhvr>
                                          <p:tavLst>
                                            <p:tav tm="0">
                                              <p:val>
                                                <p:strVal val="#ppt_x"/>
                                              </p:val>
                                            </p:tav>
                                            <p:tav tm="100000">
                                              <p:val>
                                                <p:strVal val="#ppt_x"/>
                                              </p:val>
                                            </p:tav>
                                          </p:tavLst>
                                        </p:anim>
                                        <p:anim calcmode="lin" valueType="num">
                                          <p:cBhvr additive="base">
                                            <p:cTn id="52" dur="1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decel="100000" fill="hold" nodeType="withEffect">
                                      <p:stCondLst>
                                        <p:cond delay="50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500" fill="hold"/>
                                            <p:tgtEl>
                                              <p:spTgt spid="11"/>
                                            </p:tgtEl>
                                            <p:attrNameLst>
                                              <p:attrName>ppt_x</p:attrName>
                                            </p:attrNameLst>
                                          </p:cBhvr>
                                          <p:tavLst>
                                            <p:tav tm="0">
                                              <p:val>
                                                <p:strVal val="#ppt_x"/>
                                              </p:val>
                                            </p:tav>
                                            <p:tav tm="100000">
                                              <p:val>
                                                <p:strVal val="#ppt_x"/>
                                              </p:val>
                                            </p:tav>
                                          </p:tavLst>
                                        </p:anim>
                                        <p:anim calcmode="lin" valueType="num">
                                          <p:cBhvr additive="base">
                                            <p:cTn id="56" dur="1500" fill="hold"/>
                                            <p:tgtEl>
                                              <p:spTgt spid="11"/>
                                            </p:tgtEl>
                                            <p:attrNameLst>
                                              <p:attrName>ppt_y</p:attrName>
                                            </p:attrNameLst>
                                          </p:cBhvr>
                                          <p:tavLst>
                                            <p:tav tm="0">
                                              <p:val>
                                                <p:strVal val="1+#ppt_h/2"/>
                                              </p:val>
                                            </p:tav>
                                            <p:tav tm="100000">
                                              <p:val>
                                                <p:strVal val="#ppt_y"/>
                                              </p:val>
                                            </p:tav>
                                          </p:tavLst>
                                        </p:anim>
                                      </p:childTnLst>
                                    </p:cTn>
                                  </p:par>
                                  <p:par>
                                    <p:cTn id="57" presetID="2" presetClass="entr" presetSubtype="4" decel="100000" fill="hold" nodeType="withEffect">
                                      <p:stCondLst>
                                        <p:cond delay="100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1500" fill="hold"/>
                                            <p:tgtEl>
                                              <p:spTgt spid="14"/>
                                            </p:tgtEl>
                                            <p:attrNameLst>
                                              <p:attrName>ppt_x</p:attrName>
                                            </p:attrNameLst>
                                          </p:cBhvr>
                                          <p:tavLst>
                                            <p:tav tm="0">
                                              <p:val>
                                                <p:strVal val="#ppt_x"/>
                                              </p:val>
                                            </p:tav>
                                            <p:tav tm="100000">
                                              <p:val>
                                                <p:strVal val="#ppt_x"/>
                                              </p:val>
                                            </p:tav>
                                          </p:tavLst>
                                        </p:anim>
                                        <p:anim calcmode="lin" valueType="num">
                                          <p:cBhvr additive="base">
                                            <p:cTn id="60"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17"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圆角矩形 7"/>
          <p:cNvSpPr/>
          <p:nvPr>
            <p:custDataLst>
              <p:tags r:id="rId1"/>
            </p:custDataLst>
          </p:nvPr>
        </p:nvSpPr>
        <p:spPr>
          <a:xfrm>
            <a:off x="4350059" y="5715239"/>
            <a:ext cx="3212530" cy="456022"/>
          </a:xfrm>
          <a:prstGeom prst="roundRect">
            <a:avLst>
              <a:gd name="adj" fmla="val 50000"/>
            </a:avLst>
          </a:prstGeom>
          <a:solidFill>
            <a:srgbClr val="266B4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7" name="PA_文本框 6"/>
          <p:cNvSpPr txBox="1"/>
          <p:nvPr>
            <p:custDataLst>
              <p:tags r:id="rId2"/>
            </p:custDataLst>
          </p:nvPr>
        </p:nvSpPr>
        <p:spPr>
          <a:xfrm>
            <a:off x="4350059" y="5737630"/>
            <a:ext cx="3212529" cy="400109"/>
          </a:xfrm>
          <a:prstGeom prst="rect">
            <a:avLst/>
          </a:prstGeom>
          <a:noFill/>
        </p:spPr>
        <p:txBody>
          <a:bodyPr wrap="square" rtlCol="0">
            <a:spAutoFit/>
          </a:bodyPr>
          <a:lstStyle/>
          <a:p>
            <a:pPr algn="ctr"/>
            <a:r>
              <a:rPr lang="zh-CN" altLang="en-US" sz="2000" b="1" dirty="0" smtClean="0">
                <a:solidFill>
                  <a:schemeClr val="bg1"/>
                </a:solidFill>
                <a:cs typeface="+mn-ea"/>
                <a:sym typeface="+mn-lt"/>
              </a:rPr>
              <a:t>汇报完毕，谢谢大家</a:t>
            </a:r>
            <a:endParaRPr lang="zh-CN" altLang="en-US" sz="2000" b="1" dirty="0">
              <a:solidFill>
                <a:schemeClr val="bg1"/>
              </a:solidFill>
              <a:cs typeface="+mn-ea"/>
              <a:sym typeface="+mn-lt"/>
            </a:endParaRPr>
          </a:p>
        </p:txBody>
      </p:sp>
      <p:pic>
        <p:nvPicPr>
          <p:cNvPr id="11" name="图片 10"/>
          <p:cNvPicPr>
            <a:picLocks noChangeAspect="1"/>
          </p:cNvPicPr>
          <p:nvPr/>
        </p:nvPicPr>
        <p:blipFill rotWithShape="1">
          <a:blip r:embed="rId4" cstate="screen"/>
          <a:srcRect/>
          <a:stretch>
            <a:fillRect/>
          </a:stretch>
        </p:blipFill>
        <p:spPr>
          <a:xfrm>
            <a:off x="3030061" y="3515607"/>
            <a:ext cx="3560168" cy="5059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400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4500"/>
                            </p:stCondLst>
                            <p:childTnLst>
                              <p:par>
                                <p:cTn id="9" presetID="2" presetClass="entr" presetSubtype="4"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6000"/>
                            </p:stCondLst>
                            <p:childTnLst>
                              <p:par>
                                <p:cTn id="14" presetID="23" presetClass="entr" presetSubtype="528" fill="hold" grpId="0" nodeType="after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 to="" calcmode="lin" valueType="num">
                                      <p:cBhvr>
                                        <p:cTn id="16" dur="1000" fill="hold">
                                          <p:stCondLst>
                                            <p:cond delay="0"/>
                                          </p:stCondLst>
                                        </p:cTn>
                                        <p:tgtEl>
                                          <p:spTgt spid="7"/>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7"/>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7"/>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7"/>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screen"/>
          <a:srcRect/>
          <a:stretch>
            <a:fillRect/>
          </a:stretch>
        </p:blipFill>
        <p:spPr>
          <a:xfrm>
            <a:off x="3959228" y="1218884"/>
            <a:ext cx="3281499" cy="2917910"/>
          </a:xfrm>
          <a:prstGeom prst="rect">
            <a:avLst/>
          </a:prstGeom>
        </p:spPr>
      </p:pic>
      <p:pic>
        <p:nvPicPr>
          <p:cNvPr id="5" name="图片 4"/>
          <p:cNvPicPr>
            <a:picLocks noChangeAspect="1"/>
          </p:cNvPicPr>
          <p:nvPr/>
        </p:nvPicPr>
        <p:blipFill rotWithShape="1">
          <a:blip r:embed="rId3" cstate="screen"/>
          <a:srcRect/>
          <a:stretch>
            <a:fillRect/>
          </a:stretch>
        </p:blipFill>
        <p:spPr>
          <a:xfrm>
            <a:off x="7465033" y="-146394"/>
            <a:ext cx="1569661" cy="5388606"/>
          </a:xfrm>
          <a:prstGeom prst="rect">
            <a:avLst/>
          </a:prstGeom>
        </p:spPr>
      </p:pic>
      <p:sp>
        <p:nvSpPr>
          <p:cNvPr id="8" name="TextBox 7"/>
          <p:cNvSpPr txBox="1">
            <a:spLocks noChangeArrowheads="1"/>
          </p:cNvSpPr>
          <p:nvPr/>
        </p:nvSpPr>
        <p:spPr bwMode="auto">
          <a:xfrm>
            <a:off x="3703855" y="4375435"/>
            <a:ext cx="4194615"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565" eaLnBrk="1" fontAlgn="base" hangingPunct="1">
              <a:spcBef>
                <a:spcPct val="0"/>
              </a:spcBef>
              <a:spcAft>
                <a:spcPct val="0"/>
              </a:spcAft>
            </a:pPr>
            <a:r>
              <a:rPr lang="zh-CN" altLang="en-US" sz="3600" b="1" dirty="0">
                <a:solidFill>
                  <a:schemeClr val="bg1"/>
                </a:solidFill>
                <a:latin typeface="+mn-ea"/>
                <a:ea typeface="+mn-ea"/>
              </a:rPr>
              <a:t>端午佳节活动介绍</a:t>
            </a:r>
          </a:p>
        </p:txBody>
      </p:sp>
      <p:sp>
        <p:nvSpPr>
          <p:cNvPr id="9" name="文本框 8"/>
          <p:cNvSpPr txBox="1"/>
          <p:nvPr/>
        </p:nvSpPr>
        <p:spPr>
          <a:xfrm>
            <a:off x="4557895" y="5510079"/>
            <a:ext cx="2486535" cy="276999"/>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200" spc="300" dirty="0">
                <a:solidFill>
                  <a:schemeClr val="bg1"/>
                </a:solidFill>
                <a:latin typeface="+mn-ea"/>
              </a:rPr>
              <a:t>THE  PART  </a:t>
            </a:r>
            <a:r>
              <a:rPr lang="en-US" altLang="zh-CN" sz="1200" spc="300" dirty="0" smtClean="0">
                <a:solidFill>
                  <a:schemeClr val="bg1"/>
                </a:solidFill>
                <a:latin typeface="+mn-ea"/>
              </a:rPr>
              <a:t>01</a:t>
            </a:r>
            <a:endParaRPr lang="en-US" altLang="zh-CN" sz="1200" spc="300" dirty="0">
              <a:solidFill>
                <a:schemeClr val="bg1"/>
              </a:solidFill>
              <a:latin typeface="+mn-ea"/>
            </a:endParaRPr>
          </a:p>
        </p:txBody>
      </p:sp>
      <p:sp>
        <p:nvSpPr>
          <p:cNvPr id="10" name="矩形 9"/>
          <p:cNvSpPr/>
          <p:nvPr/>
        </p:nvSpPr>
        <p:spPr>
          <a:xfrm>
            <a:off x="3831541" y="5060234"/>
            <a:ext cx="3939242" cy="369332"/>
          </a:xfrm>
          <a:prstGeom prst="rect">
            <a:avLst/>
          </a:prstGeom>
        </p:spPr>
        <p:txBody>
          <a:bodyPr wrap="square">
            <a:spAutoFit/>
          </a:bodyPr>
          <a:lstStyle/>
          <a:p>
            <a:pPr algn="ctr"/>
            <a:r>
              <a:rPr lang="en-US" altLang="zh-CN" sz="600" dirty="0">
                <a:solidFill>
                  <a:schemeClr val="bg1"/>
                </a:solidFill>
                <a:latin typeface="+mn-ea"/>
              </a:rPr>
              <a:t>Chinese  companies  will no longer remain in the hard stage and they are also promoting a culture Chinese  companies  will no longer remain </a:t>
            </a:r>
          </a:p>
          <a:p>
            <a:pPr algn="ctr"/>
            <a:r>
              <a:rPr lang="en-US" altLang="zh-CN" sz="600" dirty="0">
                <a:solidFill>
                  <a:schemeClr val="bg1"/>
                </a:solidFill>
                <a:latin typeface="+mn-ea"/>
              </a:rPr>
              <a:t>in the hard stage and they are also wang ling </a:t>
            </a:r>
            <a:r>
              <a:rPr lang="en-US" altLang="zh-CN" sz="600" dirty="0" err="1">
                <a:solidFill>
                  <a:schemeClr val="bg1"/>
                </a:solidFill>
                <a:latin typeface="+mn-ea"/>
              </a:rPr>
              <a:t>yan</a:t>
            </a:r>
            <a:r>
              <a:rPr lang="en-US" altLang="zh-CN" sz="600" dirty="0">
                <a:solidFill>
                  <a:schemeClr val="bg1"/>
                </a:solidFill>
                <a:latin typeface="+mn-ea"/>
              </a:rPr>
              <a:t> a culture</a:t>
            </a:r>
            <a:endParaRPr lang="zh-CN" altLang="en-US" sz="600" dirty="0">
              <a:solidFill>
                <a:schemeClr val="bg1"/>
              </a:solidFill>
              <a:latin typeface="+mn-ea"/>
            </a:endParaRPr>
          </a:p>
        </p:txBody>
      </p:sp>
      <p:pic>
        <p:nvPicPr>
          <p:cNvPr id="12" name="图片 11"/>
          <p:cNvPicPr>
            <a:picLocks noChangeAspect="1"/>
          </p:cNvPicPr>
          <p:nvPr/>
        </p:nvPicPr>
        <p:blipFill>
          <a:blip r:embed="rId4" cstate="screen"/>
          <a:stretch>
            <a:fillRect/>
          </a:stretch>
        </p:blipFill>
        <p:spPr>
          <a:xfrm>
            <a:off x="0" y="0"/>
            <a:ext cx="2204085" cy="16612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8"/>
                                        </p:tgtEl>
                                      </p:cBhvr>
                                    </p:animEffect>
                                    <p:animScale>
                                      <p:cBhvr>
                                        <p:cTn id="20" dur="250" autoRev="1" fill="hold"/>
                                        <p:tgtEl>
                                          <p:spTgt spid="8"/>
                                        </p:tgtEl>
                                      </p:cBhvr>
                                      <p:by x="105000" y="105000"/>
                                    </p:animScale>
                                  </p:childTnLst>
                                </p:cTn>
                              </p:par>
                            </p:childTnLst>
                          </p:cTn>
                        </p:par>
                        <p:par>
                          <p:cTn id="21" fill="hold">
                            <p:stCondLst>
                              <p:cond delay="135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1850"/>
                            </p:stCondLst>
                            <p:childTnLst>
                              <p:par>
                                <p:cTn id="26" presetID="14" presetClass="entr" presetSubtype="1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screen"/>
          <a:stretch>
            <a:fillRect/>
          </a:stretch>
        </p:blipFill>
        <p:spPr>
          <a:xfrm>
            <a:off x="3048000" y="0"/>
            <a:ext cx="9144000" cy="6858000"/>
          </a:xfrm>
          <a:prstGeom prst="rect">
            <a:avLst/>
          </a:prstGeom>
        </p:spPr>
      </p:pic>
      <p:pic>
        <p:nvPicPr>
          <p:cNvPr id="2" name="图片 1"/>
          <p:cNvPicPr>
            <a:picLocks noChangeAspect="1"/>
          </p:cNvPicPr>
          <p:nvPr/>
        </p:nvPicPr>
        <p:blipFill>
          <a:blip r:embed="rId3"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a:solidFill>
                  <a:srgbClr val="07706B"/>
                </a:solidFill>
                <a:effectLst>
                  <a:outerShdw blurRad="101600" dist="152400" dir="15600000" sy="30000" kx="-1800000" algn="bl" rotWithShape="0">
                    <a:prstClr val="black">
                      <a:alpha val="32000"/>
                    </a:prstClr>
                  </a:outerShdw>
                </a:effectLst>
                <a:latin typeface="+mn-ea"/>
              </a:rPr>
              <a:t>01</a:t>
            </a: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rgbClr val="07706B"/>
                </a:solidFill>
                <a:latin typeface="+mn-ea"/>
              </a:rPr>
              <a:t>端午佳节活动介绍</a:t>
            </a:r>
            <a:endParaRPr lang="zh-CN" altLang="en-US" sz="2400" b="1" dirty="0">
              <a:solidFill>
                <a:srgbClr val="07706B"/>
              </a:solidFill>
              <a:latin typeface="+mn-ea"/>
            </a:endParaRPr>
          </a:p>
        </p:txBody>
      </p:sp>
      <p:sp>
        <p:nvSpPr>
          <p:cNvPr id="6" name="文本框 5"/>
          <p:cNvSpPr txBox="1"/>
          <p:nvPr/>
        </p:nvSpPr>
        <p:spPr>
          <a:xfrm>
            <a:off x="1227437" y="2090172"/>
            <a:ext cx="3877137" cy="2677656"/>
          </a:xfrm>
          <a:prstGeom prst="rect">
            <a:avLst/>
          </a:prstGeom>
          <a:noFill/>
        </p:spPr>
        <p:txBody>
          <a:bodyPr wrap="square" rtlCol="0">
            <a:spAutoFit/>
          </a:bodyPr>
          <a:lstStyle/>
          <a:p>
            <a:pPr>
              <a:lnSpc>
                <a:spcPct val="150000"/>
              </a:lnSpc>
            </a:pPr>
            <a:r>
              <a:rPr kumimoji="1" lang="zh-CN" altLang="en-US" sz="1400" dirty="0" smtClean="0">
                <a:latin typeface="+mn-ea"/>
                <a:sym typeface="字魂128号-武侠缥缈体" panose="00000500000000000000" pitchFamily="2" charset="-122"/>
              </a:rPr>
              <a:t>        端午节</a:t>
            </a:r>
            <a:r>
              <a:rPr kumimoji="1" lang="zh-CN" altLang="en-US" sz="1400" dirty="0">
                <a:latin typeface="+mn-ea"/>
                <a:sym typeface="字魂128号-武侠缥缈体" panose="00000500000000000000" pitchFamily="2" charset="-122"/>
              </a:rPr>
              <a:t>，又称端阳节、龙舟节、重午节、龙节、正阳节、天中节等，节期在农历五月初五，是中国民间的传统节日。</a:t>
            </a:r>
            <a:endParaRPr kumimoji="1" lang="en-US" altLang="zh-CN" sz="1400" dirty="0">
              <a:latin typeface="+mn-ea"/>
              <a:sym typeface="字魂128号-武侠缥缈体" panose="00000500000000000000" pitchFamily="2" charset="-122"/>
            </a:endParaRPr>
          </a:p>
          <a:p>
            <a:pPr>
              <a:lnSpc>
                <a:spcPct val="150000"/>
              </a:lnSpc>
            </a:pPr>
            <a:endParaRPr kumimoji="1" lang="en-US" altLang="zh-CN" sz="1400" dirty="0">
              <a:latin typeface="+mn-ea"/>
              <a:sym typeface="字魂128号-武侠缥缈体" panose="00000500000000000000" pitchFamily="2" charset="-122"/>
            </a:endParaRPr>
          </a:p>
          <a:p>
            <a:pPr>
              <a:lnSpc>
                <a:spcPct val="150000"/>
              </a:lnSpc>
            </a:pPr>
            <a:r>
              <a:rPr kumimoji="1" lang="zh-CN" altLang="en-US" sz="1400" dirty="0" smtClean="0">
                <a:latin typeface="+mn-ea"/>
                <a:sym typeface="字魂128号-武侠缥缈体" panose="00000500000000000000" pitchFamily="2" charset="-122"/>
              </a:rPr>
              <a:t>        端午节</a:t>
            </a:r>
            <a:r>
              <a:rPr kumimoji="1" lang="zh-CN" altLang="en-US" sz="1400" dirty="0">
                <a:latin typeface="+mn-ea"/>
                <a:sym typeface="字魂128号-武侠缥缈体" panose="00000500000000000000" pitchFamily="2" charset="-122"/>
              </a:rPr>
              <a:t>源自天象崇拜，由上古时代祭龙演变而来。仲夏端午，苍龙七宿飞升至正南中天，是龙飞天的日子，即如</a:t>
            </a:r>
            <a:r>
              <a:rPr kumimoji="1" lang="en-US" altLang="zh-CN" sz="1400" dirty="0">
                <a:latin typeface="+mn-ea"/>
                <a:sym typeface="字魂128号-武侠缥缈体" panose="00000500000000000000" pitchFamily="2" charset="-122"/>
              </a:rPr>
              <a:t>《</a:t>
            </a:r>
            <a:r>
              <a:rPr kumimoji="1" lang="zh-CN" altLang="en-US" sz="1400" dirty="0">
                <a:latin typeface="+mn-ea"/>
                <a:sym typeface="字魂128号-武侠缥缈体" panose="00000500000000000000" pitchFamily="2" charset="-122"/>
              </a:rPr>
              <a:t>易经</a:t>
            </a:r>
            <a:r>
              <a:rPr kumimoji="1" lang="en-US" altLang="zh-CN" sz="1400" dirty="0">
                <a:latin typeface="+mn-ea"/>
                <a:sym typeface="字魂128号-武侠缥缈体" panose="00000500000000000000" pitchFamily="2" charset="-122"/>
              </a:rPr>
              <a:t>·</a:t>
            </a:r>
            <a:r>
              <a:rPr kumimoji="1" lang="zh-CN" altLang="en-US" sz="1400" dirty="0">
                <a:latin typeface="+mn-ea"/>
                <a:sym typeface="字魂128号-武侠缥缈体" panose="00000500000000000000" pitchFamily="2" charset="-122"/>
              </a:rPr>
              <a:t>乾卦</a:t>
            </a:r>
            <a:r>
              <a:rPr kumimoji="1" lang="en-US" altLang="zh-CN" sz="1400" dirty="0">
                <a:latin typeface="+mn-ea"/>
                <a:sym typeface="字魂128号-武侠缥缈体" panose="00000500000000000000" pitchFamily="2" charset="-122"/>
              </a:rPr>
              <a:t>》</a:t>
            </a:r>
            <a:r>
              <a:rPr kumimoji="1" lang="zh-CN" altLang="en-US" sz="1400" dirty="0">
                <a:latin typeface="+mn-ea"/>
                <a:sym typeface="字魂128号-武侠缥缈体" panose="00000500000000000000" pitchFamily="2" charset="-122"/>
              </a:rPr>
              <a:t>第五爻的爻辞曰：“飞龙在天”。</a:t>
            </a:r>
          </a:p>
        </p:txBody>
      </p:sp>
      <p:pic>
        <p:nvPicPr>
          <p:cNvPr id="9" name="图片 8"/>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5539891" y="1060821"/>
            <a:ext cx="3470760" cy="34707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00"/>
                                </p:stCondLst>
                                <p:childTnLst>
                                  <p:par>
                                    <p:cTn id="27" presetID="47"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stCondLst>
                                        <p:cond delay="0"/>
                                      </p:stCondLst>
                                      <p:iterate type="lt">
                                        <p:tmPct val="4651"/>
                                      </p:iterate>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00"/>
                                </p:stCondLst>
                                <p:childTnLst>
                                  <p:par>
                                    <p:cTn id="27" presetID="47"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stCondLst>
                                        <p:cond delay="0"/>
                                      </p:stCondLst>
                                      <p:iterate type="lt">
                                        <p:tmPct val="4651"/>
                                      </p:iterate>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a:solidFill>
                  <a:srgbClr val="07706B"/>
                </a:solidFill>
                <a:effectLst>
                  <a:outerShdw blurRad="101600" dist="152400" dir="15600000" sy="30000" kx="-1800000" algn="bl" rotWithShape="0">
                    <a:prstClr val="black">
                      <a:alpha val="32000"/>
                    </a:prstClr>
                  </a:outerShdw>
                </a:effectLst>
                <a:latin typeface="+mn-ea"/>
              </a:rPr>
              <a:t>01</a:t>
            </a: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rgbClr val="07706B"/>
                </a:solidFill>
                <a:latin typeface="+mn-ea"/>
              </a:rPr>
              <a:t>端午佳节活动介绍</a:t>
            </a:r>
            <a:endParaRPr lang="zh-CN" altLang="en-US" sz="2400" b="1" dirty="0">
              <a:solidFill>
                <a:srgbClr val="07706B"/>
              </a:solidFill>
              <a:latin typeface="+mn-ea"/>
            </a:endParaRPr>
          </a:p>
        </p:txBody>
      </p:sp>
      <p:pic>
        <p:nvPicPr>
          <p:cNvPr id="6" name="图片 5"/>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a:xfrm>
            <a:off x="6191575" y="484705"/>
            <a:ext cx="5678993" cy="4540376"/>
          </a:xfrm>
          <a:prstGeom prst="rect">
            <a:avLst/>
          </a:prstGeom>
        </p:spPr>
      </p:pic>
      <p:sp>
        <p:nvSpPr>
          <p:cNvPr id="7" name="文本框 6"/>
          <p:cNvSpPr txBox="1"/>
          <p:nvPr/>
        </p:nvSpPr>
        <p:spPr>
          <a:xfrm flipH="1">
            <a:off x="6116350" y="2534522"/>
            <a:ext cx="458193" cy="1200329"/>
          </a:xfrm>
          <a:prstGeom prst="rect">
            <a:avLst/>
          </a:prstGeom>
          <a:noFill/>
          <a:ln w="28575">
            <a:solidFill>
              <a:srgbClr val="07706B"/>
            </a:solidFill>
          </a:ln>
        </p:spPr>
        <p:txBody>
          <a:bodyPr rot="0" spcFirstLastPara="0" vertOverflow="overflow" horzOverflow="overflow" vert="horz" wrap="square" lIns="91440" tIns="45720" rIns="91440" bIns="45720" numCol="1" spcCol="0" rtlCol="0" fromWordArt="0" anchor="t" anchorCtr="0" forceAA="0" compatLnSpc="1">
            <a:spAutoFit/>
          </a:bodyPr>
          <a:lstStyle>
            <a:defPPr>
              <a:defRPr lang="zh-CN"/>
            </a:defPPr>
            <a:lvl1pPr algn="ctr">
              <a:defRPr sz="2800">
                <a:solidFill>
                  <a:srgbClr val="FEE3B0"/>
                </a:solidFill>
                <a:latin typeface="义启小魏楷" panose="02010601030101010101" pitchFamily="2" charset="-122"/>
                <a:ea typeface="义启小魏楷" panose="02010601030101010101" pitchFamily="2"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7706B"/>
                </a:solidFill>
                <a:effectLst/>
                <a:uLnTx/>
                <a:uFillTx/>
                <a:latin typeface="思源宋体 CN Heavy" panose="02020900000000000000" pitchFamily="18" charset="-122"/>
                <a:ea typeface="思源宋体 CN Heavy" panose="02020900000000000000" pitchFamily="18" charset="-122"/>
              </a:rPr>
              <a:t>添加标题</a:t>
            </a:r>
          </a:p>
        </p:txBody>
      </p:sp>
      <p:sp>
        <p:nvSpPr>
          <p:cNvPr id="8" name="文本框 7"/>
          <p:cNvSpPr txBox="1"/>
          <p:nvPr/>
        </p:nvSpPr>
        <p:spPr>
          <a:xfrm>
            <a:off x="5053169" y="2534522"/>
            <a:ext cx="1015663" cy="2747692"/>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mn-ea"/>
                <a:cs typeface="+mn-ea"/>
              </a:rPr>
              <a:t>请在此处添加具体内容，文字尽量言简意赅，简单说明即可，不必过于繁琐，注意版面美观度。</a:t>
            </a:r>
          </a:p>
        </p:txBody>
      </p:sp>
      <p:sp>
        <p:nvSpPr>
          <p:cNvPr id="9" name="文本框 8"/>
          <p:cNvSpPr txBox="1"/>
          <p:nvPr/>
        </p:nvSpPr>
        <p:spPr>
          <a:xfrm flipH="1">
            <a:off x="4088537" y="2534522"/>
            <a:ext cx="458193" cy="1200329"/>
          </a:xfrm>
          <a:prstGeom prst="rect">
            <a:avLst/>
          </a:prstGeom>
          <a:noFill/>
          <a:ln w="28575">
            <a:solidFill>
              <a:srgbClr val="07706B"/>
            </a:solidFill>
          </a:ln>
        </p:spPr>
        <p:txBody>
          <a:bodyPr rot="0" spcFirstLastPara="0" vertOverflow="overflow" horzOverflow="overflow" vert="horz" wrap="square" lIns="91440" tIns="45720" rIns="91440" bIns="45720" numCol="1" spcCol="0" rtlCol="0" fromWordArt="0" anchor="t" anchorCtr="0" forceAA="0" compatLnSpc="1">
            <a:spAutoFit/>
          </a:bodyPr>
          <a:lstStyle>
            <a:defPPr>
              <a:defRPr lang="zh-CN"/>
            </a:defPPr>
            <a:lvl1pPr algn="ctr">
              <a:defRPr sz="2800">
                <a:solidFill>
                  <a:srgbClr val="FEE3B0"/>
                </a:solidFill>
                <a:latin typeface="义启小魏楷" panose="02010601030101010101" pitchFamily="2" charset="-122"/>
                <a:ea typeface="义启小魏楷" panose="02010601030101010101" pitchFamily="2"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7706B"/>
                </a:solidFill>
                <a:effectLst/>
                <a:uLnTx/>
                <a:uFillTx/>
                <a:latin typeface="思源宋体 CN Heavy" panose="02020900000000000000" pitchFamily="18" charset="-122"/>
                <a:ea typeface="思源宋体 CN Heavy" panose="02020900000000000000" pitchFamily="18" charset="-122"/>
              </a:rPr>
              <a:t>添加标题</a:t>
            </a:r>
          </a:p>
        </p:txBody>
      </p:sp>
      <p:sp>
        <p:nvSpPr>
          <p:cNvPr id="10" name="文本框 9"/>
          <p:cNvSpPr txBox="1"/>
          <p:nvPr/>
        </p:nvSpPr>
        <p:spPr>
          <a:xfrm>
            <a:off x="3025356" y="2534522"/>
            <a:ext cx="1015663" cy="2747692"/>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mn-ea"/>
                <a:cs typeface="+mn-ea"/>
              </a:rPr>
              <a:t>请在此处添加具体内容，文字尽量言简意赅，简单说明即可，不必过于繁琐，注意版面美观度。</a:t>
            </a:r>
          </a:p>
        </p:txBody>
      </p:sp>
      <p:sp>
        <p:nvSpPr>
          <p:cNvPr id="11" name="文本框 10"/>
          <p:cNvSpPr txBox="1"/>
          <p:nvPr/>
        </p:nvSpPr>
        <p:spPr>
          <a:xfrm flipH="1">
            <a:off x="2060724" y="2534522"/>
            <a:ext cx="458193" cy="1200329"/>
          </a:xfrm>
          <a:prstGeom prst="rect">
            <a:avLst/>
          </a:prstGeom>
          <a:noFill/>
          <a:ln w="28575">
            <a:solidFill>
              <a:srgbClr val="07706B"/>
            </a:solidFill>
          </a:ln>
        </p:spPr>
        <p:txBody>
          <a:bodyPr rot="0" spcFirstLastPara="0" vertOverflow="overflow" horzOverflow="overflow" vert="horz" wrap="square" lIns="91440" tIns="45720" rIns="91440" bIns="45720" numCol="1" spcCol="0" rtlCol="0" fromWordArt="0" anchor="t" anchorCtr="0" forceAA="0" compatLnSpc="1">
            <a:spAutoFit/>
          </a:bodyPr>
          <a:lstStyle>
            <a:defPPr>
              <a:defRPr lang="zh-CN"/>
            </a:defPPr>
            <a:lvl1pPr algn="ctr">
              <a:defRPr sz="2800">
                <a:solidFill>
                  <a:srgbClr val="FEE3B0"/>
                </a:solidFill>
                <a:latin typeface="义启小魏楷" panose="02010601030101010101" pitchFamily="2" charset="-122"/>
                <a:ea typeface="义启小魏楷" panose="02010601030101010101" pitchFamily="2"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7706B"/>
                </a:solidFill>
                <a:effectLst/>
                <a:uLnTx/>
                <a:uFillTx/>
                <a:latin typeface="思源宋体 CN Heavy" panose="02020900000000000000" pitchFamily="18" charset="-122"/>
                <a:ea typeface="思源宋体 CN Heavy" panose="02020900000000000000" pitchFamily="18" charset="-122"/>
              </a:rPr>
              <a:t>添加标题</a:t>
            </a:r>
          </a:p>
        </p:txBody>
      </p:sp>
      <p:sp>
        <p:nvSpPr>
          <p:cNvPr id="12" name="文本框 11"/>
          <p:cNvSpPr txBox="1"/>
          <p:nvPr/>
        </p:nvSpPr>
        <p:spPr>
          <a:xfrm>
            <a:off x="997543" y="2534522"/>
            <a:ext cx="1015663" cy="2747692"/>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75000"/>
                    <a:lumOff val="25000"/>
                  </a:schemeClr>
                </a:solidFill>
                <a:effectLst/>
                <a:uLnTx/>
                <a:uFillTx/>
                <a:latin typeface="+mn-ea"/>
                <a:cs typeface="+mn-ea"/>
              </a:rPr>
              <a:t>请在此处添加具体内容，文字尽量言简意赅，简单说明即可，不必过于繁琐，注意版面美观度。</a:t>
            </a:r>
          </a:p>
        </p:txBody>
      </p:sp>
      <p:pic>
        <p:nvPicPr>
          <p:cNvPr id="15" name="图片 14"/>
          <p:cNvPicPr>
            <a:picLocks noChangeAspect="1"/>
          </p:cNvPicPr>
          <p:nvPr/>
        </p:nvPicPr>
        <p:blipFill rotWithShape="1">
          <a:blip r:embed="rId5" cstate="screen"/>
          <a:srcRect/>
          <a:stretch>
            <a:fillRect/>
          </a:stretch>
        </p:blipFill>
        <p:spPr>
          <a:xfrm>
            <a:off x="9369497" y="3857961"/>
            <a:ext cx="2501071" cy="1126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2" presetClass="entr" presetSubtype="2" decel="10000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500" fill="hold"/>
                                            <p:tgtEl>
                                              <p:spTgt spid="6"/>
                                            </p:tgtEl>
                                            <p:attrNameLst>
                                              <p:attrName>ppt_x</p:attrName>
                                            </p:attrNameLst>
                                          </p:cBhvr>
                                          <p:tavLst>
                                            <p:tav tm="0">
                                              <p:val>
                                                <p:strVal val="1+#ppt_w/2"/>
                                              </p:val>
                                            </p:tav>
                                            <p:tav tm="100000">
                                              <p:val>
                                                <p:strVal val="#ppt_x"/>
                                              </p:val>
                                            </p:tav>
                                          </p:tavLst>
                                        </p:anim>
                                        <p:anim calcmode="lin" valueType="num">
                                          <p:cBhvr additive="base">
                                            <p:cTn id="24" dur="1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500" fill="hold"/>
                                            <p:tgtEl>
                                              <p:spTgt spid="15"/>
                                            </p:tgtEl>
                                            <p:attrNameLst>
                                              <p:attrName>ppt_x</p:attrName>
                                            </p:attrNameLst>
                                          </p:cBhvr>
                                          <p:tavLst>
                                            <p:tav tm="0">
                                              <p:val>
                                                <p:strVal val="1+#ppt_w/2"/>
                                              </p:val>
                                            </p:tav>
                                            <p:tav tm="100000">
                                              <p:val>
                                                <p:strVal val="#ppt_x"/>
                                              </p:val>
                                            </p:tav>
                                          </p:tavLst>
                                        </p:anim>
                                        <p:anim calcmode="lin" valueType="num">
                                          <p:cBhvr additive="base">
                                            <p:cTn id="28" dur="1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3" presetClass="entr" presetSubtype="528" fill="hold" grpId="0" nodeType="afterEffect">
                                      <p:stCondLst>
                                        <p:cond delay="0"/>
                                      </p:stCondLst>
                                      <p:iterate type="lt">
                                        <p:tmPct val="5000"/>
                                      </p:iterate>
                                      <p:childTnLst>
                                        <p:set>
                                          <p:cBhvr>
                                            <p:cTn id="31" dur="1" fill="hold">
                                              <p:stCondLst>
                                                <p:cond delay="0"/>
                                              </p:stCondLst>
                                            </p:cTn>
                                            <p:tgtEl>
                                              <p:spTgt spid="7"/>
                                            </p:tgtEl>
                                            <p:attrNameLst>
                                              <p:attrName>style.visibility</p:attrName>
                                            </p:attrNameLst>
                                          </p:cBhvr>
                                          <p:to>
                                            <p:strVal val="visible"/>
                                          </p:to>
                                        </p:set>
                                        <p:anim to="" calcmode="lin" valueType="num">
                                          <p:cBhvr>
                                            <p:cTn id="32" dur="1000" fill="hold">
                                              <p:stCondLst>
                                                <p:cond delay="0"/>
                                              </p:stCondLst>
                                            </p:cTn>
                                            <p:tgtEl>
                                              <p:spTgt spid="7"/>
                                            </p:tgtEl>
                                            <p:attrNameLst>
                                              <p:attrName>ppt_x</p:attrName>
                                            </p:attrNameLst>
                                          </p:cBhvr>
                                          <p:tavLst>
                                            <p:tav tm="0" fmla="#ppt_x+(8/9)*(#ppt_x-(#ppt_x-#ppt_w/2))*((1.5-1.5*$)^2-(1.5-1.5*$)^3)">
                                              <p:val>
                                                <p:fltVal val="0"/>
                                              </p:val>
                                            </p:tav>
                                            <p:tav tm="100000">
                                              <p:val>
                                                <p:fltVal val="1"/>
                                              </p:val>
                                            </p:tav>
                                          </p:tavLst>
                                        </p:anim>
                                        <p:anim to="" calcmode="lin" valueType="num">
                                          <p:cBhvr>
                                            <p:cTn id="33" dur="1000" fill="hold">
                                              <p:stCondLst>
                                                <p:cond delay="0"/>
                                              </p:stCondLst>
                                            </p:cTn>
                                            <p:tgtEl>
                                              <p:spTgt spid="7"/>
                                            </p:tgtEl>
                                            <p:attrNameLst>
                                              <p:attrName>ppt_y</p:attrName>
                                            </p:attrNameLst>
                                          </p:cBhvr>
                                          <p:tavLst>
                                            <p:tav tm="0" fmla="#ppt_y+(8/9)*(#ppt_y-(#ppt_y+#ppt_h/2))*((1.5-1.5*$)^2-(1.5-1.5*$)^3)">
                                              <p:val>
                                                <p:fltVal val="0"/>
                                              </p:val>
                                            </p:tav>
                                            <p:tav tm="100000">
                                              <p:val>
                                                <p:fltVal val="1"/>
                                              </p:val>
                                            </p:tav>
                                          </p:tavLst>
                                        </p:anim>
                                        <p:anim to="" calcmode="lin" valueType="num">
                                          <p:cBhvr>
                                            <p:cTn id="34" dur="1000" fill="hold">
                                              <p:stCondLst>
                                                <p:cond delay="0"/>
                                              </p:stCondLst>
                                            </p:cTn>
                                            <p:tgtEl>
                                              <p:spTgt spid="7"/>
                                            </p:tgtEl>
                                            <p:attrNameLst>
                                              <p:attrName>ppt_w</p:attrName>
                                            </p:attrNameLst>
                                          </p:cBhvr>
                                          <p:tavLst>
                                            <p:tav tm="0" fmla="#ppt_w+(8/9)*(#ppt_w-0)*((1.5-1.5*$)^2-(1.5-1.5*$)^3)">
                                              <p:val>
                                                <p:fltVal val="0"/>
                                              </p:val>
                                            </p:tav>
                                            <p:tav tm="100000">
                                              <p:val>
                                                <p:fltVal val="1"/>
                                              </p:val>
                                            </p:tav>
                                          </p:tavLst>
                                        </p:anim>
                                        <p:anim to="" calcmode="lin" valueType="num">
                                          <p:cBhvr>
                                            <p:cTn id="35" dur="1000" fill="hold">
                                              <p:stCondLst>
                                                <p:cond delay="0"/>
                                              </p:stCondLst>
                                            </p:cTn>
                                            <p:tgtEl>
                                              <p:spTgt spid="7"/>
                                            </p:tgtEl>
                                            <p:attrNameLst>
                                              <p:attrName>ppt_h</p:attrName>
                                            </p:attrNameLst>
                                          </p:cBhvr>
                                          <p:tavLst>
                                            <p:tav tm="0" fmla="#ppt_h+(8/9)*(#ppt_h-0)*((1.5-1.5*$)^2-(1.5-1.5*$)^3)">
                                              <p:val>
                                                <p:fltVal val="0"/>
                                              </p:val>
                                            </p:tav>
                                            <p:tav tm="100000">
                                              <p:val>
                                                <p:fltVal val="1"/>
                                              </p:val>
                                            </p:tav>
                                          </p:tavLst>
                                        </p:anim>
                                      </p:childTnLst>
                                    </p:cTn>
                                  </p:par>
                                </p:childTnLst>
                              </p:cTn>
                            </p:par>
                            <p:par>
                              <p:cTn id="36" fill="hold">
                                <p:stCondLst>
                                  <p:cond delay="315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3650"/>
                                </p:stCondLst>
                                <p:childTnLst>
                                  <p:par>
                                    <p:cTn id="41" presetID="23" presetClass="entr" presetSubtype="528" fill="hold" grpId="0" nodeType="afterEffect">
                                      <p:stCondLst>
                                        <p:cond delay="0"/>
                                      </p:stCondLst>
                                      <p:iterate type="lt">
                                        <p:tmPct val="5000"/>
                                      </p:iterate>
                                      <p:childTnLst>
                                        <p:set>
                                          <p:cBhvr>
                                            <p:cTn id="42" dur="1" fill="hold">
                                              <p:stCondLst>
                                                <p:cond delay="0"/>
                                              </p:stCondLst>
                                            </p:cTn>
                                            <p:tgtEl>
                                              <p:spTgt spid="9"/>
                                            </p:tgtEl>
                                            <p:attrNameLst>
                                              <p:attrName>style.visibility</p:attrName>
                                            </p:attrNameLst>
                                          </p:cBhvr>
                                          <p:to>
                                            <p:strVal val="visible"/>
                                          </p:to>
                                        </p:set>
                                        <p:anim to="" calcmode="lin" valueType="num">
                                          <p:cBhvr>
                                            <p:cTn id="43"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44"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45"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46"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47" fill="hold">
                                <p:stCondLst>
                                  <p:cond delay="4800"/>
                                </p:stCondLst>
                                <p:childTnLst>
                                  <p:par>
                                    <p:cTn id="48" presetID="14" presetClass="entr" presetSubtype="1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randombar(horizontal)">
                                          <p:cBhvr>
                                            <p:cTn id="50" dur="500"/>
                                            <p:tgtEl>
                                              <p:spTgt spid="10"/>
                                            </p:tgtEl>
                                          </p:cBhvr>
                                        </p:animEffect>
                                      </p:childTnLst>
                                    </p:cTn>
                                  </p:par>
                                </p:childTnLst>
                              </p:cTn>
                            </p:par>
                            <p:par>
                              <p:cTn id="51" fill="hold">
                                <p:stCondLst>
                                  <p:cond delay="5300"/>
                                </p:stCondLst>
                                <p:childTnLst>
                                  <p:par>
                                    <p:cTn id="52" presetID="23" presetClass="entr" presetSubtype="528" fill="hold" grpId="0" nodeType="afterEffect">
                                      <p:stCondLst>
                                        <p:cond delay="0"/>
                                      </p:stCondLst>
                                      <p:iterate type="lt">
                                        <p:tmPct val="5000"/>
                                      </p:iterate>
                                      <p:childTnLst>
                                        <p:set>
                                          <p:cBhvr>
                                            <p:cTn id="53" dur="1" fill="hold">
                                              <p:stCondLst>
                                                <p:cond delay="0"/>
                                              </p:stCondLst>
                                            </p:cTn>
                                            <p:tgtEl>
                                              <p:spTgt spid="11"/>
                                            </p:tgtEl>
                                            <p:attrNameLst>
                                              <p:attrName>style.visibility</p:attrName>
                                            </p:attrNameLst>
                                          </p:cBhvr>
                                          <p:to>
                                            <p:strVal val="visible"/>
                                          </p:to>
                                        </p:set>
                                        <p:anim to="" calcmode="lin" valueType="num">
                                          <p:cBhvr>
                                            <p:cTn id="54" dur="1000" fill="hold">
                                              <p:stCondLst>
                                                <p:cond delay="0"/>
                                              </p:stCondLst>
                                            </p:cTn>
                                            <p:tgtEl>
                                              <p:spTgt spid="11"/>
                                            </p:tgtEl>
                                            <p:attrNameLst>
                                              <p:attrName>ppt_x</p:attrName>
                                            </p:attrNameLst>
                                          </p:cBhvr>
                                          <p:tavLst>
                                            <p:tav tm="0" fmla="#ppt_x+(8/9)*(#ppt_x-(#ppt_x-#ppt_w/2))*((1.5-1.5*$)^2-(1.5-1.5*$)^3)">
                                              <p:val>
                                                <p:fltVal val="0"/>
                                              </p:val>
                                            </p:tav>
                                            <p:tav tm="100000">
                                              <p:val>
                                                <p:fltVal val="1"/>
                                              </p:val>
                                            </p:tav>
                                          </p:tavLst>
                                        </p:anim>
                                        <p:anim to="" calcmode="lin" valueType="num">
                                          <p:cBhvr>
                                            <p:cTn id="55" dur="1000" fill="hold">
                                              <p:stCondLst>
                                                <p:cond delay="0"/>
                                              </p:stCondLst>
                                            </p:cTn>
                                            <p:tgtEl>
                                              <p:spTgt spid="11"/>
                                            </p:tgtEl>
                                            <p:attrNameLst>
                                              <p:attrName>ppt_y</p:attrName>
                                            </p:attrNameLst>
                                          </p:cBhvr>
                                          <p:tavLst>
                                            <p:tav tm="0" fmla="#ppt_y+(8/9)*(#ppt_y-(#ppt_y+#ppt_h/2))*((1.5-1.5*$)^2-(1.5-1.5*$)^3)">
                                              <p:val>
                                                <p:fltVal val="0"/>
                                              </p:val>
                                            </p:tav>
                                            <p:tav tm="100000">
                                              <p:val>
                                                <p:fltVal val="1"/>
                                              </p:val>
                                            </p:tav>
                                          </p:tavLst>
                                        </p:anim>
                                        <p:anim to="" calcmode="lin" valueType="num">
                                          <p:cBhvr>
                                            <p:cTn id="56" dur="1000" fill="hold">
                                              <p:stCondLst>
                                                <p:cond delay="0"/>
                                              </p:stCondLst>
                                            </p:cTn>
                                            <p:tgtEl>
                                              <p:spTgt spid="11"/>
                                            </p:tgtEl>
                                            <p:attrNameLst>
                                              <p:attrName>ppt_w</p:attrName>
                                            </p:attrNameLst>
                                          </p:cBhvr>
                                          <p:tavLst>
                                            <p:tav tm="0" fmla="#ppt_w+(8/9)*(#ppt_w-0)*((1.5-1.5*$)^2-(1.5-1.5*$)^3)">
                                              <p:val>
                                                <p:fltVal val="0"/>
                                              </p:val>
                                            </p:tav>
                                            <p:tav tm="100000">
                                              <p:val>
                                                <p:fltVal val="1"/>
                                              </p:val>
                                            </p:tav>
                                          </p:tavLst>
                                        </p:anim>
                                        <p:anim to="" calcmode="lin" valueType="num">
                                          <p:cBhvr>
                                            <p:cTn id="57" dur="1000" fill="hold">
                                              <p:stCondLst>
                                                <p:cond delay="0"/>
                                              </p:stCondLst>
                                            </p:cTn>
                                            <p:tgtEl>
                                              <p:spTgt spid="11"/>
                                            </p:tgtEl>
                                            <p:attrNameLst>
                                              <p:attrName>ppt_h</p:attrName>
                                            </p:attrNameLst>
                                          </p:cBhvr>
                                          <p:tavLst>
                                            <p:tav tm="0" fmla="#ppt_h+(8/9)*(#ppt_h-0)*((1.5-1.5*$)^2-(1.5-1.5*$)^3)">
                                              <p:val>
                                                <p:fltVal val="0"/>
                                              </p:val>
                                            </p:tav>
                                            <p:tav tm="100000">
                                              <p:val>
                                                <p:fltVal val="1"/>
                                              </p:val>
                                            </p:tav>
                                          </p:tavLst>
                                        </p:anim>
                                      </p:childTnLst>
                                    </p:cTn>
                                  </p:par>
                                </p:childTnLst>
                              </p:cTn>
                            </p:par>
                            <p:par>
                              <p:cTn id="58" fill="hold">
                                <p:stCondLst>
                                  <p:cond delay="6449"/>
                                </p:stCondLst>
                                <p:childTnLst>
                                  <p:par>
                                    <p:cTn id="59" presetID="14" presetClass="entr" presetSubtype="1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randombar(horizontal)">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8" grpId="0"/>
          <p:bldP spid="9" grpId="0" animBg="1"/>
          <p:bldP spid="10" grpId="0"/>
          <p:bldP spid="11"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2" presetClass="entr" presetSubtype="2" decel="10000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500" fill="hold"/>
                                            <p:tgtEl>
                                              <p:spTgt spid="6"/>
                                            </p:tgtEl>
                                            <p:attrNameLst>
                                              <p:attrName>ppt_x</p:attrName>
                                            </p:attrNameLst>
                                          </p:cBhvr>
                                          <p:tavLst>
                                            <p:tav tm="0">
                                              <p:val>
                                                <p:strVal val="1+#ppt_w/2"/>
                                              </p:val>
                                            </p:tav>
                                            <p:tav tm="100000">
                                              <p:val>
                                                <p:strVal val="#ppt_x"/>
                                              </p:val>
                                            </p:tav>
                                          </p:tavLst>
                                        </p:anim>
                                        <p:anim calcmode="lin" valueType="num">
                                          <p:cBhvr additive="base">
                                            <p:cTn id="24" dur="1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500" fill="hold"/>
                                            <p:tgtEl>
                                              <p:spTgt spid="15"/>
                                            </p:tgtEl>
                                            <p:attrNameLst>
                                              <p:attrName>ppt_x</p:attrName>
                                            </p:attrNameLst>
                                          </p:cBhvr>
                                          <p:tavLst>
                                            <p:tav tm="0">
                                              <p:val>
                                                <p:strVal val="1+#ppt_w/2"/>
                                              </p:val>
                                            </p:tav>
                                            <p:tav tm="100000">
                                              <p:val>
                                                <p:strVal val="#ppt_x"/>
                                              </p:val>
                                            </p:tav>
                                          </p:tavLst>
                                        </p:anim>
                                        <p:anim calcmode="lin" valueType="num">
                                          <p:cBhvr additive="base">
                                            <p:cTn id="28" dur="1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3" presetClass="entr" presetSubtype="528" fill="hold" grpId="0" nodeType="afterEffect">
                                      <p:stCondLst>
                                        <p:cond delay="0"/>
                                      </p:stCondLst>
                                      <p:iterate type="lt">
                                        <p:tmPct val="5000"/>
                                      </p:iterate>
                                      <p:childTnLst>
                                        <p:set>
                                          <p:cBhvr>
                                            <p:cTn id="31" dur="1" fill="hold">
                                              <p:stCondLst>
                                                <p:cond delay="0"/>
                                              </p:stCondLst>
                                            </p:cTn>
                                            <p:tgtEl>
                                              <p:spTgt spid="7"/>
                                            </p:tgtEl>
                                            <p:attrNameLst>
                                              <p:attrName>style.visibility</p:attrName>
                                            </p:attrNameLst>
                                          </p:cBhvr>
                                          <p:to>
                                            <p:strVal val="visible"/>
                                          </p:to>
                                        </p:set>
                                        <p:anim to="" calcmode="lin" valueType="num">
                                          <p:cBhvr>
                                            <p:cTn id="32" dur="1000" fill="hold">
                                              <p:stCondLst>
                                                <p:cond delay="0"/>
                                              </p:stCondLst>
                                            </p:cTn>
                                            <p:tgtEl>
                                              <p:spTgt spid="7"/>
                                            </p:tgtEl>
                                            <p:attrNameLst>
                                              <p:attrName>ppt_x</p:attrName>
                                            </p:attrNameLst>
                                          </p:cBhvr>
                                          <p:tavLst>
                                            <p:tav tm="0" fmla="#ppt_x+(8/9)*(#ppt_x-(#ppt_x-#ppt_w/2))*((1.5-1.5*$)^2-(1.5-1.5*$)^3)">
                                              <p:val>
                                                <p:fltVal val="0"/>
                                              </p:val>
                                            </p:tav>
                                            <p:tav tm="100000">
                                              <p:val>
                                                <p:fltVal val="1"/>
                                              </p:val>
                                            </p:tav>
                                          </p:tavLst>
                                        </p:anim>
                                        <p:anim to="" calcmode="lin" valueType="num">
                                          <p:cBhvr>
                                            <p:cTn id="33" dur="1000" fill="hold">
                                              <p:stCondLst>
                                                <p:cond delay="0"/>
                                              </p:stCondLst>
                                            </p:cTn>
                                            <p:tgtEl>
                                              <p:spTgt spid="7"/>
                                            </p:tgtEl>
                                            <p:attrNameLst>
                                              <p:attrName>ppt_y</p:attrName>
                                            </p:attrNameLst>
                                          </p:cBhvr>
                                          <p:tavLst>
                                            <p:tav tm="0" fmla="#ppt_y+(8/9)*(#ppt_y-(#ppt_y+#ppt_h/2))*((1.5-1.5*$)^2-(1.5-1.5*$)^3)">
                                              <p:val>
                                                <p:fltVal val="0"/>
                                              </p:val>
                                            </p:tav>
                                            <p:tav tm="100000">
                                              <p:val>
                                                <p:fltVal val="1"/>
                                              </p:val>
                                            </p:tav>
                                          </p:tavLst>
                                        </p:anim>
                                        <p:anim to="" calcmode="lin" valueType="num">
                                          <p:cBhvr>
                                            <p:cTn id="34" dur="1000" fill="hold">
                                              <p:stCondLst>
                                                <p:cond delay="0"/>
                                              </p:stCondLst>
                                            </p:cTn>
                                            <p:tgtEl>
                                              <p:spTgt spid="7"/>
                                            </p:tgtEl>
                                            <p:attrNameLst>
                                              <p:attrName>ppt_w</p:attrName>
                                            </p:attrNameLst>
                                          </p:cBhvr>
                                          <p:tavLst>
                                            <p:tav tm="0" fmla="#ppt_w+(8/9)*(#ppt_w-0)*((1.5-1.5*$)^2-(1.5-1.5*$)^3)">
                                              <p:val>
                                                <p:fltVal val="0"/>
                                              </p:val>
                                            </p:tav>
                                            <p:tav tm="100000">
                                              <p:val>
                                                <p:fltVal val="1"/>
                                              </p:val>
                                            </p:tav>
                                          </p:tavLst>
                                        </p:anim>
                                        <p:anim to="" calcmode="lin" valueType="num">
                                          <p:cBhvr>
                                            <p:cTn id="35" dur="1000" fill="hold">
                                              <p:stCondLst>
                                                <p:cond delay="0"/>
                                              </p:stCondLst>
                                            </p:cTn>
                                            <p:tgtEl>
                                              <p:spTgt spid="7"/>
                                            </p:tgtEl>
                                            <p:attrNameLst>
                                              <p:attrName>ppt_h</p:attrName>
                                            </p:attrNameLst>
                                          </p:cBhvr>
                                          <p:tavLst>
                                            <p:tav tm="0" fmla="#ppt_h+(8/9)*(#ppt_h-0)*((1.5-1.5*$)^2-(1.5-1.5*$)^3)">
                                              <p:val>
                                                <p:fltVal val="0"/>
                                              </p:val>
                                            </p:tav>
                                            <p:tav tm="100000">
                                              <p:val>
                                                <p:fltVal val="1"/>
                                              </p:val>
                                            </p:tav>
                                          </p:tavLst>
                                        </p:anim>
                                      </p:childTnLst>
                                    </p:cTn>
                                  </p:par>
                                </p:childTnLst>
                              </p:cTn>
                            </p:par>
                            <p:par>
                              <p:cTn id="36" fill="hold">
                                <p:stCondLst>
                                  <p:cond delay="315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3650"/>
                                </p:stCondLst>
                                <p:childTnLst>
                                  <p:par>
                                    <p:cTn id="41" presetID="23" presetClass="entr" presetSubtype="528" fill="hold" grpId="0" nodeType="afterEffect">
                                      <p:stCondLst>
                                        <p:cond delay="0"/>
                                      </p:stCondLst>
                                      <p:iterate type="lt">
                                        <p:tmPct val="5000"/>
                                      </p:iterate>
                                      <p:childTnLst>
                                        <p:set>
                                          <p:cBhvr>
                                            <p:cTn id="42" dur="1" fill="hold">
                                              <p:stCondLst>
                                                <p:cond delay="0"/>
                                              </p:stCondLst>
                                            </p:cTn>
                                            <p:tgtEl>
                                              <p:spTgt spid="9"/>
                                            </p:tgtEl>
                                            <p:attrNameLst>
                                              <p:attrName>style.visibility</p:attrName>
                                            </p:attrNameLst>
                                          </p:cBhvr>
                                          <p:to>
                                            <p:strVal val="visible"/>
                                          </p:to>
                                        </p:set>
                                        <p:anim to="" calcmode="lin" valueType="num">
                                          <p:cBhvr>
                                            <p:cTn id="43"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44"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45"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46"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47" fill="hold">
                                <p:stCondLst>
                                  <p:cond delay="4800"/>
                                </p:stCondLst>
                                <p:childTnLst>
                                  <p:par>
                                    <p:cTn id="48" presetID="14" presetClass="entr" presetSubtype="1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randombar(horizontal)">
                                          <p:cBhvr>
                                            <p:cTn id="50" dur="500"/>
                                            <p:tgtEl>
                                              <p:spTgt spid="10"/>
                                            </p:tgtEl>
                                          </p:cBhvr>
                                        </p:animEffect>
                                      </p:childTnLst>
                                    </p:cTn>
                                  </p:par>
                                </p:childTnLst>
                              </p:cTn>
                            </p:par>
                            <p:par>
                              <p:cTn id="51" fill="hold">
                                <p:stCondLst>
                                  <p:cond delay="5300"/>
                                </p:stCondLst>
                                <p:childTnLst>
                                  <p:par>
                                    <p:cTn id="52" presetID="23" presetClass="entr" presetSubtype="528" fill="hold" grpId="0" nodeType="afterEffect">
                                      <p:stCondLst>
                                        <p:cond delay="0"/>
                                      </p:stCondLst>
                                      <p:iterate type="lt">
                                        <p:tmPct val="5000"/>
                                      </p:iterate>
                                      <p:childTnLst>
                                        <p:set>
                                          <p:cBhvr>
                                            <p:cTn id="53" dur="1" fill="hold">
                                              <p:stCondLst>
                                                <p:cond delay="0"/>
                                              </p:stCondLst>
                                            </p:cTn>
                                            <p:tgtEl>
                                              <p:spTgt spid="11"/>
                                            </p:tgtEl>
                                            <p:attrNameLst>
                                              <p:attrName>style.visibility</p:attrName>
                                            </p:attrNameLst>
                                          </p:cBhvr>
                                          <p:to>
                                            <p:strVal val="visible"/>
                                          </p:to>
                                        </p:set>
                                        <p:anim to="" calcmode="lin" valueType="num">
                                          <p:cBhvr>
                                            <p:cTn id="54" dur="1000" fill="hold">
                                              <p:stCondLst>
                                                <p:cond delay="0"/>
                                              </p:stCondLst>
                                            </p:cTn>
                                            <p:tgtEl>
                                              <p:spTgt spid="11"/>
                                            </p:tgtEl>
                                            <p:attrNameLst>
                                              <p:attrName>ppt_x</p:attrName>
                                            </p:attrNameLst>
                                          </p:cBhvr>
                                          <p:tavLst>
                                            <p:tav tm="0" fmla="#ppt_x+(8/9)*(#ppt_x-(#ppt_x-#ppt_w/2))*((1.5-1.5*$)^2-(1.5-1.5*$)^3)">
                                              <p:val>
                                                <p:fltVal val="0"/>
                                              </p:val>
                                            </p:tav>
                                            <p:tav tm="100000">
                                              <p:val>
                                                <p:fltVal val="1"/>
                                              </p:val>
                                            </p:tav>
                                          </p:tavLst>
                                        </p:anim>
                                        <p:anim to="" calcmode="lin" valueType="num">
                                          <p:cBhvr>
                                            <p:cTn id="55" dur="1000" fill="hold">
                                              <p:stCondLst>
                                                <p:cond delay="0"/>
                                              </p:stCondLst>
                                            </p:cTn>
                                            <p:tgtEl>
                                              <p:spTgt spid="11"/>
                                            </p:tgtEl>
                                            <p:attrNameLst>
                                              <p:attrName>ppt_y</p:attrName>
                                            </p:attrNameLst>
                                          </p:cBhvr>
                                          <p:tavLst>
                                            <p:tav tm="0" fmla="#ppt_y+(8/9)*(#ppt_y-(#ppt_y+#ppt_h/2))*((1.5-1.5*$)^2-(1.5-1.5*$)^3)">
                                              <p:val>
                                                <p:fltVal val="0"/>
                                              </p:val>
                                            </p:tav>
                                            <p:tav tm="100000">
                                              <p:val>
                                                <p:fltVal val="1"/>
                                              </p:val>
                                            </p:tav>
                                          </p:tavLst>
                                        </p:anim>
                                        <p:anim to="" calcmode="lin" valueType="num">
                                          <p:cBhvr>
                                            <p:cTn id="56" dur="1000" fill="hold">
                                              <p:stCondLst>
                                                <p:cond delay="0"/>
                                              </p:stCondLst>
                                            </p:cTn>
                                            <p:tgtEl>
                                              <p:spTgt spid="11"/>
                                            </p:tgtEl>
                                            <p:attrNameLst>
                                              <p:attrName>ppt_w</p:attrName>
                                            </p:attrNameLst>
                                          </p:cBhvr>
                                          <p:tavLst>
                                            <p:tav tm="0" fmla="#ppt_w+(8/9)*(#ppt_w-0)*((1.5-1.5*$)^2-(1.5-1.5*$)^3)">
                                              <p:val>
                                                <p:fltVal val="0"/>
                                              </p:val>
                                            </p:tav>
                                            <p:tav tm="100000">
                                              <p:val>
                                                <p:fltVal val="1"/>
                                              </p:val>
                                            </p:tav>
                                          </p:tavLst>
                                        </p:anim>
                                        <p:anim to="" calcmode="lin" valueType="num">
                                          <p:cBhvr>
                                            <p:cTn id="57" dur="1000" fill="hold">
                                              <p:stCondLst>
                                                <p:cond delay="0"/>
                                              </p:stCondLst>
                                            </p:cTn>
                                            <p:tgtEl>
                                              <p:spTgt spid="11"/>
                                            </p:tgtEl>
                                            <p:attrNameLst>
                                              <p:attrName>ppt_h</p:attrName>
                                            </p:attrNameLst>
                                          </p:cBhvr>
                                          <p:tavLst>
                                            <p:tav tm="0" fmla="#ppt_h+(8/9)*(#ppt_h-0)*((1.5-1.5*$)^2-(1.5-1.5*$)^3)">
                                              <p:val>
                                                <p:fltVal val="0"/>
                                              </p:val>
                                            </p:tav>
                                            <p:tav tm="100000">
                                              <p:val>
                                                <p:fltVal val="1"/>
                                              </p:val>
                                            </p:tav>
                                          </p:tavLst>
                                        </p:anim>
                                      </p:childTnLst>
                                    </p:cTn>
                                  </p:par>
                                </p:childTnLst>
                              </p:cTn>
                            </p:par>
                            <p:par>
                              <p:cTn id="58" fill="hold">
                                <p:stCondLst>
                                  <p:cond delay="6449"/>
                                </p:stCondLst>
                                <p:childTnLst>
                                  <p:par>
                                    <p:cTn id="59" presetID="14" presetClass="entr" presetSubtype="1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randombar(horizontal)">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8" grpId="0"/>
          <p:bldP spid="9" grpId="0" animBg="1"/>
          <p:bldP spid="10" grpId="0"/>
          <p:bldP spid="11" grpId="0" animBg="1"/>
          <p:bldP spid="1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a:solidFill>
                  <a:srgbClr val="07706B"/>
                </a:solidFill>
                <a:effectLst>
                  <a:outerShdw blurRad="101600" dist="152400" dir="15600000" sy="30000" kx="-1800000" algn="bl" rotWithShape="0">
                    <a:prstClr val="black">
                      <a:alpha val="32000"/>
                    </a:prstClr>
                  </a:outerShdw>
                </a:effectLst>
                <a:latin typeface="+mn-ea"/>
              </a:rPr>
              <a:t>01</a:t>
            </a: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rgbClr val="07706B"/>
                </a:solidFill>
                <a:latin typeface="+mn-ea"/>
              </a:rPr>
              <a:t>端午佳节活动介绍</a:t>
            </a:r>
            <a:endParaRPr lang="zh-CN" altLang="en-US" sz="2400" b="1" dirty="0">
              <a:solidFill>
                <a:srgbClr val="07706B"/>
              </a:solidFill>
              <a:latin typeface="+mn-ea"/>
            </a:endParaRPr>
          </a:p>
        </p:txBody>
      </p:sp>
      <p:pic>
        <p:nvPicPr>
          <p:cNvPr id="5" name="图片 4"/>
          <p:cNvPicPr>
            <a:picLocks noChangeAspect="1"/>
          </p:cNvPicPr>
          <p:nvPr/>
        </p:nvPicPr>
        <p:blipFill>
          <a:blip r:embed="rId3" cstate="screen"/>
          <a:stretch>
            <a:fillRect/>
          </a:stretch>
        </p:blipFill>
        <p:spPr>
          <a:xfrm>
            <a:off x="2862309" y="514165"/>
            <a:ext cx="6263936" cy="6263936"/>
          </a:xfrm>
          <a:prstGeom prst="rect">
            <a:avLst/>
          </a:prstGeom>
        </p:spPr>
      </p:pic>
      <p:sp>
        <p:nvSpPr>
          <p:cNvPr id="6" name="文本框 5"/>
          <p:cNvSpPr txBox="1"/>
          <p:nvPr/>
        </p:nvSpPr>
        <p:spPr>
          <a:xfrm>
            <a:off x="1255337" y="2135219"/>
            <a:ext cx="2081720" cy="338554"/>
          </a:xfrm>
          <a:prstGeom prst="rect">
            <a:avLst/>
          </a:prstGeom>
          <a:noFill/>
        </p:spPr>
        <p:txBody>
          <a:bodyPr wrap="square" rtlCol="0">
            <a:spAutoFit/>
          </a:bodyPr>
          <a:lstStyle/>
          <a:p>
            <a:pPr algn="r"/>
            <a:r>
              <a:rPr lang="zh-CN" altLang="en-US" sz="1600" b="1" dirty="0">
                <a:latin typeface="微软雅黑" panose="020B0503020204020204" pitchFamily="34" charset="-122"/>
                <a:ea typeface="微软雅黑" panose="020B0503020204020204" pitchFamily="34" charset="-122"/>
                <a:cs typeface="Segoe UI Semibold" panose="020B0702040204020203" pitchFamily="34" charset="0"/>
              </a:rPr>
              <a:t>在此添加标题</a:t>
            </a:r>
          </a:p>
        </p:txBody>
      </p:sp>
      <p:sp>
        <p:nvSpPr>
          <p:cNvPr id="7" name="文本框 6"/>
          <p:cNvSpPr txBox="1"/>
          <p:nvPr/>
        </p:nvSpPr>
        <p:spPr>
          <a:xfrm>
            <a:off x="852652" y="2438118"/>
            <a:ext cx="2484405" cy="789127"/>
          </a:xfrm>
          <a:prstGeom prst="rect">
            <a:avLst/>
          </a:prstGeom>
          <a:noFill/>
        </p:spPr>
        <p:txBody>
          <a:bodyPr wrap="square" rtlCol="0">
            <a:spAutoFit/>
          </a:bodyPr>
          <a:lstStyle/>
          <a:p>
            <a:pPr algn="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Segoe UI Light" panose="020B0502040204020203" pitchFamily="34" charset="0"/>
              </a:rPr>
              <a:t>单击添加详细文字说明，或复制文本黏贴自此右键只保留文字单击添加详细文字说明，、</a:t>
            </a:r>
          </a:p>
        </p:txBody>
      </p:sp>
      <p:sp>
        <p:nvSpPr>
          <p:cNvPr id="8" name="文本框 7"/>
          <p:cNvSpPr txBox="1"/>
          <p:nvPr/>
        </p:nvSpPr>
        <p:spPr>
          <a:xfrm>
            <a:off x="1255337" y="4132573"/>
            <a:ext cx="2081720" cy="338554"/>
          </a:xfrm>
          <a:prstGeom prst="rect">
            <a:avLst/>
          </a:prstGeom>
          <a:noFill/>
        </p:spPr>
        <p:txBody>
          <a:bodyPr wrap="square" rtlCol="0">
            <a:spAutoFit/>
          </a:bodyPr>
          <a:lstStyle/>
          <a:p>
            <a:pPr algn="r"/>
            <a:r>
              <a:rPr lang="zh-CN" altLang="en-US" sz="1600" b="1" dirty="0">
                <a:latin typeface="微软雅黑" panose="020B0503020204020204" pitchFamily="34" charset="-122"/>
                <a:ea typeface="微软雅黑" panose="020B0503020204020204" pitchFamily="34" charset="-122"/>
                <a:cs typeface="Segoe UI Semibold" panose="020B0702040204020203" pitchFamily="34" charset="0"/>
              </a:rPr>
              <a:t>在此添加标题</a:t>
            </a:r>
          </a:p>
        </p:txBody>
      </p:sp>
      <p:sp>
        <p:nvSpPr>
          <p:cNvPr id="9" name="文本框 8"/>
          <p:cNvSpPr txBox="1"/>
          <p:nvPr/>
        </p:nvSpPr>
        <p:spPr>
          <a:xfrm>
            <a:off x="852652" y="4435472"/>
            <a:ext cx="2484405" cy="789127"/>
          </a:xfrm>
          <a:prstGeom prst="rect">
            <a:avLst/>
          </a:prstGeom>
          <a:noFill/>
        </p:spPr>
        <p:txBody>
          <a:bodyPr wrap="square" rtlCol="0">
            <a:spAutoFit/>
          </a:bodyPr>
          <a:lstStyle/>
          <a:p>
            <a:pPr algn="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Segoe UI Light" panose="020B0502040204020203" pitchFamily="34" charset="0"/>
              </a:rPr>
              <a:t>单击添加详细文字说明，或复制文本黏贴自此右键只保留文字单击添加详细文字说明，、</a:t>
            </a:r>
          </a:p>
        </p:txBody>
      </p:sp>
      <p:sp>
        <p:nvSpPr>
          <p:cNvPr id="10" name="文本框 9"/>
          <p:cNvSpPr txBox="1"/>
          <p:nvPr/>
        </p:nvSpPr>
        <p:spPr>
          <a:xfrm>
            <a:off x="8635328" y="2135219"/>
            <a:ext cx="208172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cs typeface="Segoe UI Semibold" panose="020B0702040204020203" pitchFamily="34" charset="0"/>
              </a:rPr>
              <a:t>在此添加标题</a:t>
            </a:r>
          </a:p>
        </p:txBody>
      </p:sp>
      <p:sp>
        <p:nvSpPr>
          <p:cNvPr id="11" name="文本框 10"/>
          <p:cNvSpPr txBox="1"/>
          <p:nvPr/>
        </p:nvSpPr>
        <p:spPr>
          <a:xfrm>
            <a:off x="8635328" y="2438118"/>
            <a:ext cx="2585122" cy="789127"/>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Segoe UI Light" panose="020B0502040204020203" pitchFamily="34" charset="0"/>
              </a:rPr>
              <a:t>单击添加详细文字说明，或复制文本黏贴自此右键只保留文字单击添加详细文字说明，、</a:t>
            </a:r>
          </a:p>
        </p:txBody>
      </p:sp>
      <p:sp>
        <p:nvSpPr>
          <p:cNvPr id="12" name="文本框 11"/>
          <p:cNvSpPr txBox="1"/>
          <p:nvPr/>
        </p:nvSpPr>
        <p:spPr>
          <a:xfrm>
            <a:off x="8635328" y="4132573"/>
            <a:ext cx="2081720"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cs typeface="Segoe UI Semibold" panose="020B0702040204020203" pitchFamily="34" charset="0"/>
              </a:rPr>
              <a:t>在此添加标题</a:t>
            </a:r>
          </a:p>
        </p:txBody>
      </p:sp>
      <p:sp>
        <p:nvSpPr>
          <p:cNvPr id="13" name="文本框 12"/>
          <p:cNvSpPr txBox="1"/>
          <p:nvPr/>
        </p:nvSpPr>
        <p:spPr>
          <a:xfrm>
            <a:off x="8635328" y="4435472"/>
            <a:ext cx="2585122" cy="789127"/>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Segoe UI Light" panose="020B0502040204020203" pitchFamily="34" charset="0"/>
              </a:rPr>
              <a:t>单击添加详细文字说明，或复制文本黏贴自此右键只保留文字单击添加详细文字说明，、</a:t>
            </a: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iterate type="lt">
                                        <p:tmPct val="7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800"/>
                                      </p:stCondLst>
                                      <p:iterate type="wd">
                                        <p:tmPct val="7000"/>
                                      </p:iterate>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par>
                              <p:cTn id="37" fill="hold">
                                <p:stCondLst>
                                  <p:cond delay="3630"/>
                                </p:stCondLst>
                                <p:childTnLst>
                                  <p:par>
                                    <p:cTn id="38" presetID="53" presetClass="entr" presetSubtype="16" fill="hold" grpId="0" nodeType="afterEffect">
                                      <p:stCondLst>
                                        <p:cond delay="0"/>
                                      </p:stCondLst>
                                      <p:iterate type="lt">
                                        <p:tmPct val="7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800"/>
                                      </p:stCondLst>
                                      <p:iterate type="wd">
                                        <p:tmPct val="7000"/>
                                      </p:iterate>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par>
                              <p:cTn id="48" fill="hold">
                                <p:stCondLst>
                                  <p:cond delay="6260"/>
                                </p:stCondLst>
                                <p:childTnLst>
                                  <p:par>
                                    <p:cTn id="49" presetID="53" presetClass="entr" presetSubtype="16" fill="hold" grpId="0" nodeType="afterEffect">
                                      <p:stCondLst>
                                        <p:cond delay="0"/>
                                      </p:stCondLst>
                                      <p:iterate type="lt">
                                        <p:tmPct val="7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53" presetClass="entr" presetSubtype="16" fill="hold" grpId="0" nodeType="withEffect">
                                      <p:stCondLst>
                                        <p:cond delay="800"/>
                                      </p:stCondLst>
                                      <p:iterate type="wd">
                                        <p:tmPct val="7000"/>
                                      </p:iterate>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par>
                              <p:cTn id="59" fill="hold">
                                <p:stCondLst>
                                  <p:cond delay="8890"/>
                                </p:stCondLst>
                                <p:childTnLst>
                                  <p:par>
                                    <p:cTn id="60" presetID="53" presetClass="entr" presetSubtype="16" fill="hold" grpId="0" nodeType="afterEffect">
                                      <p:stCondLst>
                                        <p:cond delay="0"/>
                                      </p:stCondLst>
                                      <p:iterate type="lt">
                                        <p:tmPct val="7000"/>
                                      </p:iterate>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par>
                                    <p:cTn id="65" presetID="53" presetClass="entr" presetSubtype="16" fill="hold" grpId="0" nodeType="withEffect">
                                      <p:stCondLst>
                                        <p:cond delay="800"/>
                                      </p:stCondLst>
                                      <p:iterate type="wd">
                                        <p:tmPct val="7000"/>
                                      </p:iterate>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iterate type="lt">
                                        <p:tmPct val="7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800"/>
                                      </p:stCondLst>
                                      <p:iterate type="wd">
                                        <p:tmPct val="7000"/>
                                      </p:iterate>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par>
                              <p:cTn id="37" fill="hold">
                                <p:stCondLst>
                                  <p:cond delay="3630"/>
                                </p:stCondLst>
                                <p:childTnLst>
                                  <p:par>
                                    <p:cTn id="38" presetID="53" presetClass="entr" presetSubtype="16" fill="hold" grpId="0" nodeType="afterEffect">
                                      <p:stCondLst>
                                        <p:cond delay="0"/>
                                      </p:stCondLst>
                                      <p:iterate type="lt">
                                        <p:tmPct val="7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grpId="0" nodeType="withEffect">
                                      <p:stCondLst>
                                        <p:cond delay="800"/>
                                      </p:stCondLst>
                                      <p:iterate type="wd">
                                        <p:tmPct val="7000"/>
                                      </p:iterate>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par>
                              <p:cTn id="48" fill="hold">
                                <p:stCondLst>
                                  <p:cond delay="6260"/>
                                </p:stCondLst>
                                <p:childTnLst>
                                  <p:par>
                                    <p:cTn id="49" presetID="53" presetClass="entr" presetSubtype="16" fill="hold" grpId="0" nodeType="afterEffect">
                                      <p:stCondLst>
                                        <p:cond delay="0"/>
                                      </p:stCondLst>
                                      <p:iterate type="lt">
                                        <p:tmPct val="7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53" presetClass="entr" presetSubtype="16" fill="hold" grpId="0" nodeType="withEffect">
                                      <p:stCondLst>
                                        <p:cond delay="800"/>
                                      </p:stCondLst>
                                      <p:iterate type="wd">
                                        <p:tmPct val="7000"/>
                                      </p:iterate>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par>
                              <p:cTn id="59" fill="hold">
                                <p:stCondLst>
                                  <p:cond delay="8890"/>
                                </p:stCondLst>
                                <p:childTnLst>
                                  <p:par>
                                    <p:cTn id="60" presetID="53" presetClass="entr" presetSubtype="16" fill="hold" grpId="0" nodeType="afterEffect">
                                      <p:stCondLst>
                                        <p:cond delay="0"/>
                                      </p:stCondLst>
                                      <p:iterate type="lt">
                                        <p:tmPct val="7000"/>
                                      </p:iterate>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par>
                                    <p:cTn id="65" presetID="53" presetClass="entr" presetSubtype="16" fill="hold" grpId="0" nodeType="withEffect">
                                      <p:stCondLst>
                                        <p:cond delay="800"/>
                                      </p:stCondLst>
                                      <p:iterate type="wd">
                                        <p:tmPct val="7000"/>
                                      </p:iterate>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a:solidFill>
                  <a:srgbClr val="07706B"/>
                </a:solidFill>
                <a:effectLst>
                  <a:outerShdw blurRad="101600" dist="152400" dir="15600000" sy="30000" kx="-1800000" algn="bl" rotWithShape="0">
                    <a:prstClr val="black">
                      <a:alpha val="32000"/>
                    </a:prstClr>
                  </a:outerShdw>
                </a:effectLst>
                <a:latin typeface="+mn-ea"/>
              </a:rPr>
              <a:t>01</a:t>
            </a: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rgbClr val="07706B"/>
                </a:solidFill>
                <a:latin typeface="+mn-ea"/>
              </a:rPr>
              <a:t>端午佳节活动介绍</a:t>
            </a:r>
            <a:endParaRPr lang="zh-CN" altLang="en-US" sz="2400" b="1" dirty="0">
              <a:solidFill>
                <a:srgbClr val="07706B"/>
              </a:solidFill>
              <a:latin typeface="+mn-ea"/>
            </a:endParaRPr>
          </a:p>
        </p:txBody>
      </p:sp>
      <p:pic>
        <p:nvPicPr>
          <p:cNvPr id="5" name="图片 4"/>
          <p:cNvPicPr>
            <a:picLocks noChangeAspect="1"/>
          </p:cNvPicPr>
          <p:nvPr/>
        </p:nvPicPr>
        <p:blipFill rotWithShape="1">
          <a:blip r:embed="rId3" cstate="screen"/>
          <a:srcRect t="67573"/>
          <a:stretch>
            <a:fillRect/>
          </a:stretch>
        </p:blipFill>
        <p:spPr>
          <a:xfrm>
            <a:off x="2565647" y="2246248"/>
            <a:ext cx="9626354" cy="4682773"/>
          </a:xfrm>
          <a:prstGeom prst="rect">
            <a:avLst/>
          </a:prstGeom>
        </p:spPr>
      </p:pic>
      <p:pic>
        <p:nvPicPr>
          <p:cNvPr id="6" name="图片 5"/>
          <p:cNvPicPr>
            <a:picLocks noChangeAspect="1"/>
          </p:cNvPicPr>
          <p:nvPr/>
        </p:nvPicPr>
        <p:blipFill>
          <a:blip r:embed="rId4" cstate="screen"/>
          <a:stretch>
            <a:fillRect/>
          </a:stretch>
        </p:blipFill>
        <p:spPr>
          <a:xfrm>
            <a:off x="7939226" y="951609"/>
            <a:ext cx="2849732" cy="1899821"/>
          </a:xfrm>
          <a:prstGeom prst="rect">
            <a:avLst/>
          </a:prstGeom>
        </p:spPr>
      </p:pic>
      <p:sp>
        <p:nvSpPr>
          <p:cNvPr id="26" name="文本框 25"/>
          <p:cNvSpPr txBox="1"/>
          <p:nvPr/>
        </p:nvSpPr>
        <p:spPr>
          <a:xfrm>
            <a:off x="1295235" y="1815360"/>
            <a:ext cx="3436563" cy="646331"/>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mn-ea"/>
              </a:rPr>
              <a:t>您的内容打在这里，或者通过复制您的文本后，在此框中选择粘贴，并选择只保留文字。</a:t>
            </a:r>
          </a:p>
        </p:txBody>
      </p:sp>
      <p:sp>
        <p:nvSpPr>
          <p:cNvPr id="27" name="文本框 26"/>
          <p:cNvSpPr txBox="1"/>
          <p:nvPr/>
        </p:nvSpPr>
        <p:spPr>
          <a:xfrm>
            <a:off x="1295235" y="2786139"/>
            <a:ext cx="3436563" cy="646331"/>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mn-ea"/>
              </a:rPr>
              <a:t>您的内容打在这里，或者通过复制您的文本后，在此框中选择粘贴，并选择只保留文字。</a:t>
            </a:r>
          </a:p>
        </p:txBody>
      </p:sp>
      <p:sp>
        <p:nvSpPr>
          <p:cNvPr id="28" name="文本框 27"/>
          <p:cNvSpPr txBox="1"/>
          <p:nvPr/>
        </p:nvSpPr>
        <p:spPr>
          <a:xfrm>
            <a:off x="1295235" y="3756918"/>
            <a:ext cx="3436563" cy="646331"/>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mn-ea"/>
              </a:rPr>
              <a:t>您的内容打在这里，或者通过复制您的文本后，在此框中选择粘贴，并选择只保留文字。</a:t>
            </a:r>
          </a:p>
        </p:txBody>
      </p:sp>
      <p:sp>
        <p:nvSpPr>
          <p:cNvPr id="29" name="文本框 28"/>
          <p:cNvSpPr txBox="1"/>
          <p:nvPr/>
        </p:nvSpPr>
        <p:spPr>
          <a:xfrm>
            <a:off x="1295235" y="4727697"/>
            <a:ext cx="3436563" cy="646331"/>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mn-ea"/>
              </a:rPr>
              <a:t>您的内容打在这里，或者通过复制您的文本后，在此框中选择粘贴，并选择只保留文字。</a:t>
            </a:r>
          </a:p>
        </p:txBody>
      </p:sp>
      <p:cxnSp>
        <p:nvCxnSpPr>
          <p:cNvPr id="30" name="直接连接符 29"/>
          <p:cNvCxnSpPr/>
          <p:nvPr/>
        </p:nvCxnSpPr>
        <p:spPr>
          <a:xfrm>
            <a:off x="1104167" y="1961684"/>
            <a:ext cx="0" cy="425082"/>
          </a:xfrm>
          <a:prstGeom prst="line">
            <a:avLst/>
          </a:prstGeom>
          <a:ln w="34925">
            <a:solidFill>
              <a:srgbClr val="07706B"/>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104167" y="2932463"/>
            <a:ext cx="0" cy="425082"/>
          </a:xfrm>
          <a:prstGeom prst="line">
            <a:avLst/>
          </a:prstGeom>
          <a:ln w="34925">
            <a:solidFill>
              <a:srgbClr val="07706B"/>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104167" y="3903242"/>
            <a:ext cx="0" cy="425082"/>
          </a:xfrm>
          <a:prstGeom prst="line">
            <a:avLst/>
          </a:prstGeom>
          <a:ln w="34925">
            <a:solidFill>
              <a:srgbClr val="07706B"/>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4167" y="4874021"/>
            <a:ext cx="0" cy="425082"/>
          </a:xfrm>
          <a:prstGeom prst="line">
            <a:avLst/>
          </a:prstGeom>
          <a:ln w="34925">
            <a:solidFill>
              <a:srgbClr val="07706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par>
                                    <p:cTn id="20" presetID="2" presetClass="entr" presetSubtype="2" decel="10000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0" fill="hold"/>
                                            <p:tgtEl>
                                              <p:spTgt spid="5"/>
                                            </p:tgtEl>
                                            <p:attrNameLst>
                                              <p:attrName>ppt_x</p:attrName>
                                            </p:attrNameLst>
                                          </p:cBhvr>
                                          <p:tavLst>
                                            <p:tav tm="0">
                                              <p:val>
                                                <p:strVal val="1+#ppt_w/2"/>
                                              </p:val>
                                            </p:tav>
                                            <p:tav tm="100000">
                                              <p:val>
                                                <p:strVal val="#ppt_x"/>
                                              </p:val>
                                            </p:tav>
                                          </p:tavLst>
                                        </p:anim>
                                        <p:anim calcmode="lin" valueType="num">
                                          <p:cBhvr additive="base">
                                            <p:cTn id="23" dur="20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10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fill="hold"/>
                                            <p:tgtEl>
                                              <p:spTgt spid="6"/>
                                            </p:tgtEl>
                                            <p:attrNameLst>
                                              <p:attrName>ppt_x</p:attrName>
                                            </p:attrNameLst>
                                          </p:cBhvr>
                                          <p:tavLst>
                                            <p:tav tm="0">
                                              <p:val>
                                                <p:strVal val="1+#ppt_w/2"/>
                                              </p:val>
                                            </p:tav>
                                            <p:tav tm="100000">
                                              <p:val>
                                                <p:strVal val="#ppt_x"/>
                                              </p:val>
                                            </p:tav>
                                          </p:tavLst>
                                        </p:anim>
                                        <p:anim calcmode="lin" valueType="num">
                                          <p:cBhvr additive="base">
                                            <p:cTn id="27" dur="10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22" presetClass="entr" presetSubtype="1"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1+#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par>
                                    <p:cTn id="40" presetID="22" presetClass="entr" presetSubtype="1"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up)">
                                          <p:cBhvr>
                                            <p:cTn id="42" dur="500"/>
                                            <p:tgtEl>
                                              <p:spTgt spid="31"/>
                                            </p:tgtEl>
                                          </p:cBhvr>
                                        </p:animEffect>
                                      </p:childTnLst>
                                    </p:cTn>
                                  </p:par>
                                  <p:par>
                                    <p:cTn id="43" presetID="22" presetClass="entr" presetSubtype="1"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par>
                                    <p:cTn id="46" presetID="2" presetClass="entr" presetSubtype="2"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par>
                                    <p:cTn id="50" presetID="22" presetClass="entr" presetSubtype="1"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500"/>
                                            <p:tgtEl>
                                              <p:spTgt spid="33"/>
                                            </p:tgtEl>
                                          </p:cBhvr>
                                        </p:animEffect>
                                      </p:childTnLst>
                                    </p:cTn>
                                  </p:par>
                                  <p:par>
                                    <p:cTn id="53" presetID="2" presetClass="entr" presetSubtype="2"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1+#ppt_w/2"/>
                                              </p:val>
                                            </p:tav>
                                            <p:tav tm="100000">
                                              <p:val>
                                                <p:strVal val="#ppt_x"/>
                                              </p:val>
                                            </p:tav>
                                          </p:tavLst>
                                        </p:anim>
                                        <p:anim calcmode="lin" valueType="num">
                                          <p:cBhvr additive="base">
                                            <p:cTn id="56"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par>
                                    <p:cTn id="20" presetID="2" presetClass="entr" presetSubtype="2" decel="10000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0" fill="hold"/>
                                            <p:tgtEl>
                                              <p:spTgt spid="5"/>
                                            </p:tgtEl>
                                            <p:attrNameLst>
                                              <p:attrName>ppt_x</p:attrName>
                                            </p:attrNameLst>
                                          </p:cBhvr>
                                          <p:tavLst>
                                            <p:tav tm="0">
                                              <p:val>
                                                <p:strVal val="1+#ppt_w/2"/>
                                              </p:val>
                                            </p:tav>
                                            <p:tav tm="100000">
                                              <p:val>
                                                <p:strVal val="#ppt_x"/>
                                              </p:val>
                                            </p:tav>
                                          </p:tavLst>
                                        </p:anim>
                                        <p:anim calcmode="lin" valueType="num">
                                          <p:cBhvr additive="base">
                                            <p:cTn id="23" dur="20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10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fill="hold"/>
                                            <p:tgtEl>
                                              <p:spTgt spid="6"/>
                                            </p:tgtEl>
                                            <p:attrNameLst>
                                              <p:attrName>ppt_x</p:attrName>
                                            </p:attrNameLst>
                                          </p:cBhvr>
                                          <p:tavLst>
                                            <p:tav tm="0">
                                              <p:val>
                                                <p:strVal val="1+#ppt_w/2"/>
                                              </p:val>
                                            </p:tav>
                                            <p:tav tm="100000">
                                              <p:val>
                                                <p:strVal val="#ppt_x"/>
                                              </p:val>
                                            </p:tav>
                                          </p:tavLst>
                                        </p:anim>
                                        <p:anim calcmode="lin" valueType="num">
                                          <p:cBhvr additive="base">
                                            <p:cTn id="27" dur="10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0"/>
                                </p:stCondLst>
                                <p:childTnLst>
                                  <p:par>
                                    <p:cTn id="29" presetID="22" presetClass="entr" presetSubtype="1"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1+#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par>
                                    <p:cTn id="40" presetID="22" presetClass="entr" presetSubtype="1"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up)">
                                          <p:cBhvr>
                                            <p:cTn id="42" dur="500"/>
                                            <p:tgtEl>
                                              <p:spTgt spid="31"/>
                                            </p:tgtEl>
                                          </p:cBhvr>
                                        </p:animEffect>
                                      </p:childTnLst>
                                    </p:cTn>
                                  </p:par>
                                  <p:par>
                                    <p:cTn id="43" presetID="22" presetClass="entr" presetSubtype="1"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par>
                                    <p:cTn id="46" presetID="2" presetClass="entr" presetSubtype="2"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par>
                                    <p:cTn id="50" presetID="22" presetClass="entr" presetSubtype="1"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500"/>
                                            <p:tgtEl>
                                              <p:spTgt spid="33"/>
                                            </p:tgtEl>
                                          </p:cBhvr>
                                        </p:animEffect>
                                      </p:childTnLst>
                                    </p:cTn>
                                  </p:par>
                                  <p:par>
                                    <p:cTn id="53" presetID="2" presetClass="entr" presetSubtype="2"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1+#ppt_w/2"/>
                                              </p:val>
                                            </p:tav>
                                            <p:tav tm="100000">
                                              <p:val>
                                                <p:strVal val="#ppt_x"/>
                                              </p:val>
                                            </p:tav>
                                          </p:tavLst>
                                        </p:anim>
                                        <p:anim calcmode="lin" valueType="num">
                                          <p:cBhvr additive="base">
                                            <p:cTn id="56"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6" grpId="0"/>
          <p:bldP spid="27" grpId="0"/>
          <p:bldP spid="28" grpId="0"/>
          <p:bldP spid="2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screen"/>
          <a:srcRect/>
          <a:stretch>
            <a:fillRect/>
          </a:stretch>
        </p:blipFill>
        <p:spPr>
          <a:xfrm>
            <a:off x="3959228" y="1218884"/>
            <a:ext cx="3281499" cy="2917910"/>
          </a:xfrm>
          <a:prstGeom prst="rect">
            <a:avLst/>
          </a:prstGeom>
        </p:spPr>
      </p:pic>
      <p:pic>
        <p:nvPicPr>
          <p:cNvPr id="5" name="图片 4"/>
          <p:cNvPicPr>
            <a:picLocks noChangeAspect="1"/>
          </p:cNvPicPr>
          <p:nvPr/>
        </p:nvPicPr>
        <p:blipFill rotWithShape="1">
          <a:blip r:embed="rId3" cstate="screen"/>
          <a:srcRect/>
          <a:stretch>
            <a:fillRect/>
          </a:stretch>
        </p:blipFill>
        <p:spPr>
          <a:xfrm>
            <a:off x="7465033" y="-146394"/>
            <a:ext cx="1569661" cy="5388606"/>
          </a:xfrm>
          <a:prstGeom prst="rect">
            <a:avLst/>
          </a:prstGeom>
        </p:spPr>
      </p:pic>
      <p:sp>
        <p:nvSpPr>
          <p:cNvPr id="8" name="TextBox 7"/>
          <p:cNvSpPr txBox="1">
            <a:spLocks noChangeArrowheads="1"/>
          </p:cNvSpPr>
          <p:nvPr/>
        </p:nvSpPr>
        <p:spPr bwMode="auto">
          <a:xfrm>
            <a:off x="3703855" y="4375435"/>
            <a:ext cx="4194615" cy="67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565" eaLnBrk="1" fontAlgn="base" hangingPunct="1">
              <a:spcBef>
                <a:spcPct val="0"/>
              </a:spcBef>
              <a:spcAft>
                <a:spcPct val="0"/>
              </a:spcAft>
            </a:pPr>
            <a:r>
              <a:rPr lang="zh-CN" altLang="en-US" sz="3600" b="1" dirty="0">
                <a:solidFill>
                  <a:schemeClr val="bg1"/>
                </a:solidFill>
                <a:latin typeface="+mn-ea"/>
                <a:ea typeface="+mn-ea"/>
              </a:rPr>
              <a:t>端午佳节活动策划</a:t>
            </a:r>
          </a:p>
        </p:txBody>
      </p:sp>
      <p:sp>
        <p:nvSpPr>
          <p:cNvPr id="9" name="文本框 8"/>
          <p:cNvSpPr txBox="1"/>
          <p:nvPr/>
        </p:nvSpPr>
        <p:spPr>
          <a:xfrm>
            <a:off x="4557895" y="5510079"/>
            <a:ext cx="2486535" cy="276999"/>
          </a:xfrm>
          <a:prstGeom prst="rect">
            <a:avLst/>
          </a:prstGeom>
          <a:noFill/>
        </p:spPr>
        <p:txBody>
          <a:bodyPr wrap="square" rtlCol="0">
            <a:spAutoFit/>
            <a:scene3d>
              <a:camera prst="orthographicFront"/>
              <a:lightRig rig="threePt" dir="t"/>
            </a:scene3d>
            <a:sp3d contourW="12700"/>
          </a:bodyPr>
          <a:lstStyle/>
          <a:p>
            <a:pPr lvl="0" algn="ctr">
              <a:defRPr/>
            </a:pPr>
            <a:r>
              <a:rPr lang="en-US" altLang="zh-CN" sz="1200" spc="300" dirty="0">
                <a:solidFill>
                  <a:schemeClr val="bg1"/>
                </a:solidFill>
                <a:latin typeface="+mn-ea"/>
              </a:rPr>
              <a:t>THE  PART  </a:t>
            </a:r>
            <a:r>
              <a:rPr lang="en-US" altLang="zh-CN" sz="1200" spc="300" dirty="0" smtClean="0">
                <a:solidFill>
                  <a:schemeClr val="bg1"/>
                </a:solidFill>
                <a:latin typeface="+mn-ea"/>
              </a:rPr>
              <a:t>02</a:t>
            </a:r>
            <a:endParaRPr lang="en-US" altLang="zh-CN" sz="1200" spc="300" dirty="0">
              <a:solidFill>
                <a:schemeClr val="bg1"/>
              </a:solidFill>
              <a:latin typeface="+mn-ea"/>
            </a:endParaRPr>
          </a:p>
        </p:txBody>
      </p:sp>
      <p:sp>
        <p:nvSpPr>
          <p:cNvPr id="10" name="矩形 9"/>
          <p:cNvSpPr/>
          <p:nvPr/>
        </p:nvSpPr>
        <p:spPr>
          <a:xfrm>
            <a:off x="3831541" y="5060234"/>
            <a:ext cx="3939242" cy="369332"/>
          </a:xfrm>
          <a:prstGeom prst="rect">
            <a:avLst/>
          </a:prstGeom>
        </p:spPr>
        <p:txBody>
          <a:bodyPr wrap="square">
            <a:spAutoFit/>
          </a:bodyPr>
          <a:lstStyle/>
          <a:p>
            <a:pPr algn="ctr"/>
            <a:r>
              <a:rPr lang="en-US" altLang="zh-CN" sz="600" dirty="0">
                <a:solidFill>
                  <a:schemeClr val="bg1"/>
                </a:solidFill>
                <a:latin typeface="+mn-ea"/>
              </a:rPr>
              <a:t>Chinese  companies  will no longer remain in the hard stage and they are also promoting a culture Chinese  companies  will no longer remain </a:t>
            </a:r>
          </a:p>
          <a:p>
            <a:pPr algn="ctr"/>
            <a:r>
              <a:rPr lang="en-US" altLang="zh-CN" sz="600" dirty="0">
                <a:solidFill>
                  <a:schemeClr val="bg1"/>
                </a:solidFill>
                <a:latin typeface="+mn-ea"/>
              </a:rPr>
              <a:t>in the hard stage and they are also wang ling </a:t>
            </a:r>
            <a:r>
              <a:rPr lang="en-US" altLang="zh-CN" sz="600" dirty="0" err="1">
                <a:solidFill>
                  <a:schemeClr val="bg1"/>
                </a:solidFill>
                <a:latin typeface="+mn-ea"/>
              </a:rPr>
              <a:t>yan</a:t>
            </a:r>
            <a:r>
              <a:rPr lang="en-US" altLang="zh-CN" sz="600" dirty="0">
                <a:solidFill>
                  <a:schemeClr val="bg1"/>
                </a:solidFill>
                <a:latin typeface="+mn-ea"/>
              </a:rPr>
              <a:t> a culture</a:t>
            </a:r>
            <a:endParaRPr lang="zh-CN" altLang="en-US" sz="600" dirty="0">
              <a:solidFill>
                <a:schemeClr val="bg1"/>
              </a:solidFill>
              <a:latin typeface="+mn-ea"/>
            </a:endParaRPr>
          </a:p>
        </p:txBody>
      </p:sp>
      <p:pic>
        <p:nvPicPr>
          <p:cNvPr id="11" name="图片 10"/>
          <p:cNvPicPr>
            <a:picLocks noChangeAspect="1"/>
          </p:cNvPicPr>
          <p:nvPr/>
        </p:nvPicPr>
        <p:blipFill>
          <a:blip r:embed="rId4" cstate="screen"/>
          <a:stretch>
            <a:fillRect/>
          </a:stretch>
        </p:blipFill>
        <p:spPr>
          <a:xfrm>
            <a:off x="0" y="0"/>
            <a:ext cx="2204085" cy="16612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500"/>
                                  </p:stCondLst>
                                  <p:iterate type="lt">
                                    <p:tmPct val="10000"/>
                                  </p:iterate>
                                  <p:childTnLst>
                                    <p:animEffect transition="out" filter="fade">
                                      <p:cBhvr>
                                        <p:cTn id="19" dur="500" tmFilter="0, 0; .2, .5; .8, .5; 1, 0"/>
                                        <p:tgtEl>
                                          <p:spTgt spid="8"/>
                                        </p:tgtEl>
                                      </p:cBhvr>
                                    </p:animEffect>
                                    <p:animScale>
                                      <p:cBhvr>
                                        <p:cTn id="20" dur="250" autoRev="1" fill="hold"/>
                                        <p:tgtEl>
                                          <p:spTgt spid="8"/>
                                        </p:tgtEl>
                                      </p:cBhvr>
                                      <p:by x="105000" y="105000"/>
                                    </p:animScale>
                                  </p:childTnLst>
                                </p:cTn>
                              </p:par>
                            </p:childTnLst>
                          </p:cTn>
                        </p:par>
                        <p:par>
                          <p:cTn id="21" fill="hold">
                            <p:stCondLst>
                              <p:cond delay="135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1850"/>
                            </p:stCondLst>
                            <p:childTnLst>
                              <p:par>
                                <p:cTn id="26" presetID="14" presetClass="entr" presetSubtype="1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06755" y="133949"/>
            <a:ext cx="920682" cy="958212"/>
          </a:xfrm>
          <a:prstGeom prst="rect">
            <a:avLst/>
          </a:prstGeom>
        </p:spPr>
      </p:pic>
      <p:sp>
        <p:nvSpPr>
          <p:cNvPr id="3" name="文本框 2"/>
          <p:cNvSpPr txBox="1"/>
          <p:nvPr/>
        </p:nvSpPr>
        <p:spPr>
          <a:xfrm>
            <a:off x="474015" y="613055"/>
            <a:ext cx="586162" cy="338554"/>
          </a:xfrm>
          <a:prstGeom prst="rect">
            <a:avLst/>
          </a:prstGeom>
          <a:noFill/>
        </p:spPr>
        <p:txBody>
          <a:bodyPr wrap="square" rtlCol="0">
            <a:spAutoFit/>
          </a:bodyPr>
          <a:lstStyle/>
          <a:p>
            <a:pPr algn="ctr"/>
            <a:r>
              <a:rPr lang="en-US" altLang="zh-CN" sz="1600" b="1" dirty="0" smtClean="0">
                <a:solidFill>
                  <a:srgbClr val="07706B"/>
                </a:solidFill>
                <a:effectLst>
                  <a:outerShdw blurRad="101600" dist="152400" dir="15600000" sy="30000" kx="-1800000" algn="bl" rotWithShape="0">
                    <a:prstClr val="black">
                      <a:alpha val="32000"/>
                    </a:prstClr>
                  </a:outerShdw>
                </a:effectLst>
                <a:latin typeface="+mn-ea"/>
              </a:rPr>
              <a:t>02</a:t>
            </a:r>
            <a:endParaRPr lang="en-US" altLang="zh-CN" sz="1600" b="1" dirty="0">
              <a:solidFill>
                <a:srgbClr val="07706B"/>
              </a:solidFill>
              <a:effectLst>
                <a:outerShdw blurRad="101600" dist="152400" dir="15600000" sy="30000" kx="-1800000" algn="bl" rotWithShape="0">
                  <a:prstClr val="black">
                    <a:alpha val="32000"/>
                  </a:prstClr>
                </a:outerShdw>
              </a:effectLst>
              <a:latin typeface="+mn-ea"/>
            </a:endParaRPr>
          </a:p>
        </p:txBody>
      </p:sp>
      <p:sp>
        <p:nvSpPr>
          <p:cNvPr id="4" name="矩形 3"/>
          <p:cNvSpPr/>
          <p:nvPr/>
        </p:nvSpPr>
        <p:spPr>
          <a:xfrm>
            <a:off x="1227437" y="382222"/>
            <a:ext cx="3163331" cy="461665"/>
          </a:xfrm>
          <a:prstGeom prst="rect">
            <a:avLst/>
          </a:prstGeom>
        </p:spPr>
        <p:txBody>
          <a:bodyPr vert="horz" wrap="square">
            <a:spAutoFit/>
          </a:bodyPr>
          <a:lstStyle/>
          <a:p>
            <a:r>
              <a:rPr lang="zh-CN" altLang="en-US" sz="2400" b="1" dirty="0" smtClean="0">
                <a:solidFill>
                  <a:srgbClr val="07706B"/>
                </a:solidFill>
                <a:latin typeface="+mn-ea"/>
              </a:rPr>
              <a:t>端午佳节活动策划</a:t>
            </a:r>
          </a:p>
        </p:txBody>
      </p:sp>
      <p:pic>
        <p:nvPicPr>
          <p:cNvPr id="5" name="图片 4"/>
          <p:cNvPicPr>
            <a:picLocks noChangeAspect="1"/>
          </p:cNvPicPr>
          <p:nvPr/>
        </p:nvPicPr>
        <p:blipFill>
          <a:blip r:embed="rId3" cstate="screen"/>
          <a:stretch>
            <a:fillRect/>
          </a:stretch>
        </p:blipFill>
        <p:spPr>
          <a:xfrm>
            <a:off x="3048000" y="0"/>
            <a:ext cx="9144000" cy="6858000"/>
          </a:xfrm>
          <a:prstGeom prst="rect">
            <a:avLst/>
          </a:prstGeom>
        </p:spPr>
      </p:pic>
      <p:sp>
        <p:nvSpPr>
          <p:cNvPr id="6" name="矩形 5"/>
          <p:cNvSpPr/>
          <p:nvPr/>
        </p:nvSpPr>
        <p:spPr>
          <a:xfrm>
            <a:off x="958394" y="2351715"/>
            <a:ext cx="3276255" cy="2308324"/>
          </a:xfrm>
          <a:prstGeom prst="rect">
            <a:avLst/>
          </a:prstGeom>
        </p:spPr>
        <p:txBody>
          <a:bodyPr wrap="square">
            <a:spAutoFit/>
          </a:bodyPr>
          <a:lstStyle/>
          <a:p>
            <a:pPr>
              <a:lnSpc>
                <a:spcPct val="200000"/>
              </a:lnSpc>
            </a:pPr>
            <a:r>
              <a:rPr lang="zh-CN" altLang="en-US" sz="1200" dirty="0">
                <a:latin typeface="+mn-ea"/>
              </a:rPr>
              <a:t>          端午节为每年农历五月初五，又称端阳节、午日节、五月节、五日节、艾节、端五、重午、重五、午日、夏节、蒲节，是夏季的一个驱除瘟疫的节日，与春节、中秋等节日同属东亚文化圈的大中华地区及日本、朝鲜、韩国、越南的重要传统节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30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2" presetClass="entr" presetSubtype="2"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1+#ppt_w/2"/>
                                              </p:val>
                                            </p:tav>
                                            <p:tav tm="100000">
                                              <p:val>
                                                <p:strVal val="#ppt_x"/>
                                              </p:val>
                                            </p:tav>
                                          </p:tavLst>
                                        </p:anim>
                                        <p:anim calcmode="lin" valueType="num">
                                          <p:cBhvr additive="base">
                                            <p:cTn id="24" dur="1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4" presetClass="entr" presetSubtype="1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528" fill="hold" grpId="0" nodeType="with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to="" calcmode="lin" valueType="num">
                                          <p:cBhvr>
                                            <p:cTn id="16" dur="1000" fill="hold">
                                              <p:stCondLst>
                                                <p:cond delay="0"/>
                                              </p:stCondLst>
                                            </p:cTn>
                                            <p:tgtEl>
                                              <p:spTgt spid="4"/>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4"/>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4"/>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4"/>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0"/>
                                </p:stCondLst>
                                <p:childTnLst>
                                  <p:par>
                                    <p:cTn id="21" presetID="2" presetClass="entr" presetSubtype="2"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1+#ppt_w/2"/>
                                              </p:val>
                                            </p:tav>
                                            <p:tav tm="100000">
                                              <p:val>
                                                <p:strVal val="#ppt_x"/>
                                              </p:val>
                                            </p:tav>
                                          </p:tavLst>
                                        </p:anim>
                                        <p:anim calcmode="lin" valueType="num">
                                          <p:cBhvr additive="base">
                                            <p:cTn id="24" dur="1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4" presetClass="entr" presetSubtype="1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baxa4ei">
      <a:majorFont>
        <a:latin typeface=""/>
        <a:ea typeface="思源黑体"/>
        <a:cs typeface=""/>
      </a:majorFont>
      <a:minorFont>
        <a:latin typeface=""/>
        <a:ea typeface="思源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1725</Words>
  <Application>Microsoft Office PowerPoint</Application>
  <PresentationFormat>宽屏</PresentationFormat>
  <Paragraphs>170</Paragraphs>
  <Slides>23</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23</vt:i4>
      </vt:variant>
    </vt:vector>
  </HeadingPairs>
  <TitlesOfParts>
    <vt:vector size="36" baseType="lpstr">
      <vt:lpstr>Hiragino Sans GB W3</vt:lpstr>
      <vt:lpstr>思源黑体</vt:lpstr>
      <vt:lpstr>思源宋体 CN Heavy</vt:lpstr>
      <vt:lpstr>宋体</vt:lpstr>
      <vt:lpstr>微软雅黑</vt:lpstr>
      <vt:lpstr>字魂105号-简雅黑</vt:lpstr>
      <vt:lpstr>字魂128号-武侠缥缈体</vt:lpstr>
      <vt:lpstr>Arial</vt:lpstr>
      <vt:lpstr>Calibri</vt:lpstr>
      <vt:lpstr>Segoe UI Light</vt:lpstr>
      <vt:lpstr>Segoe UI Semibold</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2022-03-09T06:15:19Z</dcterms:created>
  <dcterms:modified xsi:type="dcterms:W3CDTF">2023-01-10T09:53:37Z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DDFA961CD8FA440295E62621A7D469BB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