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6" r:id="rId2"/>
    <p:sldId id="320" r:id="rId3"/>
    <p:sldId id="333" r:id="rId4"/>
    <p:sldId id="335" r:id="rId5"/>
    <p:sldId id="328" r:id="rId6"/>
    <p:sldId id="339" r:id="rId7"/>
    <p:sldId id="341" r:id="rId8"/>
    <p:sldId id="343" r:id="rId9"/>
    <p:sldId id="338" r:id="rId10"/>
    <p:sldId id="329" r:id="rId11"/>
    <p:sldId id="330" r:id="rId12"/>
    <p:sldId id="342" r:id="rId13"/>
    <p:sldId id="340" r:id="rId14"/>
    <p:sldId id="318" r:id="rId1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6699"/>
    <a:srgbClr val="FF0000"/>
    <a:srgbClr val="0033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 w="1" cmpd="sng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noProof="0" smtClean="0"/>
              <a:t>单击此处编辑母版文本样式
第二级
第三级
第四级
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1" cmpd="sng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1" cmpd="sng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1" cmpd="sng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1" cmpd="sng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91039E1-5B6C-4B54-83D7-4FCDCD54100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3E60D8B-95F5-4DD7-9A2E-81A018B4B2C7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1945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79413" y="684213"/>
            <a:ext cx="6096000" cy="3429000"/>
          </a:xfrm>
        </p:spPr>
      </p:sp>
      <p:sp>
        <p:nvSpPr>
          <p:cNvPr id="19460" name="备注占位符 2"/>
          <p:cNvSpPr>
            <a:spLocks noGrp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19461" name="灯片编号占位符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759AFE0B-176D-4FA0-AACF-6A1F6CFF9CD2}" type="slidenum">
              <a:rPr lang="zh-CN" altLang="en-US" sz="1200"/>
              <a:t>1</a:t>
            </a:fld>
            <a:endParaRPr lang="zh-CN" altLang="en-US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1039E1-5B6C-4B54-83D7-4FCDCD54100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9575" y="754063"/>
            <a:ext cx="5854700" cy="3294062"/>
          </a:xfrm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FC94112-B59B-4E00-A61F-153F43DEAB93}" type="slidenum">
              <a:rPr lang="en-US" altLang="zh-CN" smtClean="0"/>
              <a:t>13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2"/>
          <p:cNvSpPr>
            <a:spLocks noChangeArrowheads="1"/>
          </p:cNvSpPr>
          <p:nvPr/>
        </p:nvSpPr>
        <p:spPr bwMode="auto">
          <a:xfrm>
            <a:off x="-23813" y="0"/>
            <a:ext cx="9167813" cy="5143500"/>
          </a:xfrm>
          <a:prstGeom prst="rect">
            <a:avLst/>
          </a:prstGeom>
          <a:gradFill rotWithShape="1">
            <a:gsLst>
              <a:gs pos="0">
                <a:srgbClr val="D9D9D9"/>
              </a:gs>
              <a:gs pos="85001">
                <a:srgbClr val="FFFFFF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5" name="组合 11"/>
          <p:cNvGrpSpPr/>
          <p:nvPr userDrawn="1"/>
        </p:nvGrpSpPr>
        <p:grpSpPr bwMode="auto">
          <a:xfrm>
            <a:off x="-74613" y="3357562"/>
            <a:ext cx="9242426" cy="1004888"/>
            <a:chOff x="0" y="0"/>
            <a:chExt cx="9187543" cy="1341120"/>
          </a:xfrm>
        </p:grpSpPr>
        <p:sp>
          <p:nvSpPr>
            <p:cNvPr id="6" name="任意多边形 13"/>
            <p:cNvSpPr/>
            <p:nvPr/>
          </p:nvSpPr>
          <p:spPr bwMode="auto">
            <a:xfrm>
              <a:off x="5434885" y="0"/>
              <a:ext cx="3752658" cy="1036031"/>
            </a:xfrm>
            <a:custGeom>
              <a:avLst/>
              <a:gdLst/>
              <a:ahLst/>
              <a:cxnLst>
                <a:cxn ang="0">
                  <a:pos x="0" y="1036320"/>
                </a:cxn>
                <a:cxn ang="0">
                  <a:pos x="3753395" y="0"/>
                </a:cxn>
              </a:cxnLst>
              <a:rect l="0" t="0" r="r" b="b"/>
              <a:pathLst>
                <a:path w="3753395" h="1036320">
                  <a:moveTo>
                    <a:pt x="0" y="1036320"/>
                  </a:moveTo>
                  <a:lnTo>
                    <a:pt x="3753395" y="0"/>
                  </a:lnTo>
                </a:path>
              </a:pathLst>
            </a:custGeom>
            <a:noFill/>
            <a:ln w="28575" cap="flat" cmpd="sng">
              <a:solidFill>
                <a:srgbClr val="D8E39E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任意多边形 14"/>
            <p:cNvSpPr/>
            <p:nvPr/>
          </p:nvSpPr>
          <p:spPr bwMode="auto">
            <a:xfrm>
              <a:off x="34718" y="351171"/>
              <a:ext cx="1794270" cy="9820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46700" y="285270"/>
                </a:cxn>
                <a:cxn ang="0">
                  <a:pos x="1724298" y="145933"/>
                </a:cxn>
                <a:cxn ang="0">
                  <a:pos x="0" y="982724"/>
                </a:cxn>
                <a:cxn ang="0">
                  <a:pos x="0" y="0"/>
                </a:cxn>
              </a:cxnLst>
              <a:rect l="0" t="0" r="r" b="b"/>
              <a:pathLst>
                <a:path w="1724298" h="982724">
                  <a:moveTo>
                    <a:pt x="0" y="0"/>
                  </a:moveTo>
                  <a:lnTo>
                    <a:pt x="1146700" y="285270"/>
                  </a:lnTo>
                  <a:lnTo>
                    <a:pt x="1724298" y="145933"/>
                  </a:lnTo>
                  <a:lnTo>
                    <a:pt x="0" y="982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任意多边形 15"/>
            <p:cNvSpPr/>
            <p:nvPr/>
          </p:nvSpPr>
          <p:spPr bwMode="auto">
            <a:xfrm>
              <a:off x="0" y="157312"/>
              <a:ext cx="3212958" cy="1183808"/>
            </a:xfrm>
            <a:custGeom>
              <a:avLst/>
              <a:gdLst/>
              <a:ahLst/>
              <a:cxnLst>
                <a:cxn ang="0">
                  <a:pos x="0" y="1184366"/>
                </a:cxn>
                <a:cxn ang="0">
                  <a:pos x="3213463" y="209006"/>
                </a:cxn>
                <a:cxn ang="0">
                  <a:pos x="2473234" y="0"/>
                </a:cxn>
                <a:cxn ang="0">
                  <a:pos x="0" y="1184366"/>
                </a:cxn>
              </a:cxnLst>
              <a:rect l="0" t="0" r="r" b="b"/>
              <a:pathLst>
                <a:path w="3213463" h="1184366">
                  <a:moveTo>
                    <a:pt x="0" y="1184366"/>
                  </a:moveTo>
                  <a:lnTo>
                    <a:pt x="3213463" y="209006"/>
                  </a:lnTo>
                  <a:lnTo>
                    <a:pt x="2473234" y="0"/>
                  </a:lnTo>
                  <a:lnTo>
                    <a:pt x="0" y="1184366"/>
                  </a:lnTo>
                  <a:close/>
                </a:path>
              </a:pathLst>
            </a:custGeom>
            <a:solidFill>
              <a:srgbClr val="597F24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" name="任意多边形 16"/>
            <p:cNvSpPr/>
            <p:nvPr/>
          </p:nvSpPr>
          <p:spPr bwMode="auto">
            <a:xfrm>
              <a:off x="2464951" y="147778"/>
              <a:ext cx="6496927" cy="1140905"/>
            </a:xfrm>
            <a:custGeom>
              <a:avLst/>
              <a:gdLst/>
              <a:ahLst/>
              <a:cxnLst>
                <a:cxn ang="0">
                  <a:pos x="0" y="8708"/>
                </a:cxn>
                <a:cxn ang="0">
                  <a:pos x="4119154" y="1140823"/>
                </a:cxn>
                <a:cxn ang="0">
                  <a:pos x="6496594" y="539931"/>
                </a:cxn>
                <a:cxn ang="0">
                  <a:pos x="2107474" y="0"/>
                </a:cxn>
                <a:cxn ang="0">
                  <a:pos x="0" y="8708"/>
                </a:cxn>
              </a:cxnLst>
              <a:rect l="0" t="0" r="r" b="b"/>
              <a:pathLst>
                <a:path w="6496594" h="1140823">
                  <a:moveTo>
                    <a:pt x="0" y="8708"/>
                  </a:moveTo>
                  <a:lnTo>
                    <a:pt x="4119154" y="1140823"/>
                  </a:lnTo>
                  <a:lnTo>
                    <a:pt x="6496594" y="539931"/>
                  </a:lnTo>
                  <a:lnTo>
                    <a:pt x="2107474" y="0"/>
                  </a:lnTo>
                  <a:lnTo>
                    <a:pt x="0" y="870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" name="任意多边形 19"/>
            <p:cNvSpPr/>
            <p:nvPr/>
          </p:nvSpPr>
          <p:spPr bwMode="auto">
            <a:xfrm>
              <a:off x="6670516" y="592699"/>
              <a:ext cx="2517027" cy="670560"/>
            </a:xfrm>
            <a:custGeom>
              <a:avLst/>
              <a:gdLst/>
              <a:ahLst/>
              <a:cxnLst>
                <a:cxn ang="0">
                  <a:pos x="0" y="670560"/>
                </a:cxn>
                <a:cxn ang="0">
                  <a:pos x="2516778" y="322217"/>
                </a:cxn>
                <a:cxn ang="0">
                  <a:pos x="2499360" y="0"/>
                </a:cxn>
                <a:cxn ang="0">
                  <a:pos x="0" y="670560"/>
                </a:cxn>
              </a:cxnLst>
              <a:rect l="0" t="0" r="r" b="b"/>
              <a:pathLst>
                <a:path w="2516778" h="670560">
                  <a:moveTo>
                    <a:pt x="0" y="670560"/>
                  </a:moveTo>
                  <a:lnTo>
                    <a:pt x="2516778" y="322217"/>
                  </a:lnTo>
                  <a:lnTo>
                    <a:pt x="2499360" y="0"/>
                  </a:lnTo>
                  <a:lnTo>
                    <a:pt x="0" y="670560"/>
                  </a:lnTo>
                  <a:close/>
                </a:path>
              </a:pathLst>
            </a:custGeom>
            <a:solidFill>
              <a:srgbClr val="597F24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" name="任意多边形 20"/>
            <p:cNvSpPr/>
            <p:nvPr/>
          </p:nvSpPr>
          <p:spPr bwMode="auto">
            <a:xfrm>
              <a:off x="1044685" y="17480"/>
              <a:ext cx="8125498" cy="1271204"/>
            </a:xfrm>
            <a:custGeom>
              <a:avLst/>
              <a:gdLst/>
              <a:ahLst/>
              <a:cxnLst>
                <a:cxn ang="0">
                  <a:pos x="0" y="600892"/>
                </a:cxn>
                <a:cxn ang="0">
                  <a:pos x="992777" y="0"/>
                </a:cxn>
                <a:cxn ang="0">
                  <a:pos x="5155475" y="1271452"/>
                </a:cxn>
                <a:cxn ang="0">
                  <a:pos x="8125097" y="365760"/>
                </a:cxn>
              </a:cxnLst>
              <a:rect l="0" t="0" r="r" b="b"/>
              <a:pathLst>
                <a:path w="8125097" h="1271452">
                  <a:moveTo>
                    <a:pt x="0" y="600892"/>
                  </a:moveTo>
                  <a:lnTo>
                    <a:pt x="992777" y="0"/>
                  </a:lnTo>
                  <a:lnTo>
                    <a:pt x="5155475" y="1271452"/>
                  </a:lnTo>
                  <a:lnTo>
                    <a:pt x="8125097" y="365760"/>
                  </a:lnTo>
                </a:path>
              </a:pathLst>
            </a:custGeom>
            <a:noFill/>
            <a:ln w="19050" cap="flat" cmpd="sng">
              <a:solidFill>
                <a:srgbClr val="597F24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" name="任意多边形 21"/>
            <p:cNvSpPr/>
            <p:nvPr/>
          </p:nvSpPr>
          <p:spPr bwMode="auto">
            <a:xfrm>
              <a:off x="2037293" y="722998"/>
              <a:ext cx="3432310" cy="3050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52800" y="304800"/>
                </a:cxn>
              </a:cxnLst>
              <a:rect l="0" t="0" r="r" b="b"/>
              <a:pathLst>
                <a:path w="3352800" h="304800">
                  <a:moveTo>
                    <a:pt x="0" y="0"/>
                  </a:moveTo>
                  <a:lnTo>
                    <a:pt x="3352800" y="304800"/>
                  </a:lnTo>
                </a:path>
              </a:pathLst>
            </a:custGeom>
            <a:noFill/>
            <a:ln w="28575" cap="flat" cmpd="sng">
              <a:solidFill>
                <a:srgbClr val="D8E39E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2059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2481264" y="1816894"/>
            <a:ext cx="4179887" cy="378619"/>
          </a:xfrm>
          <a:solidFill>
            <a:schemeClr val="accent1"/>
          </a:solidFill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2063" name="KSO_BT1"/>
          <p:cNvSpPr>
            <a:spLocks noGrp="1" noChangeArrowheads="1"/>
          </p:cNvSpPr>
          <p:nvPr>
            <p:ph type="ctrTitle"/>
          </p:nvPr>
        </p:nvSpPr>
        <p:spPr>
          <a:xfrm>
            <a:off x="1406526" y="1066800"/>
            <a:ext cx="6329363" cy="641747"/>
          </a:xfrm>
        </p:spPr>
        <p:txBody>
          <a:bodyPr/>
          <a:lstStyle>
            <a:lvl1pPr algn="ctr">
              <a:defRPr sz="4000">
                <a:solidFill>
                  <a:srgbClr val="48691D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13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FB8F3-EE45-48BE-8591-BC26CC20A0E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0E7D6-32D2-42FC-B5CB-013325A6659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64313" y="117873"/>
            <a:ext cx="2074862" cy="472678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39725" y="117873"/>
            <a:ext cx="6072188" cy="472678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2CDAE-7E54-41B2-8294-06E64BF3A03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725" y="117872"/>
            <a:ext cx="7689850" cy="3845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1963" y="756048"/>
            <a:ext cx="4011612" cy="408860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5975" y="756048"/>
            <a:ext cx="4013200" cy="408860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28BB-57BF-4EE0-B600-8E78162DE69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118A-FEA4-43F5-9713-A69FEC85F3F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8AD74-F688-486C-A209-C22A8F74C8B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1963" y="756048"/>
            <a:ext cx="4011612" cy="4088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5975" y="756048"/>
            <a:ext cx="4013200" cy="4088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D5A8E-4BAF-4BA7-829B-4084E23D71E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4841F-6FD3-45D1-9BDA-F8FD4B71B08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CE25B-92C4-44F7-A303-2FF49CFF73F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1DA5B-2E7C-4F59-BE95-10C9D94BF30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155B-F2F6-478A-A445-BE06E6739B0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90E01-8201-4BB1-AC9F-5AA273C622E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963" y="756048"/>
            <a:ext cx="8177212" cy="408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102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3"/>
            <a:ext cx="20574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anose="020B0604020202020204" pitchFamily="34" charset="0"/>
              <a:buNone/>
              <a:defRPr sz="1200">
                <a:solidFill>
                  <a:srgbClr val="92929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3"/>
            <a:ext cx="30861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anose="020B0604020202020204" pitchFamily="34" charset="0"/>
              <a:buNone/>
              <a:defRPr sz="1200">
                <a:solidFill>
                  <a:srgbClr val="92929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1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7289" y="4887517"/>
            <a:ext cx="644525" cy="2583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anose="020B0604020202020204" pitchFamily="34" charset="0"/>
              <a:buNone/>
              <a:defRPr sz="120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F9144A0-4237-483C-9A7C-C01D3E96D249}" type="slidenum">
              <a:rPr lang="zh-CN" altLang="en-US"/>
              <a:t>‹#›</a:t>
            </a:fld>
            <a:endParaRPr lang="en-US"/>
          </a:p>
        </p:txBody>
      </p:sp>
      <p:sp>
        <p:nvSpPr>
          <p:cNvPr id="1034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339725" y="117872"/>
            <a:ext cx="7689850" cy="38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9pPr>
    </p:titleStyle>
    <p:bodyStyle>
      <a:lvl1pPr marL="357505" indent="-357505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rgbClr val="3B5518"/>
        </a:buClr>
        <a:buSzPct val="60000"/>
        <a:buFont typeface="Wingdings" panose="05000000000000000000" pitchFamily="2" charset="2"/>
        <a:buChar char="q"/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357505" indent="-357505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D8E39E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 txBox="1">
            <a:spLocks noChangeArrowheads="1"/>
          </p:cNvSpPr>
          <p:nvPr/>
        </p:nvSpPr>
        <p:spPr bwMode="auto">
          <a:xfrm>
            <a:off x="2492376" y="309563"/>
            <a:ext cx="6488113" cy="1073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b="1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Module 3     </a:t>
            </a:r>
          </a:p>
        </p:txBody>
      </p:sp>
      <p:pic>
        <p:nvPicPr>
          <p:cNvPr id="3075" name="Picture 3" descr="C:\Users\Administrator\Desktop\M3 unit icon.tif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65535"/>
            <a:ext cx="2000250" cy="214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圆角矩形 20"/>
          <p:cNvSpPr>
            <a:spLocks noChangeArrowheads="1"/>
          </p:cNvSpPr>
          <p:nvPr/>
        </p:nvSpPr>
        <p:spPr bwMode="auto">
          <a:xfrm>
            <a:off x="2000250" y="696516"/>
            <a:ext cx="6318250" cy="684609"/>
          </a:xfrm>
          <a:prstGeom prst="roundRect">
            <a:avLst>
              <a:gd name="adj" fmla="val 16667"/>
            </a:avLst>
          </a:prstGeom>
          <a:solidFill>
            <a:srgbClr val="FFD2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077" name="标题 1"/>
          <p:cNvSpPr txBox="1">
            <a:spLocks noChangeArrowheads="1"/>
          </p:cNvSpPr>
          <p:nvPr/>
        </p:nvSpPr>
        <p:spPr bwMode="auto">
          <a:xfrm>
            <a:off x="2000250" y="2183607"/>
            <a:ext cx="61721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your name?</a:t>
            </a:r>
            <a:endParaRPr lang="zh-CN" alt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标题 1"/>
          <p:cNvSpPr txBox="1">
            <a:spLocks noChangeArrowheads="1"/>
          </p:cNvSpPr>
          <p:nvPr/>
        </p:nvSpPr>
        <p:spPr bwMode="auto">
          <a:xfrm>
            <a:off x="1" y="1125141"/>
            <a:ext cx="12477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8800">
                <a:solidFill>
                  <a:schemeClr val="bg1"/>
                </a:solidFill>
                <a:latin typeface="Jokerman" panose="04090605060D06020702" pitchFamily="82" charset="0"/>
              </a:rPr>
              <a:t>2</a:t>
            </a:r>
          </a:p>
        </p:txBody>
      </p:sp>
      <p:sp>
        <p:nvSpPr>
          <p:cNvPr id="3079" name="标题 1"/>
          <p:cNvSpPr txBox="1">
            <a:spLocks noChangeArrowheads="1"/>
          </p:cNvSpPr>
          <p:nvPr/>
        </p:nvSpPr>
        <p:spPr bwMode="auto">
          <a:xfrm>
            <a:off x="2000250" y="750094"/>
            <a:ext cx="6318250" cy="64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60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Unit 2 </a:t>
            </a:r>
            <a:r>
              <a:rPr lang="en-US" altLang="zh-CN" sz="60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Lesson </a:t>
            </a:r>
            <a:r>
              <a:rPr lang="en-US" altLang="zh-CN" sz="60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2 </a:t>
            </a:r>
            <a:endParaRPr lang="zh-CN" altLang="en-US" sz="6000" b="1" dirty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429994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219200" y="3600450"/>
            <a:ext cx="2133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75" y="964407"/>
            <a:ext cx="4319588" cy="3274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" y="750094"/>
            <a:ext cx="4214813" cy="715089"/>
          </a:xfrm>
          <a:prstGeom prst="wedgeRoundRectCallout">
            <a:avLst>
              <a:gd name="adj1" fmla="val 21305"/>
              <a:gd name="adj2" fmla="val 16629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600" b="1" dirty="0">
                <a:latin typeface="Times New Roman" panose="02020603050405020304" pitchFamily="18" charset="0"/>
              </a:rPr>
              <a:t>My name is Wei.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786313" y="803673"/>
            <a:ext cx="4214812" cy="715089"/>
          </a:xfrm>
          <a:prstGeom prst="wedgeRoundRectCallout">
            <a:avLst>
              <a:gd name="adj1" fmla="val -26418"/>
              <a:gd name="adj2" fmla="val 174069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600" b="1" dirty="0">
                <a:latin typeface="Times New Roman" panose="02020603050405020304" pitchFamily="18" charset="0"/>
              </a:rPr>
              <a:t>What’s your name?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929189" y="3964782"/>
            <a:ext cx="3571875" cy="715089"/>
          </a:xfrm>
          <a:prstGeom prst="wedgeRoundRectCallout">
            <a:avLst>
              <a:gd name="adj1" fmla="val -35208"/>
              <a:gd name="adj2" fmla="val -223637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600" b="1" dirty="0">
                <a:latin typeface="Times New Roman" panose="02020603050405020304" pitchFamily="18" charset="0"/>
              </a:rPr>
              <a:t>Nice to meet you.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" y="3643312"/>
            <a:ext cx="3857625" cy="1328023"/>
          </a:xfrm>
          <a:prstGeom prst="wedgeRoundRectCallout">
            <a:avLst>
              <a:gd name="adj1" fmla="val 35188"/>
              <a:gd name="adj2" fmla="val -9576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600" b="1" dirty="0">
                <a:latin typeface="Times New Roman" panose="02020603050405020304" pitchFamily="18" charset="0"/>
              </a:rPr>
              <a:t>Nice to meet you, too.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hu and su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4" y="1607344"/>
            <a:ext cx="37306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85750" y="803673"/>
            <a:ext cx="3786188" cy="535781"/>
          </a:xfrm>
          <a:prstGeom prst="wedgeRoundRectCallout">
            <a:avLst>
              <a:gd name="adj1" fmla="val 36169"/>
              <a:gd name="adj2" fmla="val 135031"/>
              <a:gd name="adj3" fmla="val 16667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What’s your name?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4714876" y="1017985"/>
            <a:ext cx="4214813" cy="428625"/>
          </a:xfrm>
          <a:prstGeom prst="wedgeRectCallout">
            <a:avLst>
              <a:gd name="adj1" fmla="val -32161"/>
              <a:gd name="adj2" fmla="val 116412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My name is Susan.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0" y="3375422"/>
            <a:ext cx="3143250" cy="642938"/>
          </a:xfrm>
          <a:prstGeom prst="wedgeRectCallout">
            <a:avLst>
              <a:gd name="adj1" fmla="val 43893"/>
              <a:gd name="adj2" fmla="val -166718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Nice to meet you.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000750" y="2786063"/>
            <a:ext cx="3143250" cy="803672"/>
          </a:xfrm>
          <a:prstGeom prst="wedgeRectCallout">
            <a:avLst>
              <a:gd name="adj1" fmla="val -46971"/>
              <a:gd name="adj2" fmla="val -120101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Nice to meet you,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too.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yinghu\Desktop\R%FP$G_POZCWB]%GHAJRTYL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8" y="1660922"/>
            <a:ext cx="3586162" cy="307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C:\Users\yinghu\Desktop\B%F88YP[99YQQ[)Q){D9C03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4838" y="1660922"/>
            <a:ext cx="2773362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14875" y="750094"/>
            <a:ext cx="4408579" cy="523220"/>
          </a:xfrm>
          <a:prstGeom prst="wedgeRectCallout">
            <a:avLst>
              <a:gd name="adj1" fmla="val -490"/>
              <a:gd name="adj2" fmla="val 22419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Hello, What’s your name?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8625" y="750094"/>
            <a:ext cx="3919663" cy="523220"/>
          </a:xfrm>
          <a:prstGeom prst="wedgeRectCallout">
            <a:avLst>
              <a:gd name="adj1" fmla="val 18043"/>
              <a:gd name="adj2" fmla="val 19399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My name is Yang Juan.</a:t>
            </a:r>
            <a:endParaRPr lang="zh-CN" altLang="en-US" dirty="0"/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3143250" y="4179094"/>
            <a:ext cx="3143250" cy="642938"/>
          </a:xfrm>
          <a:prstGeom prst="wedgeRectCallout">
            <a:avLst>
              <a:gd name="adj1" fmla="val 43893"/>
              <a:gd name="adj2" fmla="val -166718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Nice to meet you.</a:t>
            </a: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143250" y="3053953"/>
            <a:ext cx="3143250" cy="803672"/>
          </a:xfrm>
          <a:prstGeom prst="wedgeRectCallout">
            <a:avLst>
              <a:gd name="adj1" fmla="val -46971"/>
              <a:gd name="adj2" fmla="val -120101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Nice to meet you,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too.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图片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9" y="1113235"/>
            <a:ext cx="8497887" cy="372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512889" y="2247900"/>
            <a:ext cx="6118225" cy="250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Copy the words and sentences. </a:t>
            </a:r>
          </a:p>
          <a:p>
            <a:pPr eaLnBrk="1" hangingPunct="1"/>
            <a:r>
              <a:rPr lang="en-US" altLang="zh-CN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   name    your    my </a:t>
            </a:r>
          </a:p>
          <a:p>
            <a:pPr eaLnBrk="1" hangingPunct="1"/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What’s your name?</a:t>
            </a:r>
          </a:p>
          <a:p>
            <a:pPr eaLnBrk="1" hangingPunct="1"/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My name is…</a:t>
            </a:r>
          </a:p>
          <a:p>
            <a:pPr eaLnBrk="1" hangingPunct="1">
              <a:spcBef>
                <a:spcPts val="600"/>
              </a:spcBef>
            </a:pP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Make a mini dialogue.</a:t>
            </a:r>
          </a:p>
          <a:p>
            <a:pPr eaLnBrk="1" hangingPunct="1"/>
            <a:endParaRPr lang="en-US" altLang="zh-CN" sz="2800" dirty="0">
              <a:solidFill>
                <a:srgbClr val="3333FF"/>
              </a:solidFill>
            </a:endParaRPr>
          </a:p>
        </p:txBody>
      </p:sp>
      <p:sp>
        <p:nvSpPr>
          <p:cNvPr id="2" name="WordArt 7"/>
          <p:cNvSpPr>
            <a:spLocks noChangeArrowheads="1" noChangeShapeType="1" noTextEdit="1"/>
          </p:cNvSpPr>
          <p:nvPr/>
        </p:nvSpPr>
        <p:spPr bwMode="auto">
          <a:xfrm>
            <a:off x="395288" y="195263"/>
            <a:ext cx="2952750" cy="70246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b="1" i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3600" b="1" i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/>
          </p:cNvSpPr>
          <p:nvPr/>
        </p:nvSpPr>
        <p:spPr bwMode="auto">
          <a:xfrm>
            <a:off x="1143000" y="964407"/>
            <a:ext cx="6840538" cy="12215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Thank you!</a:t>
            </a:r>
            <a:endParaRPr lang="zh-CN" altLang="en-US" sz="3600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7411" name="Picture 3" descr="BE_ILO)78)(RLD]]`6Z)OCC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25" y="2357438"/>
            <a:ext cx="5564188" cy="236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23964" y="1275606"/>
            <a:ext cx="7920037" cy="3394472"/>
          </a:xfrm>
        </p:spPr>
        <p:txBody>
          <a:bodyPr/>
          <a:lstStyle/>
          <a:p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            </a:t>
            </a:r>
            <a:r>
              <a:rPr lang="zh-C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什么</a:t>
            </a:r>
            <a:endParaRPr lang="en-US" altLang="zh-C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            </a:t>
            </a:r>
            <a:r>
              <a:rPr lang="zh-C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你的</a:t>
            </a:r>
            <a:endParaRPr lang="en-US" altLang="zh-C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what’s/what is            </a:t>
            </a:r>
            <a:r>
              <a:rPr lang="zh-C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是什么</a:t>
            </a:r>
            <a:endParaRPr lang="en-US" altLang="zh-C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                </a:t>
            </a:r>
            <a:r>
              <a:rPr lang="zh-C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名字   </a:t>
            </a:r>
            <a:endParaRPr lang="en-US" altLang="zh-C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                    </a:t>
            </a:r>
            <a:r>
              <a:rPr lang="zh-CN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我的</a:t>
            </a:r>
            <a:endParaRPr lang="en-US" altLang="zh-CN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5" descr="SUN_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223963" cy="91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1619672" y="141481"/>
            <a:ext cx="5653136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60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New  words</a:t>
            </a:r>
            <a:endParaRPr lang="zh-CN" altLang="en-US" sz="6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785814" y="428625"/>
            <a:ext cx="728662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solidFill>
                  <a:srgbClr val="C00000"/>
                </a:solidFill>
              </a:rPr>
              <a:t>重点句型：</a:t>
            </a:r>
            <a:endParaRPr lang="zh-CN" altLang="en-US" sz="3600" b="1" dirty="0">
              <a:solidFill>
                <a:srgbClr val="262673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What</a:t>
            </a:r>
            <a:r>
              <a:rPr lang="zh-CN" alt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'</a:t>
            </a:r>
            <a:r>
              <a:rPr lang="en-US" altLang="zh-CN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s your name?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3600" dirty="0"/>
              <a:t>   </a:t>
            </a:r>
            <a:r>
              <a:rPr lang="zh-CN" altLang="en-US" sz="3600" b="1" dirty="0">
                <a:solidFill>
                  <a:srgbClr val="262673"/>
                </a:solidFill>
              </a:rPr>
              <a:t>你叫什么名字？</a:t>
            </a:r>
            <a:endParaRPr lang="en-US" sz="3600" b="1" dirty="0">
              <a:solidFill>
                <a:srgbClr val="262673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zh-CN" alt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'</a:t>
            </a:r>
            <a:r>
              <a:rPr lang="en-US" altLang="zh-CN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m … / My name is …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dirty="0"/>
              <a:t>   </a:t>
            </a:r>
            <a:r>
              <a:rPr lang="zh-CN" altLang="en-US" sz="3600" b="1" dirty="0">
                <a:solidFill>
                  <a:srgbClr val="262673"/>
                </a:solidFill>
              </a:rPr>
              <a:t>我叫</a:t>
            </a:r>
            <a:r>
              <a:rPr lang="en-US" altLang="zh-CN" sz="3600" b="1" dirty="0">
                <a:solidFill>
                  <a:srgbClr val="262673"/>
                </a:solidFill>
                <a:latin typeface="宋体" panose="02010600030101010101" pitchFamily="2" charset="-122"/>
              </a:rPr>
              <a:t>……</a:t>
            </a:r>
          </a:p>
          <a:p>
            <a:pPr eaLnBrk="1" hangingPunct="1">
              <a:lnSpc>
                <a:spcPct val="150000"/>
              </a:lnSpc>
            </a:pPr>
            <a:endParaRPr lang="en-US" sz="3600" b="1" dirty="0">
              <a:solidFill>
                <a:srgbClr val="262673"/>
              </a:solidFill>
              <a:latin typeface="宋体" panose="02010600030101010101" pitchFamily="2" charset="-122"/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5292725" y="357187"/>
            <a:ext cx="3671888" cy="1243013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3600">
                <a:solidFill>
                  <a:srgbClr val="FF0000"/>
                </a:solidFill>
                <a:latin typeface="Comic Sans MS" panose="030F0702030302020204" pitchFamily="66" charset="0"/>
              </a:rPr>
              <a:t>what's = what 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ldLvl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232288"/>
            <a:ext cx="8215370" cy="341632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Your name, please?  </a:t>
            </a:r>
          </a:p>
          <a:p>
            <a:pPr>
              <a:defRPr/>
            </a:pPr>
            <a:r>
              <a:rPr lang="zh-CN" altLang="en-US" sz="3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相当于</a:t>
            </a:r>
            <a:endParaRPr lang="en-US" altLang="zh-CN" sz="36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What’s your name, please?</a:t>
            </a:r>
          </a:p>
          <a:p>
            <a:pPr>
              <a:defRPr/>
            </a:pPr>
            <a:r>
              <a:rPr lang="zh-CN" altLang="en-US" sz="3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回答：</a:t>
            </a:r>
            <a:endParaRPr lang="en-US" altLang="zh-CN" sz="36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My name is…/ I’m…</a:t>
            </a:r>
          </a:p>
          <a:p>
            <a:pPr>
              <a:defRPr/>
            </a:pPr>
            <a:r>
              <a:rPr lang="zh-CN" alt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或者直接说自己的姓名。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yinghu\Desktop\图片2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89" y="1403747"/>
            <a:ext cx="4618037" cy="3418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28626" y="4393406"/>
            <a:ext cx="5643563" cy="642938"/>
          </a:xfrm>
          <a:prstGeom prst="wedgeRectCallout">
            <a:avLst>
              <a:gd name="adj1" fmla="val 17398"/>
              <a:gd name="adj2" fmla="val -202301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Hello, what’s your name?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4572000" y="642938"/>
            <a:ext cx="4357688" cy="514350"/>
          </a:xfrm>
          <a:prstGeom prst="wedgeRectCallout">
            <a:avLst>
              <a:gd name="adj1" fmla="val -25417"/>
              <a:gd name="adj2" fmla="val 165587"/>
            </a:avLst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name is Jack.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39" y="1339454"/>
            <a:ext cx="4543425" cy="2768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572000" y="642938"/>
            <a:ext cx="4357688" cy="514350"/>
          </a:xfrm>
          <a:prstGeom prst="wedgeRectCallout">
            <a:avLst>
              <a:gd name="adj1" fmla="val -25417"/>
              <a:gd name="adj2" fmla="val 165587"/>
            </a:avLst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name is Crystal.</a:t>
            </a: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500064" y="642937"/>
            <a:ext cx="3857625" cy="910829"/>
          </a:xfrm>
          <a:prstGeom prst="wedgeRectCallout">
            <a:avLst>
              <a:gd name="adj1" fmla="val 20625"/>
              <a:gd name="adj2" fmla="val 124278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Hello, what’s your </a:t>
            </a:r>
          </a:p>
          <a:p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name?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" descr="C:\Users\yinghu\AppData\Roaming\Tencent\Users\1585676360\QQ\WinTemp\RichOle\TPBDX3SJHCN{SWO9B2%6.jpg"/>
          <p:cNvSpPr>
            <a:spLocks noChangeAspect="1" noChangeArrowheads="1"/>
          </p:cNvSpPr>
          <p:nvPr/>
        </p:nvSpPr>
        <p:spPr bwMode="auto">
          <a:xfrm>
            <a:off x="0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19" name="AutoShape 2" descr="C:\Users\yinghu\AppData\Roaming\Tencent\Users\1585676360\QQ\WinTemp\RichOle\TPBDX3SJHCN{SWO9B2%6.jpg"/>
          <p:cNvSpPr>
            <a:spLocks noChangeAspect="1" noChangeArrowheads="1"/>
          </p:cNvSpPr>
          <p:nvPr/>
        </p:nvSpPr>
        <p:spPr bwMode="auto">
          <a:xfrm>
            <a:off x="0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9220" name="Picture 7" descr="C:\Users\yinghu\AppData\Roaming\Tencent\Users\1585676360\QQ\WinTemp\RichOle\JRAK6[6NMDKC(XWRYTQAE{H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1607344"/>
            <a:ext cx="2057400" cy="2496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9" descr="C:\Users\yinghu\AppData\Roaming\Tencent\Users\1585676360\QQ\WinTemp\RichOle\9BPWY(@}G1M}HGY%NFZPF@P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89" y="1607344"/>
            <a:ext cx="2325687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57188" y="857251"/>
            <a:ext cx="3427541" cy="523220"/>
          </a:xfrm>
          <a:prstGeom prst="wedgeRectCallout">
            <a:avLst>
              <a:gd name="adj1" fmla="val 18113"/>
              <a:gd name="adj2" fmla="val 12075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My name is Li Ming.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43375" y="857251"/>
            <a:ext cx="4408579" cy="523220"/>
          </a:xfrm>
          <a:prstGeom prst="wedgeRectCallout">
            <a:avLst>
              <a:gd name="adj1" fmla="val 23930"/>
              <a:gd name="adj2" fmla="val 13370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Hello, What’s your name?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C:\Users\yinghu\AppData\Roaming\Tencent\Users\1585676360\QQ\WinTemp\RichOle\BGUQDRS1Y_WWN]7NY%2W{HL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0" y="1660923"/>
            <a:ext cx="2794000" cy="2750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" descr="C:\Users\yinghu\Desktop\[GSN`ABHIE7JJWGC575I_49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9" y="1232297"/>
            <a:ext cx="2236787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1563" y="696517"/>
            <a:ext cx="3344185" cy="523220"/>
          </a:xfrm>
          <a:prstGeom prst="wedgeRectCallout">
            <a:avLst>
              <a:gd name="adj1" fmla="val 30578"/>
              <a:gd name="adj2" fmla="val 13370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What’s your name?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14875" y="857251"/>
            <a:ext cx="3015569" cy="523220"/>
          </a:xfrm>
          <a:prstGeom prst="wedgeRectCallout">
            <a:avLst>
              <a:gd name="adj1" fmla="val 18113"/>
              <a:gd name="adj2" fmla="val 12075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Comic Sans MS" panose="030F0702030302020204" pitchFamily="66" charset="0"/>
              </a:rPr>
              <a:t>My name is Sara.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1" descr="H:\NOT SB 1A～5D （转）\1A（转）\17.5a.i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6" y="1285875"/>
            <a:ext cx="4875213" cy="2856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285750" y="803673"/>
            <a:ext cx="3786188" cy="535781"/>
          </a:xfrm>
          <a:prstGeom prst="wedgeRoundRectCallout">
            <a:avLst>
              <a:gd name="adj1" fmla="val 36169"/>
              <a:gd name="adj2" fmla="val 135031"/>
              <a:gd name="adj3" fmla="val 16667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What’s your name?</a:t>
            </a: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714876" y="1017985"/>
            <a:ext cx="4214813" cy="428625"/>
          </a:xfrm>
          <a:prstGeom prst="wedgeRectCallout">
            <a:avLst>
              <a:gd name="adj1" fmla="val -32161"/>
              <a:gd name="adj2" fmla="val 116412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My name is Susan.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214313" y="3750469"/>
            <a:ext cx="3143250" cy="642938"/>
          </a:xfrm>
          <a:prstGeom prst="wedgeRectCallout">
            <a:avLst>
              <a:gd name="adj1" fmla="val 39977"/>
              <a:gd name="adj2" fmla="val -153384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Nice to meet you.</a:t>
            </a: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5857875" y="3375422"/>
            <a:ext cx="3143250" cy="803672"/>
          </a:xfrm>
          <a:prstGeom prst="wedgeRectCallout">
            <a:avLst>
              <a:gd name="adj1" fmla="val -46971"/>
              <a:gd name="adj2" fmla="val -120101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Nice to meet you,</a:t>
            </a:r>
          </a:p>
          <a:p>
            <a:pPr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too.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53cd863eb1f09 1">
      <a:dk1>
        <a:srgbClr val="3F3F3F"/>
      </a:dk1>
      <a:lt1>
        <a:srgbClr val="FFFFFF"/>
      </a:lt1>
      <a:dk2>
        <a:srgbClr val="3B7273"/>
      </a:dk2>
      <a:lt2>
        <a:srgbClr val="E7E6E6"/>
      </a:lt2>
      <a:accent1>
        <a:srgbClr val="76AA30"/>
      </a:accent1>
      <a:accent2>
        <a:srgbClr val="BED15D"/>
      </a:accent2>
      <a:accent3>
        <a:srgbClr val="FFFFFF"/>
      </a:accent3>
      <a:accent4>
        <a:srgbClr val="343434"/>
      </a:accent4>
      <a:accent5>
        <a:srgbClr val="BDD2AD"/>
      </a:accent5>
      <a:accent6>
        <a:srgbClr val="ACBD53"/>
      </a:accent6>
      <a:hlink>
        <a:srgbClr val="0070C0"/>
      </a:hlink>
      <a:folHlink>
        <a:srgbClr val="7F7F7F"/>
      </a:folHlink>
    </a:clrScheme>
    <a:fontScheme name="53cd863eb1f09">
      <a:majorFont>
        <a:latin typeface="华文中宋"/>
        <a:ea typeface="华文中宋"/>
        <a:cs typeface=""/>
      </a:majorFont>
      <a:minorFont>
        <a:latin typeface="华文中宋"/>
        <a:ea typeface="华文中宋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53cd863eb1f09 1">
        <a:dk1>
          <a:srgbClr val="3F3F3F"/>
        </a:dk1>
        <a:lt1>
          <a:srgbClr val="FFFFFF"/>
        </a:lt1>
        <a:dk2>
          <a:srgbClr val="3B7273"/>
        </a:dk2>
        <a:lt2>
          <a:srgbClr val="E7E6E6"/>
        </a:lt2>
        <a:accent1>
          <a:srgbClr val="76AA30"/>
        </a:accent1>
        <a:accent2>
          <a:srgbClr val="BED15D"/>
        </a:accent2>
        <a:accent3>
          <a:srgbClr val="FFFFFF"/>
        </a:accent3>
        <a:accent4>
          <a:srgbClr val="343434"/>
        </a:accent4>
        <a:accent5>
          <a:srgbClr val="BDD2AD"/>
        </a:accent5>
        <a:accent6>
          <a:srgbClr val="ACBD53"/>
        </a:accent6>
        <a:hlink>
          <a:srgbClr val="0070C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全屏显示(16:9)</PresentationFormat>
  <Paragraphs>62</Paragraphs>
  <Slides>14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Browallia New</vt:lpstr>
      <vt:lpstr>华文中宋</vt:lpstr>
      <vt:lpstr>宋体</vt:lpstr>
      <vt:lpstr>微软雅黑</vt:lpstr>
      <vt:lpstr>幼圆</vt:lpstr>
      <vt:lpstr>Arial</vt:lpstr>
      <vt:lpstr>Calibri</vt:lpstr>
      <vt:lpstr>Comic Sans MS</vt:lpstr>
      <vt:lpstr>Jokerman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2009-09-22T12:07:00Z</dcterms:created>
  <dcterms:modified xsi:type="dcterms:W3CDTF">2023-01-16T14:09:47Z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2AF47B352D974ECE8A59E3490848EE33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