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handoutMasterIdLst>
    <p:handoutMasterId r:id="rId38"/>
  </p:handoutMasterIdLst>
  <p:sldIdLst>
    <p:sldId id="256" r:id="rId2"/>
    <p:sldId id="259" r:id="rId3"/>
    <p:sldId id="261" r:id="rId4"/>
    <p:sldId id="262" r:id="rId5"/>
    <p:sldId id="263" r:id="rId6"/>
    <p:sldId id="295" r:id="rId7"/>
    <p:sldId id="297" r:id="rId8"/>
    <p:sldId id="296" r:id="rId9"/>
    <p:sldId id="298" r:id="rId10"/>
    <p:sldId id="299" r:id="rId11"/>
    <p:sldId id="269" r:id="rId12"/>
    <p:sldId id="300" r:id="rId13"/>
    <p:sldId id="271" r:id="rId14"/>
    <p:sldId id="301" r:id="rId15"/>
    <p:sldId id="273" r:id="rId16"/>
    <p:sldId id="274" r:id="rId17"/>
    <p:sldId id="302" r:id="rId18"/>
    <p:sldId id="276" r:id="rId19"/>
    <p:sldId id="277" r:id="rId20"/>
    <p:sldId id="303"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304" r:id="rId35"/>
    <p:sldId id="293" r:id="rId3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2" d="100"/>
          <a:sy n="102" d="100"/>
        </p:scale>
        <p:origin x="-102" y="-3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fld id="{D997B5FA-0921-464F-AAE1-844C04324D75}" type="datetimeFigureOut">
              <a:rPr lang="zh-CN" altLang="en-US" smtClean="0"/>
              <a:t>2023-01-16</a:t>
            </a:fld>
            <a:endParaRPr lang="zh-CN" altLang="en-US"/>
          </a:p>
        </p:txBody>
      </p:sp>
      <p:sp>
        <p:nvSpPr>
          <p:cNvPr id="5" name="Rectangle 5"/>
          <p:cNvSpPr>
            <a:spLocks noGrp="1" noChangeArrowheads="1"/>
          </p:cNvSpPr>
          <p:nvPr>
            <p:ph type="ftr" sz="quarter" idx="11"/>
          </p:nvPr>
        </p:nvSpPr>
        <p:spPr/>
        <p:txBody>
          <a:bodyPr/>
          <a:lstStyle>
            <a:lvl1pPr>
              <a:defRPr/>
            </a:lvl1pPr>
          </a:lstStyle>
          <a:p>
            <a:endParaRPr lang="zh-CN" altLang="en-US"/>
          </a:p>
        </p:txBody>
      </p:sp>
      <p:sp>
        <p:nvSpPr>
          <p:cNvPr id="6" name="Rectangle 6"/>
          <p:cNvSpPr>
            <a:spLocks noGrp="1" noChangeArrowheads="1"/>
          </p:cNvSpPr>
          <p:nvPr>
            <p:ph type="sldNum" sz="quarter" idx="12"/>
          </p:nvPr>
        </p:nvSpPr>
        <p:spPr/>
        <p:txBody>
          <a:bodyPr/>
          <a:lstStyle>
            <a:lvl1pPr>
              <a:defRPr/>
            </a:lvl1pPr>
          </a:lstStyle>
          <a:p>
            <a:fld id="{565CE74E-AB26-4998-AD42-012C4C1AD0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fld id="{D997B5FA-0921-464F-AAE1-844C04324D75}" type="datetimeFigureOut">
              <a:rPr lang="zh-CN" altLang="en-US" smtClean="0"/>
              <a:t>2023-01-16</a:t>
            </a:fld>
            <a:endParaRPr lang="zh-CN" altLang="en-US"/>
          </a:p>
        </p:txBody>
      </p:sp>
      <p:sp>
        <p:nvSpPr>
          <p:cNvPr id="5" name="Rectangle 5"/>
          <p:cNvSpPr>
            <a:spLocks noGrp="1" noChangeArrowheads="1"/>
          </p:cNvSpPr>
          <p:nvPr>
            <p:ph type="ftr" sz="quarter" idx="11"/>
          </p:nvPr>
        </p:nvSpPr>
        <p:spPr/>
        <p:txBody>
          <a:bodyPr/>
          <a:lstStyle>
            <a:lvl1pPr>
              <a:defRPr/>
            </a:lvl1pPr>
          </a:lstStyle>
          <a:p>
            <a:endParaRPr lang="zh-CN" altLang="en-US"/>
          </a:p>
        </p:txBody>
      </p:sp>
      <p:sp>
        <p:nvSpPr>
          <p:cNvPr id="6" name="Rectangle 6"/>
          <p:cNvSpPr>
            <a:spLocks noGrp="1" noChangeArrowheads="1"/>
          </p:cNvSpPr>
          <p:nvPr>
            <p:ph type="sldNum" sz="quarter" idx="12"/>
          </p:nvPr>
        </p:nvSpPr>
        <p:spPr/>
        <p:txBody>
          <a:bodyPr/>
          <a:lstStyle>
            <a:lvl1pPr>
              <a:defRPr/>
            </a:lvl1pPr>
          </a:lstStyle>
          <a:p>
            <a:fld id="{565CE74E-AB26-4998-AD42-012C4C1AD076}"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8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9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fld id="{D997B5FA-0921-464F-AAE1-844C04324D75}" type="datetimeFigureOut">
              <a:rPr lang="zh-CN" altLang="en-US" smtClean="0"/>
              <a:t>2023-01-16</a:t>
            </a:fld>
            <a:endParaRPr lang="zh-CN" altLang="en-US"/>
          </a:p>
        </p:txBody>
      </p:sp>
      <p:sp>
        <p:nvSpPr>
          <p:cNvPr id="5" name="Rectangle 5"/>
          <p:cNvSpPr>
            <a:spLocks noGrp="1" noChangeArrowheads="1"/>
          </p:cNvSpPr>
          <p:nvPr>
            <p:ph type="ftr" sz="quarter" idx="11"/>
          </p:nvPr>
        </p:nvSpPr>
        <p:spPr/>
        <p:txBody>
          <a:bodyPr/>
          <a:lstStyle>
            <a:lvl1pPr>
              <a:defRPr/>
            </a:lvl1pPr>
          </a:lstStyle>
          <a:p>
            <a:endParaRPr lang="zh-CN" altLang="en-US"/>
          </a:p>
        </p:txBody>
      </p:sp>
      <p:sp>
        <p:nvSpPr>
          <p:cNvPr id="6" name="Rectangle 6"/>
          <p:cNvSpPr>
            <a:spLocks noGrp="1" noChangeArrowheads="1"/>
          </p:cNvSpPr>
          <p:nvPr>
            <p:ph type="sldNum" sz="quarter" idx="12"/>
          </p:nvPr>
        </p:nvSpPr>
        <p:spPr/>
        <p:txBody>
          <a:bodyPr/>
          <a:lstStyle>
            <a:lvl1pPr>
              <a:defRPr/>
            </a:lvl1pPr>
          </a:lstStyle>
          <a:p>
            <a:fld id="{565CE74E-AB26-4998-AD42-012C4C1AD076}"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0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1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2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3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4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5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6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7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8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9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fld id="{D997B5FA-0921-464F-AAE1-844C04324D75}" type="datetimeFigureOut">
              <a:rPr lang="zh-CN" altLang="en-US" smtClean="0"/>
              <a:t>2023-01-16</a:t>
            </a:fld>
            <a:endParaRPr lang="zh-CN" altLang="en-US"/>
          </a:p>
        </p:txBody>
      </p:sp>
      <p:sp>
        <p:nvSpPr>
          <p:cNvPr id="5" name="Rectangle 5"/>
          <p:cNvSpPr>
            <a:spLocks noGrp="1" noChangeArrowheads="1"/>
          </p:cNvSpPr>
          <p:nvPr>
            <p:ph type="ftr" sz="quarter" idx="11"/>
          </p:nvPr>
        </p:nvSpPr>
        <p:spPr/>
        <p:txBody>
          <a:bodyPr/>
          <a:lstStyle>
            <a:lvl1pPr>
              <a:defRPr/>
            </a:lvl1pPr>
          </a:lstStyle>
          <a:p>
            <a:endParaRPr lang="zh-CN" altLang="en-US"/>
          </a:p>
        </p:txBody>
      </p:sp>
      <p:sp>
        <p:nvSpPr>
          <p:cNvPr id="6" name="Rectangle 6"/>
          <p:cNvSpPr>
            <a:spLocks noGrp="1" noChangeArrowheads="1"/>
          </p:cNvSpPr>
          <p:nvPr>
            <p:ph type="sldNum" sz="quarter" idx="12"/>
          </p:nvPr>
        </p:nvSpPr>
        <p:spPr/>
        <p:txBody>
          <a:bodyPr/>
          <a:lstStyle>
            <a:lvl1pPr>
              <a:defRPr/>
            </a:lvl1pPr>
          </a:lstStyle>
          <a:p>
            <a:fld id="{565CE74E-AB26-4998-AD42-012C4C1AD076}" type="slidenum">
              <a:rPr lang="zh-CN" altLang="en-US" smtClean="0"/>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0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1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2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3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4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5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6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7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8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9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fld id="{D997B5FA-0921-464F-AAE1-844C04324D75}" type="datetimeFigureOut">
              <a:rPr lang="zh-CN" altLang="en-US" smtClean="0"/>
              <a:t>2023-01-16</a:t>
            </a:fld>
            <a:endParaRPr lang="zh-CN" altLang="en-US"/>
          </a:p>
        </p:txBody>
      </p:sp>
      <p:sp>
        <p:nvSpPr>
          <p:cNvPr id="6" name="Rectangle 5"/>
          <p:cNvSpPr>
            <a:spLocks noGrp="1" noChangeArrowheads="1"/>
          </p:cNvSpPr>
          <p:nvPr>
            <p:ph type="ftr" sz="quarter" idx="11"/>
          </p:nvPr>
        </p:nvSpPr>
        <p:spPr/>
        <p:txBody>
          <a:bodyPr/>
          <a:lstStyle>
            <a:lvl1pPr>
              <a:defRPr/>
            </a:lvl1pPr>
          </a:lstStyle>
          <a:p>
            <a:endParaRPr lang="zh-CN" altLang="en-US"/>
          </a:p>
        </p:txBody>
      </p:sp>
      <p:sp>
        <p:nvSpPr>
          <p:cNvPr id="7" name="Rectangle 6"/>
          <p:cNvSpPr>
            <a:spLocks noGrp="1" noChangeArrowheads="1"/>
          </p:cNvSpPr>
          <p:nvPr>
            <p:ph type="sldNum" sz="quarter" idx="12"/>
          </p:nvPr>
        </p:nvSpPr>
        <p:spPr/>
        <p:txBody>
          <a:bodyPr/>
          <a:lstStyle>
            <a:lvl1pPr>
              <a:defRPr/>
            </a:lvl1pPr>
          </a:lstStyle>
          <a:p>
            <a:fld id="{565CE74E-AB26-4998-AD42-012C4C1AD076}" type="slidenum">
              <a:rPr lang="zh-CN" altLang="en-US" smtClean="0"/>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30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31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2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33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4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35_垂直排列标题与文本">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fld id="{D997B5FA-0921-464F-AAE1-844C04324D75}" type="datetimeFigureOut">
              <a:rPr lang="zh-CN" altLang="en-US" smtClean="0"/>
              <a:t>2023-01-16</a:t>
            </a:fld>
            <a:endParaRPr lang="zh-CN" altLang="en-US"/>
          </a:p>
        </p:txBody>
      </p:sp>
      <p:sp>
        <p:nvSpPr>
          <p:cNvPr id="8" name="Rectangle 5"/>
          <p:cNvSpPr>
            <a:spLocks noGrp="1" noChangeArrowheads="1"/>
          </p:cNvSpPr>
          <p:nvPr>
            <p:ph type="ftr" sz="quarter" idx="11"/>
          </p:nvPr>
        </p:nvSpPr>
        <p:spPr/>
        <p:txBody>
          <a:bodyPr/>
          <a:lstStyle>
            <a:lvl1pPr>
              <a:defRPr/>
            </a:lvl1pPr>
          </a:lstStyle>
          <a:p>
            <a:endParaRPr lang="zh-CN" altLang="en-US"/>
          </a:p>
        </p:txBody>
      </p:sp>
      <p:sp>
        <p:nvSpPr>
          <p:cNvPr id="9" name="Rectangle 6"/>
          <p:cNvSpPr>
            <a:spLocks noGrp="1" noChangeArrowheads="1"/>
          </p:cNvSpPr>
          <p:nvPr>
            <p:ph type="sldNum" sz="quarter" idx="12"/>
          </p:nvPr>
        </p:nvSpPr>
        <p:spPr/>
        <p:txBody>
          <a:bodyPr/>
          <a:lstStyle>
            <a:lvl1pPr>
              <a:defRPr/>
            </a:lvl1pPr>
          </a:lstStyle>
          <a:p>
            <a:fld id="{565CE74E-AB26-4998-AD42-012C4C1AD0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fld id="{D997B5FA-0921-464F-AAE1-844C04324D75}" type="datetimeFigureOut">
              <a:rPr lang="zh-CN" altLang="en-US" smtClean="0"/>
              <a:t>2023-01-16</a:t>
            </a:fld>
            <a:endParaRPr lang="zh-CN" altLang="en-US"/>
          </a:p>
        </p:txBody>
      </p:sp>
      <p:sp>
        <p:nvSpPr>
          <p:cNvPr id="4" name="Rectangle 5"/>
          <p:cNvSpPr>
            <a:spLocks noGrp="1" noChangeArrowheads="1"/>
          </p:cNvSpPr>
          <p:nvPr>
            <p:ph type="ftr" sz="quarter" idx="11"/>
          </p:nvPr>
        </p:nvSpPr>
        <p:spPr/>
        <p:txBody>
          <a:bodyPr/>
          <a:lstStyle>
            <a:lvl1pPr>
              <a:defRPr/>
            </a:lvl1pPr>
          </a:lstStyle>
          <a:p>
            <a:endParaRPr lang="zh-CN" altLang="en-US"/>
          </a:p>
        </p:txBody>
      </p:sp>
      <p:sp>
        <p:nvSpPr>
          <p:cNvPr id="5" name="Rectangle 6"/>
          <p:cNvSpPr>
            <a:spLocks noGrp="1" noChangeArrowheads="1"/>
          </p:cNvSpPr>
          <p:nvPr>
            <p:ph type="sldNum" sz="quarter" idx="12"/>
          </p:nvPr>
        </p:nvSpPr>
        <p:spPr/>
        <p:txBody>
          <a:bodyPr/>
          <a:lstStyle>
            <a:lvl1pPr>
              <a:defRPr/>
            </a:lvl1pPr>
          </a:lstStyle>
          <a:p>
            <a:fld id="{565CE74E-AB26-4998-AD42-012C4C1AD0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fld id="{D997B5FA-0921-464F-AAE1-844C04324D75}" type="datetimeFigureOut">
              <a:rPr lang="zh-CN" altLang="en-US" smtClean="0"/>
              <a:t>2023-01-16</a:t>
            </a:fld>
            <a:endParaRPr lang="zh-CN" altLang="en-US"/>
          </a:p>
        </p:txBody>
      </p:sp>
      <p:sp>
        <p:nvSpPr>
          <p:cNvPr id="3" name="Rectangle 5"/>
          <p:cNvSpPr>
            <a:spLocks noGrp="1" noChangeArrowheads="1"/>
          </p:cNvSpPr>
          <p:nvPr>
            <p:ph type="ftr" sz="quarter" idx="11"/>
          </p:nvPr>
        </p:nvSpPr>
        <p:spPr/>
        <p:txBody>
          <a:bodyPr/>
          <a:lstStyle>
            <a:lvl1pPr>
              <a:defRPr/>
            </a:lvl1pPr>
          </a:lstStyle>
          <a:p>
            <a:endParaRPr lang="zh-CN" altLang="en-US"/>
          </a:p>
        </p:txBody>
      </p:sp>
      <p:sp>
        <p:nvSpPr>
          <p:cNvPr id="4" name="Rectangle 6"/>
          <p:cNvSpPr>
            <a:spLocks noGrp="1" noChangeArrowheads="1"/>
          </p:cNvSpPr>
          <p:nvPr>
            <p:ph type="sldNum" sz="quarter" idx="12"/>
          </p:nvPr>
        </p:nvSpPr>
        <p:spPr/>
        <p:txBody>
          <a:bodyPr/>
          <a:lstStyle>
            <a:lvl1pPr>
              <a:defRPr/>
            </a:lvl1pPr>
          </a:lstStyle>
          <a:p>
            <a:fld id="{565CE74E-AB26-4998-AD42-012C4C1AD0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fld id="{D997B5FA-0921-464F-AAE1-844C04324D75}" type="datetimeFigureOut">
              <a:rPr lang="zh-CN" altLang="en-US" smtClean="0"/>
              <a:t>2023-01-16</a:t>
            </a:fld>
            <a:endParaRPr lang="zh-CN" altLang="en-US"/>
          </a:p>
        </p:txBody>
      </p:sp>
      <p:sp>
        <p:nvSpPr>
          <p:cNvPr id="6" name="Rectangle 5"/>
          <p:cNvSpPr>
            <a:spLocks noGrp="1" noChangeArrowheads="1"/>
          </p:cNvSpPr>
          <p:nvPr>
            <p:ph type="ftr" sz="quarter" idx="11"/>
          </p:nvPr>
        </p:nvSpPr>
        <p:spPr/>
        <p:txBody>
          <a:bodyPr/>
          <a:lstStyle>
            <a:lvl1pPr>
              <a:defRPr/>
            </a:lvl1pPr>
          </a:lstStyle>
          <a:p>
            <a:endParaRPr lang="zh-CN" altLang="en-US"/>
          </a:p>
        </p:txBody>
      </p:sp>
      <p:sp>
        <p:nvSpPr>
          <p:cNvPr id="7" name="Rectangle 6"/>
          <p:cNvSpPr>
            <a:spLocks noGrp="1" noChangeArrowheads="1"/>
          </p:cNvSpPr>
          <p:nvPr>
            <p:ph type="sldNum" sz="quarter" idx="12"/>
          </p:nvPr>
        </p:nvSpPr>
        <p:spPr/>
        <p:txBody>
          <a:bodyPr/>
          <a:lstStyle>
            <a:lvl1pPr>
              <a:defRPr/>
            </a:lvl1pPr>
          </a:lstStyle>
          <a:p>
            <a:fld id="{565CE74E-AB26-4998-AD42-012C4C1AD0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fld id="{D997B5FA-0921-464F-AAE1-844C04324D75}" type="datetimeFigureOut">
              <a:rPr lang="zh-CN" altLang="en-US" smtClean="0"/>
              <a:t>2023-01-16</a:t>
            </a:fld>
            <a:endParaRPr lang="zh-CN" altLang="en-US"/>
          </a:p>
        </p:txBody>
      </p:sp>
      <p:sp>
        <p:nvSpPr>
          <p:cNvPr id="6" name="Rectangle 5"/>
          <p:cNvSpPr>
            <a:spLocks noGrp="1" noChangeArrowheads="1"/>
          </p:cNvSpPr>
          <p:nvPr>
            <p:ph type="ftr" sz="quarter" idx="11"/>
          </p:nvPr>
        </p:nvSpPr>
        <p:spPr/>
        <p:txBody>
          <a:bodyPr/>
          <a:lstStyle>
            <a:lvl1pPr>
              <a:defRPr/>
            </a:lvl1pPr>
          </a:lstStyle>
          <a:p>
            <a:endParaRPr lang="zh-CN" altLang="en-US"/>
          </a:p>
        </p:txBody>
      </p:sp>
      <p:sp>
        <p:nvSpPr>
          <p:cNvPr id="7" name="Rectangle 6"/>
          <p:cNvSpPr>
            <a:spLocks noGrp="1" noChangeArrowheads="1"/>
          </p:cNvSpPr>
          <p:nvPr>
            <p:ph type="sldNum" sz="quarter" idx="12"/>
          </p:nvPr>
        </p:nvSpPr>
        <p:spPr/>
        <p:txBody>
          <a:bodyPr/>
          <a:lstStyle>
            <a:lvl1pPr>
              <a:defRPr/>
            </a:lvl1p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image" Target="../media/image1.jpe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heme" Target="../theme/theme1.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47"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smtClean="0"/>
              <a:t>单击此处编辑母版标题样式</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ln>
        </p:spPr>
        <p:txBody>
          <a:bodyPr vert="horz" wrap="square" lIns="91440" tIns="45720" rIns="91440" bIns="45720" numCol="1" anchor="t" anchorCtr="0" compatLnSpc="1"/>
          <a:lstStyle>
            <a:lvl1pPr>
              <a:buFont typeface="Arial" panose="020B0604020202020204" pitchFamily="34" charset="0"/>
              <a:buNone/>
              <a:defRPr sz="1400">
                <a:latin typeface="Arial" panose="020B0604020202020204" pitchFamily="34" charset="0"/>
                <a:ea typeface="宋体" panose="02010600030101010101" pitchFamily="2" charset="-122"/>
              </a:defRPr>
            </a:lvl1pPr>
          </a:lstStyle>
          <a:p>
            <a:fld id="{D997B5FA-0921-464F-AAE1-844C04324D75}" type="datetimeFigureOut">
              <a:rPr lang="zh-CN" altLang="en-US" smtClean="0"/>
              <a:t>2023-01-16</a:t>
            </a:fld>
            <a:endParaRPr lang="zh-CN" alt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ln>
        </p:spPr>
        <p:txBody>
          <a:bodyPr vert="horz" wrap="square" lIns="91440" tIns="45720" rIns="91440" bIns="45720" numCol="1" anchor="t" anchorCtr="0" compatLnSpc="1"/>
          <a:lstStyle>
            <a:lvl1pPr algn="ctr">
              <a:buFont typeface="Arial" panose="020B0604020202020204" pitchFamily="34" charset="0"/>
              <a:buNone/>
              <a:defRPr sz="1400">
                <a:latin typeface="Arial" panose="020B0604020202020204" pitchFamily="34" charset="0"/>
                <a:ea typeface="宋体" panose="02010600030101010101" pitchFamily="2" charset="-122"/>
              </a:defRPr>
            </a:lvl1pPr>
          </a:lstStyle>
          <a:p>
            <a:endParaRPr lang="zh-CN" alt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ln>
        </p:spPr>
        <p:txBody>
          <a:bodyPr vert="horz" wrap="square" lIns="91440" tIns="45720" rIns="91440" bIns="45720" numCol="1" anchor="t" anchorCtr="0" compatLnSpc="1"/>
          <a:lstStyle>
            <a:lvl1pPr algn="r">
              <a:buFont typeface="Arial" panose="020B0604020202020204" pitchFamily="34" charset="0"/>
              <a:buNone/>
              <a:defRPr sz="1400">
                <a:latin typeface="Arial" panose="020B0604020202020204" pitchFamily="34" charset="0"/>
                <a:ea typeface="宋体" panose="02010600030101010101" pitchFamily="2" charset="-122"/>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Lst>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2pPr>
      <a:lvl3pPr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3pPr>
      <a:lvl4pPr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4pPr>
      <a:lvl5pPr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5pPr>
      <a:lvl6pPr marL="457200"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6pPr>
      <a:lvl7pPr marL="914400"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7pPr>
      <a:lvl8pPr marL="1371600"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8pPr>
      <a:lvl9pPr marL="1828800"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ea typeface="+mn-ea"/>
        </a:defRPr>
      </a:lvl2pPr>
      <a:lvl3pPr marL="1143000" indent="-228600" algn="l" rtl="0" eaLnBrk="1" fontAlgn="base" hangingPunct="1">
        <a:spcBef>
          <a:spcPct val="20000"/>
        </a:spcBef>
        <a:spcAft>
          <a:spcPct val="0"/>
        </a:spcAft>
        <a:buChar char="•"/>
        <a:defRPr>
          <a:solidFill>
            <a:schemeClr val="tx1"/>
          </a:solidFill>
          <a:latin typeface="+mn-lt"/>
          <a:ea typeface="+mn-ea"/>
        </a:defRPr>
      </a:lvl3pPr>
      <a:lvl4pPr marL="1600200" indent="-228600" algn="l" rtl="0" eaLnBrk="1" fontAlgn="base" hangingPunct="1">
        <a:spcBef>
          <a:spcPct val="20000"/>
        </a:spcBef>
        <a:spcAft>
          <a:spcPct val="0"/>
        </a:spcAft>
        <a:buChar char="–"/>
        <a:defRPr sz="1600">
          <a:solidFill>
            <a:schemeClr val="tx1"/>
          </a:solidFill>
          <a:latin typeface="+mn-lt"/>
          <a:ea typeface="+mn-ea"/>
        </a:defRPr>
      </a:lvl4pPr>
      <a:lvl5pPr marL="2057400" indent="-228600" algn="l" rtl="0" eaLnBrk="1" fontAlgn="base" hangingPunct="1">
        <a:spcBef>
          <a:spcPct val="20000"/>
        </a:spcBef>
        <a:spcAft>
          <a:spcPct val="0"/>
        </a:spcAft>
        <a:buChar char="»"/>
        <a:defRPr sz="1600">
          <a:solidFill>
            <a:schemeClr val="tx1"/>
          </a:solidFill>
          <a:latin typeface="+mn-lt"/>
          <a:ea typeface="+mn-ea"/>
        </a:defRPr>
      </a:lvl5pPr>
      <a:lvl6pPr marL="2514600" indent="-228600" algn="l" rtl="0" eaLnBrk="1" fontAlgn="base" hangingPunct="1">
        <a:spcBef>
          <a:spcPct val="20000"/>
        </a:spcBef>
        <a:spcAft>
          <a:spcPct val="0"/>
        </a:spcAft>
        <a:buChar char="»"/>
        <a:defRPr sz="1600">
          <a:solidFill>
            <a:schemeClr val="tx1"/>
          </a:solidFill>
          <a:latin typeface="+mn-lt"/>
          <a:ea typeface="+mn-ea"/>
        </a:defRPr>
      </a:lvl6pPr>
      <a:lvl7pPr marL="2971800" indent="-228600" algn="l" rtl="0" eaLnBrk="1" fontAlgn="base" hangingPunct="1">
        <a:spcBef>
          <a:spcPct val="20000"/>
        </a:spcBef>
        <a:spcAft>
          <a:spcPct val="0"/>
        </a:spcAft>
        <a:buChar char="»"/>
        <a:defRPr sz="1600">
          <a:solidFill>
            <a:schemeClr val="tx1"/>
          </a:solidFill>
          <a:latin typeface="+mn-lt"/>
          <a:ea typeface="+mn-ea"/>
        </a:defRPr>
      </a:lvl7pPr>
      <a:lvl8pPr marL="3429000" indent="-228600" algn="l" rtl="0" eaLnBrk="1" fontAlgn="base" hangingPunct="1">
        <a:spcBef>
          <a:spcPct val="20000"/>
        </a:spcBef>
        <a:spcAft>
          <a:spcPct val="0"/>
        </a:spcAft>
        <a:buChar char="»"/>
        <a:defRPr sz="1600">
          <a:solidFill>
            <a:schemeClr val="tx1"/>
          </a:solidFill>
          <a:latin typeface="+mn-lt"/>
          <a:ea typeface="+mn-ea"/>
        </a:defRPr>
      </a:lvl8pPr>
      <a:lvl9pPr marL="3886200" indent="-228600" algn="l" rtl="0" eaLnBrk="1" fontAlgn="base" hangingPunct="1">
        <a:spcBef>
          <a:spcPct val="20000"/>
        </a:spcBef>
        <a:spcAft>
          <a:spcPct val="0"/>
        </a:spcAft>
        <a:buChar char="»"/>
        <a:defRPr sz="16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792132" y="4467425"/>
            <a:ext cx="2785533" cy="501650"/>
          </a:xfrm>
          <a:prstGeom prst="rect">
            <a:avLst/>
          </a:prstGeom>
          <a:noFill/>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665" b="1" i="0" u="none" strike="noStrike" kern="1200" cap="none" spc="0" normalizeH="0" baseline="0" noProof="0" dirty="0">
                <a:ln>
                  <a:noFill/>
                </a:ln>
                <a:solidFill>
                  <a:srgbClr val="000000"/>
                </a:solidFill>
                <a:effectLst/>
                <a:uLnTx/>
                <a:uFillTx/>
                <a:latin typeface="+mn-lt"/>
                <a:ea typeface="+mj-ea"/>
                <a:cs typeface="+mn-cs"/>
                <a:sym typeface="+mn-ea"/>
              </a:rPr>
              <a:t>R·</a:t>
            </a:r>
            <a:r>
              <a:rPr kumimoji="0" lang="zh-CN" altLang="en-US" sz="2665" b="1" i="0" u="none" strike="noStrike" kern="1200" cap="none" spc="0" normalizeH="0" baseline="0" noProof="0" dirty="0">
                <a:ln>
                  <a:noFill/>
                </a:ln>
                <a:solidFill>
                  <a:srgbClr val="000000"/>
                </a:solidFill>
                <a:effectLst/>
                <a:uLnTx/>
                <a:uFillTx/>
                <a:latin typeface="+mn-lt"/>
                <a:ea typeface="+mj-ea"/>
                <a:cs typeface="+mn-cs"/>
                <a:sym typeface="+mn-ea"/>
              </a:rPr>
              <a:t>九年级下册</a:t>
            </a:r>
          </a:p>
        </p:txBody>
      </p:sp>
      <p:sp>
        <p:nvSpPr>
          <p:cNvPr id="3074" name="TextBox 4"/>
          <p:cNvSpPr txBox="1"/>
          <p:nvPr/>
        </p:nvSpPr>
        <p:spPr>
          <a:xfrm>
            <a:off x="1000781" y="792720"/>
            <a:ext cx="10282424" cy="2308324"/>
          </a:xfrm>
          <a:prstGeom prst="rect">
            <a:avLst/>
          </a:prstGeom>
          <a:noFill/>
          <a:ln w="9525">
            <a:noFill/>
          </a:ln>
        </p:spPr>
        <p:txBody>
          <a:bodyPr wrap="square" anchor="t">
            <a:spAutoFit/>
          </a:bodyPr>
          <a:lstStyle/>
          <a:p>
            <a:pPr algn="ctr"/>
            <a:r>
              <a:rPr lang="en-US" altLang="zh-CN" sz="4800" b="1" dirty="0">
                <a:solidFill>
                  <a:srgbClr val="000000"/>
                </a:solidFill>
                <a:latin typeface="Times New Roman" panose="02020603050405020304" pitchFamily="18" charset="0"/>
                <a:ea typeface="楷体" panose="02010609060101010101" pitchFamily="49" charset="-122"/>
              </a:rPr>
              <a:t>Unit </a:t>
            </a:r>
            <a:r>
              <a:rPr lang="en-US" altLang="zh-CN" sz="4800" b="1" dirty="0" smtClean="0">
                <a:solidFill>
                  <a:srgbClr val="000000"/>
                </a:solidFill>
                <a:latin typeface="Times New Roman" panose="02020603050405020304" pitchFamily="18" charset="0"/>
                <a:ea typeface="楷体" panose="02010609060101010101" pitchFamily="49" charset="-122"/>
              </a:rPr>
              <a:t>14</a:t>
            </a:r>
          </a:p>
          <a:p>
            <a:pPr algn="ctr"/>
            <a:r>
              <a:rPr lang="en-US" altLang="zh-CN" sz="4800" b="1" dirty="0" smtClean="0">
                <a:solidFill>
                  <a:srgbClr val="000000"/>
                </a:solidFill>
                <a:latin typeface="Times New Roman" panose="02020603050405020304" pitchFamily="18" charset="0"/>
                <a:ea typeface="楷体" panose="02010609060101010101" pitchFamily="49" charset="-122"/>
              </a:rPr>
              <a:t>I </a:t>
            </a:r>
            <a:r>
              <a:rPr lang="en-US" altLang="zh-CN" sz="4800" b="1" dirty="0">
                <a:solidFill>
                  <a:srgbClr val="000000"/>
                </a:solidFill>
                <a:latin typeface="Times New Roman" panose="02020603050405020304" pitchFamily="18" charset="0"/>
                <a:ea typeface="楷体" panose="02010609060101010101" pitchFamily="49" charset="-122"/>
              </a:rPr>
              <a:t>remember meeting all of you in Grade 7.</a:t>
            </a:r>
            <a:endParaRPr lang="zh-CN" altLang="en-US" sz="4800" b="1" dirty="0">
              <a:solidFill>
                <a:srgbClr val="000000"/>
              </a:solidFill>
              <a:latin typeface="Times New Roman" panose="02020603050405020304" pitchFamily="18" charset="0"/>
              <a:ea typeface="楷体" panose="02010609060101010101" pitchFamily="49" charset="-122"/>
            </a:endParaRPr>
          </a:p>
        </p:txBody>
      </p:sp>
      <p:sp>
        <p:nvSpPr>
          <p:cNvPr id="3075" name="矩形 3"/>
          <p:cNvSpPr/>
          <p:nvPr/>
        </p:nvSpPr>
        <p:spPr>
          <a:xfrm>
            <a:off x="4067775" y="3439584"/>
            <a:ext cx="4234248" cy="667106"/>
          </a:xfrm>
          <a:prstGeom prst="rect">
            <a:avLst/>
          </a:prstGeom>
          <a:noFill/>
          <a:ln w="9525">
            <a:noFill/>
          </a:ln>
        </p:spPr>
        <p:txBody>
          <a:bodyPr wrap="square" anchor="t">
            <a:spAutoFit/>
          </a:bodyPr>
          <a:lstStyle/>
          <a:p>
            <a:pPr algn="ctr"/>
            <a:r>
              <a:rPr lang="en-US" altLang="zh-CN" sz="3735" b="1" dirty="0">
                <a:latin typeface="Times New Roman" panose="02020603050405020304" pitchFamily="18" charset="0"/>
                <a:ea typeface="黑体" panose="02010609060101010101" pitchFamily="49" charset="-122"/>
              </a:rPr>
              <a:t>Section B  </a:t>
            </a:r>
            <a:r>
              <a:rPr lang="zh-CN" altLang="en-US" sz="3735" b="1" dirty="0" smtClean="0">
                <a:latin typeface="Times New Roman" panose="02020603050405020304" pitchFamily="18" charset="0"/>
                <a:ea typeface="黑体" panose="02010609060101010101" pitchFamily="49" charset="-122"/>
              </a:rPr>
              <a:t>第</a:t>
            </a:r>
            <a:r>
              <a:rPr lang="en-US" altLang="zh-CN" sz="3735" b="1" dirty="0" smtClean="0">
                <a:latin typeface="Times New Roman" panose="02020603050405020304" pitchFamily="18" charset="0"/>
                <a:ea typeface="黑体" panose="02010609060101010101" pitchFamily="49" charset="-122"/>
              </a:rPr>
              <a:t>2</a:t>
            </a:r>
            <a:r>
              <a:rPr lang="zh-CN" altLang="en-US" sz="3735" b="1" dirty="0" smtClean="0">
                <a:latin typeface="Times New Roman" panose="02020603050405020304" pitchFamily="18" charset="0"/>
                <a:ea typeface="黑体" panose="02010609060101010101" pitchFamily="49" charset="-122"/>
              </a:rPr>
              <a:t>课时</a:t>
            </a:r>
            <a:endParaRPr lang="zh-CN" altLang="en-US" sz="3735" b="1" dirty="0">
              <a:latin typeface="Times New Roman" panose="02020603050405020304" pitchFamily="18" charset="0"/>
              <a:ea typeface="黑体" panose="02010609060101010101" pitchFamily="49" charset="-122"/>
            </a:endParaRPr>
          </a:p>
        </p:txBody>
      </p:sp>
      <p:cxnSp>
        <p:nvCxnSpPr>
          <p:cNvPr id="13" name="直接连接符 12"/>
          <p:cNvCxnSpPr/>
          <p:nvPr/>
        </p:nvCxnSpPr>
        <p:spPr>
          <a:xfrm>
            <a:off x="1386417" y="4197351"/>
            <a:ext cx="10079567"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0" y="5875853"/>
            <a:ext cx="12192000" cy="497205"/>
          </a:xfrm>
          <a:prstGeom prst="rect">
            <a:avLst/>
          </a:prstGeom>
        </p:spPr>
        <p:txBody>
          <a:bodyPr wrap="square">
            <a:spAutoFit/>
          </a:bodyPr>
          <a:lstStyle/>
          <a:p>
            <a:pPr marL="342900" marR="0" lvl="0" indent="-342900" algn="ctr" defTabSz="914400" rtl="0" eaLnBrk="1" fontAlgn="base" latinLnBrk="0" hangingPunct="1">
              <a:lnSpc>
                <a:spcPct val="110000"/>
              </a:lnSpc>
              <a:spcBef>
                <a:spcPct val="0"/>
              </a:spcBef>
              <a:spcAft>
                <a:spcPct val="0"/>
              </a:spcAft>
              <a:buClrTx/>
              <a:buSzTx/>
              <a:buFont typeface="Arial" panose="020B0604020202020204" pitchFamily="34" charset="0"/>
              <a:buNone/>
              <a:defRPr/>
            </a:pPr>
            <a:r>
              <a:rPr lang="en-US" altLang="zh-CN" sz="2400" b="1" kern="0" noProof="0" smtClean="0">
                <a:ln>
                  <a:noFill/>
                </a:ln>
                <a:solidFill>
                  <a:srgbClr val="000000"/>
                </a:solidFill>
                <a:effectLst/>
                <a:uLnTx/>
                <a:uFillTx/>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1" name="Text Box 2"/>
          <p:cNvSpPr txBox="1"/>
          <p:nvPr/>
        </p:nvSpPr>
        <p:spPr>
          <a:xfrm>
            <a:off x="317500" y="486833"/>
            <a:ext cx="11461751" cy="5850890"/>
          </a:xfrm>
          <a:prstGeom prst="rect">
            <a:avLst/>
          </a:prstGeom>
          <a:noFill/>
          <a:ln w="9525">
            <a:noFill/>
          </a:ln>
        </p:spPr>
        <p:txBody>
          <a:bodyPr anchor="t">
            <a:spAutoFit/>
          </a:bodyPr>
          <a:lstStyle/>
          <a:p>
            <a:pPr>
              <a:lnSpc>
                <a:spcPct val="130000"/>
              </a:lnSpc>
            </a:pPr>
            <a:r>
              <a:rPr lang="en-US" altLang="zh-CN" sz="3200" b="1" dirty="0">
                <a:solidFill>
                  <a:srgbClr val="000000"/>
                </a:solidFill>
                <a:latin typeface="Times New Roman" panose="02020603050405020304" pitchFamily="18" charset="0"/>
                <a:ea typeface="楷体" panose="02010609060101010101" pitchFamily="49" charset="-122"/>
              </a:rPr>
              <a:t>Ladies and gentlemen,</a:t>
            </a:r>
          </a:p>
          <a:p>
            <a:pPr>
              <a:lnSpc>
                <a:spcPct val="130000"/>
              </a:lnSpc>
            </a:pPr>
            <a:r>
              <a:rPr lang="en-US" altLang="zh-CN" sz="3200" b="1" dirty="0">
                <a:solidFill>
                  <a:srgbClr val="FF0000"/>
                </a:solidFill>
                <a:latin typeface="Times New Roman" panose="02020603050405020304" pitchFamily="18" charset="0"/>
                <a:ea typeface="楷体" panose="02010609060101010101" pitchFamily="49" charset="-122"/>
              </a:rPr>
              <a:t>Thank you for</a:t>
            </a:r>
            <a:r>
              <a:rPr lang="en-US" altLang="zh-CN" sz="3200" b="1" dirty="0">
                <a:solidFill>
                  <a:srgbClr val="000000"/>
                </a:solidFill>
                <a:latin typeface="Times New Roman" panose="02020603050405020304" pitchFamily="18" charset="0"/>
                <a:ea typeface="楷体" panose="02010609060101010101" pitchFamily="49" charset="-122"/>
              </a:rPr>
              <a:t> coming today to</a:t>
            </a:r>
            <a:r>
              <a:rPr lang="zh-CN" altLang="en-US" sz="3200" b="1" dirty="0">
                <a:solidFill>
                  <a:srgbClr val="000000"/>
                </a:solidFill>
                <a:latin typeface="Times New Roman" panose="02020603050405020304" pitchFamily="18" charset="0"/>
                <a:ea typeface="楷体" panose="02010609060101010101" pitchFamily="49" charset="-122"/>
              </a:rPr>
              <a:t> </a:t>
            </a:r>
            <a:r>
              <a:rPr lang="en-US" altLang="zh-CN" sz="3200" b="1" dirty="0">
                <a:solidFill>
                  <a:srgbClr val="000000"/>
                </a:solidFill>
                <a:latin typeface="Times New Roman" panose="02020603050405020304" pitchFamily="18" charset="0"/>
                <a:ea typeface="楷体" panose="02010609060101010101" pitchFamily="49" charset="-122"/>
              </a:rPr>
              <a:t>attend the graduation ceremony at</a:t>
            </a:r>
            <a:r>
              <a:rPr lang="zh-CN" altLang="en-US" sz="3200" b="1" dirty="0">
                <a:solidFill>
                  <a:srgbClr val="000000"/>
                </a:solidFill>
                <a:latin typeface="Times New Roman" panose="02020603050405020304" pitchFamily="18" charset="0"/>
                <a:ea typeface="楷体" panose="02010609060101010101" pitchFamily="49" charset="-122"/>
              </a:rPr>
              <a:t> </a:t>
            </a:r>
            <a:r>
              <a:rPr lang="en-US" altLang="zh-CN" sz="3200" b="1" dirty="0">
                <a:solidFill>
                  <a:srgbClr val="000000"/>
                </a:solidFill>
                <a:latin typeface="Times New Roman" panose="02020603050405020304" pitchFamily="18" charset="0"/>
                <a:ea typeface="楷体" panose="02010609060101010101" pitchFamily="49" charset="-122"/>
              </a:rPr>
              <a:t>No. 3 Junior High School. </a:t>
            </a:r>
            <a:r>
              <a:rPr lang="en-US" altLang="zh-CN" sz="3200" b="1" dirty="0">
                <a:solidFill>
                  <a:srgbClr val="FF0000"/>
                </a:solidFill>
                <a:latin typeface="Times New Roman" panose="02020603050405020304" pitchFamily="18" charset="0"/>
                <a:ea typeface="楷体" panose="02010609060101010101" pitchFamily="49" charset="-122"/>
              </a:rPr>
              <a:t>First of all</a:t>
            </a:r>
            <a:r>
              <a:rPr lang="en-US" altLang="zh-CN" sz="3200" b="1" dirty="0">
                <a:solidFill>
                  <a:srgbClr val="000000"/>
                </a:solidFill>
                <a:latin typeface="Times New Roman" panose="02020603050405020304" pitchFamily="18" charset="0"/>
                <a:ea typeface="楷体" panose="02010609060101010101" pitchFamily="49" charset="-122"/>
              </a:rPr>
              <a:t>, I’d like to congratulate all the students who</a:t>
            </a:r>
            <a:r>
              <a:rPr lang="zh-CN" altLang="en-US" sz="3200" b="1" dirty="0">
                <a:solidFill>
                  <a:srgbClr val="000000"/>
                </a:solidFill>
                <a:latin typeface="Times New Roman" panose="02020603050405020304" pitchFamily="18" charset="0"/>
                <a:ea typeface="楷体" panose="02010609060101010101" pitchFamily="49" charset="-122"/>
              </a:rPr>
              <a:t> </a:t>
            </a:r>
            <a:r>
              <a:rPr lang="en-US" altLang="zh-CN" sz="3200" b="1" dirty="0">
                <a:solidFill>
                  <a:srgbClr val="000000"/>
                </a:solidFill>
                <a:latin typeface="Times New Roman" panose="02020603050405020304" pitchFamily="18" charset="0"/>
                <a:ea typeface="楷体" panose="02010609060101010101" pitchFamily="49" charset="-122"/>
              </a:rPr>
              <a:t>are here today. I remember meeting all of you when you were just starting Grade</a:t>
            </a:r>
            <a:r>
              <a:rPr lang="zh-CN" altLang="en-US" sz="3200" b="1" dirty="0">
                <a:solidFill>
                  <a:srgbClr val="000000"/>
                </a:solidFill>
                <a:latin typeface="Times New Roman" panose="02020603050405020304" pitchFamily="18" charset="0"/>
                <a:ea typeface="楷体" panose="02010609060101010101" pitchFamily="49" charset="-122"/>
              </a:rPr>
              <a:t> </a:t>
            </a:r>
            <a:r>
              <a:rPr lang="en-US" altLang="zh-CN" sz="3200" b="1" dirty="0">
                <a:solidFill>
                  <a:srgbClr val="000000"/>
                </a:solidFill>
                <a:latin typeface="Times New Roman" panose="02020603050405020304" pitchFamily="18" charset="0"/>
                <a:ea typeface="楷体" panose="02010609060101010101" pitchFamily="49" charset="-122"/>
              </a:rPr>
              <a:t>7 at this school. You were all so full of energy and </a:t>
            </a:r>
            <a:r>
              <a:rPr lang="en-US" altLang="zh-CN" sz="3200" b="1" dirty="0">
                <a:solidFill>
                  <a:srgbClr val="FF0000"/>
                </a:solidFill>
                <a:latin typeface="Times New Roman" panose="02020603050405020304" pitchFamily="18" charset="0"/>
                <a:ea typeface="楷体" panose="02010609060101010101" pitchFamily="49" charset="-122"/>
              </a:rPr>
              <a:t>thirsty for </a:t>
            </a:r>
            <a:r>
              <a:rPr lang="en-US" altLang="zh-CN" sz="3200" b="1" dirty="0">
                <a:solidFill>
                  <a:srgbClr val="000000"/>
                </a:solidFill>
                <a:latin typeface="Times New Roman" panose="02020603050405020304" pitchFamily="18" charset="0"/>
                <a:ea typeface="楷体" panose="02010609060101010101" pitchFamily="49" charset="-122"/>
              </a:rPr>
              <a:t>knowledge. And yes, some of you were a little difficult to </a:t>
            </a:r>
            <a:r>
              <a:rPr lang="en-US" altLang="zh-CN" sz="3200" b="1" dirty="0">
                <a:solidFill>
                  <a:srgbClr val="FF0000"/>
                </a:solidFill>
                <a:latin typeface="Times New Roman" panose="02020603050405020304" pitchFamily="18" charset="0"/>
                <a:ea typeface="楷体" panose="02010609060101010101" pitchFamily="49" charset="-122"/>
              </a:rPr>
              <a:t>deal with</a:t>
            </a:r>
            <a:r>
              <a:rPr lang="en-US" altLang="zh-CN" sz="3200" b="1" dirty="0">
                <a:solidFill>
                  <a:srgbClr val="000000"/>
                </a:solidFill>
                <a:latin typeface="Times New Roman" panose="02020603050405020304" pitchFamily="18" charset="0"/>
                <a:ea typeface="楷体" panose="02010609060101010101" pitchFamily="49" charset="-122"/>
              </a:rPr>
              <a:t>! But today I see a room full of talented young adults who are full of hope for the future. You’ve all grown up so much and I’</a:t>
            </a:r>
            <a:r>
              <a:rPr lang="en-US" altLang="zh-CN" sz="3200" b="1" dirty="0">
                <a:solidFill>
                  <a:srgbClr val="FF0000"/>
                </a:solidFill>
                <a:latin typeface="Times New Roman" panose="02020603050405020304" pitchFamily="18" charset="0"/>
                <a:ea typeface="楷体" panose="02010609060101010101" pitchFamily="49" charset="-122"/>
              </a:rPr>
              <a:t>m </a:t>
            </a:r>
            <a:r>
              <a:rPr lang="en-US" altLang="zh-CN" sz="3200" b="1" dirty="0">
                <a:solidFill>
                  <a:srgbClr val="000000"/>
                </a:solidFill>
                <a:latin typeface="Times New Roman" panose="02020603050405020304" pitchFamily="18" charset="0"/>
                <a:ea typeface="楷体" panose="02010609060101010101" pitchFamily="49" charset="-122"/>
              </a:rPr>
              <a:t>so</a:t>
            </a:r>
            <a:r>
              <a:rPr lang="en-US" altLang="zh-CN" sz="3200" b="1" dirty="0">
                <a:solidFill>
                  <a:srgbClr val="FF0000"/>
                </a:solidFill>
                <a:latin typeface="Times New Roman" panose="02020603050405020304" pitchFamily="18" charset="0"/>
                <a:ea typeface="楷体" panose="02010609060101010101" pitchFamily="49" charset="-122"/>
              </a:rPr>
              <a:t> proud of </a:t>
            </a:r>
            <a:r>
              <a:rPr lang="en-US" altLang="zh-CN" sz="3200" b="1" dirty="0">
                <a:solidFill>
                  <a:srgbClr val="000000"/>
                </a:solidFill>
                <a:latin typeface="Times New Roman" panose="02020603050405020304" pitchFamily="18" charset="0"/>
                <a:ea typeface="楷体" panose="02010609060101010101" pitchFamily="49" charset="-122"/>
              </a:rPr>
              <a:t>you. </a:t>
            </a:r>
          </a:p>
        </p:txBody>
      </p:sp>
      <p:sp>
        <p:nvSpPr>
          <p:cNvPr id="3" name="流程图: 可选过程 2"/>
          <p:cNvSpPr/>
          <p:nvPr/>
        </p:nvSpPr>
        <p:spPr>
          <a:xfrm>
            <a:off x="5056717" y="2434167"/>
            <a:ext cx="2815167" cy="6731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anchor="ct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735" b="1" i="0" u="none" strike="noStrike" kern="1200" cap="none" spc="0" normalizeH="0" baseline="0" noProof="0" dirty="0">
                <a:ln>
                  <a:noFill/>
                </a:ln>
                <a:solidFill>
                  <a:srgbClr val="000000"/>
                </a:solidFill>
                <a:effectLst/>
                <a:uLnTx/>
                <a:uFillTx/>
                <a:latin typeface="+mn-lt"/>
                <a:ea typeface="+mn-ea"/>
                <a:cs typeface="+mn-cs"/>
                <a:sym typeface="+mn-ea"/>
              </a:rPr>
              <a:t>首先；第一</a:t>
            </a:r>
          </a:p>
        </p:txBody>
      </p:sp>
      <p:sp>
        <p:nvSpPr>
          <p:cNvPr id="4" name="流程图: 可选过程 3"/>
          <p:cNvSpPr/>
          <p:nvPr/>
        </p:nvSpPr>
        <p:spPr>
          <a:xfrm>
            <a:off x="6978651" y="3780367"/>
            <a:ext cx="4895851" cy="18796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anchor="ct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000000"/>
                </a:solidFill>
                <a:effectLst/>
                <a:uLnTx/>
                <a:uFillTx/>
                <a:latin typeface="+mn-lt"/>
                <a:ea typeface="+mn-ea"/>
                <a:cs typeface="+mn-cs"/>
                <a:sym typeface="+mn-ea"/>
              </a:rPr>
              <a:t>be proud of </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000000"/>
                </a:solidFill>
                <a:effectLst/>
                <a:uLnTx/>
                <a:uFillTx/>
                <a:latin typeface="+mn-lt"/>
                <a:ea typeface="+mn-ea"/>
                <a:cs typeface="+mn-cs"/>
                <a:sym typeface="+mn-ea"/>
              </a:rPr>
              <a:t>= take pride in </a:t>
            </a: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735" b="1" i="0" u="none" strike="noStrike" kern="1200" cap="none" spc="0" normalizeH="0" baseline="0" noProof="0" dirty="0">
                <a:ln>
                  <a:noFill/>
                </a:ln>
                <a:solidFill>
                  <a:srgbClr val="000000"/>
                </a:solidFill>
                <a:effectLst/>
                <a:uLnTx/>
                <a:uFillTx/>
                <a:latin typeface="+mn-lt"/>
                <a:ea typeface="+mn-ea"/>
                <a:cs typeface="+mn-cs"/>
                <a:sym typeface="+mn-ea"/>
              </a:rPr>
              <a:t>为</a:t>
            </a:r>
            <a:r>
              <a:rPr kumimoji="0" lang="en-US" altLang="zh-CN" sz="3735" b="1" i="0" u="none" strike="noStrike" kern="1200" cap="none" spc="0" normalizeH="0" baseline="0" noProof="0" dirty="0">
                <a:ln>
                  <a:noFill/>
                </a:ln>
                <a:solidFill>
                  <a:srgbClr val="000000"/>
                </a:solidFill>
                <a:effectLst/>
                <a:uLnTx/>
                <a:uFillTx/>
                <a:latin typeface="+mn-lt"/>
                <a:ea typeface="+mn-ea"/>
                <a:cs typeface="+mn-cs"/>
                <a:sym typeface="+mn-ea"/>
              </a:rPr>
              <a:t>……</a:t>
            </a:r>
            <a:r>
              <a:rPr kumimoji="0" lang="zh-CN" altLang="en-US" sz="3735" b="1" i="0" u="none" strike="noStrike" kern="1200" cap="none" spc="0" normalizeH="0" baseline="0" noProof="0" dirty="0">
                <a:ln>
                  <a:noFill/>
                </a:ln>
                <a:solidFill>
                  <a:srgbClr val="000000"/>
                </a:solidFill>
                <a:effectLst/>
                <a:uLnTx/>
                <a:uFillTx/>
                <a:latin typeface="+mn-lt"/>
                <a:ea typeface="+mn-ea"/>
                <a:cs typeface="+mn-cs"/>
                <a:sym typeface="+mn-ea"/>
              </a:rPr>
              <a:t>感到自豪</a:t>
            </a:r>
            <a:r>
              <a:rPr kumimoji="0" lang="en-US" altLang="zh-CN" sz="3735" b="1" i="0" u="none" strike="noStrike" kern="1200" cap="none" spc="0" normalizeH="0" baseline="0" noProof="0" dirty="0">
                <a:ln>
                  <a:noFill/>
                </a:ln>
                <a:solidFill>
                  <a:srgbClr val="000000"/>
                </a:solidFill>
                <a:effectLst/>
                <a:uLnTx/>
                <a:uFillTx/>
                <a:latin typeface="+mn-lt"/>
                <a:ea typeface="+mn-ea"/>
                <a:cs typeface="+mn-cs"/>
                <a:sym typeface="+mn-ea"/>
              </a:rPr>
              <a:t>/</a:t>
            </a:r>
            <a:r>
              <a:rPr kumimoji="0" lang="zh-CN" altLang="en-US" sz="3735" b="1" i="0" u="none" strike="noStrike" kern="1200" cap="none" spc="0" normalizeH="0" baseline="0" noProof="0" dirty="0">
                <a:ln>
                  <a:noFill/>
                </a:ln>
                <a:solidFill>
                  <a:srgbClr val="000000"/>
                </a:solidFill>
                <a:effectLst/>
                <a:uLnTx/>
                <a:uFillTx/>
                <a:latin typeface="+mn-lt"/>
                <a:ea typeface="+mn-ea"/>
                <a:cs typeface="+mn-cs"/>
                <a:sym typeface="+mn-ea"/>
              </a:rPr>
              <a:t>骄傲</a:t>
            </a:r>
            <a:r>
              <a:rPr kumimoji="0" lang="en-US" altLang="zh-CN" sz="3735" b="0" i="0" u="none" strike="noStrike" kern="1200" cap="none" spc="0" normalizeH="0" baseline="0" noProof="0" dirty="0">
                <a:ln>
                  <a:noFill/>
                </a:ln>
                <a:solidFill>
                  <a:srgbClr val="000000"/>
                </a:solidFill>
                <a:effectLst/>
                <a:uLnTx/>
                <a:uFillTx/>
                <a:latin typeface="+mn-lt"/>
                <a:ea typeface="+mn-ea"/>
                <a:cs typeface="+mn-cs"/>
                <a:sym typeface="+mn-ea"/>
              </a:rPr>
              <a:t> </a:t>
            </a:r>
            <a:endParaRPr kumimoji="0" lang="zh-CN" altLang="en-US" sz="3735" b="0" i="0" u="none" strike="noStrike" kern="1200" cap="none" spc="0" normalizeH="0" baseline="0" noProof="0" dirty="0">
              <a:ln>
                <a:noFill/>
              </a:ln>
              <a:solidFill>
                <a:srgbClr val="000000"/>
              </a:solidFill>
              <a:effectLst/>
              <a:uLnTx/>
              <a:uFillTx/>
              <a:latin typeface="+mn-lt"/>
              <a:ea typeface="+mn-ea"/>
              <a:cs typeface="+mn-cs"/>
              <a:sym typeface="+mn-ea"/>
            </a:endParaRPr>
          </a:p>
        </p:txBody>
      </p:sp>
      <p:sp>
        <p:nvSpPr>
          <p:cNvPr id="5" name="流程图: 可选过程 4"/>
          <p:cNvSpPr/>
          <p:nvPr/>
        </p:nvSpPr>
        <p:spPr>
          <a:xfrm>
            <a:off x="1775884" y="4309533"/>
            <a:ext cx="4800600" cy="656167"/>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anchor="ct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735" b="1" i="0" u="none" strike="noStrike" kern="1200" cap="none" spc="0" normalizeH="0" baseline="0" noProof="0" dirty="0">
                <a:ln>
                  <a:noFill/>
                </a:ln>
                <a:solidFill>
                  <a:srgbClr val="000000"/>
                </a:solidFill>
                <a:effectLst/>
                <a:uLnTx/>
                <a:uFillTx/>
                <a:latin typeface="+mn-lt"/>
                <a:ea typeface="+mn-ea"/>
                <a:cs typeface="+mn-cs"/>
                <a:sym typeface="+mn-ea"/>
              </a:rPr>
              <a:t>充满激情，渴望知识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2"/>
          <p:cNvSpPr txBox="1"/>
          <p:nvPr/>
        </p:nvSpPr>
        <p:spPr>
          <a:xfrm>
            <a:off x="366184" y="1447800"/>
            <a:ext cx="11459633" cy="3930650"/>
          </a:xfrm>
          <a:prstGeom prst="rect">
            <a:avLst/>
          </a:prstGeom>
          <a:noFill/>
          <a:ln w="9525">
            <a:noFill/>
          </a:ln>
        </p:spPr>
        <p:txBody>
          <a:bodyPr anchor="t">
            <a:spAutoFit/>
          </a:bodyPr>
          <a:lstStyle/>
          <a:p>
            <a:pPr>
              <a:lnSpc>
                <a:spcPct val="130000"/>
              </a:lnSpc>
            </a:pPr>
            <a:r>
              <a:rPr lang="en-US" altLang="zh-CN" sz="3200" b="1" dirty="0">
                <a:solidFill>
                  <a:srgbClr val="000000"/>
                </a:solidFill>
                <a:latin typeface="Times New Roman" panose="02020603050405020304" pitchFamily="18" charset="0"/>
                <a:ea typeface="楷体" panose="02010609060101010101" pitchFamily="49" charset="-122"/>
              </a:rPr>
              <a:t>Although you’ve all worked very hard over the last three years, </a:t>
            </a:r>
            <a:r>
              <a:rPr lang="en-US" altLang="zh-CN" sz="3200" b="1" dirty="0">
                <a:solidFill>
                  <a:srgbClr val="FF0000"/>
                </a:solidFill>
                <a:latin typeface="Times New Roman" panose="02020603050405020304" pitchFamily="18" charset="0"/>
                <a:ea typeface="楷体" panose="02010609060101010101" pitchFamily="49" charset="-122"/>
              </a:rPr>
              <a:t>none of </a:t>
            </a:r>
            <a:r>
              <a:rPr lang="en-US" altLang="zh-CN" sz="3200" b="1" dirty="0">
                <a:solidFill>
                  <a:srgbClr val="000000"/>
                </a:solidFill>
                <a:latin typeface="Times New Roman" panose="02020603050405020304" pitchFamily="18" charset="0"/>
                <a:ea typeface="楷体" panose="02010609060101010101" pitchFamily="49" charset="-122"/>
              </a:rPr>
              <a:t>you did it alone. I hope you’ll remember the important people in your lives who helped and supported you — your parents, your teachers and your friends. Please consider what they’ve done for you and what they mean to you. Never fail to be thankful to the people around you.</a:t>
            </a:r>
          </a:p>
        </p:txBody>
      </p:sp>
      <p:cxnSp>
        <p:nvCxnSpPr>
          <p:cNvPr id="3" name="直接连接符 2"/>
          <p:cNvCxnSpPr/>
          <p:nvPr/>
        </p:nvCxnSpPr>
        <p:spPr>
          <a:xfrm>
            <a:off x="431800" y="2755900"/>
            <a:ext cx="4127500" cy="0"/>
          </a:xfrm>
          <a:prstGeom prst="line">
            <a:avLst/>
          </a:prstGeom>
          <a:ln w="22225"/>
        </p:spPr>
        <p:style>
          <a:lnRef idx="1">
            <a:schemeClr val="accent6"/>
          </a:lnRef>
          <a:fillRef idx="0">
            <a:schemeClr val="accent6"/>
          </a:fillRef>
          <a:effectRef idx="0">
            <a:schemeClr val="accent6"/>
          </a:effectRef>
          <a:fontRef idx="minor">
            <a:schemeClr val="tx1"/>
          </a:fontRef>
        </p:style>
      </p:cxnSp>
      <p:sp>
        <p:nvSpPr>
          <p:cNvPr id="4" name="对话气泡: 圆角矩形 3"/>
          <p:cNvSpPr/>
          <p:nvPr/>
        </p:nvSpPr>
        <p:spPr>
          <a:xfrm>
            <a:off x="2063751" y="740833"/>
            <a:ext cx="2495551" cy="1248833"/>
          </a:xfrm>
          <a:prstGeom prst="wedgeRoundRectCallout">
            <a:avLst>
              <a:gd name="adj1" fmla="val -36183"/>
              <a:gd name="adj2" fmla="val 72733"/>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3465" b="1" i="0" u="none" strike="noStrike" kern="1200" cap="none" spc="0" normalizeH="0" baseline="0" noProof="0" dirty="0">
                <a:ln>
                  <a:noFill/>
                </a:ln>
                <a:solidFill>
                  <a:schemeClr val="dk1"/>
                </a:solidFill>
                <a:effectLst/>
                <a:uLnTx/>
                <a:uFillTx/>
                <a:latin typeface="+mn-lt"/>
                <a:ea typeface="+mn-ea"/>
                <a:cs typeface="+mn-cs"/>
                <a:sym typeface="+mn-ea"/>
              </a:rPr>
              <a:t>你们没有孤军奋战</a:t>
            </a:r>
          </a:p>
        </p:txBody>
      </p:sp>
      <p:cxnSp>
        <p:nvCxnSpPr>
          <p:cNvPr id="6" name="直接连接符 5"/>
          <p:cNvCxnSpPr/>
          <p:nvPr/>
        </p:nvCxnSpPr>
        <p:spPr>
          <a:xfrm>
            <a:off x="9023351" y="4677833"/>
            <a:ext cx="2688167" cy="0"/>
          </a:xfrm>
          <a:prstGeom prst="line">
            <a:avLst/>
          </a:prstGeom>
          <a:ln w="22225"/>
        </p:spPr>
        <p:style>
          <a:lnRef idx="1">
            <a:schemeClr val="accent6"/>
          </a:lnRef>
          <a:fillRef idx="0">
            <a:schemeClr val="accent6"/>
          </a:fillRef>
          <a:effectRef idx="0">
            <a:schemeClr val="accent6"/>
          </a:effectRef>
          <a:fontRef idx="minor">
            <a:schemeClr val="tx1"/>
          </a:fontRef>
        </p:style>
      </p:cxnSp>
      <p:cxnSp>
        <p:nvCxnSpPr>
          <p:cNvPr id="11" name="直接连接符 10"/>
          <p:cNvCxnSpPr/>
          <p:nvPr/>
        </p:nvCxnSpPr>
        <p:spPr>
          <a:xfrm>
            <a:off x="512233" y="5314951"/>
            <a:ext cx="5871633" cy="0"/>
          </a:xfrm>
          <a:prstGeom prst="line">
            <a:avLst/>
          </a:prstGeom>
          <a:ln w="22225"/>
        </p:spPr>
        <p:style>
          <a:lnRef idx="1">
            <a:schemeClr val="accent6"/>
          </a:lnRef>
          <a:fillRef idx="0">
            <a:schemeClr val="accent6"/>
          </a:fillRef>
          <a:effectRef idx="0">
            <a:schemeClr val="accent6"/>
          </a:effectRef>
          <a:fontRef idx="minor">
            <a:schemeClr val="tx1"/>
          </a:fontRef>
        </p:style>
      </p:cxnSp>
      <p:sp>
        <p:nvSpPr>
          <p:cNvPr id="7" name="对话气泡: 圆角矩形 6"/>
          <p:cNvSpPr/>
          <p:nvPr/>
        </p:nvSpPr>
        <p:spPr>
          <a:xfrm>
            <a:off x="4870451" y="5003800"/>
            <a:ext cx="6957484" cy="958851"/>
          </a:xfrm>
          <a:prstGeom prst="wedgeRoundRectCallout">
            <a:avLst>
              <a:gd name="adj1" fmla="val 35713"/>
              <a:gd name="adj2" fmla="val -68672"/>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3465" b="1" i="0" u="none" strike="noStrike" kern="1200" cap="none" spc="0" normalizeH="0" baseline="0" noProof="0" dirty="0">
                <a:ln>
                  <a:noFill/>
                </a:ln>
                <a:solidFill>
                  <a:schemeClr val="dk1"/>
                </a:solidFill>
                <a:effectLst/>
                <a:uLnTx/>
                <a:uFillTx/>
                <a:latin typeface="+mn-lt"/>
                <a:ea typeface="+mn-ea"/>
                <a:cs typeface="+mn-cs"/>
                <a:sym typeface="+mn-ea"/>
              </a:rPr>
              <a:t>永远要感谢陪伴在你身边的人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par>
                                <p:cTn id="16" presetID="16" presetClass="entr" presetSubtype="21"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par>
                                <p:cTn id="19" presetID="16" presetClass="entr" presetSubtype="21"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arn(inVertical)">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7"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09" name="Text Box 2"/>
          <p:cNvSpPr txBox="1"/>
          <p:nvPr/>
        </p:nvSpPr>
        <p:spPr>
          <a:xfrm>
            <a:off x="512233" y="510117"/>
            <a:ext cx="11459633" cy="5210810"/>
          </a:xfrm>
          <a:prstGeom prst="rect">
            <a:avLst/>
          </a:prstGeom>
          <a:noFill/>
          <a:ln w="9525">
            <a:noFill/>
          </a:ln>
        </p:spPr>
        <p:txBody>
          <a:bodyPr anchor="t">
            <a:spAutoFit/>
          </a:bodyPr>
          <a:lstStyle/>
          <a:p>
            <a:pPr>
              <a:lnSpc>
                <a:spcPct val="130000"/>
              </a:lnSpc>
            </a:pPr>
            <a:r>
              <a:rPr lang="en-US" altLang="zh-CN" sz="3200" b="1" dirty="0">
                <a:solidFill>
                  <a:srgbClr val="000000"/>
                </a:solidFill>
                <a:latin typeface="Times New Roman" panose="02020603050405020304" pitchFamily="18" charset="0"/>
                <a:ea typeface="楷体" panose="02010609060101010101" pitchFamily="49" charset="-122"/>
              </a:rPr>
              <a:t>Lastly, the end of junior high school is the beginning of a new life. I don’t need to tell you that life in senior high school will be harder and that you have many difficult tasks </a:t>
            </a:r>
            <a:r>
              <a:rPr lang="en-US" altLang="zh-CN" sz="3200" b="1" dirty="0">
                <a:solidFill>
                  <a:srgbClr val="FF0000"/>
                </a:solidFill>
                <a:latin typeface="Times New Roman" panose="02020603050405020304" pitchFamily="18" charset="0"/>
                <a:ea typeface="楷体" panose="02010609060101010101" pitchFamily="49" charset="-122"/>
              </a:rPr>
              <a:t>ahead of </a:t>
            </a:r>
            <a:r>
              <a:rPr lang="en-US" altLang="zh-CN" sz="3200" b="1" dirty="0">
                <a:solidFill>
                  <a:srgbClr val="000000"/>
                </a:solidFill>
                <a:latin typeface="Times New Roman" panose="02020603050405020304" pitchFamily="18" charset="0"/>
                <a:ea typeface="楷体" panose="02010609060101010101" pitchFamily="49" charset="-122"/>
              </a:rPr>
              <a:t>you. You’ll </a:t>
            </a:r>
            <a:r>
              <a:rPr lang="en-US" altLang="zh-CN" sz="3200" b="1" dirty="0">
                <a:solidFill>
                  <a:srgbClr val="FF0000"/>
                </a:solidFill>
                <a:latin typeface="Times New Roman" panose="02020603050405020304" pitchFamily="18" charset="0"/>
                <a:ea typeface="楷体" panose="02010609060101010101" pitchFamily="49" charset="-122"/>
              </a:rPr>
              <a:t>make mistakes </a:t>
            </a:r>
            <a:r>
              <a:rPr lang="en-US" altLang="zh-CN" sz="3200" b="1" dirty="0">
                <a:solidFill>
                  <a:srgbClr val="000000"/>
                </a:solidFill>
                <a:latin typeface="Times New Roman" panose="02020603050405020304" pitchFamily="18" charset="0"/>
                <a:ea typeface="楷体" panose="02010609060101010101" pitchFamily="49" charset="-122"/>
              </a:rPr>
              <a:t>along the way, but </a:t>
            </a:r>
            <a:r>
              <a:rPr lang="en-US" altLang="zh-CN" sz="3200" b="1" dirty="0">
                <a:solidFill>
                  <a:srgbClr val="FF0000"/>
                </a:solidFill>
                <a:latin typeface="Times New Roman" panose="02020603050405020304" pitchFamily="18" charset="0"/>
                <a:ea typeface="楷体" panose="02010609060101010101" pitchFamily="49" charset="-122"/>
              </a:rPr>
              <a:t>the key</a:t>
            </a:r>
            <a:r>
              <a:rPr lang="en-US" altLang="zh-CN" sz="3200" b="1" dirty="0">
                <a:solidFill>
                  <a:srgbClr val="000000"/>
                </a:solidFill>
                <a:latin typeface="Times New Roman" panose="02020603050405020304" pitchFamily="18" charset="0"/>
                <a:ea typeface="楷体" panose="02010609060101010101" pitchFamily="49" charset="-122"/>
              </a:rPr>
              <a:t> is </a:t>
            </a:r>
            <a:r>
              <a:rPr lang="en-US" altLang="zh-CN" sz="3200" b="1" dirty="0">
                <a:solidFill>
                  <a:srgbClr val="FF0000"/>
                </a:solidFill>
                <a:latin typeface="Times New Roman" panose="02020603050405020304" pitchFamily="18" charset="0"/>
                <a:ea typeface="楷体" panose="02010609060101010101" pitchFamily="49" charset="-122"/>
              </a:rPr>
              <a:t>to </a:t>
            </a:r>
            <a:r>
              <a:rPr lang="en-US" altLang="zh-CN" sz="3200" b="1" dirty="0">
                <a:solidFill>
                  <a:srgbClr val="000000"/>
                </a:solidFill>
                <a:latin typeface="Times New Roman" panose="02020603050405020304" pitchFamily="18" charset="0"/>
                <a:ea typeface="楷体" panose="02010609060101010101" pitchFamily="49" charset="-122"/>
              </a:rPr>
              <a:t>learn from your mistakes and never give up. But along with difficulties, there will also be many exciting things waiting for you. Behind each door you open are chances to learn new things, and you have the ability to make your own choices.</a:t>
            </a:r>
          </a:p>
        </p:txBody>
      </p:sp>
      <p:sp>
        <p:nvSpPr>
          <p:cNvPr id="3" name="流程图: 可选过程 2"/>
          <p:cNvSpPr/>
          <p:nvPr/>
        </p:nvSpPr>
        <p:spPr>
          <a:xfrm>
            <a:off x="7615767" y="3069167"/>
            <a:ext cx="2785533" cy="6731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anchor="ct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000000"/>
                </a:solidFill>
                <a:effectLst/>
                <a:uLnTx/>
                <a:uFillTx/>
                <a:latin typeface="+mn-lt"/>
                <a:ea typeface="+mn-ea"/>
                <a:cs typeface="+mn-cs"/>
                <a:sym typeface="+mn-ea"/>
              </a:rPr>
              <a:t>……</a:t>
            </a:r>
            <a:r>
              <a:rPr kumimoji="0" lang="zh-CN" altLang="en-US" sz="3735" b="1" i="0" u="none" strike="noStrike" kern="1200" cap="none" spc="0" normalizeH="0" baseline="0" noProof="0" dirty="0">
                <a:ln>
                  <a:noFill/>
                </a:ln>
                <a:solidFill>
                  <a:srgbClr val="000000"/>
                </a:solidFill>
                <a:effectLst/>
                <a:uLnTx/>
                <a:uFillTx/>
                <a:latin typeface="+mn-lt"/>
                <a:ea typeface="+mn-ea"/>
                <a:cs typeface="+mn-cs"/>
                <a:sym typeface="+mn-ea"/>
              </a:rPr>
              <a:t>的关键</a:t>
            </a:r>
          </a:p>
        </p:txBody>
      </p:sp>
      <p:sp>
        <p:nvSpPr>
          <p:cNvPr id="2" name="椭圆 1"/>
          <p:cNvSpPr/>
          <p:nvPr/>
        </p:nvSpPr>
        <p:spPr>
          <a:xfrm>
            <a:off x="1733551" y="510117"/>
            <a:ext cx="2015067" cy="766233"/>
          </a:xfrm>
          <a:prstGeom prst="ellipse">
            <a:avLst/>
          </a:prstGeom>
          <a:noFill/>
          <a:ln w="222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400" b="0" i="0" u="none" strike="noStrike" kern="1200" cap="none" spc="0" normalizeH="0" baseline="0" noProof="0" dirty="0">
              <a:ln>
                <a:noFill/>
              </a:ln>
              <a:solidFill>
                <a:schemeClr val="accent6"/>
              </a:solidFill>
              <a:effectLst/>
              <a:uLnTx/>
              <a:uFillTx/>
              <a:latin typeface="+mn-lt"/>
              <a:ea typeface="+mn-ea"/>
              <a:cs typeface="+mn-cs"/>
            </a:endParaRPr>
          </a:p>
        </p:txBody>
      </p:sp>
      <p:sp>
        <p:nvSpPr>
          <p:cNvPr id="5" name="椭圆 4"/>
          <p:cNvSpPr/>
          <p:nvPr/>
        </p:nvSpPr>
        <p:spPr>
          <a:xfrm>
            <a:off x="7205133" y="541867"/>
            <a:ext cx="3196167" cy="768351"/>
          </a:xfrm>
          <a:prstGeom prst="ellipse">
            <a:avLst/>
          </a:prstGeom>
          <a:noFill/>
          <a:ln w="222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400" b="0" i="0" u="none" strike="noStrike" kern="1200" cap="none" spc="0" normalizeH="0" baseline="0" noProof="0" dirty="0">
              <a:ln>
                <a:noFill/>
              </a:ln>
              <a:solidFill>
                <a:schemeClr val="accent6"/>
              </a:solidFill>
              <a:effectLst/>
              <a:uLnTx/>
              <a:uFillTx/>
              <a:latin typeface="+mn-lt"/>
              <a:ea typeface="+mn-ea"/>
              <a:cs typeface="+mn-cs"/>
            </a:endParaRPr>
          </a:p>
        </p:txBody>
      </p:sp>
      <p:cxnSp>
        <p:nvCxnSpPr>
          <p:cNvPr id="6" name="直接连接符 5"/>
          <p:cNvCxnSpPr/>
          <p:nvPr/>
        </p:nvCxnSpPr>
        <p:spPr>
          <a:xfrm>
            <a:off x="10181167" y="4252384"/>
            <a:ext cx="1248833"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664633" y="4953000"/>
            <a:ext cx="8940800"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9" name="对话气泡: 圆角矩形 8"/>
          <p:cNvSpPr/>
          <p:nvPr/>
        </p:nvSpPr>
        <p:spPr>
          <a:xfrm>
            <a:off x="1147233" y="5054600"/>
            <a:ext cx="9254067" cy="1452033"/>
          </a:xfrm>
          <a:prstGeom prst="wedgeRoundRectCallout">
            <a:avLst>
              <a:gd name="adj1" fmla="val -33683"/>
              <a:gd name="adj2" fmla="val -47812"/>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400" b="0" i="0" u="none" strike="noStrike" kern="1200" cap="none" spc="0" normalizeH="0" baseline="0" noProof="0" dirty="0">
              <a:ln>
                <a:noFill/>
              </a:ln>
              <a:solidFill>
                <a:schemeClr val="dk1"/>
              </a:solidFill>
              <a:effectLst/>
              <a:uLnTx/>
              <a:uFillTx/>
              <a:latin typeface="+mn-lt"/>
              <a:ea typeface="+mn-ea"/>
              <a:cs typeface="+mn-cs"/>
            </a:endParaRPr>
          </a:p>
        </p:txBody>
      </p:sp>
      <p:sp>
        <p:nvSpPr>
          <p:cNvPr id="11" name="Rectangle 5"/>
          <p:cNvSpPr>
            <a:spLocks noChangeArrowheads="1"/>
          </p:cNvSpPr>
          <p:nvPr/>
        </p:nvSpPr>
        <p:spPr bwMode="auto">
          <a:xfrm>
            <a:off x="1485900" y="5014490"/>
            <a:ext cx="8915400" cy="1481455"/>
          </a:xfrm>
          <a:prstGeom prst="rect">
            <a:avLst/>
          </a:prstGeom>
          <a:noFill/>
          <a:ln>
            <a:noFill/>
          </a:ln>
          <a:effectLst/>
        </p:spPr>
        <p:txBody>
          <a:bodyPr lIns="0" tIns="63480" rIns="0" bIns="63480" anchor="ct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zh-CN" sz="2935" b="1" i="0" u="none" strike="noStrike" kern="1200" cap="none" spc="0" normalizeH="0" baseline="0" noProof="0" dirty="0">
                <a:ln>
                  <a:noFill/>
                </a:ln>
                <a:solidFill>
                  <a:schemeClr val="tx1">
                    <a:lumMod val="95000"/>
                    <a:lumOff val="5000"/>
                  </a:schemeClr>
                </a:solidFill>
                <a:effectLst/>
                <a:uLnTx/>
                <a:uFillTx/>
                <a:latin typeface="+mn-ea"/>
                <a:ea typeface="+mn-ea"/>
                <a:cs typeface="+mn-cs"/>
                <a:sym typeface="+mn-ea"/>
              </a:rPr>
              <a:t>倒装句，原句顺序为</a:t>
            </a:r>
            <a:r>
              <a:rPr kumimoji="0" lang="zh-CN" altLang="zh-CN" sz="1600" b="1" i="0" u="none" strike="noStrike" kern="1200" cap="none" spc="0" normalizeH="0" baseline="0" noProof="0" dirty="0">
                <a:ln>
                  <a:noFill/>
                </a:ln>
                <a:solidFill>
                  <a:schemeClr val="tx1">
                    <a:lumMod val="95000"/>
                    <a:lumOff val="5000"/>
                  </a:schemeClr>
                </a:solidFill>
                <a:effectLst/>
                <a:uLnTx/>
                <a:uFillTx/>
                <a:latin typeface="Arial Unicode MS" pitchFamily="34" charset="-122"/>
                <a:ea typeface="宋体" panose="02010600030101010101" pitchFamily="2" charset="-122"/>
                <a:cs typeface="+mn-cs"/>
                <a:sym typeface="+mn-ea"/>
              </a:rPr>
              <a:t>：</a:t>
            </a:r>
            <a:r>
              <a:rPr kumimoji="0" lang="zh-CN" altLang="zh-CN" sz="2935" b="1" i="0" u="none" strike="noStrike" kern="1200" cap="none" spc="0" normalizeH="0" baseline="0" noProof="0" dirty="0">
                <a:ln>
                  <a:noFill/>
                </a:ln>
                <a:solidFill>
                  <a:srgbClr val="000000"/>
                </a:solidFill>
                <a:effectLst/>
                <a:uLnTx/>
                <a:uFillTx/>
                <a:latin typeface="+mj-lt"/>
                <a:ea typeface="楷体" panose="02010609060101010101" pitchFamily="49" charset="-122"/>
                <a:cs typeface="+mn-cs"/>
                <a:sym typeface="+mn-ea"/>
              </a:rPr>
              <a:t>Chances to learn new things are behind each door you open</a:t>
            </a:r>
            <a:r>
              <a:rPr kumimoji="0" lang="zh-CN" altLang="zh-CN" sz="2935" b="1" i="0" u="none" strike="noStrike" kern="1200" cap="none" spc="0" normalizeH="0" baseline="0" noProof="0" dirty="0">
                <a:ln>
                  <a:noFill/>
                </a:ln>
                <a:solidFill>
                  <a:srgbClr val="000000"/>
                </a:solidFill>
                <a:effectLst/>
                <a:uLnTx/>
                <a:uFillTx/>
                <a:latin typeface="Times New Roman" panose="02020603050405020304" pitchFamily="18" charset="0"/>
                <a:ea typeface="楷体" panose="02010609060101010101" pitchFamily="49" charset="-122"/>
                <a:cs typeface="+mn-cs"/>
                <a:sym typeface="+mn-ea"/>
              </a:rPr>
              <a:t>，</a:t>
            </a:r>
            <a:r>
              <a:rPr kumimoji="0" lang="zh-CN" altLang="zh-CN" sz="2935" b="1" i="0" u="none" strike="noStrike" kern="1200" cap="none" spc="0" normalizeH="0" baseline="0" noProof="0" dirty="0">
                <a:ln>
                  <a:noFill/>
                </a:ln>
                <a:solidFill>
                  <a:schemeClr val="tx1">
                    <a:lumMod val="95000"/>
                    <a:lumOff val="5000"/>
                  </a:schemeClr>
                </a:solidFill>
                <a:effectLst/>
                <a:uLnTx/>
                <a:uFillTx/>
                <a:latin typeface="+mn-ea"/>
                <a:ea typeface="+mn-ea"/>
                <a:cs typeface="+mn-cs"/>
                <a:sym typeface="+mn-ea"/>
              </a:rPr>
              <a:t>起强调作用，强调主</a:t>
            </a:r>
            <a:r>
              <a:rPr kumimoji="0" lang="zh-CN" altLang="zh-CN" sz="2935" b="1" i="0" u="none" strike="noStrike" kern="1200" cap="none" spc="0" normalizeH="0" baseline="0" noProof="0" dirty="0">
                <a:ln>
                  <a:noFill/>
                </a:ln>
                <a:solidFill>
                  <a:srgbClr val="333333"/>
                </a:solidFill>
                <a:effectLst/>
                <a:uLnTx/>
                <a:uFillTx/>
                <a:latin typeface="+mn-ea"/>
                <a:ea typeface="+mn-ea"/>
                <a:cs typeface="+mn-cs"/>
                <a:sym typeface="+mn-ea"/>
              </a:rPr>
              <a:t>语</a:t>
            </a:r>
            <a:r>
              <a:rPr kumimoji="0" lang="zh-CN" altLang="zh-CN" sz="2935" b="1" i="0" u="none" strike="noStrike" kern="1200" cap="none" spc="0" normalizeH="0" baseline="0" noProof="0" dirty="0">
                <a:ln>
                  <a:noFill/>
                </a:ln>
                <a:solidFill>
                  <a:srgbClr val="000000"/>
                </a:solidFill>
                <a:effectLst/>
                <a:uLnTx/>
                <a:uFillTx/>
                <a:latin typeface="Times New Roman" panose="02020603050405020304" pitchFamily="18" charset="0"/>
                <a:ea typeface="楷体" panose="02010609060101010101" pitchFamily="49" charset="-122"/>
                <a:cs typeface="+mn-cs"/>
                <a:sym typeface="+mn-ea"/>
              </a:rPr>
              <a:t>chances。</a:t>
            </a:r>
            <a:r>
              <a:rPr kumimoji="0" lang="zh-CN" altLang="zh-CN" sz="800" b="0" i="0" u="none" strike="noStrike" kern="1200" cap="none" spc="0" normalizeH="0" baseline="0" noProof="0" dirty="0">
                <a:ln>
                  <a:noFill/>
                </a:ln>
                <a:solidFill>
                  <a:schemeClr val="tx1"/>
                </a:solidFill>
                <a:effectLst/>
                <a:uLnTx/>
                <a:uFillTx/>
                <a:latin typeface="Calibri" panose="020F0502020204030204" pitchFamily="34" charset="0"/>
                <a:ea typeface="宋体" panose="02010600030101010101" pitchFamily="2" charset="-122"/>
                <a:cs typeface="+mn-cs"/>
                <a:sym typeface="+mn-ea"/>
              </a:rPr>
              <a:t> </a:t>
            </a:r>
            <a:endParaRPr kumimoji="0" lang="zh-CN" altLang="zh-CN" sz="2400" b="0" i="0" u="none" strike="noStrike" kern="1200" cap="none" spc="0" normalizeH="0" baseline="0" noProof="0" dirty="0">
              <a:ln>
                <a:noFill/>
              </a:ln>
              <a:solidFill>
                <a:schemeClr val="tx1"/>
              </a:solidFill>
              <a:effectLst/>
              <a:uLnTx/>
              <a:uFillTx/>
              <a:latin typeface="Calibri" panose="020F0502020204030204" pitchFamily="34" charset="0"/>
              <a:ea typeface="宋体" panose="02010600030101010101" pitchFamily="2" charset="-122"/>
              <a:cs typeface="+mn-cs"/>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par>
                                <p:cTn id="23" presetID="16" presetClass="entr" presetSubtype="21"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arn(inVertical)">
                                      <p:cBhvr>
                                        <p:cTn id="28" dur="500"/>
                                        <p:tgtEl>
                                          <p:spTgt spid="9"/>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arn(inVertical)">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2" grpId="0" bldLvl="0" animBg="1"/>
      <p:bldP spid="5" grpId="0" bldLvl="0" animBg="1"/>
      <p:bldP spid="9" grpId="0" bldLvl="0" animBg="1"/>
      <p:bldP spid="11"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2"/>
          <p:cNvSpPr txBox="1"/>
          <p:nvPr/>
        </p:nvSpPr>
        <p:spPr>
          <a:xfrm>
            <a:off x="366184" y="1479551"/>
            <a:ext cx="11459633" cy="3930650"/>
          </a:xfrm>
          <a:prstGeom prst="rect">
            <a:avLst/>
          </a:prstGeom>
          <a:noFill/>
          <a:ln w="9525">
            <a:noFill/>
          </a:ln>
        </p:spPr>
        <p:txBody>
          <a:bodyPr anchor="t">
            <a:spAutoFit/>
          </a:bodyPr>
          <a:lstStyle/>
          <a:p>
            <a:pPr>
              <a:lnSpc>
                <a:spcPct val="130000"/>
              </a:lnSpc>
            </a:pPr>
            <a:r>
              <a:rPr lang="en-US" altLang="zh-CN" sz="3200" b="1" dirty="0">
                <a:solidFill>
                  <a:srgbClr val="000000"/>
                </a:solidFill>
                <a:latin typeface="Times New Roman" panose="02020603050405020304" pitchFamily="18" charset="0"/>
                <a:ea typeface="楷体" panose="02010609060101010101" pitchFamily="49" charset="-122"/>
              </a:rPr>
              <a:t>Choose wisely and </a:t>
            </a:r>
            <a:r>
              <a:rPr lang="en-US" altLang="zh-CN" sz="3200" b="1" dirty="0">
                <a:solidFill>
                  <a:srgbClr val="FF0000"/>
                </a:solidFill>
                <a:latin typeface="Times New Roman" panose="02020603050405020304" pitchFamily="18" charset="0"/>
                <a:ea typeface="楷体" panose="02010609060101010101" pitchFamily="49" charset="-122"/>
              </a:rPr>
              <a:t>be responsible for </a:t>
            </a:r>
            <a:r>
              <a:rPr lang="en-US" altLang="zh-CN" sz="3200" b="1" dirty="0">
                <a:solidFill>
                  <a:srgbClr val="000000"/>
                </a:solidFill>
                <a:latin typeface="Times New Roman" panose="02020603050405020304" pitchFamily="18" charset="0"/>
                <a:ea typeface="楷体" panose="02010609060101010101" pitchFamily="49" charset="-122"/>
              </a:rPr>
              <a:t>your decisions and actions. Although you have to go your separate ways now, I hope that in a few years’ time, you’ll come back to visit our school. As you </a:t>
            </a:r>
            <a:r>
              <a:rPr lang="en-US" altLang="zh-CN" sz="3200" b="1" dirty="0">
                <a:solidFill>
                  <a:srgbClr val="FF0000"/>
                </a:solidFill>
                <a:latin typeface="Times New Roman" panose="02020603050405020304" pitchFamily="18" charset="0"/>
                <a:ea typeface="楷体" panose="02010609060101010101" pitchFamily="49" charset="-122"/>
              </a:rPr>
              <a:t>set out on</a:t>
            </a:r>
            <a:r>
              <a:rPr lang="en-US" altLang="zh-CN" sz="3200" b="1" dirty="0">
                <a:solidFill>
                  <a:srgbClr val="000000"/>
                </a:solidFill>
                <a:latin typeface="Times New Roman" panose="02020603050405020304" pitchFamily="18" charset="0"/>
                <a:ea typeface="楷体" panose="02010609060101010101" pitchFamily="49" charset="-122"/>
              </a:rPr>
              <a:t> your new journey, you shouldn’t forget where you came from. The future is yours.</a:t>
            </a:r>
          </a:p>
          <a:p>
            <a:pPr>
              <a:lnSpc>
                <a:spcPct val="130000"/>
              </a:lnSpc>
            </a:pPr>
            <a:r>
              <a:rPr lang="en-US" altLang="zh-CN" sz="3200" b="1" dirty="0">
                <a:solidFill>
                  <a:srgbClr val="000000"/>
                </a:solidFill>
                <a:latin typeface="Times New Roman" panose="02020603050405020304" pitchFamily="18" charset="0"/>
                <a:ea typeface="楷体" panose="02010609060101010101" pitchFamily="49" charset="-122"/>
              </a:rPr>
              <a:t>Good luck and hope to see you again sometime soon!</a:t>
            </a:r>
          </a:p>
        </p:txBody>
      </p:sp>
      <p:sp>
        <p:nvSpPr>
          <p:cNvPr id="2" name="椭圆 1"/>
          <p:cNvSpPr/>
          <p:nvPr/>
        </p:nvSpPr>
        <p:spPr>
          <a:xfrm>
            <a:off x="5615517" y="2180167"/>
            <a:ext cx="1729317" cy="768351"/>
          </a:xfrm>
          <a:prstGeom prst="ellipse">
            <a:avLst/>
          </a:prstGeom>
          <a:noFill/>
          <a:ln w="222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accent6"/>
              </a:solidFill>
              <a:effectLst/>
              <a:uLnTx/>
              <a:uFillTx/>
              <a:latin typeface="+mn-lt"/>
              <a:ea typeface="+mn-ea"/>
              <a:cs typeface="+mn-cs"/>
            </a:endParaRPr>
          </a:p>
        </p:txBody>
      </p:sp>
      <p:sp>
        <p:nvSpPr>
          <p:cNvPr id="4" name="椭圆 3"/>
          <p:cNvSpPr/>
          <p:nvPr/>
        </p:nvSpPr>
        <p:spPr>
          <a:xfrm>
            <a:off x="3215217" y="3431117"/>
            <a:ext cx="1729317" cy="766233"/>
          </a:xfrm>
          <a:prstGeom prst="ellipse">
            <a:avLst/>
          </a:prstGeom>
          <a:noFill/>
          <a:ln w="222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4"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7" name="Text Box 2"/>
          <p:cNvSpPr txBox="1"/>
          <p:nvPr/>
        </p:nvSpPr>
        <p:spPr>
          <a:xfrm>
            <a:off x="622300" y="609600"/>
            <a:ext cx="10274300" cy="1076325"/>
          </a:xfrm>
          <a:prstGeom prst="rect">
            <a:avLst/>
          </a:prstGeom>
          <a:noFill/>
          <a:ln w="9525">
            <a:noFill/>
          </a:ln>
        </p:spPr>
        <p:txBody>
          <a:bodyPr anchor="t">
            <a:spAutoFit/>
          </a:bodyPr>
          <a:lstStyle/>
          <a:p>
            <a:pPr>
              <a:lnSpc>
                <a:spcPct val="80000"/>
              </a:lnSpc>
              <a:spcBef>
                <a:spcPct val="50000"/>
              </a:spcBef>
            </a:pPr>
            <a:r>
              <a:rPr lang="en-US" altLang="zh-CN" sz="4000" b="1" dirty="0">
                <a:latin typeface="Times New Roman" panose="02020603050405020304" pitchFamily="18" charset="0"/>
                <a:ea typeface="楷体" panose="02010609060101010101" pitchFamily="49" charset="-122"/>
              </a:rPr>
              <a:t>Read the passage and match the main idea for each paragraph.</a:t>
            </a:r>
          </a:p>
        </p:txBody>
      </p:sp>
      <p:sp>
        <p:nvSpPr>
          <p:cNvPr id="3" name="Rectangle 5"/>
          <p:cNvSpPr/>
          <p:nvPr/>
        </p:nvSpPr>
        <p:spPr>
          <a:xfrm>
            <a:off x="3716867" y="1893203"/>
            <a:ext cx="8129144" cy="4278094"/>
          </a:xfrm>
          <a:prstGeom prst="rect">
            <a:avLst/>
          </a:prstGeom>
          <a:solidFill>
            <a:schemeClr val="accent2">
              <a:lumMod val="40000"/>
              <a:lumOff val="60000"/>
            </a:schemeClr>
          </a:solidFill>
          <a:ln w="9525">
            <a:noFill/>
          </a:ln>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333375" algn="l" defTabSz="914400" rtl="0" eaLnBrk="1" fontAlgn="base"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dirty="0">
                <a:ln>
                  <a:noFill/>
                </a:ln>
                <a:solidFill>
                  <a:schemeClr val="tx1"/>
                </a:solidFill>
                <a:effectLst/>
                <a:uLnTx/>
                <a:uFillTx/>
                <a:latin typeface="+mj-lt"/>
                <a:ea typeface="+mn-ea"/>
                <a:cs typeface="+mn-cs"/>
                <a:sym typeface="+mn-ea"/>
              </a:rPr>
              <a:t>Tell students something they should  </a:t>
            </a:r>
          </a:p>
          <a:p>
            <a:pPr marL="0" marR="0" lvl="0" indent="333375" algn="l" defTabSz="914400" rtl="0" eaLnBrk="1" fontAlgn="base"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dirty="0">
                <a:ln>
                  <a:noFill/>
                </a:ln>
                <a:solidFill>
                  <a:schemeClr val="tx1"/>
                </a:solidFill>
                <a:effectLst/>
                <a:uLnTx/>
                <a:uFillTx/>
                <a:latin typeface="+mj-lt"/>
                <a:ea typeface="+mn-ea"/>
                <a:cs typeface="+mn-cs"/>
                <a:sym typeface="+mn-ea"/>
              </a:rPr>
              <a:t>or shouldn’t do in the future.  </a:t>
            </a:r>
          </a:p>
          <a:p>
            <a:pPr marL="0" marR="0" lvl="0" indent="333375" algn="l" defTabSz="914400" rtl="0" eaLnBrk="1" fontAlgn="base" latinLnBrk="0" hangingPunct="1">
              <a:lnSpc>
                <a:spcPct val="100000"/>
              </a:lnSpc>
              <a:spcBef>
                <a:spcPct val="0"/>
              </a:spcBef>
              <a:spcAft>
                <a:spcPct val="0"/>
              </a:spcAft>
              <a:buClrTx/>
              <a:buSzTx/>
              <a:buFontTx/>
              <a:buNone/>
              <a:defRPr/>
            </a:pPr>
            <a:endParaRPr kumimoji="0" lang="en-US" altLang="zh-CN" sz="3600" b="1" i="0" u="none" strike="noStrike" kern="1200" cap="none" spc="0" normalizeH="0" baseline="0" noProof="0" dirty="0">
              <a:ln>
                <a:noFill/>
              </a:ln>
              <a:solidFill>
                <a:schemeClr val="tx1"/>
              </a:solidFill>
              <a:effectLst/>
              <a:uLnTx/>
              <a:uFillTx/>
              <a:latin typeface="Arial" panose="020B0604020202020204" pitchFamily="34" charset="0"/>
              <a:ea typeface="+mn-ea"/>
              <a:cs typeface="+mn-cs"/>
              <a:sym typeface="+mn-ea"/>
            </a:endParaRPr>
          </a:p>
          <a:p>
            <a:pPr marL="0" marR="0" lvl="0" indent="333375" algn="l" defTabSz="914400" rtl="0" eaLnBrk="1" fontAlgn="base"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dirty="0">
                <a:ln>
                  <a:noFill/>
                </a:ln>
                <a:solidFill>
                  <a:schemeClr val="tx1"/>
                </a:solidFill>
                <a:effectLst/>
                <a:uLnTx/>
                <a:uFillTx/>
                <a:latin typeface="+mj-lt"/>
                <a:ea typeface="+mn-ea"/>
                <a:cs typeface="+mn-cs"/>
                <a:sym typeface="+mn-ea"/>
              </a:rPr>
              <a:t>Tell students to be thankful to those    </a:t>
            </a:r>
          </a:p>
          <a:p>
            <a:pPr marL="0" marR="0" lvl="0" indent="333375" algn="l" defTabSz="914400" rtl="0" eaLnBrk="1" fontAlgn="base"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dirty="0">
                <a:ln>
                  <a:noFill/>
                </a:ln>
                <a:solidFill>
                  <a:schemeClr val="tx1"/>
                </a:solidFill>
                <a:effectLst/>
                <a:uLnTx/>
                <a:uFillTx/>
                <a:latin typeface="+mj-lt"/>
                <a:ea typeface="+mn-ea"/>
                <a:cs typeface="+mn-cs"/>
                <a:sym typeface="+mn-ea"/>
              </a:rPr>
              <a:t>who have helped them. </a:t>
            </a:r>
          </a:p>
          <a:p>
            <a:pPr marL="0" marR="0" lvl="0" indent="333375" algn="l" defTabSz="914400" rtl="0" eaLnBrk="1" fontAlgn="base" latinLnBrk="0" hangingPunct="1">
              <a:lnSpc>
                <a:spcPct val="100000"/>
              </a:lnSpc>
              <a:spcBef>
                <a:spcPct val="0"/>
              </a:spcBef>
              <a:spcAft>
                <a:spcPct val="0"/>
              </a:spcAft>
              <a:buClrTx/>
              <a:buSzTx/>
              <a:buFontTx/>
              <a:buNone/>
              <a:defRPr/>
            </a:pPr>
            <a:r>
              <a:rPr kumimoji="0" lang="en-US" altLang="zh-CN" sz="3600" b="1" i="0" u="none" strike="noStrike" kern="1200" cap="none" spc="0" normalizeH="0" baseline="0" noProof="0" dirty="0">
                <a:ln>
                  <a:noFill/>
                </a:ln>
                <a:solidFill>
                  <a:schemeClr val="tx1"/>
                </a:solidFill>
                <a:effectLst/>
                <a:uLnTx/>
                <a:uFillTx/>
                <a:latin typeface="Arial" panose="020B0604020202020204" pitchFamily="34" charset="0"/>
                <a:ea typeface="+mn-ea"/>
                <a:cs typeface="+mn-cs"/>
                <a:sym typeface="+mn-ea"/>
              </a:rPr>
              <a:t>    </a:t>
            </a:r>
          </a:p>
          <a:p>
            <a:pPr marL="0" marR="0" lvl="0" indent="333375" algn="l" defTabSz="914400" rtl="0" eaLnBrk="1" fontAlgn="base" latinLnBrk="0" hangingPunct="1">
              <a:lnSpc>
                <a:spcPct val="100000"/>
              </a:lnSpc>
              <a:spcBef>
                <a:spcPct val="0"/>
              </a:spcBef>
              <a:spcAft>
                <a:spcPct val="0"/>
              </a:spcAft>
              <a:buClrTx/>
              <a:buSzTx/>
              <a:buFontTx/>
              <a:buNone/>
              <a:defRPr/>
            </a:pPr>
            <a:r>
              <a:rPr kumimoji="0" lang="en-US" altLang="zh-CN" sz="3600" b="1" i="0" u="none" strike="noStrike" kern="1200" cap="none" spc="0" normalizeH="0" baseline="0" noProof="0" dirty="0">
                <a:ln>
                  <a:noFill/>
                </a:ln>
                <a:solidFill>
                  <a:schemeClr val="tx1"/>
                </a:solidFill>
                <a:effectLst/>
                <a:uLnTx/>
                <a:uFillTx/>
                <a:latin typeface="Arial" panose="020B0604020202020204" pitchFamily="34" charset="0"/>
                <a:ea typeface="+mn-ea"/>
                <a:cs typeface="+mn-cs"/>
                <a:sym typeface="+mn-ea"/>
              </a:rPr>
              <a:t> </a:t>
            </a:r>
            <a:r>
              <a:rPr kumimoji="0" lang="en-US" altLang="zh-CN" sz="3600" b="1" i="0" u="none" strike="noStrike" kern="1200" cap="none" spc="0" normalizeH="0" baseline="0" noProof="0" dirty="0">
                <a:ln>
                  <a:noFill/>
                </a:ln>
                <a:solidFill>
                  <a:schemeClr val="tx1"/>
                </a:solidFill>
                <a:effectLst/>
                <a:uLnTx/>
                <a:uFillTx/>
                <a:latin typeface="+mj-lt"/>
                <a:ea typeface="+mn-ea"/>
                <a:cs typeface="+mn-cs"/>
                <a:sym typeface="+mn-ea"/>
              </a:rPr>
              <a:t>Congratulate all the students and </a:t>
            </a:r>
          </a:p>
          <a:p>
            <a:pPr marL="0" marR="0" lvl="0" indent="333375" algn="l" defTabSz="914400" rtl="0" eaLnBrk="1" fontAlgn="base" latinLnBrk="0" hangingPunct="1">
              <a:lnSpc>
                <a:spcPct val="100000"/>
              </a:lnSpc>
              <a:spcBef>
                <a:spcPct val="0"/>
              </a:spcBef>
              <a:spcAft>
                <a:spcPct val="0"/>
              </a:spcAft>
              <a:buClrTx/>
              <a:buSzTx/>
              <a:buFontTx/>
              <a:buNone/>
              <a:defRPr/>
            </a:pPr>
            <a:r>
              <a:rPr kumimoji="0" lang="en-US" altLang="zh-CN" sz="3600" b="1" i="0" u="none" strike="noStrike" kern="1200" cap="none" spc="0" normalizeH="0" baseline="0" noProof="0" dirty="0">
                <a:ln>
                  <a:noFill/>
                </a:ln>
                <a:solidFill>
                  <a:schemeClr val="tx1"/>
                </a:solidFill>
                <a:effectLst/>
                <a:uLnTx/>
                <a:uFillTx/>
                <a:latin typeface="+mj-lt"/>
                <a:ea typeface="+mn-ea"/>
                <a:cs typeface="+mn-cs"/>
                <a:sym typeface="+mn-ea"/>
              </a:rPr>
              <a:t> compare the past with the present.  </a:t>
            </a:r>
          </a:p>
        </p:txBody>
      </p:sp>
      <p:sp>
        <p:nvSpPr>
          <p:cNvPr id="4" name="Text Box 6"/>
          <p:cNvSpPr txBox="1"/>
          <p:nvPr/>
        </p:nvSpPr>
        <p:spPr>
          <a:xfrm>
            <a:off x="624417" y="1875367"/>
            <a:ext cx="1843617" cy="4116070"/>
          </a:xfrm>
          <a:prstGeom prst="rect">
            <a:avLst/>
          </a:prstGeom>
          <a:solidFill>
            <a:schemeClr val="accent2">
              <a:lumMod val="40000"/>
              <a:lumOff val="60000"/>
            </a:schemeClr>
          </a:solidFill>
          <a:ln w="9525">
            <a:noFill/>
          </a:ln>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zh-CN" sz="3735" b="1" i="0" u="none" strike="noStrike" kern="1200" cap="none" spc="0" normalizeH="0" baseline="0" noProof="0" dirty="0">
                <a:ln>
                  <a:noFill/>
                </a:ln>
                <a:solidFill>
                  <a:schemeClr val="tx1"/>
                </a:solidFill>
                <a:effectLst/>
                <a:uLnTx/>
                <a:uFillTx/>
                <a:latin typeface="+mj-lt"/>
                <a:ea typeface="+mn-ea"/>
                <a:cs typeface="+mn-cs"/>
                <a:sym typeface="+mn-ea"/>
              </a:rPr>
              <a:t>Para. 1</a:t>
            </a:r>
          </a:p>
          <a:p>
            <a:pPr marL="0" marR="0" lvl="0" indent="0" algn="l" defTabSz="914400" rtl="0" eaLnBrk="1" fontAlgn="base" latinLnBrk="0" hangingPunct="1">
              <a:lnSpc>
                <a:spcPct val="100000"/>
              </a:lnSpc>
              <a:spcBef>
                <a:spcPct val="50000"/>
              </a:spcBef>
              <a:spcAft>
                <a:spcPct val="0"/>
              </a:spcAft>
              <a:buClrTx/>
              <a:buSzTx/>
              <a:buFontTx/>
              <a:buNone/>
              <a:defRPr/>
            </a:pPr>
            <a:endParaRPr kumimoji="0" lang="en-US" altLang="zh-CN" sz="3735" b="1" i="0" u="none" strike="noStrike" kern="1200" cap="none" spc="0" normalizeH="0" baseline="0" noProof="0" dirty="0">
              <a:ln>
                <a:noFill/>
              </a:ln>
              <a:solidFill>
                <a:schemeClr val="tx1"/>
              </a:solidFill>
              <a:effectLst/>
              <a:uLnTx/>
              <a:uFillTx/>
              <a:latin typeface="Arial" panose="020B0604020202020204" pitchFamily="34" charset="0"/>
              <a:ea typeface="+mn-ea"/>
              <a:cs typeface="+mn-cs"/>
              <a:sym typeface="+mn-ea"/>
            </a:endParaRPr>
          </a:p>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zh-CN" sz="3735" b="1" i="0" u="none" strike="noStrike" kern="1200" cap="none" spc="0" normalizeH="0" baseline="0" noProof="0" dirty="0">
                <a:ln>
                  <a:noFill/>
                </a:ln>
                <a:solidFill>
                  <a:schemeClr val="tx1"/>
                </a:solidFill>
                <a:effectLst/>
                <a:uLnTx/>
                <a:uFillTx/>
                <a:latin typeface="+mj-lt"/>
                <a:ea typeface="+mn-ea"/>
                <a:cs typeface="+mn-cs"/>
                <a:sym typeface="+mn-ea"/>
              </a:rPr>
              <a:t>Para</a:t>
            </a:r>
            <a:r>
              <a:rPr kumimoji="0" lang="en-US" altLang="zh-CN" sz="3735" b="1" i="0" u="none" strike="noStrike" kern="1200" cap="none" spc="0" normalizeH="0" baseline="0" noProof="0" dirty="0">
                <a:ln>
                  <a:noFill/>
                </a:ln>
                <a:solidFill>
                  <a:schemeClr val="tx1"/>
                </a:solidFill>
                <a:effectLst/>
                <a:uLnTx/>
                <a:uFillTx/>
                <a:latin typeface="Arial" panose="020B0604020202020204" pitchFamily="34" charset="0"/>
                <a:ea typeface="+mn-ea"/>
                <a:cs typeface="+mn-cs"/>
                <a:sym typeface="+mn-ea"/>
              </a:rPr>
              <a:t>. </a:t>
            </a:r>
            <a:r>
              <a:rPr kumimoji="0" lang="en-US" altLang="zh-CN" sz="3735" b="1" i="0" u="none" strike="noStrike" kern="1200" cap="none" spc="0" normalizeH="0" baseline="0" noProof="0" dirty="0">
                <a:ln>
                  <a:noFill/>
                </a:ln>
                <a:solidFill>
                  <a:schemeClr val="tx1"/>
                </a:solidFill>
                <a:effectLst/>
                <a:uLnTx/>
                <a:uFillTx/>
                <a:latin typeface="+mj-lt"/>
                <a:ea typeface="+mn-ea"/>
                <a:cs typeface="+mn-cs"/>
                <a:sym typeface="+mn-ea"/>
              </a:rPr>
              <a:t>2</a:t>
            </a:r>
          </a:p>
          <a:p>
            <a:pPr marL="0" marR="0" lvl="0" indent="0" algn="l" defTabSz="914400" rtl="0" eaLnBrk="1" fontAlgn="base" latinLnBrk="0" hangingPunct="1">
              <a:lnSpc>
                <a:spcPct val="100000"/>
              </a:lnSpc>
              <a:spcBef>
                <a:spcPct val="50000"/>
              </a:spcBef>
              <a:spcAft>
                <a:spcPct val="0"/>
              </a:spcAft>
              <a:buClrTx/>
              <a:buSzTx/>
              <a:buFontTx/>
              <a:buNone/>
              <a:defRPr/>
            </a:pPr>
            <a:endParaRPr kumimoji="0" lang="en-US" altLang="zh-CN" sz="3735" b="1" i="0" u="none" strike="noStrike" kern="1200" cap="none" spc="0" normalizeH="0" baseline="0" noProof="0" dirty="0">
              <a:ln>
                <a:noFill/>
              </a:ln>
              <a:solidFill>
                <a:schemeClr val="tx1"/>
              </a:solidFill>
              <a:effectLst/>
              <a:uLnTx/>
              <a:uFillTx/>
              <a:latin typeface="Arial" panose="020B0604020202020204" pitchFamily="34" charset="0"/>
              <a:ea typeface="+mn-ea"/>
              <a:cs typeface="+mn-cs"/>
              <a:sym typeface="+mn-ea"/>
            </a:endParaRPr>
          </a:p>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zh-CN" sz="3735" b="1" i="0" u="none" strike="noStrike" kern="1200" cap="none" spc="0" normalizeH="0" baseline="0" noProof="0" dirty="0">
                <a:ln>
                  <a:noFill/>
                </a:ln>
                <a:solidFill>
                  <a:schemeClr val="tx1"/>
                </a:solidFill>
                <a:effectLst/>
                <a:uLnTx/>
                <a:uFillTx/>
                <a:latin typeface="+mj-lt"/>
                <a:ea typeface="+mn-ea"/>
                <a:cs typeface="+mn-cs"/>
                <a:sym typeface="+mn-ea"/>
              </a:rPr>
              <a:t>Para. 3</a:t>
            </a:r>
          </a:p>
        </p:txBody>
      </p:sp>
      <p:sp>
        <p:nvSpPr>
          <p:cNvPr id="5" name="Line 9"/>
          <p:cNvSpPr/>
          <p:nvPr/>
        </p:nvSpPr>
        <p:spPr>
          <a:xfrm>
            <a:off x="2277533" y="2321984"/>
            <a:ext cx="2165351" cy="2880783"/>
          </a:xfrm>
          <a:prstGeom prst="line">
            <a:avLst/>
          </a:prstGeom>
          <a:ln w="28575" cap="flat" cmpd="sng">
            <a:solidFill>
              <a:srgbClr val="FF0000"/>
            </a:solidFill>
            <a:prstDash val="solid"/>
            <a:round/>
            <a:headEnd type="none" w="med" len="med"/>
            <a:tailEnd type="none" w="med" len="med"/>
          </a:ln>
        </p:spPr>
        <p:txBody>
          <a:bodyPr/>
          <a:lstStyle/>
          <a:p>
            <a:endParaRPr lang="zh-CN" altLang="en-US"/>
          </a:p>
        </p:txBody>
      </p:sp>
      <p:sp>
        <p:nvSpPr>
          <p:cNvPr id="6" name="Line 10"/>
          <p:cNvSpPr/>
          <p:nvPr/>
        </p:nvSpPr>
        <p:spPr>
          <a:xfrm flipV="1">
            <a:off x="2372784" y="3932767"/>
            <a:ext cx="2053167" cy="21167"/>
          </a:xfrm>
          <a:prstGeom prst="line">
            <a:avLst/>
          </a:prstGeom>
          <a:ln w="28575" cap="flat" cmpd="sng">
            <a:solidFill>
              <a:srgbClr val="FF0000"/>
            </a:solidFill>
            <a:prstDash val="solid"/>
            <a:round/>
            <a:headEnd type="none" w="med" len="med"/>
            <a:tailEnd type="none" w="med" len="med"/>
          </a:ln>
        </p:spPr>
        <p:txBody>
          <a:bodyPr/>
          <a:lstStyle/>
          <a:p>
            <a:endParaRPr lang="zh-CN" altLang="en-US"/>
          </a:p>
        </p:txBody>
      </p:sp>
      <p:sp>
        <p:nvSpPr>
          <p:cNvPr id="7" name="Line 11"/>
          <p:cNvSpPr/>
          <p:nvPr/>
        </p:nvSpPr>
        <p:spPr>
          <a:xfrm flipV="1">
            <a:off x="2123017" y="2296584"/>
            <a:ext cx="2302933" cy="3073400"/>
          </a:xfrm>
          <a:prstGeom prst="line">
            <a:avLst/>
          </a:prstGeom>
          <a:ln w="28575" cap="flat" cmpd="sng">
            <a:solidFill>
              <a:srgbClr val="FF0000"/>
            </a:solidFill>
            <a:prstDash val="solid"/>
            <a:round/>
            <a:headEnd type="none" w="med" len="med"/>
            <a:tailEnd type="none" w="med" len="med"/>
          </a:ln>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1" name="Group 9"/>
          <p:cNvGrpSpPr/>
          <p:nvPr/>
        </p:nvGrpSpPr>
        <p:grpSpPr>
          <a:xfrm>
            <a:off x="465667" y="861484"/>
            <a:ext cx="1056217" cy="863600"/>
            <a:chOff x="409" y="210"/>
            <a:chExt cx="499" cy="408"/>
          </a:xfrm>
        </p:grpSpPr>
        <p:sp>
          <p:nvSpPr>
            <p:cNvPr id="20482" name="Oval 10"/>
            <p:cNvSpPr/>
            <p:nvPr/>
          </p:nvSpPr>
          <p:spPr>
            <a:xfrm>
              <a:off x="431" y="210"/>
              <a:ext cx="408" cy="408"/>
            </a:xfrm>
            <a:prstGeom prst="ellipse">
              <a:avLst/>
            </a:prstGeom>
            <a:solidFill>
              <a:srgbClr val="FF9900"/>
            </a:solidFill>
            <a:ln w="9525">
              <a:noFill/>
            </a:ln>
          </p:spPr>
          <p:txBody>
            <a:bodyPr wrap="none" anchor="ctr"/>
            <a:lstStyle/>
            <a:p>
              <a:endParaRPr lang="zh-CN" altLang="en-US" sz="2400" b="1" dirty="0">
                <a:latin typeface="Arial" panose="020B0604020202020204" pitchFamily="34" charset="0"/>
                <a:ea typeface="楷体" panose="02010609060101010101" pitchFamily="49" charset="-122"/>
              </a:endParaRPr>
            </a:p>
          </p:txBody>
        </p:sp>
        <p:sp>
          <p:nvSpPr>
            <p:cNvPr id="20483" name="Text Box 11"/>
            <p:cNvSpPr txBox="1"/>
            <p:nvPr/>
          </p:nvSpPr>
          <p:spPr>
            <a:xfrm>
              <a:off x="409" y="228"/>
              <a:ext cx="499" cy="353"/>
            </a:xfrm>
            <a:prstGeom prst="rect">
              <a:avLst/>
            </a:prstGeom>
            <a:noFill/>
            <a:ln w="9525">
              <a:noFill/>
            </a:ln>
          </p:spPr>
          <p:txBody>
            <a:bodyPr anchor="t">
              <a:spAutoFit/>
            </a:bodyPr>
            <a:lstStyle/>
            <a:p>
              <a:pPr>
                <a:spcBef>
                  <a:spcPct val="50000"/>
                </a:spcBef>
              </a:pPr>
              <a:r>
                <a:rPr lang="en-US" altLang="zh-CN" sz="4265" b="1" dirty="0">
                  <a:solidFill>
                    <a:srgbClr val="0033CC"/>
                  </a:solidFill>
                  <a:latin typeface="Arial Black" panose="020B0A04020102020204" pitchFamily="34" charset="0"/>
                  <a:ea typeface="宋体" panose="02010600030101010101" pitchFamily="2" charset="-122"/>
                </a:rPr>
                <a:t>2c</a:t>
              </a:r>
            </a:p>
          </p:txBody>
        </p:sp>
      </p:grpSp>
      <p:sp>
        <p:nvSpPr>
          <p:cNvPr id="20484" name="矩形 2"/>
          <p:cNvSpPr/>
          <p:nvPr/>
        </p:nvSpPr>
        <p:spPr>
          <a:xfrm>
            <a:off x="1322917" y="980017"/>
            <a:ext cx="10403416" cy="723900"/>
          </a:xfrm>
          <a:prstGeom prst="rect">
            <a:avLst/>
          </a:prstGeom>
          <a:noFill/>
          <a:ln w="9525">
            <a:noFill/>
          </a:ln>
        </p:spPr>
        <p:txBody>
          <a:bodyPr anchor="t">
            <a:spAutoFit/>
          </a:bodyPr>
          <a:lstStyle/>
          <a:p>
            <a:pPr>
              <a:lnSpc>
                <a:spcPct val="110000"/>
              </a:lnSpc>
            </a:pPr>
            <a:r>
              <a:rPr lang="en-US" altLang="zh-CN" sz="3735" b="1" dirty="0">
                <a:solidFill>
                  <a:srgbClr val="000000"/>
                </a:solidFill>
                <a:latin typeface="Times New Roman" panose="02020603050405020304" pitchFamily="18" charset="0"/>
                <a:ea typeface="楷体" panose="02010609060101010101" pitchFamily="49" charset="-122"/>
              </a:rPr>
              <a:t>Read the passage again and answer the questions.</a:t>
            </a:r>
          </a:p>
        </p:txBody>
      </p:sp>
      <p:sp>
        <p:nvSpPr>
          <p:cNvPr id="20485" name="Text Box 3"/>
          <p:cNvSpPr txBox="1"/>
          <p:nvPr/>
        </p:nvSpPr>
        <p:spPr>
          <a:xfrm>
            <a:off x="967317" y="1843617"/>
            <a:ext cx="10102849" cy="2853690"/>
          </a:xfrm>
          <a:prstGeom prst="rect">
            <a:avLst/>
          </a:prstGeom>
          <a:noFill/>
          <a:ln w="9525">
            <a:noFill/>
          </a:ln>
        </p:spPr>
        <p:txBody>
          <a:bodyPr anchor="t">
            <a:spAutoFit/>
          </a:bodyPr>
          <a:lstStyle/>
          <a:p>
            <a:pPr>
              <a:lnSpc>
                <a:spcPct val="120000"/>
              </a:lnSpc>
            </a:pPr>
            <a:r>
              <a:rPr lang="en-US" altLang="zh-CN" sz="3735" b="1" dirty="0">
                <a:solidFill>
                  <a:srgbClr val="000000"/>
                </a:solidFill>
                <a:latin typeface="Times New Roman" panose="02020603050405020304" pitchFamily="18" charset="0"/>
                <a:ea typeface="宋体" panose="02010600030101010101" pitchFamily="2" charset="-122"/>
              </a:rPr>
              <a:t> 1. What were the students like in Grade 7?</a:t>
            </a:r>
          </a:p>
          <a:p>
            <a:pPr>
              <a:lnSpc>
                <a:spcPct val="120000"/>
              </a:lnSpc>
            </a:pPr>
            <a:r>
              <a:rPr lang="en-US" altLang="zh-CN" sz="3735" b="1" dirty="0">
                <a:solidFill>
                  <a:srgbClr val="000000"/>
                </a:solidFill>
                <a:latin typeface="Times New Roman" panose="02020603050405020304" pitchFamily="18" charset="0"/>
                <a:ea typeface="宋体" panose="02010600030101010101" pitchFamily="2" charset="-122"/>
              </a:rPr>
              <a:t>     </a:t>
            </a:r>
          </a:p>
          <a:p>
            <a:pPr>
              <a:lnSpc>
                <a:spcPct val="120000"/>
              </a:lnSpc>
            </a:pPr>
            <a:endParaRPr lang="en-US" altLang="zh-CN" sz="3735" b="1" dirty="0">
              <a:solidFill>
                <a:srgbClr val="000000"/>
              </a:solidFill>
              <a:latin typeface="Times New Roman" panose="02020603050405020304" pitchFamily="18" charset="0"/>
              <a:ea typeface="宋体" panose="02010600030101010101" pitchFamily="2" charset="-122"/>
            </a:endParaRPr>
          </a:p>
          <a:p>
            <a:pPr>
              <a:lnSpc>
                <a:spcPct val="120000"/>
              </a:lnSpc>
            </a:pPr>
            <a:r>
              <a:rPr lang="en-US" altLang="zh-CN" sz="3735" b="1" dirty="0">
                <a:solidFill>
                  <a:srgbClr val="000000"/>
                </a:solidFill>
                <a:latin typeface="Times New Roman" panose="02020603050405020304" pitchFamily="18" charset="0"/>
                <a:ea typeface="宋体" panose="02010600030101010101" pitchFamily="2" charset="-122"/>
              </a:rPr>
              <a:t> 2. How have the students changed?</a:t>
            </a:r>
          </a:p>
        </p:txBody>
      </p:sp>
      <p:sp>
        <p:nvSpPr>
          <p:cNvPr id="30725" name="TextBox 8"/>
          <p:cNvSpPr txBox="1"/>
          <p:nvPr/>
        </p:nvSpPr>
        <p:spPr>
          <a:xfrm>
            <a:off x="1521884" y="2525184"/>
            <a:ext cx="9398000" cy="1472565"/>
          </a:xfrm>
          <a:prstGeom prst="rect">
            <a:avLst/>
          </a:prstGeom>
          <a:noFill/>
          <a:ln w="9525">
            <a:noFill/>
          </a:ln>
        </p:spPr>
        <p:txBody>
          <a:bodyPr anchor="t">
            <a:spAutoFit/>
          </a:bodyPr>
          <a:lstStyle/>
          <a:p>
            <a:pPr>
              <a:lnSpc>
                <a:spcPct val="120000"/>
              </a:lnSpc>
            </a:pPr>
            <a:r>
              <a:rPr lang="en-US" altLang="zh-CN" sz="3735" b="1" dirty="0">
                <a:solidFill>
                  <a:srgbClr val="FF0000"/>
                </a:solidFill>
                <a:latin typeface="Times New Roman" panose="02020603050405020304" pitchFamily="18" charset="0"/>
                <a:ea typeface="楷体" panose="02010609060101010101" pitchFamily="49" charset="-122"/>
              </a:rPr>
              <a:t>They were all so full of energy and thirsty for knowledge.</a:t>
            </a:r>
          </a:p>
        </p:txBody>
      </p:sp>
      <p:sp>
        <p:nvSpPr>
          <p:cNvPr id="30726" name="TextBox 10"/>
          <p:cNvSpPr txBox="1"/>
          <p:nvPr/>
        </p:nvSpPr>
        <p:spPr>
          <a:xfrm>
            <a:off x="1521884" y="4722284"/>
            <a:ext cx="9357783" cy="1241425"/>
          </a:xfrm>
          <a:prstGeom prst="rect">
            <a:avLst/>
          </a:prstGeom>
          <a:noFill/>
          <a:ln w="9525">
            <a:noFill/>
          </a:ln>
        </p:spPr>
        <p:txBody>
          <a:bodyPr anchor="t">
            <a:spAutoFit/>
          </a:bodyPr>
          <a:lstStyle/>
          <a:p>
            <a:r>
              <a:rPr lang="en-US" altLang="zh-CN" sz="3735" b="1" dirty="0">
                <a:solidFill>
                  <a:srgbClr val="FF0000"/>
                </a:solidFill>
                <a:latin typeface="Times New Roman" panose="02020603050405020304" pitchFamily="18" charset="0"/>
                <a:ea typeface="黑体" panose="02010609060101010101" pitchFamily="49" charset="-122"/>
              </a:rPr>
              <a:t>They become talented young adults who are full of hope for the future.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0725">
                                            <p:txEl>
                                              <p:pRg st="0" end="0"/>
                                            </p:txEl>
                                          </p:spTgt>
                                        </p:tgtEl>
                                        <p:attrNameLst>
                                          <p:attrName>style.visibility</p:attrName>
                                        </p:attrNameLst>
                                      </p:cBhvr>
                                      <p:to>
                                        <p:strVal val="visible"/>
                                      </p:to>
                                    </p:set>
                                    <p:animEffect transition="in" filter="randombar(horizontal)">
                                      <p:cBhvr>
                                        <p:cTn id="7" dur="500"/>
                                        <p:tgtEl>
                                          <p:spTgt spid="307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0726">
                                            <p:txEl>
                                              <p:pRg st="0" end="0"/>
                                            </p:txEl>
                                          </p:spTgt>
                                        </p:tgtEl>
                                        <p:attrNameLst>
                                          <p:attrName>style.visibility</p:attrName>
                                        </p:attrNameLst>
                                      </p:cBhvr>
                                      <p:to>
                                        <p:strVal val="visible"/>
                                      </p:to>
                                    </p:set>
                                    <p:animEffect transition="in" filter="randombar(horizontal)">
                                      <p:cBhvr>
                                        <p:cTn id="12" dur="500"/>
                                        <p:tgtEl>
                                          <p:spTgt spid="307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4"/>
          <p:cNvSpPr txBox="1"/>
          <p:nvPr/>
        </p:nvSpPr>
        <p:spPr>
          <a:xfrm>
            <a:off x="1246717" y="797984"/>
            <a:ext cx="9698567" cy="3829685"/>
          </a:xfrm>
          <a:prstGeom prst="rect">
            <a:avLst/>
          </a:prstGeom>
          <a:noFill/>
          <a:ln w="9525">
            <a:noFill/>
          </a:ln>
        </p:spPr>
        <p:txBody>
          <a:bodyPr anchor="t">
            <a:spAutoFit/>
          </a:bodyPr>
          <a:lstStyle/>
          <a:p>
            <a:pPr>
              <a:lnSpc>
                <a:spcPct val="130000"/>
              </a:lnSpc>
            </a:pPr>
            <a:r>
              <a:rPr lang="en-US" altLang="zh-CN" sz="3735" b="1" dirty="0">
                <a:solidFill>
                  <a:srgbClr val="000000"/>
                </a:solidFill>
                <a:latin typeface="Times New Roman" panose="02020603050405020304" pitchFamily="18" charset="0"/>
                <a:ea typeface="宋体" panose="02010600030101010101" pitchFamily="2" charset="-122"/>
              </a:rPr>
              <a:t>3. Who should the students thank and why?</a:t>
            </a:r>
          </a:p>
          <a:p>
            <a:pPr>
              <a:lnSpc>
                <a:spcPct val="130000"/>
              </a:lnSpc>
            </a:pPr>
            <a:endParaRPr lang="en-US" altLang="zh-CN" sz="3735" b="1" dirty="0">
              <a:solidFill>
                <a:srgbClr val="000000"/>
              </a:solidFill>
              <a:latin typeface="Times New Roman" panose="02020603050405020304" pitchFamily="18" charset="0"/>
              <a:ea typeface="宋体" panose="02010600030101010101" pitchFamily="2" charset="-122"/>
            </a:endParaRPr>
          </a:p>
          <a:p>
            <a:pPr>
              <a:lnSpc>
                <a:spcPct val="130000"/>
              </a:lnSpc>
            </a:pPr>
            <a:endParaRPr lang="en-US" altLang="zh-CN" sz="3735" b="1" dirty="0">
              <a:solidFill>
                <a:srgbClr val="000000"/>
              </a:solidFill>
              <a:latin typeface="Times New Roman" panose="02020603050405020304" pitchFamily="18" charset="0"/>
              <a:ea typeface="宋体" panose="02010600030101010101" pitchFamily="2" charset="-122"/>
            </a:endParaRPr>
          </a:p>
          <a:p>
            <a:pPr>
              <a:lnSpc>
                <a:spcPct val="130000"/>
              </a:lnSpc>
            </a:pPr>
            <a:endParaRPr lang="en-US" altLang="zh-CN" sz="3735" b="1" dirty="0">
              <a:solidFill>
                <a:srgbClr val="000000"/>
              </a:solidFill>
              <a:latin typeface="Times New Roman" panose="02020603050405020304" pitchFamily="18" charset="0"/>
              <a:ea typeface="宋体" panose="02010600030101010101" pitchFamily="2" charset="-122"/>
            </a:endParaRPr>
          </a:p>
          <a:p>
            <a:pPr>
              <a:lnSpc>
                <a:spcPct val="130000"/>
              </a:lnSpc>
            </a:pPr>
            <a:r>
              <a:rPr lang="en-US" altLang="zh-CN" sz="3735" b="1" dirty="0">
                <a:solidFill>
                  <a:srgbClr val="000000"/>
                </a:solidFill>
                <a:latin typeface="Times New Roman" panose="02020603050405020304" pitchFamily="18" charset="0"/>
                <a:ea typeface="宋体" panose="02010600030101010101" pitchFamily="2" charset="-122"/>
              </a:rPr>
              <a:t>4. What will senior high be like?</a:t>
            </a:r>
          </a:p>
        </p:txBody>
      </p:sp>
      <p:sp>
        <p:nvSpPr>
          <p:cNvPr id="31747" name="TextBox 3"/>
          <p:cNvSpPr txBox="1"/>
          <p:nvPr/>
        </p:nvSpPr>
        <p:spPr>
          <a:xfrm>
            <a:off x="1729317" y="1488017"/>
            <a:ext cx="9215967" cy="2334260"/>
          </a:xfrm>
          <a:prstGeom prst="rect">
            <a:avLst/>
          </a:prstGeom>
          <a:noFill/>
          <a:ln w="9525">
            <a:noFill/>
          </a:ln>
        </p:spPr>
        <p:txBody>
          <a:bodyPr anchor="t">
            <a:spAutoFit/>
          </a:bodyPr>
          <a:lstStyle/>
          <a:p>
            <a:pPr>
              <a:lnSpc>
                <a:spcPct val="130000"/>
              </a:lnSpc>
            </a:pPr>
            <a:r>
              <a:rPr lang="en-US" altLang="zh-CN" sz="3735" b="1" dirty="0">
                <a:solidFill>
                  <a:srgbClr val="FF0000"/>
                </a:solidFill>
                <a:latin typeface="Times New Roman" panose="02020603050405020304" pitchFamily="18" charset="0"/>
                <a:ea typeface="黑体" panose="02010609060101010101" pitchFamily="49" charset="-122"/>
              </a:rPr>
              <a:t>Their parents, their teachers and their friends. Because they helped and supported them.</a:t>
            </a:r>
          </a:p>
        </p:txBody>
      </p:sp>
      <p:sp>
        <p:nvSpPr>
          <p:cNvPr id="31748" name="Text Box 5"/>
          <p:cNvSpPr txBox="1"/>
          <p:nvPr/>
        </p:nvSpPr>
        <p:spPr>
          <a:xfrm>
            <a:off x="1727200" y="4561417"/>
            <a:ext cx="8930217" cy="1472565"/>
          </a:xfrm>
          <a:prstGeom prst="rect">
            <a:avLst/>
          </a:prstGeom>
          <a:noFill/>
          <a:ln w="9525">
            <a:noFill/>
          </a:ln>
        </p:spPr>
        <p:txBody>
          <a:bodyPr anchor="t">
            <a:spAutoFit/>
          </a:bodyPr>
          <a:lstStyle/>
          <a:p>
            <a:pPr>
              <a:lnSpc>
                <a:spcPct val="120000"/>
              </a:lnSpc>
            </a:pPr>
            <a:r>
              <a:rPr lang="en-US" altLang="zh-CN" sz="3735" b="1" dirty="0">
                <a:solidFill>
                  <a:srgbClr val="FF0000"/>
                </a:solidFill>
                <a:latin typeface="Times New Roman" panose="02020603050405020304" pitchFamily="18" charset="0"/>
                <a:ea typeface="宋体" panose="02010600030101010101" pitchFamily="2" charset="-122"/>
              </a:rPr>
              <a:t>It will be harder and that you have many </a:t>
            </a:r>
          </a:p>
          <a:p>
            <a:pPr>
              <a:lnSpc>
                <a:spcPct val="120000"/>
              </a:lnSpc>
            </a:pPr>
            <a:r>
              <a:rPr lang="en-US" altLang="zh-CN" sz="3735" b="1" dirty="0">
                <a:solidFill>
                  <a:srgbClr val="FF0000"/>
                </a:solidFill>
                <a:latin typeface="Times New Roman" panose="02020603050405020304" pitchFamily="18" charset="0"/>
                <a:ea typeface="宋体" panose="02010600030101010101" pitchFamily="2" charset="-122"/>
              </a:rPr>
              <a:t>difficult tasks ahead of you.</a:t>
            </a:r>
          </a:p>
        </p:txBody>
      </p:sp>
      <p:sp>
        <p:nvSpPr>
          <p:cNvPr id="21508" name="圆角矩形 1"/>
          <p:cNvSpPr/>
          <p:nvPr/>
        </p:nvSpPr>
        <p:spPr>
          <a:xfrm>
            <a:off x="4512733" y="3137353"/>
            <a:ext cx="1246717" cy="720877"/>
          </a:xfrm>
          <a:prstGeom prst="roundRect">
            <a:avLst>
              <a:gd name="adj" fmla="val 16667"/>
            </a:avLst>
          </a:prstGeom>
          <a:noFill/>
          <a:ln w="9525">
            <a:noFill/>
          </a:ln>
        </p:spPr>
        <p:txBody>
          <a:bodyPr anchor="ctr">
            <a:spAutoFit/>
          </a:bodyPr>
          <a:lstStyle/>
          <a:p>
            <a:pPr algn="ctr"/>
            <a:endParaRPr lang="zh-CN" altLang="en-US" sz="3735" b="1" dirty="0">
              <a:solidFill>
                <a:srgbClr val="000000"/>
              </a:solidFill>
              <a:latin typeface="Times New Roman" panose="02020603050405020304" pitchFamily="18" charset="0"/>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randombar(horizontal)">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1748">
                                            <p:txEl>
                                              <p:pRg st="0" end="0"/>
                                            </p:txEl>
                                          </p:spTgt>
                                        </p:tgtEl>
                                        <p:attrNameLst>
                                          <p:attrName>style.visibility</p:attrName>
                                        </p:attrNameLst>
                                      </p:cBhvr>
                                      <p:to>
                                        <p:strVal val="visible"/>
                                      </p:to>
                                    </p:set>
                                    <p:animEffect transition="in" filter="randombar(horizontal)">
                                      <p:cBhvr>
                                        <p:cTn id="12" dur="500"/>
                                        <p:tgtEl>
                                          <p:spTgt spid="31748">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1748">
                                            <p:txEl>
                                              <p:pRg st="1" end="1"/>
                                            </p:txEl>
                                          </p:spTgt>
                                        </p:tgtEl>
                                        <p:attrNameLst>
                                          <p:attrName>style.visibility</p:attrName>
                                        </p:attrNameLst>
                                      </p:cBhvr>
                                      <p:to>
                                        <p:strVal val="visible"/>
                                      </p:to>
                                    </p:set>
                                    <p:animEffect transition="in" filter="randombar(horizontal)">
                                      <p:cBhvr>
                                        <p:cTn id="15" dur="500"/>
                                        <p:tgtEl>
                                          <p:spTgt spid="3174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29" name="Text Box 4"/>
          <p:cNvSpPr txBox="1"/>
          <p:nvPr/>
        </p:nvSpPr>
        <p:spPr>
          <a:xfrm>
            <a:off x="522817" y="452967"/>
            <a:ext cx="11146367" cy="4695190"/>
          </a:xfrm>
          <a:prstGeom prst="rect">
            <a:avLst/>
          </a:prstGeom>
          <a:noFill/>
          <a:ln w="9525">
            <a:noFill/>
          </a:ln>
        </p:spPr>
        <p:txBody>
          <a:bodyPr anchor="t">
            <a:spAutoFit/>
          </a:bodyPr>
          <a:lstStyle/>
          <a:p>
            <a:pPr>
              <a:lnSpc>
                <a:spcPct val="120000"/>
              </a:lnSpc>
            </a:pPr>
            <a:r>
              <a:rPr lang="en-US" altLang="zh-CN" sz="3735" b="1" dirty="0">
                <a:solidFill>
                  <a:srgbClr val="000000"/>
                </a:solidFill>
                <a:latin typeface="Times New Roman" panose="02020603050405020304" pitchFamily="18" charset="0"/>
                <a:ea typeface="宋体" panose="02010600030101010101" pitchFamily="2" charset="-122"/>
              </a:rPr>
              <a:t>5. How should the students deal with the future?</a:t>
            </a:r>
          </a:p>
          <a:p>
            <a:pPr>
              <a:lnSpc>
                <a:spcPct val="120000"/>
              </a:lnSpc>
            </a:pPr>
            <a:endParaRPr lang="zh-CN" altLang="en-US" sz="3735" b="1" dirty="0">
              <a:solidFill>
                <a:srgbClr val="000000"/>
              </a:solidFill>
              <a:latin typeface="Times New Roman" panose="02020603050405020304" pitchFamily="18" charset="0"/>
              <a:ea typeface="宋体" panose="02010600030101010101" pitchFamily="2" charset="-122"/>
            </a:endParaRPr>
          </a:p>
          <a:p>
            <a:pPr>
              <a:lnSpc>
                <a:spcPct val="120000"/>
              </a:lnSpc>
            </a:pPr>
            <a:endParaRPr lang="en-US" altLang="zh-CN" sz="3735" b="1" dirty="0">
              <a:solidFill>
                <a:srgbClr val="000000"/>
              </a:solidFill>
              <a:latin typeface="Times New Roman" panose="02020603050405020304" pitchFamily="18" charset="0"/>
              <a:ea typeface="宋体" panose="02010600030101010101" pitchFamily="2" charset="-122"/>
            </a:endParaRPr>
          </a:p>
          <a:p>
            <a:pPr>
              <a:lnSpc>
                <a:spcPct val="200000"/>
              </a:lnSpc>
            </a:pPr>
            <a:endParaRPr lang="en-US" altLang="zh-CN" sz="3735" b="1" dirty="0">
              <a:solidFill>
                <a:srgbClr val="000000"/>
              </a:solidFill>
              <a:latin typeface="Times New Roman" panose="02020603050405020304" pitchFamily="18" charset="0"/>
              <a:ea typeface="宋体" panose="02010600030101010101" pitchFamily="2" charset="-122"/>
            </a:endParaRPr>
          </a:p>
          <a:p>
            <a:pPr>
              <a:lnSpc>
                <a:spcPct val="120000"/>
              </a:lnSpc>
            </a:pPr>
            <a:r>
              <a:rPr lang="en-US" altLang="zh-CN" sz="3735" b="1" dirty="0">
                <a:solidFill>
                  <a:srgbClr val="000000"/>
                </a:solidFill>
                <a:latin typeface="Times New Roman" panose="02020603050405020304" pitchFamily="18" charset="0"/>
                <a:ea typeface="宋体" panose="02010600030101010101" pitchFamily="2" charset="-122"/>
              </a:rPr>
              <a:t>6. What advice would you give to students who are  </a:t>
            </a:r>
          </a:p>
          <a:p>
            <a:pPr>
              <a:lnSpc>
                <a:spcPct val="120000"/>
              </a:lnSpc>
            </a:pPr>
            <a:r>
              <a:rPr lang="en-US" altLang="zh-CN" sz="3735" b="1" dirty="0">
                <a:solidFill>
                  <a:srgbClr val="000000"/>
                </a:solidFill>
                <a:latin typeface="Times New Roman" panose="02020603050405020304" pitchFamily="18" charset="0"/>
                <a:ea typeface="宋体" panose="02010600030101010101" pitchFamily="2" charset="-122"/>
              </a:rPr>
              <a:t>    just starting junior high school?</a:t>
            </a:r>
          </a:p>
        </p:txBody>
      </p:sp>
      <p:sp>
        <p:nvSpPr>
          <p:cNvPr id="32771" name="TextBox 3"/>
          <p:cNvSpPr txBox="1"/>
          <p:nvPr/>
        </p:nvSpPr>
        <p:spPr>
          <a:xfrm>
            <a:off x="908051" y="1123951"/>
            <a:ext cx="10560049" cy="2622550"/>
          </a:xfrm>
          <a:prstGeom prst="rect">
            <a:avLst/>
          </a:prstGeom>
          <a:noFill/>
          <a:ln w="9525">
            <a:noFill/>
          </a:ln>
        </p:spPr>
        <p:txBody>
          <a:bodyPr anchor="t">
            <a:spAutoFit/>
          </a:bodyPr>
          <a:lstStyle/>
          <a:p>
            <a:pPr>
              <a:lnSpc>
                <a:spcPct val="110000"/>
              </a:lnSpc>
            </a:pPr>
            <a:r>
              <a:rPr lang="en-US" altLang="zh-CN" sz="3735" b="1" dirty="0">
                <a:solidFill>
                  <a:srgbClr val="FF0000"/>
                </a:solidFill>
                <a:latin typeface="Times New Roman" panose="02020603050405020304" pitchFamily="18" charset="0"/>
                <a:ea typeface="黑体" panose="02010609060101010101" pitchFamily="49" charset="-122"/>
              </a:rPr>
              <a:t>They should learn from their mistakes and never give up, choose wisely and be responsible for your decisions and actions, and never forget where they come from.</a:t>
            </a:r>
          </a:p>
        </p:txBody>
      </p:sp>
      <p:sp>
        <p:nvSpPr>
          <p:cNvPr id="32772" name="TextBox 4"/>
          <p:cNvSpPr txBox="1"/>
          <p:nvPr/>
        </p:nvSpPr>
        <p:spPr>
          <a:xfrm>
            <a:off x="908051" y="5132917"/>
            <a:ext cx="10176933" cy="1241425"/>
          </a:xfrm>
          <a:prstGeom prst="rect">
            <a:avLst/>
          </a:prstGeom>
          <a:noFill/>
          <a:ln w="9525">
            <a:noFill/>
          </a:ln>
        </p:spPr>
        <p:txBody>
          <a:bodyPr anchor="t">
            <a:spAutoFit/>
          </a:bodyPr>
          <a:lstStyle/>
          <a:p>
            <a:r>
              <a:rPr lang="en-US" altLang="zh-CN" sz="3735" b="1" dirty="0">
                <a:solidFill>
                  <a:srgbClr val="FF0000"/>
                </a:solidFill>
                <a:latin typeface="Times New Roman" panose="02020603050405020304" pitchFamily="18" charset="0"/>
                <a:ea typeface="黑体" panose="02010609060101010101" pitchFamily="49" charset="-122"/>
              </a:rPr>
              <a:t>They should work hard and enjoy every day of their junior high school.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randombar(horizontal)">
                                      <p:cBhvr>
                                        <p:cTn id="7" dur="5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2772">
                                            <p:txEl>
                                              <p:pRg st="0" end="0"/>
                                            </p:txEl>
                                          </p:spTgt>
                                        </p:tgtEl>
                                        <p:attrNameLst>
                                          <p:attrName>style.visibility</p:attrName>
                                        </p:attrNameLst>
                                      </p:cBhvr>
                                      <p:to>
                                        <p:strVal val="visible"/>
                                      </p:to>
                                    </p:set>
                                    <p:animEffect transition="in" filter="randombar(horizontal)">
                                      <p:cBhvr>
                                        <p:cTn id="12" dur="500"/>
                                        <p:tgtEl>
                                          <p:spTgt spid="327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3" name="组合 1"/>
          <p:cNvGrpSpPr/>
          <p:nvPr/>
        </p:nvGrpSpPr>
        <p:grpSpPr>
          <a:xfrm>
            <a:off x="1866900" y="2067401"/>
            <a:ext cx="3139017" cy="3829685"/>
            <a:chOff x="777875" y="1347614"/>
            <a:chExt cx="2353965" cy="2872067"/>
          </a:xfrm>
        </p:grpSpPr>
        <p:sp>
          <p:nvSpPr>
            <p:cNvPr id="12" name="同侧圆角矩形 10"/>
            <p:cNvSpPr/>
            <p:nvPr/>
          </p:nvSpPr>
          <p:spPr>
            <a:xfrm>
              <a:off x="777875" y="2486930"/>
              <a:ext cx="2353965" cy="614469"/>
            </a:xfrm>
            <a:prstGeom prst="round2SameRect">
              <a:avLst/>
            </a:prstGeom>
          </p:spPr>
          <p:style>
            <a:lnRef idx="2">
              <a:schemeClr val="accent5"/>
            </a:lnRef>
            <a:fillRef idx="1">
              <a:schemeClr val="lt1"/>
            </a:fillRef>
            <a:effectRef idx="0">
              <a:schemeClr val="accent5"/>
            </a:effectRef>
            <a:fontRef idx="minor">
              <a:schemeClr val="dk1"/>
            </a:fontRef>
          </p:style>
          <p:txBody>
            <a:bodyPr anchor="ctr">
              <a:spAutoFit/>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3735" b="1" i="0" u="none" strike="noStrike" kern="1200" cap="none" spc="0" normalizeH="0" baseline="0" noProof="0" dirty="0">
                <a:ln>
                  <a:noFill/>
                </a:ln>
                <a:solidFill>
                  <a:srgbClr val="000000"/>
                </a:solidFill>
                <a:effectLst/>
                <a:uLnTx/>
                <a:uFillTx/>
                <a:latin typeface="+mn-lt"/>
                <a:ea typeface="+mn-ea"/>
                <a:cs typeface="+mn-cs"/>
              </a:endParaRPr>
            </a:p>
          </p:txBody>
        </p:sp>
        <p:sp>
          <p:nvSpPr>
            <p:cNvPr id="23555" name="矩形 12"/>
            <p:cNvSpPr/>
            <p:nvPr/>
          </p:nvSpPr>
          <p:spPr>
            <a:xfrm>
              <a:off x="827584" y="1347614"/>
              <a:ext cx="2281957" cy="2872067"/>
            </a:xfrm>
            <a:prstGeom prst="rect">
              <a:avLst/>
            </a:prstGeom>
            <a:noFill/>
            <a:ln w="9525">
              <a:noFill/>
            </a:ln>
          </p:spPr>
          <p:txBody>
            <a:bodyPr anchor="t">
              <a:spAutoFit/>
            </a:bodyPr>
            <a:lstStyle/>
            <a:p>
              <a:pPr algn="ctr">
                <a:lnSpc>
                  <a:spcPct val="130000"/>
                </a:lnSpc>
              </a:pPr>
              <a:r>
                <a:rPr lang="en-US" altLang="zh-CN" sz="3735" b="1" dirty="0">
                  <a:solidFill>
                    <a:srgbClr val="000000"/>
                  </a:solidFill>
                  <a:latin typeface="Times New Roman" panose="02020603050405020304" pitchFamily="18" charset="0"/>
                  <a:ea typeface="楷体" panose="02010609060101010101" pitchFamily="49" charset="-122"/>
                </a:rPr>
                <a:t>attend </a:t>
              </a:r>
            </a:p>
            <a:p>
              <a:pPr algn="ctr">
                <a:lnSpc>
                  <a:spcPct val="130000"/>
                </a:lnSpc>
              </a:pPr>
              <a:r>
                <a:rPr lang="en-US" altLang="zh-CN" sz="3735" b="1" dirty="0">
                  <a:solidFill>
                    <a:srgbClr val="000000"/>
                  </a:solidFill>
                  <a:latin typeface="Times New Roman" panose="02020603050405020304" pitchFamily="18" charset="0"/>
                  <a:ea typeface="楷体" panose="02010609060101010101" pitchFamily="49" charset="-122"/>
                </a:rPr>
                <a:t>be thirsty for            </a:t>
              </a:r>
            </a:p>
            <a:p>
              <a:pPr algn="ctr">
                <a:lnSpc>
                  <a:spcPct val="130000"/>
                </a:lnSpc>
              </a:pPr>
              <a:r>
                <a:rPr lang="en-US" altLang="zh-CN" sz="3735" b="1" dirty="0">
                  <a:solidFill>
                    <a:srgbClr val="000000"/>
                  </a:solidFill>
                  <a:latin typeface="Times New Roman" panose="02020603050405020304" pitchFamily="18" charset="0"/>
                  <a:ea typeface="楷体" panose="02010609060101010101" pitchFamily="49" charset="-122"/>
                </a:rPr>
                <a:t>none </a:t>
              </a:r>
            </a:p>
            <a:p>
              <a:pPr algn="ctr">
                <a:lnSpc>
                  <a:spcPct val="130000"/>
                </a:lnSpc>
              </a:pPr>
              <a:r>
                <a:rPr lang="en-US" altLang="zh-CN" sz="3735" b="1" dirty="0">
                  <a:solidFill>
                    <a:srgbClr val="000000"/>
                  </a:solidFill>
                  <a:latin typeface="Times New Roman" panose="02020603050405020304" pitchFamily="18" charset="0"/>
                  <a:ea typeface="楷体" panose="02010609060101010101" pitchFamily="49" charset="-122"/>
                </a:rPr>
                <a:t>set out             </a:t>
              </a:r>
            </a:p>
            <a:p>
              <a:pPr algn="ctr">
                <a:lnSpc>
                  <a:spcPct val="130000"/>
                </a:lnSpc>
              </a:pPr>
              <a:r>
                <a:rPr lang="en-US" altLang="zh-CN" sz="3735" b="1" dirty="0">
                  <a:solidFill>
                    <a:srgbClr val="000000"/>
                  </a:solidFill>
                  <a:latin typeface="Times New Roman" panose="02020603050405020304" pitchFamily="18" charset="0"/>
                  <a:ea typeface="楷体" panose="02010609060101010101" pitchFamily="49" charset="-122"/>
                </a:rPr>
                <a:t>be proud of</a:t>
              </a:r>
              <a:endParaRPr lang="zh-CN" altLang="en-US" sz="3735" b="1" dirty="0">
                <a:solidFill>
                  <a:srgbClr val="000000"/>
                </a:solidFill>
                <a:latin typeface="Times New Roman" panose="02020603050405020304" pitchFamily="18" charset="0"/>
                <a:ea typeface="楷体" panose="02010609060101010101" pitchFamily="49" charset="-122"/>
              </a:endParaRPr>
            </a:p>
          </p:txBody>
        </p:sp>
      </p:grpSp>
      <p:grpSp>
        <p:nvGrpSpPr>
          <p:cNvPr id="23556" name="Group 9"/>
          <p:cNvGrpSpPr/>
          <p:nvPr/>
        </p:nvGrpSpPr>
        <p:grpSpPr>
          <a:xfrm>
            <a:off x="757767" y="704851"/>
            <a:ext cx="1056217" cy="863600"/>
            <a:chOff x="409" y="210"/>
            <a:chExt cx="499" cy="408"/>
          </a:xfrm>
        </p:grpSpPr>
        <p:sp>
          <p:nvSpPr>
            <p:cNvPr id="23557" name="Oval 10"/>
            <p:cNvSpPr/>
            <p:nvPr/>
          </p:nvSpPr>
          <p:spPr>
            <a:xfrm>
              <a:off x="431" y="210"/>
              <a:ext cx="408" cy="408"/>
            </a:xfrm>
            <a:prstGeom prst="ellipse">
              <a:avLst/>
            </a:prstGeom>
            <a:solidFill>
              <a:srgbClr val="FF9900"/>
            </a:solidFill>
            <a:ln w="9525">
              <a:noFill/>
            </a:ln>
          </p:spPr>
          <p:txBody>
            <a:bodyPr wrap="none" anchor="ctr"/>
            <a:lstStyle/>
            <a:p>
              <a:endParaRPr lang="zh-CN" altLang="en-US" sz="2400" b="1" dirty="0">
                <a:latin typeface="Arial" panose="020B0604020202020204" pitchFamily="34" charset="0"/>
                <a:ea typeface="楷体" panose="02010609060101010101" pitchFamily="49" charset="-122"/>
              </a:endParaRPr>
            </a:p>
          </p:txBody>
        </p:sp>
        <p:sp>
          <p:nvSpPr>
            <p:cNvPr id="23558" name="Text Box 11"/>
            <p:cNvSpPr txBox="1"/>
            <p:nvPr/>
          </p:nvSpPr>
          <p:spPr>
            <a:xfrm>
              <a:off x="409" y="228"/>
              <a:ext cx="499" cy="353"/>
            </a:xfrm>
            <a:prstGeom prst="rect">
              <a:avLst/>
            </a:prstGeom>
            <a:noFill/>
            <a:ln w="9525">
              <a:noFill/>
            </a:ln>
          </p:spPr>
          <p:txBody>
            <a:bodyPr anchor="t">
              <a:spAutoFit/>
            </a:bodyPr>
            <a:lstStyle/>
            <a:p>
              <a:pPr>
                <a:spcBef>
                  <a:spcPct val="50000"/>
                </a:spcBef>
              </a:pPr>
              <a:r>
                <a:rPr lang="en-US" altLang="zh-CN" sz="4265" b="1" dirty="0">
                  <a:solidFill>
                    <a:srgbClr val="0033CC"/>
                  </a:solidFill>
                  <a:latin typeface="Arial Black" panose="020B0A04020102020204" pitchFamily="34" charset="0"/>
                  <a:ea typeface="宋体" panose="02010600030101010101" pitchFamily="2" charset="-122"/>
                </a:rPr>
                <a:t>2d</a:t>
              </a:r>
            </a:p>
          </p:txBody>
        </p:sp>
      </p:grpSp>
      <p:sp>
        <p:nvSpPr>
          <p:cNvPr id="23559" name="矩形 3"/>
          <p:cNvSpPr/>
          <p:nvPr/>
        </p:nvSpPr>
        <p:spPr>
          <a:xfrm>
            <a:off x="1750484" y="472017"/>
            <a:ext cx="9681633" cy="1356995"/>
          </a:xfrm>
          <a:prstGeom prst="rect">
            <a:avLst/>
          </a:prstGeom>
          <a:noFill/>
          <a:ln w="9525">
            <a:noFill/>
          </a:ln>
        </p:spPr>
        <p:txBody>
          <a:bodyPr anchor="t">
            <a:spAutoFit/>
          </a:bodyPr>
          <a:lstStyle/>
          <a:p>
            <a:pPr>
              <a:lnSpc>
                <a:spcPct val="110000"/>
              </a:lnSpc>
            </a:pPr>
            <a:r>
              <a:rPr lang="en-US" altLang="zh-CN" sz="3735" b="1" dirty="0">
                <a:solidFill>
                  <a:srgbClr val="000000"/>
                </a:solidFill>
                <a:latin typeface="Times New Roman" panose="02020603050405020304" pitchFamily="18" charset="0"/>
                <a:ea typeface="楷体" panose="02010609060101010101" pitchFamily="49" charset="-122"/>
              </a:rPr>
              <a:t>Fill in the blanks with the correct forms of the words in the box. </a:t>
            </a:r>
          </a:p>
        </p:txBody>
      </p:sp>
      <p:sp>
        <p:nvSpPr>
          <p:cNvPr id="5" name="流程图: 可选过程 4"/>
          <p:cNvSpPr/>
          <p:nvPr/>
        </p:nvSpPr>
        <p:spPr>
          <a:xfrm>
            <a:off x="5985933" y="1891843"/>
            <a:ext cx="5185833" cy="741747"/>
          </a:xfrm>
          <a:prstGeom prst="flowChartAlternateProcess">
            <a:avLst/>
          </a:prstGeom>
        </p:spPr>
        <p:style>
          <a:lnRef idx="2">
            <a:schemeClr val="accent1"/>
          </a:lnRef>
          <a:fillRef idx="1">
            <a:schemeClr val="lt1"/>
          </a:fillRef>
          <a:effectRef idx="0">
            <a:schemeClr val="accent1"/>
          </a:effectRef>
          <a:fontRef idx="minor">
            <a:schemeClr val="dk1"/>
          </a:fontRef>
        </p:style>
        <p:txBody>
          <a:bodyPr anchor="ctr">
            <a:spAutoFit/>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735" b="1" i="0" u="none" strike="noStrike" kern="1200" cap="none" spc="0" normalizeH="0" baseline="0" noProof="0" dirty="0">
                <a:ln>
                  <a:noFill/>
                </a:ln>
                <a:solidFill>
                  <a:srgbClr val="000000"/>
                </a:solidFill>
                <a:effectLst/>
                <a:uLnTx/>
                <a:uFillTx/>
                <a:latin typeface="+mn-lt"/>
                <a:ea typeface="+mn-ea"/>
                <a:cs typeface="+mn-cs"/>
                <a:sym typeface="+mn-ea"/>
              </a:rPr>
              <a:t>参加</a:t>
            </a:r>
          </a:p>
        </p:txBody>
      </p:sp>
      <p:sp>
        <p:nvSpPr>
          <p:cNvPr id="6" name="流程图: 可选过程 5"/>
          <p:cNvSpPr/>
          <p:nvPr/>
        </p:nvSpPr>
        <p:spPr>
          <a:xfrm>
            <a:off x="6000751" y="2753533"/>
            <a:ext cx="5183717" cy="741335"/>
          </a:xfrm>
          <a:prstGeom prst="flowChartAlternateProcess">
            <a:avLst/>
          </a:prstGeom>
        </p:spPr>
        <p:style>
          <a:lnRef idx="2">
            <a:schemeClr val="accent1"/>
          </a:lnRef>
          <a:fillRef idx="1">
            <a:schemeClr val="lt1"/>
          </a:fillRef>
          <a:effectRef idx="0">
            <a:schemeClr val="accent1"/>
          </a:effectRef>
          <a:fontRef idx="minor">
            <a:schemeClr val="dk1"/>
          </a:fontRef>
        </p:style>
        <p:txBody>
          <a:bodyPr anchor="ctr">
            <a:spAutoFit/>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735" b="1" i="0" u="none" strike="noStrike" kern="1200" cap="none" spc="0" normalizeH="0" baseline="0" noProof="0" dirty="0">
                <a:ln>
                  <a:noFill/>
                </a:ln>
                <a:solidFill>
                  <a:srgbClr val="000000"/>
                </a:solidFill>
                <a:effectLst/>
                <a:uLnTx/>
                <a:uFillTx/>
                <a:latin typeface="+mn-lt"/>
                <a:ea typeface="+mn-ea"/>
                <a:cs typeface="+mn-cs"/>
                <a:sym typeface="+mn-ea"/>
              </a:rPr>
              <a:t>渴望</a:t>
            </a:r>
          </a:p>
        </p:txBody>
      </p:sp>
      <p:sp>
        <p:nvSpPr>
          <p:cNvPr id="7" name="流程图: 可选过程 6"/>
          <p:cNvSpPr/>
          <p:nvPr/>
        </p:nvSpPr>
        <p:spPr>
          <a:xfrm>
            <a:off x="5996517" y="3618088"/>
            <a:ext cx="5183717" cy="741541"/>
          </a:xfrm>
          <a:prstGeom prst="flowChartAlternateProcess">
            <a:avLst/>
          </a:prstGeom>
        </p:spPr>
        <p:style>
          <a:lnRef idx="2">
            <a:schemeClr val="accent1"/>
          </a:lnRef>
          <a:fillRef idx="1">
            <a:schemeClr val="lt1"/>
          </a:fillRef>
          <a:effectRef idx="0">
            <a:schemeClr val="accent1"/>
          </a:effectRef>
          <a:fontRef idx="minor">
            <a:schemeClr val="dk1"/>
          </a:fontRef>
        </p:style>
        <p:txBody>
          <a:bodyPr anchor="ctr">
            <a:spAutoFit/>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735" b="1" i="0" u="none" strike="noStrike" kern="1200" cap="none" spc="0" normalizeH="0" baseline="0" noProof="0" dirty="0">
                <a:ln>
                  <a:noFill/>
                </a:ln>
                <a:solidFill>
                  <a:srgbClr val="000000"/>
                </a:solidFill>
                <a:effectLst/>
                <a:uLnTx/>
                <a:uFillTx/>
                <a:latin typeface="+mn-lt"/>
                <a:ea typeface="+mn-ea"/>
                <a:cs typeface="+mn-cs"/>
                <a:sym typeface="+mn-ea"/>
              </a:rPr>
              <a:t>没人</a:t>
            </a:r>
          </a:p>
        </p:txBody>
      </p:sp>
      <p:sp>
        <p:nvSpPr>
          <p:cNvPr id="8" name="流程图: 可选过程 7"/>
          <p:cNvSpPr/>
          <p:nvPr/>
        </p:nvSpPr>
        <p:spPr>
          <a:xfrm>
            <a:off x="5996517" y="4481688"/>
            <a:ext cx="5183717" cy="741541"/>
          </a:xfrm>
          <a:prstGeom prst="flowChartAlternateProcess">
            <a:avLst/>
          </a:prstGeom>
        </p:spPr>
        <p:style>
          <a:lnRef idx="2">
            <a:schemeClr val="accent1"/>
          </a:lnRef>
          <a:fillRef idx="1">
            <a:schemeClr val="lt1"/>
          </a:fillRef>
          <a:effectRef idx="0">
            <a:schemeClr val="accent1"/>
          </a:effectRef>
          <a:fontRef idx="minor">
            <a:schemeClr val="dk1"/>
          </a:fontRef>
        </p:style>
        <p:txBody>
          <a:bodyPr anchor="ctr">
            <a:spAutoFit/>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735" b="1" i="0" u="none" strike="noStrike" kern="1200" cap="none" spc="0" normalizeH="0" baseline="0" noProof="0" dirty="0">
                <a:ln>
                  <a:noFill/>
                </a:ln>
                <a:solidFill>
                  <a:srgbClr val="000000"/>
                </a:solidFill>
                <a:effectLst/>
                <a:uLnTx/>
                <a:uFillTx/>
                <a:latin typeface="+mn-lt"/>
                <a:ea typeface="+mn-ea"/>
                <a:cs typeface="+mn-cs"/>
                <a:sym typeface="+mn-ea"/>
              </a:rPr>
              <a:t>启程</a:t>
            </a:r>
          </a:p>
        </p:txBody>
      </p:sp>
      <p:sp>
        <p:nvSpPr>
          <p:cNvPr id="9" name="流程图: 可选过程 8"/>
          <p:cNvSpPr/>
          <p:nvPr/>
        </p:nvSpPr>
        <p:spPr>
          <a:xfrm>
            <a:off x="5996517" y="5345288"/>
            <a:ext cx="5183717" cy="741541"/>
          </a:xfrm>
          <a:prstGeom prst="flowChartAlternateProcess">
            <a:avLst/>
          </a:prstGeom>
        </p:spPr>
        <p:style>
          <a:lnRef idx="2">
            <a:schemeClr val="accent1"/>
          </a:lnRef>
          <a:fillRef idx="1">
            <a:schemeClr val="lt1"/>
          </a:fillRef>
          <a:effectRef idx="0">
            <a:schemeClr val="accent1"/>
          </a:effectRef>
          <a:fontRef idx="minor">
            <a:schemeClr val="dk1"/>
          </a:fontRef>
        </p:style>
        <p:txBody>
          <a:bodyPr anchor="ctr">
            <a:spAutoFit/>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735" b="1" i="0" u="none" strike="noStrike" kern="1200" cap="none" spc="0" normalizeH="0" baseline="0" noProof="0" dirty="0">
                <a:ln>
                  <a:noFill/>
                </a:ln>
                <a:solidFill>
                  <a:srgbClr val="000000"/>
                </a:solidFill>
                <a:effectLst/>
                <a:uLnTx/>
                <a:uFillTx/>
                <a:latin typeface="+mn-lt"/>
                <a:ea typeface="+mn-ea"/>
                <a:cs typeface="+mn-cs"/>
                <a:sym typeface="+mn-ea"/>
              </a:rPr>
              <a:t>为</a:t>
            </a:r>
            <a:r>
              <a:rPr kumimoji="0" lang="en-US" altLang="zh-CN" sz="3735" b="1" i="0" u="none" strike="noStrike" kern="1200" cap="none" spc="0" normalizeH="0" baseline="0" noProof="0" dirty="0">
                <a:ln>
                  <a:noFill/>
                </a:ln>
                <a:solidFill>
                  <a:srgbClr val="000000"/>
                </a:solidFill>
                <a:effectLst/>
                <a:uLnTx/>
                <a:uFillTx/>
                <a:latin typeface="+mn-lt"/>
                <a:ea typeface="+mn-ea"/>
                <a:cs typeface="+mn-cs"/>
                <a:sym typeface="+mn-ea"/>
              </a:rPr>
              <a:t>……</a:t>
            </a:r>
            <a:r>
              <a:rPr kumimoji="0" lang="zh-CN" altLang="en-US" sz="3735" b="1" i="0" u="none" strike="noStrike" kern="1200" cap="none" spc="0" normalizeH="0" baseline="0" noProof="0" dirty="0">
                <a:ln>
                  <a:noFill/>
                </a:ln>
                <a:solidFill>
                  <a:srgbClr val="000000"/>
                </a:solidFill>
                <a:effectLst/>
                <a:uLnTx/>
                <a:uFillTx/>
                <a:latin typeface="+mn-lt"/>
                <a:ea typeface="+mn-ea"/>
                <a:cs typeface="+mn-cs"/>
                <a:sym typeface="+mn-ea"/>
              </a:rPr>
              <a:t>骄傲</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anim calcmode="lin" valueType="num">
                                      <p:cBhvr>
                                        <p:cTn id="17"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fltVal val="0"/>
                                          </p:val>
                                        </p:tav>
                                        <p:tav tm="100000">
                                          <p:val>
                                            <p:strVal val="#ppt_w"/>
                                          </p:val>
                                        </p:tav>
                                      </p:tavLst>
                                    </p:anim>
                                    <p:anim calcmode="lin" valueType="num">
                                      <p:cBhvr>
                                        <p:cTn id="32" dur="1000" fill="hold"/>
                                        <p:tgtEl>
                                          <p:spTgt spid="8"/>
                                        </p:tgtEl>
                                        <p:attrNameLst>
                                          <p:attrName>ppt_h</p:attrName>
                                        </p:attrNameLst>
                                      </p:cBhvr>
                                      <p:tavLst>
                                        <p:tav tm="0">
                                          <p:val>
                                            <p:fltVal val="0"/>
                                          </p:val>
                                        </p:tav>
                                        <p:tav tm="100000">
                                          <p:val>
                                            <p:strVal val="#ppt_h"/>
                                          </p:val>
                                        </p:tav>
                                      </p:tavLst>
                                    </p:anim>
                                    <p:anim calcmode="lin" valueType="num">
                                      <p:cBhvr>
                                        <p:cTn id="33"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1000" fill="hold"/>
                                        <p:tgtEl>
                                          <p:spTgt spid="9"/>
                                        </p:tgtEl>
                                        <p:attrNameLst>
                                          <p:attrName>ppt_w</p:attrName>
                                        </p:attrNameLst>
                                      </p:cBhvr>
                                      <p:tavLst>
                                        <p:tav tm="0">
                                          <p:val>
                                            <p:fltVal val="0"/>
                                          </p:val>
                                        </p:tav>
                                        <p:tav tm="100000">
                                          <p:val>
                                            <p:strVal val="#ppt_w"/>
                                          </p:val>
                                        </p:tav>
                                      </p:tavLst>
                                    </p:anim>
                                    <p:anim calcmode="lin" valueType="num">
                                      <p:cBhvr>
                                        <p:cTn id="40" dur="1000" fill="hold"/>
                                        <p:tgtEl>
                                          <p:spTgt spid="9"/>
                                        </p:tgtEl>
                                        <p:attrNameLst>
                                          <p:attrName>ppt_h</p:attrName>
                                        </p:attrNameLst>
                                      </p:cBhvr>
                                      <p:tavLst>
                                        <p:tav tm="0">
                                          <p:val>
                                            <p:fltVal val="0"/>
                                          </p:val>
                                        </p:tav>
                                        <p:tav tm="100000">
                                          <p:val>
                                            <p:strVal val="#ppt_h"/>
                                          </p:val>
                                        </p:tav>
                                      </p:tavLst>
                                    </p:anim>
                                    <p:anim calcmode="lin" valueType="num">
                                      <p:cBhvr>
                                        <p:cTn id="41"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7" grpId="0" bldLvl="0" animBg="1"/>
      <p:bldP spid="8" grpId="0" bldLvl="0" animBg="1"/>
      <p:bldP spid="9"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1497400" y="637309"/>
            <a:ext cx="9793817" cy="1191816"/>
          </a:xfrm>
          <a:prstGeom prst="flowChartAlternateProcess">
            <a:avLst/>
          </a:prstGeom>
          <a:noFill/>
          <a:ln w="57150"/>
        </p:spPr>
        <p:style>
          <a:lnRef idx="2">
            <a:schemeClr val="accent1"/>
          </a:lnRef>
          <a:fillRef idx="1">
            <a:schemeClr val="lt1"/>
          </a:fillRef>
          <a:effectRef idx="0">
            <a:schemeClr val="accent1"/>
          </a:effectRef>
          <a:fontRef idx="minor">
            <a:schemeClr val="dk1"/>
          </a:fontRef>
        </p:style>
        <p:txBody>
          <a:bodyPr anchor="ctr">
            <a:spAutoFit/>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dirty="0">
                <a:ln>
                  <a:noFill/>
                </a:ln>
                <a:solidFill>
                  <a:srgbClr val="000000"/>
                </a:solidFill>
                <a:effectLst/>
                <a:uLnTx/>
                <a:uFillTx/>
                <a:latin typeface="+mn-lt"/>
                <a:ea typeface="+mn-ea"/>
                <a:cs typeface="+mn-cs"/>
                <a:sym typeface="+mn-ea"/>
              </a:rPr>
              <a:t>attend          be thirsty for              none </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dirty="0">
                <a:ln>
                  <a:noFill/>
                </a:ln>
                <a:solidFill>
                  <a:srgbClr val="000000"/>
                </a:solidFill>
                <a:effectLst/>
                <a:uLnTx/>
                <a:uFillTx/>
                <a:latin typeface="+mn-lt"/>
                <a:ea typeface="+mn-ea"/>
                <a:cs typeface="+mn-cs"/>
                <a:sym typeface="+mn-ea"/>
              </a:rPr>
              <a:t>set out             be proud of</a:t>
            </a:r>
            <a:endParaRPr kumimoji="0" lang="zh-CN" altLang="en-US" sz="3200" b="1" i="0" u="none" strike="noStrike" kern="1200" cap="none" spc="0" normalizeH="0" baseline="0" noProof="0" dirty="0">
              <a:ln>
                <a:noFill/>
              </a:ln>
              <a:solidFill>
                <a:srgbClr val="000000"/>
              </a:solidFill>
              <a:effectLst/>
              <a:uLnTx/>
              <a:uFillTx/>
              <a:latin typeface="+mn-lt"/>
              <a:ea typeface="+mn-ea"/>
              <a:cs typeface="+mn-cs"/>
              <a:sym typeface="+mn-ea"/>
            </a:endParaRPr>
          </a:p>
        </p:txBody>
      </p:sp>
      <p:sp>
        <p:nvSpPr>
          <p:cNvPr id="3" name="Text Box 9"/>
          <p:cNvSpPr txBox="1">
            <a:spLocks noChangeArrowheads="1"/>
          </p:cNvSpPr>
          <p:nvPr/>
        </p:nvSpPr>
        <p:spPr bwMode="auto">
          <a:xfrm>
            <a:off x="535517" y="1924051"/>
            <a:ext cx="11120967" cy="4345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000000"/>
                </a:solidFill>
                <a:effectLst/>
                <a:uLnTx/>
                <a:uFillTx/>
                <a:latin typeface="+mn-lt"/>
                <a:ea typeface="宋体" panose="02010600030101010101" pitchFamily="2" charset="-122"/>
                <a:cs typeface="+mn-cs"/>
                <a:sym typeface="+mn-ea"/>
              </a:rPr>
              <a:t>1. </a:t>
            </a:r>
            <a:r>
              <a:rPr kumimoji="0" lang="zh-CN" altLang="en-US" sz="3735" b="1" i="0" u="none" strike="noStrike" kern="1200" cap="none" spc="0" normalizeH="0" baseline="0" noProof="0" dirty="0">
                <a:ln>
                  <a:noFill/>
                </a:ln>
                <a:solidFill>
                  <a:srgbClr val="000000"/>
                </a:solidFill>
                <a:effectLst/>
                <a:uLnTx/>
                <a:uFillTx/>
                <a:latin typeface="+mn-lt"/>
                <a:ea typeface="宋体" panose="02010600030101010101" pitchFamily="2" charset="-122"/>
                <a:cs typeface="+mn-cs"/>
                <a:sym typeface="+mn-ea"/>
              </a:rPr>
              <a:t>It is time to say goodbye, but ______ of us want to </a:t>
            </a:r>
            <a:r>
              <a:rPr kumimoji="0" lang="zh-CN" altLang="en-US" sz="3735" b="1" i="0" u="none" strike="noStrike" kern="1200" cap="none" spc="0" normalizeH="0" baseline="0" noProof="0" dirty="0" smtClean="0">
                <a:ln>
                  <a:noFill/>
                </a:ln>
                <a:solidFill>
                  <a:srgbClr val="000000"/>
                </a:solidFill>
                <a:effectLst/>
                <a:uLnTx/>
                <a:uFillTx/>
                <a:latin typeface="+mn-lt"/>
                <a:ea typeface="宋体" panose="02010600030101010101" pitchFamily="2" charset="-122"/>
                <a:cs typeface="+mn-cs"/>
                <a:sym typeface="+mn-ea"/>
              </a:rPr>
              <a:t>leave</a:t>
            </a:r>
            <a:r>
              <a:rPr kumimoji="0" lang="zh-CN" altLang="en-US" sz="3735" b="1" i="0" u="none" strike="noStrike" kern="1200" cap="none" spc="0" normalizeH="0" baseline="0" noProof="0" dirty="0">
                <a:ln>
                  <a:noFill/>
                </a:ln>
                <a:solidFill>
                  <a:srgbClr val="000000"/>
                </a:solidFill>
                <a:effectLst/>
                <a:uLnTx/>
                <a:uFillTx/>
                <a:latin typeface="+mn-lt"/>
                <a:ea typeface="宋体" panose="02010600030101010101" pitchFamily="2" charset="-122"/>
                <a:cs typeface="+mn-cs"/>
                <a:sym typeface="+mn-ea"/>
              </a:rPr>
              <a:t>.</a:t>
            </a:r>
            <a:endParaRPr kumimoji="0" lang="en-US" altLang="zh-CN" sz="3735" b="1" i="0" u="none" strike="noStrike" kern="1200" cap="none" spc="0" normalizeH="0" baseline="0" noProof="0" dirty="0">
              <a:ln>
                <a:noFill/>
              </a:ln>
              <a:solidFill>
                <a:srgbClr val="000000"/>
              </a:solidFill>
              <a:effectLst/>
              <a:uLnTx/>
              <a:uFillTx/>
              <a:latin typeface="+mn-lt"/>
              <a:ea typeface="宋体" panose="02010600030101010101" pitchFamily="2" charset="-122"/>
              <a:cs typeface="+mn-cs"/>
              <a:sym typeface="+mn-ea"/>
            </a:endParaRPr>
          </a:p>
          <a:p>
            <a:pPr marL="0" marR="0" lvl="0" indent="0" algn="l" defTabSz="914400" rtl="0" eaLnBrk="0" fontAlgn="base" latinLnBrk="0" hangingPunct="0">
              <a:lnSpc>
                <a:spcPct val="120000"/>
              </a:lnSpc>
              <a:spcBef>
                <a:spcPct val="0"/>
              </a:spcBef>
              <a:spcAft>
                <a:spcPct val="0"/>
              </a:spcAft>
              <a:buClrTx/>
              <a:buSzTx/>
              <a:buFontTx/>
              <a:buNone/>
              <a:defRPr/>
            </a:pPr>
            <a:r>
              <a:rPr kumimoji="0" lang="zh-CN" altLang="en-US" sz="3735"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sym typeface="+mn-ea"/>
              </a:rPr>
              <a:t>2. It is always hard to separate from those whom you </a:t>
            </a:r>
            <a:endParaRPr kumimoji="0" lang="en-US" altLang="zh-CN" sz="3735"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sym typeface="+mn-ea"/>
            </a:endParaRPr>
          </a:p>
          <a:p>
            <a:pPr marL="0" marR="0" lvl="0" indent="0" algn="l" defTabSz="914400" rtl="0" eaLnBrk="0" fontAlgn="base" latinLnBrk="0" hangingPunct="0">
              <a:lnSpc>
                <a:spcPct val="12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sym typeface="+mn-ea"/>
              </a:rPr>
              <a:t>    </a:t>
            </a:r>
            <a:r>
              <a:rPr kumimoji="0" lang="zh-CN" altLang="en-US" sz="3735"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sym typeface="+mn-ea"/>
              </a:rPr>
              <a:t>have spent so much time with for the past three    </a:t>
            </a:r>
            <a:endParaRPr kumimoji="0" lang="en-US" altLang="zh-CN" sz="3735"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sym typeface="+mn-ea"/>
            </a:endParaRPr>
          </a:p>
          <a:p>
            <a:pPr marL="0" marR="0" lvl="0" indent="0" algn="l" defTabSz="914400" rtl="0" eaLnBrk="0" fontAlgn="base" latinLnBrk="0" hangingPunct="0">
              <a:lnSpc>
                <a:spcPct val="12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sym typeface="+mn-ea"/>
              </a:rPr>
              <a:t>    </a:t>
            </a:r>
            <a:r>
              <a:rPr kumimoji="0" lang="zh-CN" altLang="en-US" sz="3735"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sym typeface="+mn-ea"/>
              </a:rPr>
              <a:t>years. However, we are still excited to _______on a </a:t>
            </a:r>
            <a:endParaRPr kumimoji="0" lang="en-US" altLang="zh-CN" sz="3735"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sym typeface="+mn-ea"/>
            </a:endParaRPr>
          </a:p>
          <a:p>
            <a:pPr marL="0" marR="0" lvl="0" indent="0" algn="l" defTabSz="914400" rtl="0" eaLnBrk="0" fontAlgn="base" latinLnBrk="0" hangingPunct="0">
              <a:lnSpc>
                <a:spcPct val="12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sym typeface="+mn-ea"/>
              </a:rPr>
              <a:t>    </a:t>
            </a:r>
            <a:r>
              <a:rPr kumimoji="0" lang="zh-CN" altLang="en-US" sz="3735"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sym typeface="+mn-ea"/>
              </a:rPr>
              <a:t>new journey when we enter senior high school.</a:t>
            </a:r>
          </a:p>
        </p:txBody>
      </p:sp>
      <p:sp>
        <p:nvSpPr>
          <p:cNvPr id="34820" name="矩形 3"/>
          <p:cNvSpPr/>
          <p:nvPr/>
        </p:nvSpPr>
        <p:spPr>
          <a:xfrm>
            <a:off x="7921711" y="1943673"/>
            <a:ext cx="1278255" cy="666115"/>
          </a:xfrm>
          <a:prstGeom prst="rect">
            <a:avLst/>
          </a:prstGeom>
          <a:noFill/>
          <a:ln w="9525">
            <a:noFill/>
          </a:ln>
        </p:spPr>
        <p:txBody>
          <a:bodyPr wrap="none" anchor="t">
            <a:spAutoFit/>
          </a:bodyPr>
          <a:lstStyle/>
          <a:p>
            <a:r>
              <a:rPr lang="en-US" altLang="zh-CN" sz="3735" b="1" dirty="0">
                <a:solidFill>
                  <a:srgbClr val="FF0000"/>
                </a:solidFill>
                <a:latin typeface="Times New Roman" panose="02020603050405020304" pitchFamily="18" charset="0"/>
                <a:ea typeface="楷体" panose="02010609060101010101" pitchFamily="49" charset="-122"/>
              </a:rPr>
              <a:t> none </a:t>
            </a:r>
            <a:endParaRPr lang="zh-CN" altLang="en-US" sz="2400" dirty="0">
              <a:solidFill>
                <a:srgbClr val="FF0000"/>
              </a:solidFill>
              <a:latin typeface="Arial" panose="020B0604020202020204" pitchFamily="34" charset="0"/>
              <a:ea typeface="楷体" panose="02010609060101010101" pitchFamily="49" charset="-122"/>
            </a:endParaRPr>
          </a:p>
        </p:txBody>
      </p:sp>
      <p:sp>
        <p:nvSpPr>
          <p:cNvPr id="34821" name="Text Box 6"/>
          <p:cNvSpPr txBox="1"/>
          <p:nvPr/>
        </p:nvSpPr>
        <p:spPr>
          <a:xfrm>
            <a:off x="8697384" y="4834467"/>
            <a:ext cx="2112433" cy="666115"/>
          </a:xfrm>
          <a:prstGeom prst="rect">
            <a:avLst/>
          </a:prstGeom>
          <a:noFill/>
          <a:ln w="9525">
            <a:noFill/>
          </a:ln>
        </p:spPr>
        <p:txBody>
          <a:bodyPr anchor="t">
            <a:spAutoFit/>
          </a:bodyPr>
          <a:lstStyle/>
          <a:p>
            <a:r>
              <a:rPr lang="en-US" altLang="zh-CN" sz="3735" b="1" dirty="0">
                <a:solidFill>
                  <a:srgbClr val="FF0000"/>
                </a:solidFill>
                <a:latin typeface="Times New Roman" panose="02020603050405020304" pitchFamily="18" charset="0"/>
                <a:ea typeface="宋体" panose="02010600030101010101" pitchFamily="2" charset="-122"/>
              </a:rPr>
              <a:t> set out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 calcmode="lin" valueType="num">
                                      <p:cBhvr>
                                        <p:cTn id="7" dur="1000" fill="hold"/>
                                        <p:tgtEl>
                                          <p:spTgt spid="34820"/>
                                        </p:tgtEl>
                                        <p:attrNameLst>
                                          <p:attrName>ppt_w</p:attrName>
                                        </p:attrNameLst>
                                      </p:cBhvr>
                                      <p:tavLst>
                                        <p:tav tm="0">
                                          <p:val>
                                            <p:fltVal val="0"/>
                                          </p:val>
                                        </p:tav>
                                        <p:tav tm="100000">
                                          <p:val>
                                            <p:strVal val="#ppt_w"/>
                                          </p:val>
                                        </p:tav>
                                      </p:tavLst>
                                    </p:anim>
                                    <p:anim calcmode="lin" valueType="num">
                                      <p:cBhvr>
                                        <p:cTn id="8" dur="1000" fill="hold"/>
                                        <p:tgtEl>
                                          <p:spTgt spid="34820"/>
                                        </p:tgtEl>
                                        <p:attrNameLst>
                                          <p:attrName>ppt_h</p:attrName>
                                        </p:attrNameLst>
                                      </p:cBhvr>
                                      <p:tavLst>
                                        <p:tav tm="0">
                                          <p:val>
                                            <p:fltVal val="0"/>
                                          </p:val>
                                        </p:tav>
                                        <p:tav tm="100000">
                                          <p:val>
                                            <p:strVal val="#ppt_h"/>
                                          </p:val>
                                        </p:tav>
                                      </p:tavLst>
                                    </p:anim>
                                    <p:anim calcmode="lin" valueType="num">
                                      <p:cBhvr>
                                        <p:cTn id="9" dur="1000" fill="hold"/>
                                        <p:tgtEl>
                                          <p:spTgt spid="34820"/>
                                        </p:tgtEl>
                                        <p:attrNameLst>
                                          <p:attrName>style.rotation</p:attrName>
                                        </p:attrNameLst>
                                      </p:cBhvr>
                                      <p:tavLst>
                                        <p:tav tm="0">
                                          <p:val>
                                            <p:fltVal val="90"/>
                                          </p:val>
                                        </p:tav>
                                        <p:tav tm="100000">
                                          <p:val>
                                            <p:fltVal val="0"/>
                                          </p:val>
                                        </p:tav>
                                      </p:tavLst>
                                    </p:anim>
                                    <p:animEffect transition="in" filter="fade">
                                      <p:cBhvr>
                                        <p:cTn id="10" dur="1000"/>
                                        <p:tgtEl>
                                          <p:spTgt spid="34820"/>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4821"/>
                                        </p:tgtEl>
                                        <p:attrNameLst>
                                          <p:attrName>style.visibility</p:attrName>
                                        </p:attrNameLst>
                                      </p:cBhvr>
                                      <p:to>
                                        <p:strVal val="visible"/>
                                      </p:to>
                                    </p:set>
                                    <p:anim calcmode="lin" valueType="num">
                                      <p:cBhvr>
                                        <p:cTn id="15" dur="1000" fill="hold"/>
                                        <p:tgtEl>
                                          <p:spTgt spid="34821"/>
                                        </p:tgtEl>
                                        <p:attrNameLst>
                                          <p:attrName>ppt_w</p:attrName>
                                        </p:attrNameLst>
                                      </p:cBhvr>
                                      <p:tavLst>
                                        <p:tav tm="0">
                                          <p:val>
                                            <p:fltVal val="0"/>
                                          </p:val>
                                        </p:tav>
                                        <p:tav tm="100000">
                                          <p:val>
                                            <p:strVal val="#ppt_w"/>
                                          </p:val>
                                        </p:tav>
                                      </p:tavLst>
                                    </p:anim>
                                    <p:anim calcmode="lin" valueType="num">
                                      <p:cBhvr>
                                        <p:cTn id="16" dur="1000" fill="hold"/>
                                        <p:tgtEl>
                                          <p:spTgt spid="34821"/>
                                        </p:tgtEl>
                                        <p:attrNameLst>
                                          <p:attrName>ppt_h</p:attrName>
                                        </p:attrNameLst>
                                      </p:cBhvr>
                                      <p:tavLst>
                                        <p:tav tm="0">
                                          <p:val>
                                            <p:fltVal val="0"/>
                                          </p:val>
                                        </p:tav>
                                        <p:tav tm="100000">
                                          <p:val>
                                            <p:strVal val="#ppt_h"/>
                                          </p:val>
                                        </p:tav>
                                      </p:tavLst>
                                    </p:anim>
                                    <p:anim calcmode="lin" valueType="num">
                                      <p:cBhvr>
                                        <p:cTn id="17" dur="1000" fill="hold"/>
                                        <p:tgtEl>
                                          <p:spTgt spid="34821"/>
                                        </p:tgtEl>
                                        <p:attrNameLst>
                                          <p:attrName>style.rotation</p:attrName>
                                        </p:attrNameLst>
                                      </p:cBhvr>
                                      <p:tavLst>
                                        <p:tav tm="0">
                                          <p:val>
                                            <p:fltVal val="90"/>
                                          </p:val>
                                        </p:tav>
                                        <p:tav tm="100000">
                                          <p:val>
                                            <p:fltVal val="0"/>
                                          </p:val>
                                        </p:tav>
                                      </p:tavLst>
                                    </p:anim>
                                    <p:animEffect transition="in" filter="fade">
                                      <p:cBhvr>
                                        <p:cTn id="18" dur="1000"/>
                                        <p:tgtEl>
                                          <p:spTgt spid="34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P spid="348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99457" y="358980"/>
            <a:ext cx="2714459" cy="829945"/>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4800" b="1" i="0" u="none" strike="noStrike" kern="1200" cap="none" spc="0" normalizeH="0" baseline="0" noProof="0" dirty="0">
                <a:ln w="11430"/>
                <a:solidFill>
                  <a:srgbClr val="3333FF"/>
                </a:solidFill>
                <a:effectLst>
                  <a:outerShdw blurRad="50800" dist="39000" dir="5460000" algn="tl">
                    <a:srgbClr val="000000">
                      <a:alpha val="38000"/>
                    </a:srgbClr>
                  </a:outerShdw>
                </a:effectLst>
                <a:uLnTx/>
                <a:uFillTx/>
                <a:latin typeface="Arial" panose="020B0604020202020204" pitchFamily="34" charset="0"/>
                <a:ea typeface="+mn-ea"/>
                <a:cs typeface="+mn-cs"/>
                <a:sym typeface="+mn-ea"/>
              </a:rPr>
              <a:t>Lead-in</a:t>
            </a:r>
            <a:endParaRPr kumimoji="0" lang="zh-CN" altLang="en-US" sz="4800" b="1" i="0" u="none" strike="noStrike" kern="1200" cap="none" spc="0" normalizeH="0" baseline="0" noProof="0" dirty="0">
              <a:ln w="11430"/>
              <a:solidFill>
                <a:srgbClr val="3333FF"/>
              </a:solidFill>
              <a:effectLst>
                <a:outerShdw blurRad="50800" dist="39000" dir="5460000" algn="tl">
                  <a:srgbClr val="000000">
                    <a:alpha val="38000"/>
                  </a:srgbClr>
                </a:outerShdw>
              </a:effectLst>
              <a:uLnTx/>
              <a:uFillTx/>
              <a:latin typeface="Arial" panose="020B0604020202020204" pitchFamily="34" charset="0"/>
              <a:ea typeface="+mn-ea"/>
              <a:cs typeface="+mn-cs"/>
              <a:sym typeface="+mn-ea"/>
            </a:endParaRPr>
          </a:p>
        </p:txBody>
      </p:sp>
      <p:pic>
        <p:nvPicPr>
          <p:cNvPr id="4" name="图片 3"/>
          <p:cNvPicPr>
            <a:picLocks noChangeAspect="1"/>
          </p:cNvPicPr>
          <p:nvPr/>
        </p:nvPicPr>
        <p:blipFill>
          <a:blip r:embed="rId2" cstate="email"/>
          <a:srcRect/>
          <a:stretch>
            <a:fillRect/>
          </a:stretch>
        </p:blipFill>
        <p:spPr>
          <a:xfrm>
            <a:off x="2256367" y="1316567"/>
            <a:ext cx="7662333" cy="4734984"/>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920751" y="848717"/>
            <a:ext cx="9793817" cy="1191816"/>
          </a:xfrm>
          <a:prstGeom prst="flowChartAlternateProcess">
            <a:avLst/>
          </a:prstGeom>
          <a:noFill/>
          <a:ln w="57150"/>
        </p:spPr>
        <p:style>
          <a:lnRef idx="2">
            <a:schemeClr val="accent1"/>
          </a:lnRef>
          <a:fillRef idx="1">
            <a:schemeClr val="lt1"/>
          </a:fillRef>
          <a:effectRef idx="0">
            <a:schemeClr val="accent1"/>
          </a:effectRef>
          <a:fontRef idx="minor">
            <a:schemeClr val="dk1"/>
          </a:fontRef>
        </p:style>
        <p:txBody>
          <a:bodyPr anchor="ctr">
            <a:spAutoFit/>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dirty="0">
                <a:ln>
                  <a:noFill/>
                </a:ln>
                <a:solidFill>
                  <a:srgbClr val="000000"/>
                </a:solidFill>
                <a:effectLst/>
                <a:uLnTx/>
                <a:uFillTx/>
                <a:latin typeface="+mn-lt"/>
                <a:ea typeface="+mn-ea"/>
                <a:cs typeface="+mn-cs"/>
                <a:sym typeface="+mn-ea"/>
              </a:rPr>
              <a:t>attend          be thirsty for              none </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200" b="1" i="0" u="none" strike="noStrike" kern="1200" cap="none" spc="0" normalizeH="0" baseline="0" noProof="0" dirty="0">
                <a:ln>
                  <a:noFill/>
                </a:ln>
                <a:solidFill>
                  <a:srgbClr val="000000"/>
                </a:solidFill>
                <a:effectLst/>
                <a:uLnTx/>
                <a:uFillTx/>
                <a:latin typeface="+mn-lt"/>
                <a:ea typeface="+mn-ea"/>
                <a:cs typeface="+mn-cs"/>
                <a:sym typeface="+mn-ea"/>
              </a:rPr>
              <a:t>set out             be proud of</a:t>
            </a:r>
            <a:endParaRPr kumimoji="0" lang="zh-CN" altLang="en-US" sz="3200" b="1" i="0" u="none" strike="noStrike" kern="1200" cap="none" spc="0" normalizeH="0" baseline="0" noProof="0" dirty="0">
              <a:ln>
                <a:noFill/>
              </a:ln>
              <a:solidFill>
                <a:srgbClr val="000000"/>
              </a:solidFill>
              <a:effectLst/>
              <a:uLnTx/>
              <a:uFillTx/>
              <a:latin typeface="+mn-lt"/>
              <a:ea typeface="+mn-ea"/>
              <a:cs typeface="+mn-cs"/>
              <a:sym typeface="+mn-ea"/>
            </a:endParaRPr>
          </a:p>
        </p:txBody>
      </p:sp>
      <p:sp>
        <p:nvSpPr>
          <p:cNvPr id="3" name="Text Box 9"/>
          <p:cNvSpPr txBox="1">
            <a:spLocks noChangeArrowheads="1"/>
          </p:cNvSpPr>
          <p:nvPr/>
        </p:nvSpPr>
        <p:spPr bwMode="auto">
          <a:xfrm>
            <a:off x="535517" y="2374900"/>
            <a:ext cx="11532915" cy="371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000000"/>
                </a:solidFill>
                <a:effectLst/>
                <a:uLnTx/>
                <a:uFillTx/>
                <a:latin typeface="+mn-lt"/>
                <a:ea typeface="宋体" panose="02010600030101010101" pitchFamily="2" charset="-122"/>
                <a:cs typeface="+mn-cs"/>
                <a:sym typeface="+mn-ea"/>
              </a:rPr>
              <a:t>3. The teacher can see in our eyes that we </a:t>
            </a:r>
            <a:r>
              <a:rPr kumimoji="0" lang="en-US" altLang="zh-CN" sz="3735" b="1" i="0" u="none" strike="noStrike" kern="1200" cap="none" spc="0" normalizeH="0" baseline="0" noProof="0" dirty="0" smtClean="0">
                <a:ln>
                  <a:noFill/>
                </a:ln>
                <a:solidFill>
                  <a:srgbClr val="000000"/>
                </a:solidFill>
                <a:effectLst/>
                <a:uLnTx/>
                <a:uFillTx/>
                <a:latin typeface="+mn-lt"/>
                <a:ea typeface="宋体" panose="02010600030101010101" pitchFamily="2" charset="-122"/>
                <a:cs typeface="+mn-cs"/>
                <a:sym typeface="+mn-ea"/>
              </a:rPr>
              <a:t>____________ </a:t>
            </a:r>
            <a:r>
              <a:rPr kumimoji="0" lang="en-US" altLang="zh-CN" sz="3735" b="1" i="0" u="none" strike="noStrike" kern="1200" cap="none" spc="0" normalizeH="0" baseline="0" noProof="0" dirty="0">
                <a:ln>
                  <a:noFill/>
                </a:ln>
                <a:solidFill>
                  <a:srgbClr val="000000"/>
                </a:solidFill>
                <a:effectLst/>
                <a:uLnTx/>
                <a:uFillTx/>
                <a:latin typeface="+mn-lt"/>
                <a:ea typeface="宋体" panose="02010600030101010101" pitchFamily="2" charset="-122"/>
                <a:cs typeface="+mn-cs"/>
                <a:sym typeface="+mn-ea"/>
              </a:rPr>
              <a:t>knowledge. She tells us that knowledge will </a:t>
            </a:r>
            <a:r>
              <a:rPr kumimoji="0" lang="en-US" altLang="zh-CN" sz="3735" b="1" i="0" u="none" strike="noStrike" kern="1200" cap="none" spc="0" normalizeH="0" baseline="0" noProof="0" dirty="0" smtClean="0">
                <a:ln>
                  <a:noFill/>
                </a:ln>
                <a:solidFill>
                  <a:srgbClr val="000000"/>
                </a:solidFill>
                <a:effectLst/>
                <a:uLnTx/>
                <a:uFillTx/>
                <a:latin typeface="+mn-lt"/>
                <a:ea typeface="宋体" panose="02010600030101010101" pitchFamily="2" charset="-122"/>
                <a:cs typeface="+mn-cs"/>
                <a:sym typeface="+mn-ea"/>
              </a:rPr>
              <a:t>give </a:t>
            </a:r>
            <a:r>
              <a:rPr kumimoji="0" lang="en-US" altLang="zh-CN" sz="3735" b="1" i="0" u="none" strike="noStrike" kern="1200" cap="none" spc="0" normalizeH="0" baseline="0" noProof="0" dirty="0">
                <a:ln>
                  <a:noFill/>
                </a:ln>
                <a:solidFill>
                  <a:srgbClr val="000000"/>
                </a:solidFill>
                <a:effectLst/>
                <a:uLnTx/>
                <a:uFillTx/>
                <a:latin typeface="+mn-lt"/>
                <a:ea typeface="宋体" panose="02010600030101010101" pitchFamily="2" charset="-122"/>
                <a:cs typeface="+mn-cs"/>
                <a:sym typeface="+mn-ea"/>
              </a:rPr>
              <a:t>us wings to fly.</a:t>
            </a:r>
          </a:p>
          <a:p>
            <a:pPr marL="0" marR="0" lvl="0" indent="0" algn="l" defTabSz="914400" rtl="0" eaLnBrk="0" fontAlgn="base" latinLnBrk="0" hangingPunct="0">
              <a:lnSpc>
                <a:spcPct val="12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sym typeface="+mn-ea"/>
              </a:rPr>
              <a:t>4. We will ___________ the junior high graduation </a:t>
            </a:r>
          </a:p>
          <a:p>
            <a:pPr marL="0" marR="0" lvl="0" indent="0" algn="l" defTabSz="914400" rtl="0" eaLnBrk="0" fontAlgn="base" latinLnBrk="0" hangingPunct="0">
              <a:lnSpc>
                <a:spcPct val="12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sym typeface="+mn-ea"/>
              </a:rPr>
              <a:t>    ceremony tomorrow. It is a very special time for us. </a:t>
            </a:r>
          </a:p>
        </p:txBody>
      </p:sp>
      <p:sp>
        <p:nvSpPr>
          <p:cNvPr id="35844" name="Text Box 7"/>
          <p:cNvSpPr txBox="1"/>
          <p:nvPr/>
        </p:nvSpPr>
        <p:spPr>
          <a:xfrm>
            <a:off x="535517" y="3108979"/>
            <a:ext cx="2592917" cy="666115"/>
          </a:xfrm>
          <a:prstGeom prst="rect">
            <a:avLst/>
          </a:prstGeom>
          <a:noFill/>
          <a:ln w="9525">
            <a:noFill/>
          </a:ln>
        </p:spPr>
        <p:txBody>
          <a:bodyPr anchor="t">
            <a:spAutoFit/>
          </a:bodyPr>
          <a:lstStyle/>
          <a:p>
            <a:r>
              <a:rPr lang="en-US" altLang="zh-CN" sz="3735" b="1" dirty="0">
                <a:solidFill>
                  <a:srgbClr val="FF0000"/>
                </a:solidFill>
                <a:latin typeface="Times New Roman" panose="02020603050405020304" pitchFamily="18" charset="0"/>
                <a:ea typeface="宋体" panose="02010600030101010101" pitchFamily="2" charset="-122"/>
              </a:rPr>
              <a:t> are thirsty</a:t>
            </a:r>
          </a:p>
        </p:txBody>
      </p:sp>
      <p:sp>
        <p:nvSpPr>
          <p:cNvPr id="35845" name="矩形 4"/>
          <p:cNvSpPr/>
          <p:nvPr/>
        </p:nvSpPr>
        <p:spPr>
          <a:xfrm>
            <a:off x="3020695" y="3122709"/>
            <a:ext cx="789305" cy="666115"/>
          </a:xfrm>
          <a:prstGeom prst="rect">
            <a:avLst/>
          </a:prstGeom>
          <a:noFill/>
          <a:ln w="9525">
            <a:noFill/>
          </a:ln>
        </p:spPr>
        <p:txBody>
          <a:bodyPr wrap="none" anchor="t">
            <a:spAutoFit/>
          </a:bodyPr>
          <a:lstStyle/>
          <a:p>
            <a:r>
              <a:rPr lang="en-US" altLang="zh-CN" sz="3735" b="1" dirty="0">
                <a:solidFill>
                  <a:srgbClr val="FF0000"/>
                </a:solidFill>
                <a:latin typeface="Times New Roman" panose="02020603050405020304" pitchFamily="18" charset="0"/>
                <a:ea typeface="楷体" panose="02010609060101010101" pitchFamily="49" charset="-122"/>
              </a:rPr>
              <a:t>for</a:t>
            </a:r>
          </a:p>
        </p:txBody>
      </p:sp>
      <p:sp>
        <p:nvSpPr>
          <p:cNvPr id="35846" name="Text Box 4"/>
          <p:cNvSpPr txBox="1"/>
          <p:nvPr/>
        </p:nvSpPr>
        <p:spPr>
          <a:xfrm>
            <a:off x="2921000" y="4675717"/>
            <a:ext cx="1778000" cy="666115"/>
          </a:xfrm>
          <a:prstGeom prst="rect">
            <a:avLst/>
          </a:prstGeom>
          <a:noFill/>
          <a:ln w="9525">
            <a:noFill/>
          </a:ln>
        </p:spPr>
        <p:txBody>
          <a:bodyPr anchor="t">
            <a:spAutoFit/>
          </a:bodyPr>
          <a:lstStyle/>
          <a:p>
            <a:r>
              <a:rPr lang="en-US" altLang="zh-CN" sz="3735" b="1" dirty="0">
                <a:solidFill>
                  <a:srgbClr val="FF0000"/>
                </a:solidFill>
                <a:latin typeface="Times New Roman" panose="02020603050405020304" pitchFamily="18" charset="0"/>
                <a:ea typeface="宋体" panose="02010600030101010101" pitchFamily="2" charset="-122"/>
              </a:rPr>
              <a:t>  attend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anim calcmode="lin" valueType="num">
                                      <p:cBhvr>
                                        <p:cTn id="7" dur="1000" fill="hold"/>
                                        <p:tgtEl>
                                          <p:spTgt spid="35844"/>
                                        </p:tgtEl>
                                        <p:attrNameLst>
                                          <p:attrName>ppt_w</p:attrName>
                                        </p:attrNameLst>
                                      </p:cBhvr>
                                      <p:tavLst>
                                        <p:tav tm="0">
                                          <p:val>
                                            <p:fltVal val="0"/>
                                          </p:val>
                                        </p:tav>
                                        <p:tav tm="100000">
                                          <p:val>
                                            <p:strVal val="#ppt_w"/>
                                          </p:val>
                                        </p:tav>
                                      </p:tavLst>
                                    </p:anim>
                                    <p:anim calcmode="lin" valueType="num">
                                      <p:cBhvr>
                                        <p:cTn id="8" dur="1000" fill="hold"/>
                                        <p:tgtEl>
                                          <p:spTgt spid="35844"/>
                                        </p:tgtEl>
                                        <p:attrNameLst>
                                          <p:attrName>ppt_h</p:attrName>
                                        </p:attrNameLst>
                                      </p:cBhvr>
                                      <p:tavLst>
                                        <p:tav tm="0">
                                          <p:val>
                                            <p:fltVal val="0"/>
                                          </p:val>
                                        </p:tav>
                                        <p:tav tm="100000">
                                          <p:val>
                                            <p:strVal val="#ppt_h"/>
                                          </p:val>
                                        </p:tav>
                                      </p:tavLst>
                                    </p:anim>
                                    <p:anim calcmode="lin" valueType="num">
                                      <p:cBhvr>
                                        <p:cTn id="9" dur="1000" fill="hold"/>
                                        <p:tgtEl>
                                          <p:spTgt spid="35844"/>
                                        </p:tgtEl>
                                        <p:attrNameLst>
                                          <p:attrName>style.rotation</p:attrName>
                                        </p:attrNameLst>
                                      </p:cBhvr>
                                      <p:tavLst>
                                        <p:tav tm="0">
                                          <p:val>
                                            <p:fltVal val="90"/>
                                          </p:val>
                                        </p:tav>
                                        <p:tav tm="100000">
                                          <p:val>
                                            <p:fltVal val="0"/>
                                          </p:val>
                                        </p:tav>
                                      </p:tavLst>
                                    </p:anim>
                                    <p:animEffect transition="in" filter="fade">
                                      <p:cBhvr>
                                        <p:cTn id="10" dur="1000"/>
                                        <p:tgtEl>
                                          <p:spTgt spid="35844"/>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5845"/>
                                        </p:tgtEl>
                                        <p:attrNameLst>
                                          <p:attrName>style.visibility</p:attrName>
                                        </p:attrNameLst>
                                      </p:cBhvr>
                                      <p:to>
                                        <p:strVal val="visible"/>
                                      </p:to>
                                    </p:set>
                                    <p:anim calcmode="lin" valueType="num">
                                      <p:cBhvr>
                                        <p:cTn id="13" dur="1000" fill="hold"/>
                                        <p:tgtEl>
                                          <p:spTgt spid="35845"/>
                                        </p:tgtEl>
                                        <p:attrNameLst>
                                          <p:attrName>ppt_w</p:attrName>
                                        </p:attrNameLst>
                                      </p:cBhvr>
                                      <p:tavLst>
                                        <p:tav tm="0">
                                          <p:val>
                                            <p:fltVal val="0"/>
                                          </p:val>
                                        </p:tav>
                                        <p:tav tm="100000">
                                          <p:val>
                                            <p:strVal val="#ppt_w"/>
                                          </p:val>
                                        </p:tav>
                                      </p:tavLst>
                                    </p:anim>
                                    <p:anim calcmode="lin" valueType="num">
                                      <p:cBhvr>
                                        <p:cTn id="14" dur="1000" fill="hold"/>
                                        <p:tgtEl>
                                          <p:spTgt spid="35845"/>
                                        </p:tgtEl>
                                        <p:attrNameLst>
                                          <p:attrName>ppt_h</p:attrName>
                                        </p:attrNameLst>
                                      </p:cBhvr>
                                      <p:tavLst>
                                        <p:tav tm="0">
                                          <p:val>
                                            <p:fltVal val="0"/>
                                          </p:val>
                                        </p:tav>
                                        <p:tav tm="100000">
                                          <p:val>
                                            <p:strVal val="#ppt_h"/>
                                          </p:val>
                                        </p:tav>
                                      </p:tavLst>
                                    </p:anim>
                                    <p:anim calcmode="lin" valueType="num">
                                      <p:cBhvr>
                                        <p:cTn id="15" dur="1000" fill="hold"/>
                                        <p:tgtEl>
                                          <p:spTgt spid="35845"/>
                                        </p:tgtEl>
                                        <p:attrNameLst>
                                          <p:attrName>style.rotation</p:attrName>
                                        </p:attrNameLst>
                                      </p:cBhvr>
                                      <p:tavLst>
                                        <p:tav tm="0">
                                          <p:val>
                                            <p:fltVal val="90"/>
                                          </p:val>
                                        </p:tav>
                                        <p:tav tm="100000">
                                          <p:val>
                                            <p:fltVal val="0"/>
                                          </p:val>
                                        </p:tav>
                                      </p:tavLst>
                                    </p:anim>
                                    <p:animEffect transition="in" filter="fade">
                                      <p:cBhvr>
                                        <p:cTn id="16" dur="1000"/>
                                        <p:tgtEl>
                                          <p:spTgt spid="35845"/>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5846"/>
                                        </p:tgtEl>
                                        <p:attrNameLst>
                                          <p:attrName>style.visibility</p:attrName>
                                        </p:attrNameLst>
                                      </p:cBhvr>
                                      <p:to>
                                        <p:strVal val="visible"/>
                                      </p:to>
                                    </p:set>
                                    <p:anim calcmode="lin" valueType="num">
                                      <p:cBhvr>
                                        <p:cTn id="21" dur="1000" fill="hold"/>
                                        <p:tgtEl>
                                          <p:spTgt spid="35846"/>
                                        </p:tgtEl>
                                        <p:attrNameLst>
                                          <p:attrName>ppt_w</p:attrName>
                                        </p:attrNameLst>
                                      </p:cBhvr>
                                      <p:tavLst>
                                        <p:tav tm="0">
                                          <p:val>
                                            <p:fltVal val="0"/>
                                          </p:val>
                                        </p:tav>
                                        <p:tav tm="100000">
                                          <p:val>
                                            <p:strVal val="#ppt_w"/>
                                          </p:val>
                                        </p:tav>
                                      </p:tavLst>
                                    </p:anim>
                                    <p:anim calcmode="lin" valueType="num">
                                      <p:cBhvr>
                                        <p:cTn id="22" dur="1000" fill="hold"/>
                                        <p:tgtEl>
                                          <p:spTgt spid="35846"/>
                                        </p:tgtEl>
                                        <p:attrNameLst>
                                          <p:attrName>ppt_h</p:attrName>
                                        </p:attrNameLst>
                                      </p:cBhvr>
                                      <p:tavLst>
                                        <p:tav tm="0">
                                          <p:val>
                                            <p:fltVal val="0"/>
                                          </p:val>
                                        </p:tav>
                                        <p:tav tm="100000">
                                          <p:val>
                                            <p:strVal val="#ppt_h"/>
                                          </p:val>
                                        </p:tav>
                                      </p:tavLst>
                                    </p:anim>
                                    <p:anim calcmode="lin" valueType="num">
                                      <p:cBhvr>
                                        <p:cTn id="23" dur="1000" fill="hold"/>
                                        <p:tgtEl>
                                          <p:spTgt spid="35846"/>
                                        </p:tgtEl>
                                        <p:attrNameLst>
                                          <p:attrName>style.rotation</p:attrName>
                                        </p:attrNameLst>
                                      </p:cBhvr>
                                      <p:tavLst>
                                        <p:tav tm="0">
                                          <p:val>
                                            <p:fltVal val="90"/>
                                          </p:val>
                                        </p:tav>
                                        <p:tav tm="100000">
                                          <p:val>
                                            <p:fltVal val="0"/>
                                          </p:val>
                                        </p:tav>
                                      </p:tavLst>
                                    </p:anim>
                                    <p:animEffect transition="in" filter="fade">
                                      <p:cBhvr>
                                        <p:cTn id="24" dur="1000"/>
                                        <p:tgtEl>
                                          <p:spTgt spid="358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P spid="35845" grpId="0"/>
      <p:bldP spid="3584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1240367" y="1443119"/>
            <a:ext cx="9791700" cy="1378847"/>
          </a:xfrm>
          <a:prstGeom prst="flowChartAlternateProcess">
            <a:avLst/>
          </a:prstGeom>
          <a:noFill/>
          <a:ln w="57150"/>
        </p:spPr>
        <p:style>
          <a:lnRef idx="2">
            <a:schemeClr val="accent1"/>
          </a:lnRef>
          <a:fillRef idx="1">
            <a:schemeClr val="lt1"/>
          </a:fillRef>
          <a:effectRef idx="0">
            <a:schemeClr val="accent1"/>
          </a:effectRef>
          <a:fontRef idx="minor">
            <a:schemeClr val="dk1"/>
          </a:fontRef>
        </p:style>
        <p:txBody>
          <a:bodyPr anchor="ctr">
            <a:spAutoFit/>
          </a:bodyP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000000"/>
                </a:solidFill>
                <a:effectLst/>
                <a:uLnTx/>
                <a:uFillTx/>
                <a:latin typeface="+mn-lt"/>
                <a:ea typeface="+mn-ea"/>
                <a:cs typeface="+mn-cs"/>
                <a:sym typeface="+mn-ea"/>
              </a:rPr>
              <a:t>attend          be thirsty for              none </a:t>
            </a:r>
          </a:p>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000000"/>
                </a:solidFill>
                <a:effectLst/>
                <a:uLnTx/>
                <a:uFillTx/>
                <a:latin typeface="+mn-lt"/>
                <a:ea typeface="+mn-ea"/>
                <a:cs typeface="+mn-cs"/>
                <a:sym typeface="+mn-ea"/>
              </a:rPr>
              <a:t>set out             be proud of</a:t>
            </a:r>
            <a:endParaRPr kumimoji="0" lang="zh-CN" altLang="en-US" sz="3735" b="1" i="0" u="none" strike="noStrike" kern="1200" cap="none" spc="0" normalizeH="0" baseline="0" noProof="0" dirty="0">
              <a:ln>
                <a:noFill/>
              </a:ln>
              <a:solidFill>
                <a:srgbClr val="000000"/>
              </a:solidFill>
              <a:effectLst/>
              <a:uLnTx/>
              <a:uFillTx/>
              <a:latin typeface="+mn-lt"/>
              <a:ea typeface="+mn-ea"/>
              <a:cs typeface="+mn-cs"/>
              <a:sym typeface="+mn-ea"/>
            </a:endParaRPr>
          </a:p>
        </p:txBody>
      </p:sp>
      <p:sp>
        <p:nvSpPr>
          <p:cNvPr id="3" name="Text Box 9"/>
          <p:cNvSpPr txBox="1">
            <a:spLocks noChangeArrowheads="1"/>
          </p:cNvSpPr>
          <p:nvPr/>
        </p:nvSpPr>
        <p:spPr bwMode="auto">
          <a:xfrm>
            <a:off x="620183" y="3196739"/>
            <a:ext cx="11032067" cy="2333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000000"/>
                </a:solidFill>
                <a:effectLst/>
                <a:uLnTx/>
                <a:uFillTx/>
                <a:latin typeface="+mn-lt"/>
                <a:ea typeface="宋体" panose="02010600030101010101" pitchFamily="2" charset="-122"/>
                <a:cs typeface="+mn-cs"/>
                <a:sym typeface="+mn-ea"/>
              </a:rPr>
              <a:t>5. Our teachers and parents will ____________ </a:t>
            </a:r>
          </a:p>
          <a:p>
            <a:pPr marL="0" marR="0" lvl="0" indent="0" algn="l" defTabSz="914400" rtl="0" eaLnBrk="1" fontAlgn="base" latinLnBrk="0" hangingPunct="1">
              <a:lnSpc>
                <a:spcPct val="13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000000"/>
                </a:solidFill>
                <a:effectLst/>
                <a:uLnTx/>
                <a:uFillTx/>
                <a:latin typeface="+mn-lt"/>
                <a:ea typeface="宋体" panose="02010600030101010101" pitchFamily="2" charset="-122"/>
                <a:cs typeface="+mn-cs"/>
                <a:sym typeface="+mn-ea"/>
              </a:rPr>
              <a:t>    us because we have grown up and can be </a:t>
            </a:r>
          </a:p>
          <a:p>
            <a:pPr marL="0" marR="0" lvl="0" indent="0" algn="l" defTabSz="914400" rtl="0" eaLnBrk="1" fontAlgn="base" latinLnBrk="0" hangingPunct="1">
              <a:lnSpc>
                <a:spcPct val="13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000000"/>
                </a:solidFill>
                <a:effectLst/>
                <a:uLnTx/>
                <a:uFillTx/>
                <a:latin typeface="+mn-lt"/>
                <a:ea typeface="宋体" panose="02010600030101010101" pitchFamily="2" charset="-122"/>
                <a:cs typeface="+mn-cs"/>
                <a:sym typeface="+mn-ea"/>
              </a:rPr>
              <a:t>    responsible for ourselves. </a:t>
            </a:r>
          </a:p>
        </p:txBody>
      </p:sp>
      <p:sp>
        <p:nvSpPr>
          <p:cNvPr id="36868" name="Text Box 4"/>
          <p:cNvSpPr txBox="1"/>
          <p:nvPr/>
        </p:nvSpPr>
        <p:spPr>
          <a:xfrm>
            <a:off x="7991104" y="3196739"/>
            <a:ext cx="3456516" cy="666115"/>
          </a:xfrm>
          <a:prstGeom prst="rect">
            <a:avLst/>
          </a:prstGeom>
          <a:noFill/>
          <a:ln w="9525">
            <a:noFill/>
          </a:ln>
        </p:spPr>
        <p:txBody>
          <a:bodyPr anchor="t">
            <a:spAutoFit/>
          </a:bodyPr>
          <a:lstStyle/>
          <a:p>
            <a:r>
              <a:rPr lang="en-US" altLang="zh-CN" sz="3735" b="1" dirty="0">
                <a:solidFill>
                  <a:srgbClr val="FF0000"/>
                </a:solidFill>
                <a:latin typeface="Times New Roman" panose="02020603050405020304" pitchFamily="18" charset="0"/>
                <a:ea typeface="宋体" panose="02010600030101010101" pitchFamily="2" charset="-122"/>
              </a:rPr>
              <a:t>  be proud of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anim calcmode="lin" valueType="num">
                                      <p:cBhvr>
                                        <p:cTn id="7" dur="1000" fill="hold"/>
                                        <p:tgtEl>
                                          <p:spTgt spid="36868"/>
                                        </p:tgtEl>
                                        <p:attrNameLst>
                                          <p:attrName>ppt_w</p:attrName>
                                        </p:attrNameLst>
                                      </p:cBhvr>
                                      <p:tavLst>
                                        <p:tav tm="0">
                                          <p:val>
                                            <p:fltVal val="0"/>
                                          </p:val>
                                        </p:tav>
                                        <p:tav tm="100000">
                                          <p:val>
                                            <p:strVal val="#ppt_w"/>
                                          </p:val>
                                        </p:tav>
                                      </p:tavLst>
                                    </p:anim>
                                    <p:anim calcmode="lin" valueType="num">
                                      <p:cBhvr>
                                        <p:cTn id="8" dur="1000" fill="hold"/>
                                        <p:tgtEl>
                                          <p:spTgt spid="36868"/>
                                        </p:tgtEl>
                                        <p:attrNameLst>
                                          <p:attrName>ppt_h</p:attrName>
                                        </p:attrNameLst>
                                      </p:cBhvr>
                                      <p:tavLst>
                                        <p:tav tm="0">
                                          <p:val>
                                            <p:fltVal val="0"/>
                                          </p:val>
                                        </p:tav>
                                        <p:tav tm="100000">
                                          <p:val>
                                            <p:strVal val="#ppt_h"/>
                                          </p:val>
                                        </p:tav>
                                      </p:tavLst>
                                    </p:anim>
                                    <p:anim calcmode="lin" valueType="num">
                                      <p:cBhvr>
                                        <p:cTn id="9" dur="1000" fill="hold"/>
                                        <p:tgtEl>
                                          <p:spTgt spid="36868"/>
                                        </p:tgtEl>
                                        <p:attrNameLst>
                                          <p:attrName>style.rotation</p:attrName>
                                        </p:attrNameLst>
                                      </p:cBhvr>
                                      <p:tavLst>
                                        <p:tav tm="0">
                                          <p:val>
                                            <p:fltVal val="90"/>
                                          </p:val>
                                        </p:tav>
                                        <p:tav tm="100000">
                                          <p:val>
                                            <p:fltVal val="0"/>
                                          </p:val>
                                        </p:tav>
                                      </p:tavLst>
                                    </p:anim>
                                    <p:animEffect transition="in" filter="fade">
                                      <p:cBhvr>
                                        <p:cTn id="10" dur="10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49" name="Group 9"/>
          <p:cNvGrpSpPr/>
          <p:nvPr/>
        </p:nvGrpSpPr>
        <p:grpSpPr>
          <a:xfrm>
            <a:off x="1274233" y="2781300"/>
            <a:ext cx="1056217" cy="863600"/>
            <a:chOff x="409" y="210"/>
            <a:chExt cx="499" cy="408"/>
          </a:xfrm>
        </p:grpSpPr>
        <p:sp>
          <p:nvSpPr>
            <p:cNvPr id="27650" name="Oval 10"/>
            <p:cNvSpPr/>
            <p:nvPr/>
          </p:nvSpPr>
          <p:spPr>
            <a:xfrm>
              <a:off x="431" y="210"/>
              <a:ext cx="408" cy="408"/>
            </a:xfrm>
            <a:prstGeom prst="ellipse">
              <a:avLst/>
            </a:prstGeom>
            <a:solidFill>
              <a:srgbClr val="FF9900"/>
            </a:solidFill>
            <a:ln w="9525">
              <a:noFill/>
            </a:ln>
          </p:spPr>
          <p:txBody>
            <a:bodyPr wrap="none" anchor="ctr"/>
            <a:lstStyle/>
            <a:p>
              <a:endParaRPr lang="zh-CN" altLang="en-US" sz="2400" b="1" dirty="0">
                <a:latin typeface="Arial" panose="020B0604020202020204" pitchFamily="34" charset="0"/>
                <a:ea typeface="楷体" panose="02010609060101010101" pitchFamily="49" charset="-122"/>
              </a:endParaRPr>
            </a:p>
          </p:txBody>
        </p:sp>
        <p:sp>
          <p:nvSpPr>
            <p:cNvPr id="27651" name="Text Box 11"/>
            <p:cNvSpPr txBox="1"/>
            <p:nvPr/>
          </p:nvSpPr>
          <p:spPr>
            <a:xfrm>
              <a:off x="409" y="228"/>
              <a:ext cx="499" cy="353"/>
            </a:xfrm>
            <a:prstGeom prst="rect">
              <a:avLst/>
            </a:prstGeom>
            <a:noFill/>
            <a:ln w="9525">
              <a:noFill/>
            </a:ln>
          </p:spPr>
          <p:txBody>
            <a:bodyPr anchor="t">
              <a:spAutoFit/>
            </a:bodyPr>
            <a:lstStyle/>
            <a:p>
              <a:pPr>
                <a:spcBef>
                  <a:spcPct val="50000"/>
                </a:spcBef>
              </a:pPr>
              <a:r>
                <a:rPr lang="en-US" altLang="zh-CN" sz="4265" b="1" dirty="0">
                  <a:solidFill>
                    <a:srgbClr val="0033CC"/>
                  </a:solidFill>
                  <a:latin typeface="Arial Black" panose="020B0A04020102020204" pitchFamily="34" charset="0"/>
                  <a:ea typeface="宋体" panose="02010600030101010101" pitchFamily="2" charset="-122"/>
                </a:rPr>
                <a:t>2e</a:t>
              </a:r>
            </a:p>
          </p:txBody>
        </p:sp>
      </p:grpSp>
      <p:sp>
        <p:nvSpPr>
          <p:cNvPr id="27652" name="矩形 2"/>
          <p:cNvSpPr/>
          <p:nvPr/>
        </p:nvSpPr>
        <p:spPr>
          <a:xfrm>
            <a:off x="2639484" y="2396067"/>
            <a:ext cx="8257116" cy="1990090"/>
          </a:xfrm>
          <a:prstGeom prst="rect">
            <a:avLst/>
          </a:prstGeom>
          <a:noFill/>
          <a:ln w="9525">
            <a:noFill/>
          </a:ln>
        </p:spPr>
        <p:txBody>
          <a:bodyPr anchor="t">
            <a:spAutoFit/>
          </a:bodyPr>
          <a:lstStyle/>
          <a:p>
            <a:pPr>
              <a:lnSpc>
                <a:spcPct val="110000"/>
              </a:lnSpc>
            </a:pPr>
            <a:r>
              <a:rPr lang="en-US" altLang="zh-CN" sz="3735" b="1" u="sng" dirty="0">
                <a:solidFill>
                  <a:srgbClr val="000000"/>
                </a:solidFill>
                <a:latin typeface="Times New Roman" panose="02020603050405020304" pitchFamily="18" charset="0"/>
                <a:ea typeface="楷体" panose="02010609060101010101" pitchFamily="49" charset="-122"/>
              </a:rPr>
              <a:t>Underline</a:t>
            </a:r>
            <a:r>
              <a:rPr lang="en-US" altLang="zh-CN" sz="3735" b="1" dirty="0">
                <a:solidFill>
                  <a:srgbClr val="000000"/>
                </a:solidFill>
                <a:latin typeface="Times New Roman" panose="02020603050405020304" pitchFamily="18" charset="0"/>
                <a:ea typeface="楷体" panose="02010609060101010101" pitchFamily="49" charset="-122"/>
              </a:rPr>
              <a:t> the sentences you like in the </a:t>
            </a:r>
          </a:p>
          <a:p>
            <a:pPr>
              <a:lnSpc>
                <a:spcPct val="110000"/>
              </a:lnSpc>
            </a:pPr>
            <a:r>
              <a:rPr lang="en-US" altLang="zh-CN" sz="3735" b="1" dirty="0">
                <a:solidFill>
                  <a:srgbClr val="000000"/>
                </a:solidFill>
                <a:latin typeface="Times New Roman" panose="02020603050405020304" pitchFamily="18" charset="0"/>
                <a:ea typeface="楷体" panose="02010609060101010101" pitchFamily="49" charset="-122"/>
              </a:rPr>
              <a:t>passage. Tell your partner what they</a:t>
            </a:r>
          </a:p>
          <a:p>
            <a:pPr>
              <a:lnSpc>
                <a:spcPct val="110000"/>
              </a:lnSpc>
            </a:pPr>
            <a:r>
              <a:rPr lang="en-US" altLang="zh-CN" sz="3735" b="1" dirty="0">
                <a:solidFill>
                  <a:srgbClr val="000000"/>
                </a:solidFill>
                <a:latin typeface="Times New Roman" panose="02020603050405020304" pitchFamily="18" charset="0"/>
                <a:ea typeface="楷体" panose="02010609060101010101" pitchFamily="49" charset="-122"/>
              </a:rPr>
              <a:t>mean and why you like them. </a:t>
            </a:r>
            <a:endParaRPr lang="zh-CN" altLang="en-US" sz="3735" dirty="0">
              <a:solidFill>
                <a:srgbClr val="000000"/>
              </a:solidFill>
              <a:latin typeface="Arial" panose="020B0604020202020204" pitchFamily="34" charset="0"/>
              <a:ea typeface="楷体" panose="02010609060101010101" pitchFamily="49"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26591" y="255736"/>
            <a:ext cx="5428919" cy="829945"/>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4800" b="1" i="0" u="none" strike="noStrike" kern="1200" cap="none" spc="0" normalizeH="0" baseline="0" noProof="0" dirty="0">
                <a:ln w="11430"/>
                <a:solidFill>
                  <a:srgbClr val="FF0000"/>
                </a:solidFill>
                <a:effectLst>
                  <a:outerShdw blurRad="50800" dist="39000" dir="5460000" algn="tl">
                    <a:srgbClr val="000000">
                      <a:alpha val="38000"/>
                    </a:srgbClr>
                  </a:outerShdw>
                </a:effectLst>
                <a:uLnTx/>
                <a:uFillTx/>
                <a:latin typeface="Arial" panose="020B0604020202020204" pitchFamily="34" charset="0"/>
                <a:ea typeface="+mn-ea"/>
                <a:cs typeface="+mn-cs"/>
                <a:sym typeface="+mn-ea"/>
              </a:rPr>
              <a:t>Language points</a:t>
            </a:r>
            <a:endParaRPr kumimoji="0" lang="zh-CN" altLang="en-US" sz="4800" b="1" i="0" u="none" strike="noStrike" kern="1200" cap="none" spc="0" normalizeH="0" baseline="0" noProof="0" dirty="0">
              <a:ln w="11430"/>
              <a:solidFill>
                <a:srgbClr val="FF0000"/>
              </a:solidFill>
              <a:effectLst>
                <a:outerShdw blurRad="50800" dist="39000" dir="5460000" algn="tl">
                  <a:srgbClr val="000000">
                    <a:alpha val="38000"/>
                  </a:srgbClr>
                </a:outerShdw>
              </a:effectLst>
              <a:uLnTx/>
              <a:uFillTx/>
              <a:latin typeface="Arial" panose="020B0604020202020204" pitchFamily="34" charset="0"/>
              <a:ea typeface="+mn-ea"/>
              <a:cs typeface="+mn-cs"/>
              <a:sym typeface="+mn-ea"/>
            </a:endParaRPr>
          </a:p>
        </p:txBody>
      </p:sp>
      <p:sp>
        <p:nvSpPr>
          <p:cNvPr id="3" name="矩形 2"/>
          <p:cNvSpPr/>
          <p:nvPr/>
        </p:nvSpPr>
        <p:spPr>
          <a:xfrm>
            <a:off x="478367" y="1310217"/>
            <a:ext cx="11286067" cy="4978400"/>
          </a:xfrm>
          <a:prstGeom prst="rect">
            <a:avLst/>
          </a:prstGeom>
          <a:noFill/>
          <a:ln w="9525">
            <a:noFill/>
          </a:ln>
        </p:spPr>
        <p:txBody>
          <a:bodyPr anchor="t">
            <a:spAutoFit/>
          </a:bodyPr>
          <a:lstStyle/>
          <a:p>
            <a:pPr>
              <a:spcBef>
                <a:spcPct val="20000"/>
              </a:spcBef>
            </a:pPr>
            <a:r>
              <a:rPr lang="en-US" altLang="zh-CN" sz="3735" b="1" dirty="0">
                <a:solidFill>
                  <a:srgbClr val="000000"/>
                </a:solidFill>
                <a:latin typeface="Times New Roman" panose="02020603050405020304" pitchFamily="18" charset="0"/>
                <a:ea typeface="黑体" panose="02010609060101010101" pitchFamily="49" charset="-122"/>
              </a:rPr>
              <a:t>1.   </a:t>
            </a:r>
            <a:r>
              <a:rPr lang="en-US" altLang="zh-CN" sz="3735" b="1" dirty="0">
                <a:solidFill>
                  <a:srgbClr val="FF0000"/>
                </a:solidFill>
                <a:latin typeface="Times New Roman" panose="02020603050405020304" pitchFamily="18" charset="0"/>
                <a:ea typeface="黑体" panose="02010609060101010101" pitchFamily="49" charset="-122"/>
              </a:rPr>
              <a:t>Thank you for</a:t>
            </a:r>
            <a:r>
              <a:rPr lang="en-US" altLang="zh-CN" sz="3735" b="1" dirty="0">
                <a:solidFill>
                  <a:srgbClr val="000000"/>
                </a:solidFill>
                <a:latin typeface="Times New Roman" panose="02020603050405020304" pitchFamily="18" charset="0"/>
                <a:ea typeface="黑体" panose="02010609060101010101" pitchFamily="49" charset="-122"/>
              </a:rPr>
              <a:t> coming today to</a:t>
            </a:r>
            <a:r>
              <a:rPr lang="zh-CN" altLang="en-US" sz="3735" b="1" dirty="0">
                <a:solidFill>
                  <a:srgbClr val="000000"/>
                </a:solidFill>
                <a:latin typeface="Times New Roman" panose="02020603050405020304" pitchFamily="18" charset="0"/>
                <a:ea typeface="黑体" panose="02010609060101010101" pitchFamily="49" charset="-122"/>
              </a:rPr>
              <a:t> </a:t>
            </a:r>
            <a:r>
              <a:rPr lang="en-US" altLang="zh-CN" sz="3735" b="1" dirty="0">
                <a:solidFill>
                  <a:srgbClr val="000000"/>
                </a:solidFill>
                <a:latin typeface="Times New Roman" panose="02020603050405020304" pitchFamily="18" charset="0"/>
                <a:ea typeface="黑体" panose="02010609060101010101" pitchFamily="49" charset="-122"/>
              </a:rPr>
              <a:t>attend the   </a:t>
            </a:r>
          </a:p>
          <a:p>
            <a:pPr>
              <a:lnSpc>
                <a:spcPct val="130000"/>
              </a:lnSpc>
              <a:spcBef>
                <a:spcPct val="20000"/>
              </a:spcBef>
            </a:pPr>
            <a:r>
              <a:rPr lang="en-US" altLang="zh-CN" sz="3735" b="1" dirty="0">
                <a:solidFill>
                  <a:srgbClr val="000000"/>
                </a:solidFill>
                <a:latin typeface="Times New Roman" panose="02020603050405020304" pitchFamily="18" charset="0"/>
                <a:ea typeface="黑体" panose="02010609060101010101" pitchFamily="49" charset="-122"/>
              </a:rPr>
              <a:t>      graduation ceremony at</a:t>
            </a:r>
            <a:r>
              <a:rPr lang="zh-CN" altLang="en-US" sz="3735" b="1" dirty="0">
                <a:solidFill>
                  <a:srgbClr val="000000"/>
                </a:solidFill>
                <a:latin typeface="Times New Roman" panose="02020603050405020304" pitchFamily="18" charset="0"/>
                <a:ea typeface="黑体" panose="02010609060101010101" pitchFamily="49" charset="-122"/>
              </a:rPr>
              <a:t> </a:t>
            </a:r>
            <a:r>
              <a:rPr lang="en-US" altLang="zh-CN" sz="3735" b="1" dirty="0">
                <a:solidFill>
                  <a:srgbClr val="000000"/>
                </a:solidFill>
                <a:latin typeface="Times New Roman" panose="02020603050405020304" pitchFamily="18" charset="0"/>
                <a:ea typeface="黑体" panose="02010609060101010101" pitchFamily="49" charset="-122"/>
              </a:rPr>
              <a:t>No. 3 Junior High School.</a:t>
            </a:r>
            <a:r>
              <a:rPr lang="en-US" altLang="zh-CN" sz="3465" b="1" dirty="0">
                <a:solidFill>
                  <a:srgbClr val="0000FF"/>
                </a:solidFill>
                <a:latin typeface="Times New Roman" panose="02020603050405020304" pitchFamily="18" charset="0"/>
                <a:ea typeface="黑体" panose="02010609060101010101" pitchFamily="49" charset="-122"/>
              </a:rPr>
              <a:t>           </a:t>
            </a:r>
          </a:p>
          <a:p>
            <a:pPr>
              <a:lnSpc>
                <a:spcPct val="130000"/>
              </a:lnSpc>
              <a:spcBef>
                <a:spcPct val="20000"/>
              </a:spcBef>
            </a:pPr>
            <a:endParaRPr lang="en-US" altLang="zh-CN" sz="3735" b="1" dirty="0">
              <a:solidFill>
                <a:srgbClr val="000000"/>
              </a:solidFill>
              <a:latin typeface="Times New Roman" panose="02020603050405020304" pitchFamily="18" charset="0"/>
              <a:ea typeface="黑体" panose="02010609060101010101" pitchFamily="49" charset="-122"/>
            </a:endParaRPr>
          </a:p>
          <a:p>
            <a:pPr>
              <a:lnSpc>
                <a:spcPct val="130000"/>
              </a:lnSpc>
              <a:spcBef>
                <a:spcPct val="20000"/>
              </a:spcBef>
            </a:pPr>
            <a:endParaRPr lang="en-US" altLang="zh-CN" sz="3735" b="1" dirty="0">
              <a:solidFill>
                <a:srgbClr val="000000"/>
              </a:solidFill>
              <a:latin typeface="Times New Roman" panose="02020603050405020304" pitchFamily="18" charset="0"/>
              <a:ea typeface="黑体" panose="02010609060101010101" pitchFamily="49" charset="-122"/>
            </a:endParaRPr>
          </a:p>
          <a:p>
            <a:pPr>
              <a:lnSpc>
                <a:spcPct val="130000"/>
              </a:lnSpc>
              <a:spcBef>
                <a:spcPct val="20000"/>
              </a:spcBef>
            </a:pPr>
            <a:r>
              <a:rPr lang="zh-CN" altLang="en-US" sz="3735" b="1" dirty="0">
                <a:solidFill>
                  <a:srgbClr val="000000"/>
                </a:solidFill>
                <a:latin typeface="Times New Roman" panose="02020603050405020304" pitchFamily="18" charset="0"/>
                <a:ea typeface="黑体" panose="02010609060101010101" pitchFamily="49" charset="-122"/>
              </a:rPr>
              <a:t>例：谢谢你邀请我们参加你的生日聚会</a:t>
            </a:r>
            <a:endParaRPr lang="en-US" altLang="zh-CN" sz="3735" b="1" dirty="0">
              <a:solidFill>
                <a:srgbClr val="000000"/>
              </a:solidFill>
              <a:latin typeface="Times New Roman" panose="02020603050405020304" pitchFamily="18" charset="0"/>
              <a:ea typeface="黑体" panose="02010609060101010101" pitchFamily="49" charset="-122"/>
            </a:endParaRPr>
          </a:p>
          <a:p>
            <a:pPr>
              <a:lnSpc>
                <a:spcPct val="130000"/>
              </a:lnSpc>
              <a:spcBef>
                <a:spcPct val="20000"/>
              </a:spcBef>
            </a:pPr>
            <a:r>
              <a:rPr lang="en-US" altLang="zh-CN" sz="3735" b="1" dirty="0">
                <a:latin typeface="Times New Roman" panose="02020603050405020304" pitchFamily="18" charset="0"/>
                <a:ea typeface="黑体" panose="02010609060101010101" pitchFamily="49" charset="-122"/>
              </a:rPr>
              <a:t>         Thanks for inviting us to your birthday party.</a:t>
            </a:r>
          </a:p>
        </p:txBody>
      </p:sp>
      <p:sp>
        <p:nvSpPr>
          <p:cNvPr id="5" name="矩形 4"/>
          <p:cNvSpPr/>
          <p:nvPr/>
        </p:nvSpPr>
        <p:spPr>
          <a:xfrm>
            <a:off x="700216" y="3045884"/>
            <a:ext cx="11049401" cy="1241425"/>
          </a:xfrm>
          <a:prstGeom prst="rect">
            <a:avLst/>
          </a:prstGeom>
          <a:solidFill>
            <a:schemeClr val="accent6">
              <a:lumMod val="20000"/>
              <a:lumOff val="80000"/>
            </a:schemeClr>
          </a:solid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465" b="1" i="0" u="none" strike="noStrike" kern="1200" cap="none" spc="0" normalizeH="0" baseline="0" noProof="0" dirty="0">
                <a:ln>
                  <a:noFill/>
                </a:ln>
                <a:solidFill>
                  <a:srgbClr val="3333FF"/>
                </a:solidFill>
                <a:effectLst/>
                <a:uLnTx/>
                <a:uFillTx/>
                <a:latin typeface="Calibri" panose="020F0502020204030204" pitchFamily="34" charset="0"/>
                <a:ea typeface="黑体" panose="02010609060101010101" pitchFamily="49" charset="-122"/>
                <a:cs typeface="+mn-cs"/>
                <a:sym typeface="+mn-ea"/>
              </a:rPr>
              <a:t> </a:t>
            </a:r>
            <a:r>
              <a:rPr kumimoji="0" lang="en-US" altLang="zh-CN" sz="3735" b="1" i="0" u="none" strike="noStrike" kern="1200" cap="none" spc="0" normalizeH="0" baseline="0" noProof="0" dirty="0">
                <a:ln>
                  <a:noFill/>
                </a:ln>
                <a:solidFill>
                  <a:srgbClr val="3333FF"/>
                </a:solidFill>
                <a:effectLst/>
                <a:uLnTx/>
                <a:uFillTx/>
                <a:latin typeface="+mj-lt"/>
                <a:ea typeface="黑体" panose="02010609060101010101" pitchFamily="49" charset="-122"/>
                <a:cs typeface="+mn-cs"/>
                <a:sym typeface="+mn-ea"/>
              </a:rPr>
              <a:t>Thank you / Thanks for  </a:t>
            </a:r>
            <a:r>
              <a:rPr kumimoji="0" lang="zh-CN" altLang="en-US" sz="3735" b="1" i="0" u="none" strike="noStrike" kern="1200" cap="none" spc="0" normalizeH="0" baseline="0" noProof="0" dirty="0">
                <a:ln>
                  <a:noFill/>
                </a:ln>
                <a:solidFill>
                  <a:srgbClr val="3333FF"/>
                </a:solidFill>
                <a:effectLst/>
                <a:uLnTx/>
                <a:uFillTx/>
                <a:latin typeface="Arial" panose="020B0604020202020204" pitchFamily="34" charset="0"/>
                <a:ea typeface="黑体" panose="02010609060101010101" pitchFamily="49" charset="-122"/>
                <a:cs typeface="+mn-cs"/>
                <a:sym typeface="+mn-ea"/>
              </a:rPr>
              <a:t>意为“因</a:t>
            </a:r>
            <a:r>
              <a:rPr kumimoji="0" lang="en-US" altLang="zh-CN" sz="3735" b="1" i="0" u="none" strike="noStrike" kern="1200" cap="none" spc="0" normalizeH="0" baseline="0" noProof="0" dirty="0">
                <a:ln>
                  <a:noFill/>
                </a:ln>
                <a:solidFill>
                  <a:srgbClr val="3333FF"/>
                </a:solidFill>
                <a:effectLst/>
                <a:uLnTx/>
                <a:uFillTx/>
                <a:latin typeface="黑体" panose="02010609060101010101" pitchFamily="49" charset="-122"/>
                <a:ea typeface="黑体" panose="02010609060101010101" pitchFamily="49" charset="-122"/>
                <a:cs typeface="+mn-cs"/>
                <a:sym typeface="+mn-ea"/>
              </a:rPr>
              <a:t>……</a:t>
            </a:r>
            <a:r>
              <a:rPr kumimoji="0" lang="zh-CN" altLang="en-US" sz="3735" b="1" i="0" u="none" strike="noStrike" kern="1200" cap="none" spc="0" normalizeH="0" baseline="0" noProof="0" dirty="0">
                <a:ln>
                  <a:noFill/>
                </a:ln>
                <a:solidFill>
                  <a:srgbClr val="3333FF"/>
                </a:solidFill>
                <a:effectLst/>
                <a:uLnTx/>
                <a:uFillTx/>
                <a:latin typeface="Arial" panose="020B0604020202020204" pitchFamily="34" charset="0"/>
                <a:ea typeface="黑体" panose="02010609060101010101" pitchFamily="49" charset="-122"/>
                <a:cs typeface="+mn-cs"/>
                <a:sym typeface="+mn-ea"/>
              </a:rPr>
              <a:t>而感谢（你</a:t>
            </a:r>
            <a:r>
              <a:rPr kumimoji="0" lang="en-US" altLang="zh-CN" sz="3735" b="1" i="0" u="none" strike="noStrike" kern="1200" cap="none" spc="0" normalizeH="0" baseline="0" noProof="0" dirty="0">
                <a:ln>
                  <a:noFill/>
                </a:ln>
                <a:solidFill>
                  <a:srgbClr val="3333FF"/>
                </a:solidFill>
                <a:effectLst/>
                <a:uLnTx/>
                <a:uFillTx/>
                <a:latin typeface="Arial" panose="020B0604020202020204" pitchFamily="34" charset="0"/>
                <a:ea typeface="黑体" panose="02010609060101010101" pitchFamily="49" charset="-122"/>
                <a:cs typeface="+mn-cs"/>
                <a:sym typeface="+mn-ea"/>
              </a:rPr>
              <a:t>/</a:t>
            </a:r>
            <a:r>
              <a:rPr kumimoji="0" lang="zh-CN" altLang="en-US" sz="3735" b="1" i="0" u="none" strike="noStrike" kern="1200" cap="none" spc="0" normalizeH="0" baseline="0" noProof="0" dirty="0">
                <a:ln>
                  <a:noFill/>
                </a:ln>
                <a:solidFill>
                  <a:srgbClr val="3333FF"/>
                </a:solidFill>
                <a:effectLst/>
                <a:uLnTx/>
                <a:uFillTx/>
                <a:latin typeface="Arial" panose="020B0604020202020204" pitchFamily="34" charset="0"/>
                <a:ea typeface="黑体" panose="02010609060101010101" pitchFamily="49" charset="-122"/>
                <a:cs typeface="+mn-cs"/>
                <a:sym typeface="+mn-ea"/>
              </a:rPr>
              <a:t>你们）”，后面接名词、代词或动词 </a:t>
            </a:r>
            <a:r>
              <a:rPr kumimoji="0" lang="en-US" altLang="zh-CN" sz="3735" b="1" i="0" u="none" strike="noStrike" kern="1200" cap="none" spc="0" normalizeH="0" baseline="0" noProof="0" dirty="0">
                <a:ln>
                  <a:noFill/>
                </a:ln>
                <a:solidFill>
                  <a:srgbClr val="3333FF"/>
                </a:solidFill>
                <a:effectLst/>
                <a:uLnTx/>
                <a:uFillTx/>
                <a:latin typeface="Arial" panose="020B0604020202020204" pitchFamily="34" charset="0"/>
                <a:ea typeface="黑体" panose="02010609060101010101" pitchFamily="49" charset="-122"/>
                <a:cs typeface="+mn-cs"/>
                <a:sym typeface="+mn-ea"/>
              </a:rPr>
              <a:t>- </a:t>
            </a:r>
            <a:r>
              <a:rPr kumimoji="0" lang="en-US" altLang="zh-CN" sz="3735" b="1" i="0" u="none" strike="noStrike" kern="1200" cap="none" spc="0" normalizeH="0" baseline="0" noProof="0" dirty="0" err="1">
                <a:ln>
                  <a:noFill/>
                </a:ln>
                <a:solidFill>
                  <a:srgbClr val="3333FF"/>
                </a:solidFill>
                <a:effectLst/>
                <a:uLnTx/>
                <a:uFillTx/>
                <a:latin typeface="Calibri" panose="020F0502020204030204" pitchFamily="34" charset="0"/>
                <a:ea typeface="黑体" panose="02010609060101010101" pitchFamily="49" charset="-122"/>
                <a:cs typeface="+mn-cs"/>
                <a:sym typeface="+mn-ea"/>
              </a:rPr>
              <a:t>ing</a:t>
            </a:r>
            <a:r>
              <a:rPr kumimoji="0" lang="zh-CN" altLang="en-US" sz="3735" b="1" i="0" u="none" strike="noStrike" kern="1200" cap="none" spc="0" normalizeH="0" baseline="0" noProof="0" dirty="0">
                <a:ln>
                  <a:noFill/>
                </a:ln>
                <a:solidFill>
                  <a:srgbClr val="3333FF"/>
                </a:solidFill>
                <a:effectLst/>
                <a:uLnTx/>
                <a:uFillTx/>
                <a:latin typeface="Arial" panose="020B0604020202020204" pitchFamily="34" charset="0"/>
                <a:ea typeface="黑体" panose="02010609060101010101" pitchFamily="49" charset="-122"/>
                <a:cs typeface="+mn-cs"/>
                <a:sym typeface="+mn-ea"/>
              </a:rPr>
              <a:t>形式。</a:t>
            </a:r>
            <a:r>
              <a:rPr kumimoji="0" lang="en-US" altLang="zh-CN" sz="3735" b="1" i="0" u="none" strike="noStrike" kern="1200" cap="none" spc="0" normalizeH="0" baseline="0" noProof="0" dirty="0">
                <a:ln>
                  <a:noFill/>
                </a:ln>
                <a:solidFill>
                  <a:srgbClr val="3333FF"/>
                </a:solidFill>
                <a:effectLst/>
                <a:uLnTx/>
                <a:uFillTx/>
                <a:latin typeface="Arial" panose="020B0604020202020204" pitchFamily="34" charset="0"/>
                <a:ea typeface="黑体" panose="02010609060101010101" pitchFamily="49" charset="-122"/>
                <a:cs typeface="+mn-cs"/>
                <a:sym typeface="+mn-ea"/>
              </a:rPr>
              <a:t>    </a:t>
            </a:r>
            <a:r>
              <a:rPr kumimoji="0" lang="zh-CN" altLang="en-US" sz="3735" b="1" i="0" u="none" strike="noStrike" kern="1200" cap="none" spc="0" normalizeH="0" baseline="0" noProof="0" dirty="0">
                <a:ln>
                  <a:noFill/>
                </a:ln>
                <a:solidFill>
                  <a:srgbClr val="3333FF"/>
                </a:solidFill>
                <a:effectLst/>
                <a:uLnTx/>
                <a:uFillTx/>
                <a:latin typeface="Arial" panose="020B0604020202020204" pitchFamily="34" charset="0"/>
                <a:ea typeface="黑体" panose="02010609060101010101" pitchFamily="49" charset="-122"/>
                <a:cs typeface="+mn-cs"/>
                <a:sym typeface="+mn-ea"/>
              </a:rPr>
              <a:t>    </a:t>
            </a:r>
            <a:endParaRPr kumimoji="0" lang="zh-CN" altLang="en-US" sz="2400" b="0" i="0" u="none" strike="noStrike" kern="1200" cap="none" spc="0" normalizeH="0" baseline="0" noProof="0" dirty="0">
              <a:ln>
                <a:noFill/>
              </a:ln>
              <a:solidFill>
                <a:srgbClr val="3333FF"/>
              </a:solidFill>
              <a:effectLst/>
              <a:uLnTx/>
              <a:uFillTx/>
              <a:latin typeface="Calibri" panose="020F0502020204030204" pitchFamily="34" charset="0"/>
              <a:ea typeface="宋体" panose="02010600030101010101" pitchFamily="2" charset="-122"/>
              <a:cs typeface="+mn-cs"/>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additive="base">
                                        <p:cTn id="1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 calcmode="lin" valueType="num">
                                      <p:cBhvr additive="base">
                                        <p:cTn id="1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Box 1"/>
          <p:cNvSpPr txBox="1"/>
          <p:nvPr/>
        </p:nvSpPr>
        <p:spPr>
          <a:xfrm>
            <a:off x="503767" y="1363133"/>
            <a:ext cx="5946140" cy="666115"/>
          </a:xfrm>
          <a:prstGeom prst="rect">
            <a:avLst/>
          </a:prstGeom>
          <a:noFill/>
          <a:ln w="9525">
            <a:noFill/>
          </a:ln>
        </p:spPr>
        <p:txBody>
          <a:bodyPr wrap="none" anchor="t">
            <a:spAutoFit/>
          </a:bodyPr>
          <a:lstStyle/>
          <a:p>
            <a:r>
              <a:rPr lang="zh-CN" altLang="en-US" sz="3735" b="1" dirty="0">
                <a:solidFill>
                  <a:srgbClr val="000000"/>
                </a:solidFill>
                <a:latin typeface="Times New Roman" panose="02020603050405020304" pitchFamily="18" charset="0"/>
                <a:ea typeface="楷体" panose="02010609060101010101" pitchFamily="49" charset="-122"/>
              </a:rPr>
              <a:t>辨析 </a:t>
            </a:r>
            <a:r>
              <a:rPr lang="en-US" altLang="zh-CN" sz="3735" b="1" dirty="0">
                <a:solidFill>
                  <a:srgbClr val="000000"/>
                </a:solidFill>
                <a:latin typeface="Times New Roman" panose="02020603050405020304" pitchFamily="18" charset="0"/>
                <a:ea typeface="楷体" panose="02010609060101010101" pitchFamily="49" charset="-122"/>
              </a:rPr>
              <a:t>thanks for </a:t>
            </a:r>
            <a:r>
              <a:rPr lang="zh-CN" altLang="en-US" sz="3735" b="1" dirty="0">
                <a:solidFill>
                  <a:srgbClr val="000000"/>
                </a:solidFill>
                <a:latin typeface="Times New Roman" panose="02020603050405020304" pitchFamily="18" charset="0"/>
                <a:ea typeface="楷体" panose="02010609060101010101" pitchFamily="49" charset="-122"/>
              </a:rPr>
              <a:t>与 </a:t>
            </a:r>
            <a:r>
              <a:rPr lang="en-US" altLang="zh-CN" sz="3735" b="1" dirty="0">
                <a:solidFill>
                  <a:srgbClr val="000000"/>
                </a:solidFill>
                <a:latin typeface="Times New Roman" panose="02020603050405020304" pitchFamily="18" charset="0"/>
                <a:ea typeface="楷体" panose="02010609060101010101" pitchFamily="49" charset="-122"/>
              </a:rPr>
              <a:t>thanks to</a:t>
            </a:r>
            <a:endParaRPr lang="zh-CN" altLang="en-US" sz="3735" b="1" dirty="0">
              <a:solidFill>
                <a:srgbClr val="000000"/>
              </a:solidFill>
              <a:latin typeface="Times New Roman" panose="02020603050405020304" pitchFamily="18" charset="0"/>
              <a:ea typeface="楷体" panose="02010609060101010101" pitchFamily="49" charset="-122"/>
            </a:endParaRPr>
          </a:p>
        </p:txBody>
      </p:sp>
      <p:pic>
        <p:nvPicPr>
          <p:cNvPr id="12291" name="table"/>
          <p:cNvPicPr>
            <a:picLocks noGrp="1"/>
          </p:cNvPicPr>
          <p:nvPr/>
        </p:nvPicPr>
        <p:blipFill>
          <a:blip r:embed="rId2"/>
          <a:stretch>
            <a:fillRect/>
          </a:stretch>
        </p:blipFill>
        <p:spPr>
          <a:xfrm>
            <a:off x="548217" y="2324100"/>
            <a:ext cx="11137900" cy="3168651"/>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checkerboard(across)">
                                      <p:cBhvr>
                                        <p:cTn id="7" dur="5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矩形 1"/>
          <p:cNvSpPr/>
          <p:nvPr/>
        </p:nvSpPr>
        <p:spPr>
          <a:xfrm>
            <a:off x="958851" y="783167"/>
            <a:ext cx="10898716" cy="1356360"/>
          </a:xfrm>
          <a:prstGeom prst="rect">
            <a:avLst/>
          </a:prstGeom>
          <a:noFill/>
          <a:ln w="9525">
            <a:noFill/>
          </a:ln>
        </p:spPr>
        <p:txBody>
          <a:bodyPr anchor="t">
            <a:spAutoFit/>
          </a:bodyPr>
          <a:lstStyle/>
          <a:p>
            <a:pPr>
              <a:spcBef>
                <a:spcPct val="20000"/>
              </a:spcBef>
            </a:pPr>
            <a:r>
              <a:rPr lang="en-US" altLang="zh-CN" sz="3735" b="1" dirty="0">
                <a:solidFill>
                  <a:srgbClr val="000000"/>
                </a:solidFill>
                <a:latin typeface="Times New Roman" panose="02020603050405020304" pitchFamily="18" charset="0"/>
                <a:ea typeface="黑体" panose="02010609060101010101" pitchFamily="49" charset="-122"/>
              </a:rPr>
              <a:t>2. You were all so full of energy and </a:t>
            </a:r>
            <a:r>
              <a:rPr lang="en-US" altLang="zh-CN" sz="3735" b="1" dirty="0">
                <a:solidFill>
                  <a:srgbClr val="FF0000"/>
                </a:solidFill>
                <a:latin typeface="Times New Roman" panose="02020603050405020304" pitchFamily="18" charset="0"/>
                <a:ea typeface="黑体" panose="02010609060101010101" pitchFamily="49" charset="-122"/>
              </a:rPr>
              <a:t>thirsty for </a:t>
            </a:r>
          </a:p>
          <a:p>
            <a:pPr>
              <a:spcBef>
                <a:spcPct val="20000"/>
              </a:spcBef>
            </a:pPr>
            <a:r>
              <a:rPr lang="en-US" altLang="zh-CN" sz="3735" b="1" dirty="0">
                <a:solidFill>
                  <a:srgbClr val="FF0000"/>
                </a:solidFill>
                <a:latin typeface="Times New Roman" panose="02020603050405020304" pitchFamily="18" charset="0"/>
                <a:ea typeface="黑体" panose="02010609060101010101" pitchFamily="49" charset="-122"/>
              </a:rPr>
              <a:t>    </a:t>
            </a:r>
            <a:r>
              <a:rPr lang="en-US" altLang="zh-CN" sz="3735" b="1" dirty="0">
                <a:solidFill>
                  <a:srgbClr val="000000"/>
                </a:solidFill>
                <a:latin typeface="Times New Roman" panose="02020603050405020304" pitchFamily="18" charset="0"/>
                <a:ea typeface="黑体" panose="02010609060101010101" pitchFamily="49" charset="-122"/>
              </a:rPr>
              <a:t>knowledge. </a:t>
            </a:r>
          </a:p>
        </p:txBody>
      </p:sp>
      <p:sp>
        <p:nvSpPr>
          <p:cNvPr id="3" name="矩形 2"/>
          <p:cNvSpPr/>
          <p:nvPr/>
        </p:nvSpPr>
        <p:spPr>
          <a:xfrm>
            <a:off x="1200151" y="4428067"/>
            <a:ext cx="10777665" cy="1529265"/>
          </a:xfrm>
          <a:prstGeom prst="rect">
            <a:avLst/>
          </a:prstGeom>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zh-CN" altLang="en-US" sz="3735" b="1"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49" charset="-122"/>
                <a:cs typeface="+mn-cs"/>
                <a:sym typeface="+mn-ea"/>
              </a:rPr>
              <a:t>例：青年人应该渴望知识。</a:t>
            </a:r>
          </a:p>
          <a:p>
            <a:pPr marL="0" marR="0" lvl="0" indent="0" algn="l" defTabSz="914400" rtl="0" eaLnBrk="1" fontAlgn="base" latinLnBrk="0" hangingPunct="1">
              <a:lnSpc>
                <a:spcPct val="130000"/>
              </a:lnSpc>
              <a:spcBef>
                <a:spcPct val="20000"/>
              </a:spcBef>
              <a:spcAft>
                <a:spcPct val="0"/>
              </a:spcAft>
              <a:buClrTx/>
              <a:buSzTx/>
              <a:buFontTx/>
              <a:buNone/>
              <a:defRPr/>
            </a:pPr>
            <a:r>
              <a:rPr kumimoji="0" lang="en-US" altLang="zh-CN" sz="3735" b="1" i="0" u="none" strike="noStrike" kern="1200" cap="none" spc="0" normalizeH="0" baseline="0" noProof="0" dirty="0" smtClean="0">
                <a:ln>
                  <a:noFill/>
                </a:ln>
                <a:solidFill>
                  <a:schemeClr val="tx1"/>
                </a:solidFill>
                <a:effectLst/>
                <a:uLnTx/>
                <a:uFillTx/>
                <a:latin typeface="+mn-lt"/>
                <a:ea typeface="黑体" panose="02010609060101010101" pitchFamily="49" charset="-122"/>
                <a:cs typeface="+mn-cs"/>
                <a:sym typeface="+mn-ea"/>
              </a:rPr>
              <a:t>Young </a:t>
            </a:r>
            <a:r>
              <a:rPr kumimoji="0" lang="en-US" altLang="zh-CN" sz="3735" b="1" i="0" u="none" strike="noStrike" kern="1200" cap="none" spc="0" normalizeH="0" baseline="0" noProof="0" dirty="0">
                <a:ln>
                  <a:noFill/>
                </a:ln>
                <a:solidFill>
                  <a:schemeClr val="tx1"/>
                </a:solidFill>
                <a:effectLst/>
                <a:uLnTx/>
                <a:uFillTx/>
                <a:latin typeface="+mn-lt"/>
                <a:ea typeface="黑体" panose="02010609060101010101" pitchFamily="49" charset="-122"/>
                <a:cs typeface="+mn-cs"/>
                <a:sym typeface="+mn-ea"/>
              </a:rPr>
              <a:t>man should be thirsty for knowledge.   </a:t>
            </a:r>
          </a:p>
        </p:txBody>
      </p:sp>
      <p:sp>
        <p:nvSpPr>
          <p:cNvPr id="5" name="矩形 4"/>
          <p:cNvSpPr/>
          <p:nvPr/>
        </p:nvSpPr>
        <p:spPr>
          <a:xfrm>
            <a:off x="1449917" y="2216151"/>
            <a:ext cx="8280400" cy="2045970"/>
          </a:xfrm>
          <a:prstGeom prst="rect">
            <a:avLst/>
          </a:prstGeom>
          <a:noFill/>
          <a:ln w="9525">
            <a:noFill/>
          </a:ln>
        </p:spPr>
        <p:txBody>
          <a:bodyPr anchor="t">
            <a:spAutoFit/>
          </a:bodyPr>
          <a:lstStyle/>
          <a:p>
            <a:pPr>
              <a:spcBef>
                <a:spcPct val="20000"/>
              </a:spcBef>
            </a:pPr>
            <a:r>
              <a:rPr lang="en-US" altLang="zh-CN" sz="3735" b="1" dirty="0">
                <a:solidFill>
                  <a:srgbClr val="3333FF"/>
                </a:solidFill>
                <a:latin typeface="Times New Roman" panose="02020603050405020304" pitchFamily="18" charset="0"/>
                <a:ea typeface="黑体" panose="02010609060101010101" pitchFamily="49" charset="-122"/>
              </a:rPr>
              <a:t> be thirsty for</a:t>
            </a:r>
            <a:r>
              <a:rPr lang="zh-CN" altLang="en-US" sz="3735" b="1" dirty="0">
                <a:solidFill>
                  <a:srgbClr val="3333FF"/>
                </a:solidFill>
                <a:latin typeface="Times New Roman" panose="02020603050405020304" pitchFamily="18" charset="0"/>
                <a:ea typeface="黑体" panose="02010609060101010101" pitchFamily="49" charset="-122"/>
              </a:rPr>
              <a:t>意为“渴望；渴求” </a:t>
            </a:r>
            <a:endParaRPr lang="en-US" altLang="zh-CN" sz="3735" b="1" dirty="0">
              <a:solidFill>
                <a:srgbClr val="3333FF"/>
              </a:solidFill>
              <a:latin typeface="Times New Roman" panose="02020603050405020304" pitchFamily="18" charset="0"/>
              <a:ea typeface="黑体" panose="02010609060101010101" pitchFamily="49" charset="-122"/>
            </a:endParaRPr>
          </a:p>
          <a:p>
            <a:pPr>
              <a:spcBef>
                <a:spcPct val="20000"/>
              </a:spcBef>
            </a:pPr>
            <a:r>
              <a:rPr lang="en-US" altLang="zh-CN" sz="3735" b="1" dirty="0">
                <a:solidFill>
                  <a:srgbClr val="3333FF"/>
                </a:solidFill>
                <a:latin typeface="Times New Roman" panose="02020603050405020304" pitchFamily="18" charset="0"/>
                <a:ea typeface="黑体" panose="02010609060101010101" pitchFamily="49" charset="-122"/>
              </a:rPr>
              <a:t> be thirsty for doing sth. </a:t>
            </a:r>
            <a:r>
              <a:rPr lang="zh-CN" altLang="en-US" sz="3735" b="1" dirty="0">
                <a:solidFill>
                  <a:srgbClr val="3333FF"/>
                </a:solidFill>
                <a:latin typeface="Times New Roman" panose="02020603050405020304" pitchFamily="18" charset="0"/>
                <a:ea typeface="黑体" panose="02010609060101010101" pitchFamily="49" charset="-122"/>
              </a:rPr>
              <a:t>渴望做某事；</a:t>
            </a:r>
            <a:endParaRPr lang="en-US" altLang="zh-CN" sz="3735" b="1" dirty="0">
              <a:solidFill>
                <a:srgbClr val="3333FF"/>
              </a:solidFill>
              <a:latin typeface="Times New Roman" panose="02020603050405020304" pitchFamily="18" charset="0"/>
              <a:ea typeface="黑体" panose="02010609060101010101" pitchFamily="49" charset="-122"/>
            </a:endParaRPr>
          </a:p>
          <a:p>
            <a:pPr>
              <a:spcBef>
                <a:spcPct val="20000"/>
              </a:spcBef>
            </a:pPr>
            <a:r>
              <a:rPr lang="en-US" altLang="zh-CN" sz="3735" b="1" dirty="0">
                <a:solidFill>
                  <a:srgbClr val="3333FF"/>
                </a:solidFill>
                <a:latin typeface="Times New Roman" panose="02020603050405020304" pitchFamily="18" charset="0"/>
                <a:ea typeface="黑体" panose="02010609060101010101" pitchFamily="49" charset="-122"/>
              </a:rPr>
              <a:t> be thirsty for sth.  </a:t>
            </a:r>
            <a:r>
              <a:rPr lang="zh-CN" altLang="en-US" sz="3735" b="1" dirty="0">
                <a:solidFill>
                  <a:srgbClr val="3333FF"/>
                </a:solidFill>
                <a:latin typeface="Times New Roman" panose="02020603050405020304" pitchFamily="18" charset="0"/>
                <a:ea typeface="黑体" panose="02010609060101010101" pitchFamily="49" charset="-122"/>
              </a:rPr>
              <a:t>渴望得到某物。</a:t>
            </a:r>
            <a:endParaRPr lang="en-US" altLang="zh-CN" sz="3735" b="1" dirty="0">
              <a:solidFill>
                <a:srgbClr val="3333FF"/>
              </a:solidFill>
              <a:latin typeface="Times New Roman" panose="02020603050405020304" pitchFamily="18"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矩形 1"/>
          <p:cNvSpPr>
            <a:spLocks noChangeArrowheads="1"/>
          </p:cNvSpPr>
          <p:nvPr/>
        </p:nvSpPr>
        <p:spPr bwMode="auto">
          <a:xfrm>
            <a:off x="194733" y="1035051"/>
            <a:ext cx="11952817" cy="3888105"/>
          </a:xfrm>
          <a:prstGeom prst="rect">
            <a:avLst/>
          </a:prstGeom>
          <a:noFill/>
          <a:ln>
            <a:noFill/>
          </a:ln>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50000"/>
              </a:lnSpc>
              <a:spcBef>
                <a:spcPct val="20000"/>
              </a:spcBef>
              <a:spcAft>
                <a:spcPct val="0"/>
              </a:spcAft>
              <a:buClrTx/>
              <a:buSzTx/>
              <a:buFontTx/>
              <a:buNone/>
              <a:defRPr/>
            </a:pPr>
            <a:r>
              <a:rPr kumimoji="0" lang="en-US" altLang="zh-CN" sz="3735" b="1" i="0" u="none" strike="noStrike" kern="1200" cap="none" spc="0" normalizeH="0" baseline="0" noProof="0" dirty="0">
                <a:ln>
                  <a:noFill/>
                </a:ln>
                <a:solidFill>
                  <a:schemeClr val="tx1"/>
                </a:solidFill>
                <a:effectLst/>
                <a:uLnTx/>
                <a:uFillTx/>
                <a:latin typeface="+mn-lt"/>
                <a:ea typeface="+mj-ea"/>
                <a:cs typeface="+mn-cs"/>
                <a:sym typeface="+mn-ea"/>
              </a:rPr>
              <a:t>3. some of you were a little difficult to deal with!   </a:t>
            </a:r>
          </a:p>
          <a:p>
            <a:pPr marL="0" marR="0" lvl="0" indent="0" algn="l" defTabSz="914400" rtl="0" eaLnBrk="1" fontAlgn="base" latinLnBrk="0" hangingPunct="1">
              <a:lnSpc>
                <a:spcPct val="150000"/>
              </a:lnSpc>
              <a:spcBef>
                <a:spcPct val="20000"/>
              </a:spcBef>
              <a:spcAft>
                <a:spcPct val="0"/>
              </a:spcAft>
              <a:buClrTx/>
              <a:buSzTx/>
              <a:buFontTx/>
              <a:buNone/>
              <a:defRPr/>
            </a:pPr>
            <a:r>
              <a:rPr kumimoji="0" lang="en-US" altLang="zh-CN" sz="3735" b="1" i="0" u="none" strike="noStrike" kern="1200" cap="none" spc="0" normalizeH="0" baseline="0" noProof="0" dirty="0">
                <a:ln>
                  <a:noFill/>
                </a:ln>
                <a:solidFill>
                  <a:schemeClr val="tx1"/>
                </a:solidFill>
                <a:effectLst/>
                <a:uLnTx/>
                <a:uFillTx/>
                <a:latin typeface="+mn-lt"/>
                <a:ea typeface="+mj-ea"/>
                <a:cs typeface="+mn-cs"/>
                <a:sym typeface="+mn-ea"/>
              </a:rPr>
              <a:t>    </a:t>
            </a:r>
            <a:r>
              <a:rPr kumimoji="0" lang="en-US" altLang="zh-CN" sz="3735" b="1" i="0" u="none" strike="noStrike" kern="1200" cap="none" spc="0" normalizeH="0" baseline="0" noProof="0" dirty="0">
                <a:ln>
                  <a:noFill/>
                </a:ln>
                <a:solidFill>
                  <a:srgbClr val="3333FF"/>
                </a:solidFill>
                <a:effectLst/>
                <a:uLnTx/>
                <a:uFillTx/>
                <a:latin typeface="+mn-lt"/>
                <a:ea typeface="+mj-ea"/>
                <a:cs typeface="+mn-cs"/>
                <a:sym typeface="+mn-ea"/>
              </a:rPr>
              <a:t>deal with</a:t>
            </a:r>
            <a:r>
              <a:rPr kumimoji="0" lang="zh-CN" altLang="en-US" sz="3735" b="1" i="0" u="none" strike="noStrike" kern="1200" cap="none" spc="0" normalizeH="0" baseline="0" noProof="0" dirty="0">
                <a:ln>
                  <a:noFill/>
                </a:ln>
                <a:solidFill>
                  <a:srgbClr val="3333FF"/>
                </a:solidFill>
                <a:effectLst/>
                <a:uLnTx/>
                <a:uFillTx/>
                <a:latin typeface="+mn-lt"/>
                <a:ea typeface="+mj-ea"/>
                <a:cs typeface="+mn-cs"/>
                <a:sym typeface="+mn-ea"/>
              </a:rPr>
              <a:t>为固定短语，意为“处理；对付”</a:t>
            </a:r>
            <a:endParaRPr kumimoji="0" lang="en-US" altLang="zh-CN" sz="3735" b="1" i="0" u="none" strike="noStrike" kern="1200" cap="none" spc="0" normalizeH="0" baseline="0" noProof="0" dirty="0">
              <a:ln>
                <a:noFill/>
              </a:ln>
              <a:solidFill>
                <a:srgbClr val="3333FF"/>
              </a:solidFill>
              <a:effectLst/>
              <a:uLnTx/>
              <a:uFillTx/>
              <a:latin typeface="+mn-lt"/>
              <a:ea typeface="+mj-ea"/>
              <a:cs typeface="+mn-cs"/>
              <a:sym typeface="+mn-ea"/>
            </a:endParaRPr>
          </a:p>
          <a:p>
            <a:pPr marL="0" marR="0" lvl="0" indent="0" algn="l" defTabSz="914400" rtl="0" eaLnBrk="1" fontAlgn="base" latinLnBrk="0" hangingPunct="1">
              <a:lnSpc>
                <a:spcPct val="150000"/>
              </a:lnSpc>
              <a:spcBef>
                <a:spcPct val="20000"/>
              </a:spcBef>
              <a:spcAft>
                <a:spcPct val="0"/>
              </a:spcAft>
              <a:buClrTx/>
              <a:buSzTx/>
              <a:buFontTx/>
              <a:buNone/>
              <a:defRPr/>
            </a:pPr>
            <a:r>
              <a:rPr kumimoji="0" lang="zh-CN" altLang="en-US" sz="3735" b="1" i="0" u="none" strike="noStrike" kern="1200" cap="none" spc="0" normalizeH="0" baseline="0" noProof="0" dirty="0">
                <a:ln>
                  <a:noFill/>
                </a:ln>
                <a:solidFill>
                  <a:schemeClr val="tx1"/>
                </a:solidFill>
                <a:effectLst/>
                <a:uLnTx/>
                <a:uFillTx/>
                <a:latin typeface="+mn-lt"/>
                <a:ea typeface="+mj-ea"/>
                <a:cs typeface="+mn-cs"/>
                <a:sym typeface="+mn-ea"/>
              </a:rPr>
              <a:t> 例：他已经学会了应对各种困难。</a:t>
            </a:r>
            <a:r>
              <a:rPr kumimoji="0" lang="en-US" altLang="zh-CN" sz="3735" b="1" i="0" u="none" strike="noStrike" kern="1200" cap="none" spc="0" normalizeH="0" baseline="0" noProof="0" dirty="0">
                <a:ln>
                  <a:noFill/>
                </a:ln>
                <a:solidFill>
                  <a:schemeClr val="tx1"/>
                </a:solidFill>
                <a:effectLst/>
                <a:uLnTx/>
                <a:uFillTx/>
                <a:latin typeface="+mn-lt"/>
                <a:ea typeface="+mj-ea"/>
                <a:cs typeface="+mn-cs"/>
                <a:sym typeface="+mn-ea"/>
              </a:rPr>
              <a:t>   </a:t>
            </a:r>
          </a:p>
          <a:p>
            <a:pPr marL="0" marR="0" lvl="0" indent="0" algn="l" defTabSz="914400" rtl="0" eaLnBrk="1" fontAlgn="base" latinLnBrk="0" hangingPunct="1">
              <a:lnSpc>
                <a:spcPct val="150000"/>
              </a:lnSpc>
              <a:spcBef>
                <a:spcPct val="20000"/>
              </a:spcBef>
              <a:spcAft>
                <a:spcPct val="0"/>
              </a:spcAft>
              <a:buClrTx/>
              <a:buSzTx/>
              <a:buFontTx/>
              <a:buNone/>
              <a:defRPr/>
            </a:pPr>
            <a:r>
              <a:rPr kumimoji="0" lang="en-US" altLang="zh-CN" sz="3735" b="1" i="0" u="none" strike="noStrike" kern="1200" cap="none" spc="0" normalizeH="0" baseline="0" noProof="0" dirty="0">
                <a:ln>
                  <a:noFill/>
                </a:ln>
                <a:solidFill>
                  <a:schemeClr val="tx1"/>
                </a:solidFill>
                <a:effectLst/>
                <a:uLnTx/>
                <a:uFillTx/>
                <a:latin typeface="+mn-lt"/>
                <a:ea typeface="+mj-ea"/>
                <a:cs typeface="+mn-cs"/>
                <a:sym typeface="+mn-ea"/>
              </a:rPr>
              <a:t>         He has learned to deal with all kinds of difficulties.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338">
                                            <p:txEl>
                                              <p:pRg st="1" end="1"/>
                                            </p:txEl>
                                          </p:spTgt>
                                        </p:tgtEl>
                                        <p:attrNameLst>
                                          <p:attrName>style.visibility</p:attrName>
                                        </p:attrNameLst>
                                      </p:cBhvr>
                                      <p:to>
                                        <p:strVal val="visible"/>
                                      </p:to>
                                    </p:set>
                                    <p:animEffect transition="in" filter="dissolve">
                                      <p:cBhvr>
                                        <p:cTn id="7" dur="500"/>
                                        <p:tgtEl>
                                          <p:spTgt spid="1433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4338">
                                            <p:txEl>
                                              <p:pRg st="2" end="2"/>
                                            </p:txEl>
                                          </p:spTgt>
                                        </p:tgtEl>
                                        <p:attrNameLst>
                                          <p:attrName>style.visibility</p:attrName>
                                        </p:attrNameLst>
                                      </p:cBhvr>
                                      <p:to>
                                        <p:strVal val="visible"/>
                                      </p:to>
                                    </p:set>
                                    <p:animEffect transition="in" filter="randombar(horizontal)">
                                      <p:cBhvr>
                                        <p:cTn id="12" dur="500"/>
                                        <p:tgtEl>
                                          <p:spTgt spid="1433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14338">
                                            <p:txEl>
                                              <p:pRg st="3" end="3"/>
                                            </p:txEl>
                                          </p:spTgt>
                                        </p:tgtEl>
                                        <p:attrNameLst>
                                          <p:attrName>style.visibility</p:attrName>
                                        </p:attrNameLst>
                                      </p:cBhvr>
                                      <p:to>
                                        <p:strVal val="visible"/>
                                      </p:to>
                                    </p:set>
                                    <p:anim calcmode="lin" valueType="num">
                                      <p:cBhvr>
                                        <p:cTn id="17" dur="500" fill="hold"/>
                                        <p:tgtEl>
                                          <p:spTgt spid="14338">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14338">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143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矩形 2"/>
          <p:cNvSpPr>
            <a:spLocks noChangeArrowheads="1"/>
          </p:cNvSpPr>
          <p:nvPr/>
        </p:nvSpPr>
        <p:spPr bwMode="auto">
          <a:xfrm>
            <a:off x="508000" y="1028700"/>
            <a:ext cx="11286067" cy="497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altLang="zh-CN" sz="3735" b="1"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sym typeface="+mn-ea"/>
              </a:rPr>
              <a:t>4. </a:t>
            </a:r>
            <a:r>
              <a:rPr kumimoji="0" lang="en-US" altLang="zh-CN" sz="3735" b="1" i="0" u="none" strike="noStrike" kern="1200" cap="none" spc="0" normalizeH="0" baseline="0" noProof="0" dirty="0">
                <a:ln>
                  <a:noFill/>
                </a:ln>
                <a:solidFill>
                  <a:srgbClr val="FF0000"/>
                </a:solidFill>
                <a:effectLst/>
                <a:uLnTx/>
                <a:uFillTx/>
                <a:latin typeface="Times New Roman" panose="02020603050405020304" pitchFamily="18" charset="0"/>
                <a:ea typeface="黑体" panose="02010609060101010101" pitchFamily="49" charset="-122"/>
                <a:cs typeface="+mn-cs"/>
                <a:sym typeface="+mn-ea"/>
              </a:rPr>
              <a:t>none of </a:t>
            </a:r>
            <a:r>
              <a:rPr kumimoji="0" lang="en-US" altLang="zh-CN" sz="3735" b="1"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sym typeface="+mn-ea"/>
              </a:rPr>
              <a:t>you could have succeeded by yourselves.</a:t>
            </a:r>
            <a:r>
              <a:rPr kumimoji="0" lang="en-US" altLang="zh-CN" sz="3465" b="1" i="0" u="none" strike="noStrike" kern="1200" cap="none" spc="0" normalizeH="0" baseline="0" noProof="0" dirty="0">
                <a:ln>
                  <a:noFill/>
                </a:ln>
                <a:solidFill>
                  <a:srgbClr val="0000FF"/>
                </a:solidFill>
                <a:effectLst/>
                <a:uLnTx/>
                <a:uFillTx/>
                <a:latin typeface="Times New Roman" panose="02020603050405020304" pitchFamily="18" charset="0"/>
                <a:ea typeface="黑体" panose="02010609060101010101" pitchFamily="49" charset="-122"/>
                <a:cs typeface="+mn-cs"/>
                <a:sym typeface="+mn-ea"/>
              </a:rPr>
              <a:t>          </a:t>
            </a:r>
          </a:p>
          <a:p>
            <a:pPr marL="0" marR="0" lvl="0" indent="0" algn="l" defTabSz="914400" rtl="0" eaLnBrk="1" fontAlgn="base" latinLnBrk="0" hangingPunct="1">
              <a:lnSpc>
                <a:spcPct val="130000"/>
              </a:lnSpc>
              <a:spcBef>
                <a:spcPct val="20000"/>
              </a:spcBef>
              <a:spcAft>
                <a:spcPct val="0"/>
              </a:spcAft>
              <a:buClrTx/>
              <a:buSzTx/>
              <a:buFontTx/>
              <a:buNone/>
              <a:defRPr/>
            </a:pPr>
            <a:endParaRPr kumimoji="0" lang="en-US" altLang="zh-CN" sz="3735" b="1" i="0" u="none" strike="noStrike" kern="1200" cap="none" spc="0" normalizeH="0" baseline="0" noProof="0" dirty="0">
              <a:ln>
                <a:noFill/>
              </a:ln>
              <a:solidFill>
                <a:srgbClr val="000000"/>
              </a:solidFill>
              <a:effectLst/>
              <a:uLnTx/>
              <a:uFillTx/>
              <a:latin typeface="+mn-ea"/>
              <a:ea typeface="+mn-ea"/>
              <a:cs typeface="+mn-cs"/>
              <a:sym typeface="+mn-ea"/>
            </a:endParaRPr>
          </a:p>
          <a:p>
            <a:pPr marL="0" marR="0" lvl="0" indent="0" algn="l" defTabSz="914400" rtl="0" eaLnBrk="1" fontAlgn="base" latinLnBrk="0" hangingPunct="1">
              <a:lnSpc>
                <a:spcPct val="130000"/>
              </a:lnSpc>
              <a:spcBef>
                <a:spcPct val="20000"/>
              </a:spcBef>
              <a:spcAft>
                <a:spcPct val="0"/>
              </a:spcAft>
              <a:buClrTx/>
              <a:buSzTx/>
              <a:buFontTx/>
              <a:buNone/>
              <a:defRPr/>
            </a:pPr>
            <a:endParaRPr kumimoji="0" lang="en-US" altLang="zh-CN" sz="3735" b="1" i="0" u="none" strike="noStrike" kern="1200" cap="none" spc="0" normalizeH="0" baseline="0" noProof="0" dirty="0">
              <a:ln>
                <a:noFill/>
              </a:ln>
              <a:solidFill>
                <a:srgbClr val="000000"/>
              </a:solidFill>
              <a:effectLst/>
              <a:uLnTx/>
              <a:uFillTx/>
              <a:latin typeface="+mn-ea"/>
              <a:ea typeface="+mn-ea"/>
              <a:cs typeface="+mn-cs"/>
              <a:sym typeface="+mn-ea"/>
            </a:endParaRPr>
          </a:p>
          <a:p>
            <a:pPr marL="0" marR="0" lvl="0" indent="0" algn="l" defTabSz="914400" rtl="0" eaLnBrk="1" fontAlgn="base" latinLnBrk="0" hangingPunct="1">
              <a:lnSpc>
                <a:spcPct val="130000"/>
              </a:lnSpc>
              <a:spcBef>
                <a:spcPct val="20000"/>
              </a:spcBef>
              <a:spcAft>
                <a:spcPct val="0"/>
              </a:spcAft>
              <a:buClrTx/>
              <a:buSzTx/>
              <a:buFontTx/>
              <a:buNone/>
              <a:defRPr/>
            </a:pPr>
            <a:endParaRPr kumimoji="0" lang="en-US" altLang="zh-CN" sz="3735" b="1" i="0" u="none" strike="noStrike" kern="1200" cap="none" spc="0" normalizeH="0" baseline="0" noProof="0" dirty="0">
              <a:ln>
                <a:noFill/>
              </a:ln>
              <a:solidFill>
                <a:srgbClr val="000000"/>
              </a:solidFill>
              <a:effectLst/>
              <a:uLnTx/>
              <a:uFillTx/>
              <a:latin typeface="+mn-ea"/>
              <a:ea typeface="+mn-ea"/>
              <a:cs typeface="+mn-cs"/>
              <a:sym typeface="+mn-ea"/>
            </a:endParaRPr>
          </a:p>
          <a:p>
            <a:pPr marL="0" marR="0" lvl="0" indent="0" algn="l" defTabSz="914400" rtl="0" eaLnBrk="1" fontAlgn="base" latinLnBrk="0" hangingPunct="1">
              <a:lnSpc>
                <a:spcPct val="130000"/>
              </a:lnSpc>
              <a:spcBef>
                <a:spcPct val="20000"/>
              </a:spcBef>
              <a:spcAft>
                <a:spcPct val="0"/>
              </a:spcAft>
              <a:buClrTx/>
              <a:buSzTx/>
              <a:buFontTx/>
              <a:buNone/>
              <a:defRPr/>
            </a:pPr>
            <a:r>
              <a:rPr kumimoji="0" lang="zh-CN" altLang="en-US" sz="3735" b="1" i="0" u="none" strike="noStrike" kern="1200" cap="none" spc="0" normalizeH="0" baseline="0" noProof="0" dirty="0">
                <a:ln>
                  <a:noFill/>
                </a:ln>
                <a:solidFill>
                  <a:srgbClr val="000000"/>
                </a:solidFill>
                <a:effectLst/>
                <a:uLnTx/>
                <a:uFillTx/>
                <a:latin typeface="+mn-ea"/>
                <a:ea typeface="+mn-ea"/>
                <a:cs typeface="+mn-cs"/>
                <a:sym typeface="+mn-ea"/>
              </a:rPr>
              <a:t>例：学生中没有人以前见过我。</a:t>
            </a:r>
            <a:endParaRPr kumimoji="0" lang="en-US" altLang="zh-CN" sz="3735" b="1" i="0" u="none" strike="noStrike" kern="1200" cap="none" spc="0" normalizeH="0" baseline="0" noProof="0" dirty="0">
              <a:ln>
                <a:noFill/>
              </a:ln>
              <a:solidFill>
                <a:srgbClr val="000000"/>
              </a:solidFill>
              <a:effectLst/>
              <a:uLnTx/>
              <a:uFillTx/>
              <a:latin typeface="+mn-ea"/>
              <a:ea typeface="+mn-ea"/>
              <a:cs typeface="+mn-cs"/>
              <a:sym typeface="+mn-ea"/>
            </a:endParaRPr>
          </a:p>
          <a:p>
            <a:pPr marL="0" marR="0" lvl="0" indent="0" algn="l" defTabSz="914400" rtl="0" eaLnBrk="1" fontAlgn="base" latinLnBrk="0" hangingPunct="1">
              <a:lnSpc>
                <a:spcPct val="130000"/>
              </a:lnSpc>
              <a:spcBef>
                <a:spcPct val="20000"/>
              </a:spcBef>
              <a:spcAft>
                <a:spcPct val="0"/>
              </a:spcAft>
              <a:buClrTx/>
              <a:buSzTx/>
              <a:buFontTx/>
              <a:buNone/>
              <a:defRPr/>
            </a:pPr>
            <a:r>
              <a:rPr kumimoji="0" lang="en-US" altLang="zh-CN" sz="3735" b="1" i="0" u="none" strike="noStrike" kern="1200" cap="none" spc="0" normalizeH="0" baseline="0" noProof="0" dirty="0">
                <a:ln>
                  <a:noFill/>
                </a:ln>
                <a:solidFill>
                  <a:srgbClr val="000000"/>
                </a:solidFill>
                <a:effectLst/>
                <a:uLnTx/>
                <a:uFillTx/>
                <a:latin typeface="Times New Roman" panose="02020603050405020304" pitchFamily="18" charset="0"/>
                <a:ea typeface="黑体" panose="02010609060101010101" pitchFamily="49" charset="-122"/>
                <a:cs typeface="+mn-cs"/>
                <a:sym typeface="+mn-ea"/>
              </a:rPr>
              <a:t>        </a:t>
            </a:r>
            <a:r>
              <a:rPr kumimoji="0" lang="en-US" altLang="zh-CN" sz="3735" b="1" i="0" u="none" strike="noStrike" kern="1200" cap="none" spc="0" normalizeH="0" baseline="0" noProof="0" dirty="0">
                <a:ln>
                  <a:noFill/>
                </a:ln>
                <a:solidFill>
                  <a:schemeClr val="tx1"/>
                </a:solidFill>
                <a:effectLst/>
                <a:uLnTx/>
                <a:uFillTx/>
                <a:latin typeface="Times New Roman" panose="02020603050405020304" pitchFamily="18" charset="0"/>
                <a:ea typeface="黑体" panose="02010609060101010101" pitchFamily="49" charset="-122"/>
                <a:cs typeface="+mn-cs"/>
                <a:sym typeface="+mn-ea"/>
              </a:rPr>
              <a:t>None of the students has / have seen me before.</a:t>
            </a:r>
          </a:p>
        </p:txBody>
      </p:sp>
      <p:sp>
        <p:nvSpPr>
          <p:cNvPr id="4" name="矩形 3"/>
          <p:cNvSpPr/>
          <p:nvPr/>
        </p:nvSpPr>
        <p:spPr>
          <a:xfrm>
            <a:off x="859997" y="1861506"/>
            <a:ext cx="10176933" cy="239204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200" i="0" u="none" strike="noStrike" kern="1200" cap="none" spc="0" normalizeH="0" baseline="0" noProof="0" dirty="0">
                <a:ln>
                  <a:noFill/>
                </a:ln>
                <a:solidFill>
                  <a:srgbClr val="0000FF"/>
                </a:solidFill>
                <a:effectLst/>
                <a:uLnTx/>
                <a:uFillTx/>
                <a:latin typeface="+mn-lt"/>
                <a:ea typeface="黑体" panose="02010609060101010101" pitchFamily="49" charset="-122"/>
                <a:cs typeface="+mn-cs"/>
                <a:sym typeface="+mn-ea"/>
              </a:rPr>
              <a:t> none </a:t>
            </a:r>
            <a:r>
              <a:rPr kumimoji="0" lang="en-US" altLang="zh-CN" sz="3200" i="0" u="none" strike="noStrike" kern="1200" cap="none" spc="0" normalizeH="0" baseline="0" noProof="0" dirty="0" smtClean="0">
                <a:ln>
                  <a:noFill/>
                </a:ln>
                <a:solidFill>
                  <a:srgbClr val="0000FF"/>
                </a:solidFill>
                <a:effectLst/>
                <a:uLnTx/>
                <a:uFillTx/>
                <a:latin typeface="+mn-lt"/>
                <a:ea typeface="黑体" panose="02010609060101010101" pitchFamily="49" charset="-122"/>
                <a:cs typeface="+mn-cs"/>
                <a:sym typeface="+mn-ea"/>
              </a:rPr>
              <a:t>of </a:t>
            </a:r>
            <a:r>
              <a:rPr kumimoji="0" lang="zh-CN" altLang="en-US" sz="3600" i="0" u="none" strike="noStrike" kern="1200" cap="none" spc="0" normalizeH="0" baseline="0" noProof="0" dirty="0" smtClean="0">
                <a:ln>
                  <a:noFill/>
                </a:ln>
                <a:solidFill>
                  <a:srgbClr val="0000FF"/>
                </a:solidFill>
                <a:effectLst/>
                <a:uLnTx/>
                <a:uFillTx/>
                <a:latin typeface="+mn-lt"/>
                <a:cs typeface="+mn-cs"/>
                <a:sym typeface="+mn-ea"/>
              </a:rPr>
              <a:t>意</a:t>
            </a:r>
            <a:r>
              <a:rPr kumimoji="0" lang="zh-CN" altLang="en-US" sz="3600" i="0" u="none" strike="noStrike" kern="1200" cap="none" spc="0" normalizeH="0" baseline="0" noProof="0" dirty="0">
                <a:ln>
                  <a:noFill/>
                </a:ln>
                <a:solidFill>
                  <a:srgbClr val="0000FF"/>
                </a:solidFill>
                <a:effectLst/>
                <a:uLnTx/>
                <a:uFillTx/>
                <a:latin typeface="+mn-lt"/>
                <a:cs typeface="+mn-cs"/>
                <a:sym typeface="+mn-ea"/>
              </a:rPr>
              <a:t>为“没有一个；都不”，作主语时，若后跟不可数名词，谓语动词要用单数形式；若后跟可数名词的复数，谓语动词用单、复数形式均可。</a:t>
            </a:r>
            <a:endParaRPr kumimoji="0" lang="zh-CN" altLang="en-US" sz="2000" i="0" u="none" strike="noStrike" kern="1200" cap="none" spc="0" normalizeH="0" baseline="0" noProof="0" dirty="0">
              <a:ln>
                <a:noFill/>
              </a:ln>
              <a:solidFill>
                <a:schemeClr val="dk1"/>
              </a:solidFill>
              <a:effectLst/>
              <a:uLnTx/>
              <a:uFillTx/>
              <a:latin typeface="+mn-lt"/>
              <a:cs typeface="+mn-cs"/>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7411">
                                            <p:txEl>
                                              <p:pRg st="4" end="4"/>
                                            </p:txEl>
                                          </p:spTgt>
                                        </p:tgtEl>
                                        <p:attrNameLst>
                                          <p:attrName>style.visibility</p:attrName>
                                        </p:attrNameLst>
                                      </p:cBhvr>
                                      <p:to>
                                        <p:strVal val="visible"/>
                                      </p:to>
                                    </p:set>
                                    <p:animEffect transition="in" filter="randombar(horizontal)">
                                      <p:cBhvr>
                                        <p:cTn id="12" dur="500"/>
                                        <p:tgtEl>
                                          <p:spTgt spid="1741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17411">
                                            <p:txEl>
                                              <p:pRg st="5" end="5"/>
                                            </p:txEl>
                                          </p:spTgt>
                                        </p:tgtEl>
                                        <p:attrNameLst>
                                          <p:attrName>style.visibility</p:attrName>
                                        </p:attrNameLst>
                                      </p:cBhvr>
                                      <p:to>
                                        <p:strVal val="visible"/>
                                      </p:to>
                                    </p:set>
                                    <p:anim calcmode="lin" valueType="num">
                                      <p:cBhvr>
                                        <p:cTn id="17" dur="500" fill="hold"/>
                                        <p:tgtEl>
                                          <p:spTgt spid="17411">
                                            <p:txEl>
                                              <p:pRg st="5" end="5"/>
                                            </p:txEl>
                                          </p:spTgt>
                                        </p:tgtEl>
                                        <p:attrNameLst>
                                          <p:attrName>ppt_w</p:attrName>
                                        </p:attrNameLst>
                                      </p:cBhvr>
                                      <p:tavLst>
                                        <p:tav tm="0">
                                          <p:val>
                                            <p:fltVal val="0"/>
                                          </p:val>
                                        </p:tav>
                                        <p:tav tm="100000">
                                          <p:val>
                                            <p:strVal val="#ppt_w"/>
                                          </p:val>
                                        </p:tav>
                                      </p:tavLst>
                                    </p:anim>
                                    <p:anim calcmode="lin" valueType="num">
                                      <p:cBhvr>
                                        <p:cTn id="18" dur="500" fill="hold"/>
                                        <p:tgtEl>
                                          <p:spTgt spid="17411">
                                            <p:txEl>
                                              <p:pRg st="5" end="5"/>
                                            </p:txEl>
                                          </p:spTgt>
                                        </p:tgtEl>
                                        <p:attrNameLst>
                                          <p:attrName>ppt_h</p:attrName>
                                        </p:attrNameLst>
                                      </p:cBhvr>
                                      <p:tavLst>
                                        <p:tav tm="0">
                                          <p:val>
                                            <p:fltVal val="0"/>
                                          </p:val>
                                        </p:tav>
                                        <p:tav tm="100000">
                                          <p:val>
                                            <p:strVal val="#ppt_h"/>
                                          </p:val>
                                        </p:tav>
                                      </p:tavLst>
                                    </p:anim>
                                    <p:animEffect transition="in" filter="fade">
                                      <p:cBhvr>
                                        <p:cTn id="19" dur="5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矩形 1"/>
          <p:cNvSpPr/>
          <p:nvPr/>
        </p:nvSpPr>
        <p:spPr>
          <a:xfrm>
            <a:off x="1246717" y="1344084"/>
            <a:ext cx="1294765" cy="666115"/>
          </a:xfrm>
          <a:prstGeom prst="rect">
            <a:avLst/>
          </a:prstGeom>
          <a:noFill/>
          <a:ln w="9525">
            <a:noFill/>
          </a:ln>
        </p:spPr>
        <p:txBody>
          <a:bodyPr wrap="none" anchor="t">
            <a:spAutoFit/>
          </a:bodyPr>
          <a:lstStyle/>
          <a:p>
            <a:r>
              <a:rPr lang="zh-CN" altLang="en-US" sz="3735" b="1" dirty="0">
                <a:solidFill>
                  <a:srgbClr val="0000FF"/>
                </a:solidFill>
                <a:latin typeface="Arial" panose="020B0604020202020204" pitchFamily="34" charset="0"/>
                <a:ea typeface="楷体" panose="02010609060101010101" pitchFamily="49" charset="-122"/>
              </a:rPr>
              <a:t>拓展</a:t>
            </a:r>
            <a:r>
              <a:rPr lang="en-US" altLang="zh-CN" sz="3735" b="1" dirty="0">
                <a:solidFill>
                  <a:srgbClr val="0000FF"/>
                </a:solidFill>
                <a:latin typeface="Arial" panose="020B0604020202020204" pitchFamily="34" charset="0"/>
                <a:ea typeface="楷体" panose="02010609060101010101" pitchFamily="49" charset="-122"/>
              </a:rPr>
              <a:t>:</a:t>
            </a:r>
            <a:endParaRPr lang="zh-CN" altLang="en-US" sz="3735" b="1" dirty="0">
              <a:solidFill>
                <a:srgbClr val="0000FF"/>
              </a:solidFill>
              <a:latin typeface="Arial" panose="020B0604020202020204" pitchFamily="34" charset="0"/>
              <a:ea typeface="楷体" panose="02010609060101010101" pitchFamily="49" charset="-122"/>
            </a:endParaRPr>
          </a:p>
        </p:txBody>
      </p:sp>
      <p:sp>
        <p:nvSpPr>
          <p:cNvPr id="18435" name="矩形 2"/>
          <p:cNvSpPr/>
          <p:nvPr/>
        </p:nvSpPr>
        <p:spPr>
          <a:xfrm>
            <a:off x="1382184" y="1746251"/>
            <a:ext cx="9560983" cy="1817370"/>
          </a:xfrm>
          <a:prstGeom prst="rect">
            <a:avLst/>
          </a:prstGeom>
          <a:noFill/>
          <a:ln w="9525">
            <a:noFill/>
          </a:ln>
        </p:spPr>
        <p:txBody>
          <a:bodyPr anchor="t">
            <a:spAutoFit/>
          </a:bodyPr>
          <a:lstStyle/>
          <a:p>
            <a:pPr>
              <a:lnSpc>
                <a:spcPct val="150000"/>
              </a:lnSpc>
            </a:pPr>
            <a:r>
              <a:rPr lang="en-US" altLang="zh-CN" sz="3735" b="1" dirty="0">
                <a:solidFill>
                  <a:srgbClr val="0000FF"/>
                </a:solidFill>
                <a:latin typeface="Times New Roman" panose="02020603050405020304" pitchFamily="18" charset="0"/>
                <a:ea typeface="楷体" panose="02010609060101010101" pitchFamily="49" charset="-122"/>
              </a:rPr>
              <a:t>         no one</a:t>
            </a:r>
            <a:r>
              <a:rPr lang="zh-CN" altLang="en-US" sz="3735" b="1" dirty="0">
                <a:solidFill>
                  <a:srgbClr val="0000FF"/>
                </a:solidFill>
                <a:latin typeface="Times New Roman" panose="02020603050405020304" pitchFamily="18" charset="0"/>
                <a:ea typeface="楷体" panose="02010609060101010101" pitchFamily="49" charset="-122"/>
              </a:rPr>
              <a:t>常用来指人，不与</a:t>
            </a:r>
            <a:r>
              <a:rPr lang="en-US" altLang="zh-CN" sz="3735" b="1" dirty="0">
                <a:solidFill>
                  <a:srgbClr val="0000FF"/>
                </a:solidFill>
                <a:latin typeface="Times New Roman" panose="02020603050405020304" pitchFamily="18" charset="0"/>
                <a:ea typeface="楷体" panose="02010609060101010101" pitchFamily="49" charset="-122"/>
              </a:rPr>
              <a:t>of</a:t>
            </a:r>
            <a:r>
              <a:rPr lang="zh-CN" altLang="en-US" sz="3735" b="1" dirty="0">
                <a:solidFill>
                  <a:srgbClr val="0000FF"/>
                </a:solidFill>
                <a:latin typeface="Times New Roman" panose="02020603050405020304" pitchFamily="18" charset="0"/>
                <a:ea typeface="楷体" panose="02010609060101010101" pitchFamily="49" charset="-122"/>
              </a:rPr>
              <a:t>连用，作主语时谓语动词要用单数形式。</a:t>
            </a:r>
          </a:p>
        </p:txBody>
      </p:sp>
      <p:sp>
        <p:nvSpPr>
          <p:cNvPr id="18436" name="矩形 3"/>
          <p:cNvSpPr/>
          <p:nvPr/>
        </p:nvSpPr>
        <p:spPr>
          <a:xfrm>
            <a:off x="1437217" y="3666067"/>
            <a:ext cx="9505949" cy="1817370"/>
          </a:xfrm>
          <a:prstGeom prst="rect">
            <a:avLst/>
          </a:prstGeom>
          <a:noFill/>
          <a:ln w="9525">
            <a:noFill/>
          </a:ln>
        </p:spPr>
        <p:txBody>
          <a:bodyPr anchor="t">
            <a:spAutoFit/>
          </a:bodyPr>
          <a:lstStyle/>
          <a:p>
            <a:pPr>
              <a:lnSpc>
                <a:spcPct val="150000"/>
              </a:lnSpc>
            </a:pPr>
            <a:r>
              <a:rPr lang="zh-CN" altLang="en-US" sz="3735" b="1" dirty="0">
                <a:latin typeface="Times New Roman" panose="02020603050405020304" pitchFamily="18" charset="0"/>
                <a:ea typeface="楷体" panose="02010609060101010101" pitchFamily="49" charset="-122"/>
              </a:rPr>
              <a:t>例：</a:t>
            </a:r>
            <a:r>
              <a:rPr lang="zh-CN" altLang="en-US" sz="3735" b="1" dirty="0">
                <a:latin typeface="Arial" panose="020B0604020202020204" pitchFamily="34" charset="0"/>
                <a:ea typeface="楷体" panose="02010609060101010101" pitchFamily="49" charset="-122"/>
              </a:rPr>
              <a:t>没有人喜欢没礼貌的人。 </a:t>
            </a:r>
            <a:endParaRPr lang="en-US" altLang="zh-CN" sz="3735" b="1" dirty="0">
              <a:latin typeface="Arial" panose="020B0604020202020204" pitchFamily="34" charset="0"/>
              <a:ea typeface="楷体" panose="02010609060101010101" pitchFamily="49" charset="-122"/>
            </a:endParaRPr>
          </a:p>
          <a:p>
            <a:pPr>
              <a:lnSpc>
                <a:spcPct val="150000"/>
              </a:lnSpc>
            </a:pPr>
            <a:r>
              <a:rPr lang="en-US" altLang="zh-CN" sz="3735" b="1" dirty="0">
                <a:latin typeface="Arial" panose="020B0604020202020204" pitchFamily="34" charset="0"/>
                <a:ea typeface="楷体" panose="02010609060101010101" pitchFamily="49" charset="-122"/>
              </a:rPr>
              <a:t>        </a:t>
            </a:r>
            <a:r>
              <a:rPr lang="en-US" altLang="zh-CN" sz="3735" b="1" dirty="0">
                <a:latin typeface="Times New Roman" panose="02020603050405020304" pitchFamily="18" charset="0"/>
                <a:ea typeface="楷体" panose="02010609060101010101" pitchFamily="49" charset="-122"/>
              </a:rPr>
              <a:t>No one likes a person with bad manners.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wipe(down)">
                                      <p:cBhvr>
                                        <p:cTn id="7" dur="500"/>
                                        <p:tgtEl>
                                          <p:spTgt spid="1843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8434"/>
                                        </p:tgtEl>
                                        <p:attrNameLst>
                                          <p:attrName>style.visibility</p:attrName>
                                        </p:attrNameLst>
                                      </p:cBhvr>
                                      <p:to>
                                        <p:strVal val="visible"/>
                                      </p:to>
                                    </p:set>
                                    <p:animEffect transition="in" filter="wipe(down)">
                                      <p:cBhvr>
                                        <p:cTn id="10" dur="500"/>
                                        <p:tgtEl>
                                          <p:spTgt spid="18434"/>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18436">
                                            <p:txEl>
                                              <p:pRg st="0" end="0"/>
                                            </p:txEl>
                                          </p:spTgt>
                                        </p:tgtEl>
                                        <p:attrNameLst>
                                          <p:attrName>style.visibility</p:attrName>
                                        </p:attrNameLst>
                                      </p:cBhvr>
                                      <p:to>
                                        <p:strVal val="visible"/>
                                      </p:to>
                                    </p:set>
                                    <p:animEffect transition="in" filter="randombar(horizontal)">
                                      <p:cBhvr>
                                        <p:cTn id="15" dur="500"/>
                                        <p:tgtEl>
                                          <p:spTgt spid="1843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18436">
                                            <p:txEl>
                                              <p:pRg st="1" end="1"/>
                                            </p:txEl>
                                          </p:spTgt>
                                        </p:tgtEl>
                                        <p:attrNameLst>
                                          <p:attrName>style.visibility</p:attrName>
                                        </p:attrNameLst>
                                      </p:cBhvr>
                                      <p:to>
                                        <p:strVal val="visible"/>
                                      </p:to>
                                    </p:set>
                                    <p:anim calcmode="lin" valueType="num">
                                      <p:cBhvr>
                                        <p:cTn id="20" dur="500" fill="hold"/>
                                        <p:tgtEl>
                                          <p:spTgt spid="18436">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18436">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1843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矩形 1"/>
          <p:cNvSpPr/>
          <p:nvPr/>
        </p:nvSpPr>
        <p:spPr>
          <a:xfrm>
            <a:off x="1005417" y="1123951"/>
            <a:ext cx="8051800" cy="666115"/>
          </a:xfrm>
          <a:prstGeom prst="rect">
            <a:avLst/>
          </a:prstGeom>
          <a:noFill/>
          <a:ln w="9525">
            <a:noFill/>
          </a:ln>
        </p:spPr>
        <p:txBody>
          <a:bodyPr anchor="t">
            <a:spAutoFit/>
          </a:bodyPr>
          <a:lstStyle/>
          <a:p>
            <a:pPr>
              <a:spcBef>
                <a:spcPct val="20000"/>
              </a:spcBef>
            </a:pPr>
            <a:r>
              <a:rPr lang="en-US" altLang="zh-CN" sz="3735" b="1" dirty="0">
                <a:solidFill>
                  <a:srgbClr val="000000"/>
                </a:solidFill>
                <a:latin typeface="Times New Roman" panose="02020603050405020304" pitchFamily="18" charset="0"/>
                <a:ea typeface="黑体" panose="02010609060101010101" pitchFamily="49" charset="-122"/>
              </a:rPr>
              <a:t>5.You’ll </a:t>
            </a:r>
            <a:r>
              <a:rPr lang="en-US" altLang="zh-CN" sz="3735" b="1" dirty="0">
                <a:solidFill>
                  <a:srgbClr val="FF0000"/>
                </a:solidFill>
                <a:latin typeface="Times New Roman" panose="02020603050405020304" pitchFamily="18" charset="0"/>
                <a:ea typeface="黑体" panose="02010609060101010101" pitchFamily="49" charset="-122"/>
              </a:rPr>
              <a:t>make mistakes </a:t>
            </a:r>
            <a:r>
              <a:rPr lang="en-US" altLang="zh-CN" sz="3735" b="1" dirty="0">
                <a:solidFill>
                  <a:srgbClr val="000000"/>
                </a:solidFill>
                <a:latin typeface="Times New Roman" panose="02020603050405020304" pitchFamily="18" charset="0"/>
                <a:ea typeface="黑体" panose="02010609060101010101" pitchFamily="49" charset="-122"/>
              </a:rPr>
              <a:t>along the way</a:t>
            </a:r>
            <a:endParaRPr lang="en-US" altLang="zh-CN" sz="3465" b="1" dirty="0">
              <a:solidFill>
                <a:srgbClr val="0000FF"/>
              </a:solidFill>
              <a:latin typeface="Times New Roman" panose="02020603050405020304" pitchFamily="18" charset="0"/>
              <a:ea typeface="黑体" panose="02010609060101010101" pitchFamily="49" charset="-122"/>
            </a:endParaRPr>
          </a:p>
        </p:txBody>
      </p:sp>
      <p:sp>
        <p:nvSpPr>
          <p:cNvPr id="22531" name="Text Box 5"/>
          <p:cNvSpPr txBox="1"/>
          <p:nvPr/>
        </p:nvSpPr>
        <p:spPr>
          <a:xfrm>
            <a:off x="1102784" y="4004733"/>
            <a:ext cx="8161867" cy="1586230"/>
          </a:xfrm>
          <a:prstGeom prst="rect">
            <a:avLst/>
          </a:prstGeom>
          <a:noFill/>
          <a:ln w="9525">
            <a:noFill/>
          </a:ln>
        </p:spPr>
        <p:txBody>
          <a:bodyPr anchor="t">
            <a:spAutoFit/>
          </a:bodyPr>
          <a:lstStyle/>
          <a:p>
            <a:pPr>
              <a:lnSpc>
                <a:spcPct val="130000"/>
              </a:lnSpc>
            </a:pPr>
            <a:r>
              <a:rPr lang="zh-CN" altLang="en-US" sz="3735" b="1" dirty="0">
                <a:latin typeface="Times New Roman" panose="02020603050405020304" pitchFamily="18" charset="0"/>
                <a:ea typeface="楷体" panose="02010609060101010101" pitchFamily="49" charset="-122"/>
                <a:sym typeface="Times New Roman" panose="02020603050405020304" pitchFamily="18" charset="0"/>
              </a:rPr>
              <a:t>例：我在拼写上犯了几处错误。</a:t>
            </a:r>
            <a:endParaRPr lang="en-US" altLang="zh-CN" sz="3735" b="1" dirty="0">
              <a:latin typeface="Times New Roman" panose="02020603050405020304" pitchFamily="18" charset="0"/>
              <a:ea typeface="楷体" panose="02010609060101010101" pitchFamily="49" charset="-122"/>
              <a:sym typeface="Times New Roman" panose="02020603050405020304" pitchFamily="18" charset="0"/>
            </a:endParaRPr>
          </a:p>
          <a:p>
            <a:pPr>
              <a:lnSpc>
                <a:spcPct val="130000"/>
              </a:lnSpc>
            </a:pPr>
            <a:r>
              <a:rPr lang="en-US" altLang="zh-CN" sz="3735" b="1" dirty="0">
                <a:latin typeface="Times New Roman" panose="02020603050405020304" pitchFamily="18" charset="0"/>
                <a:ea typeface="楷体" panose="02010609060101010101" pitchFamily="49" charset="-122"/>
                <a:sym typeface="Times New Roman" panose="02020603050405020304" pitchFamily="18" charset="0"/>
              </a:rPr>
              <a:t>         I made a few mistakes in spelling.</a:t>
            </a:r>
          </a:p>
        </p:txBody>
      </p:sp>
      <p:sp>
        <p:nvSpPr>
          <p:cNvPr id="3" name="矩形 2"/>
          <p:cNvSpPr/>
          <p:nvPr/>
        </p:nvSpPr>
        <p:spPr>
          <a:xfrm>
            <a:off x="1102784" y="2067984"/>
            <a:ext cx="10176933" cy="181673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0000FF"/>
                </a:solidFill>
                <a:effectLst/>
                <a:uLnTx/>
                <a:uFillTx/>
                <a:latin typeface="+mn-lt"/>
                <a:ea typeface="+mn-ea"/>
                <a:cs typeface="Times New Roman" panose="02020603050405020304" pitchFamily="18" charset="0"/>
                <a:sym typeface="Times New Roman" panose="02020603050405020304" pitchFamily="18" charset="0"/>
              </a:rPr>
              <a:t> make mistakes</a:t>
            </a:r>
            <a:r>
              <a:rPr kumimoji="0" lang="zh-CN" altLang="en-US" sz="3735" b="1" i="0" u="none" strike="noStrike" kern="1200" cap="none" spc="0" normalizeH="0" baseline="0" noProof="0" dirty="0">
                <a:ln>
                  <a:noFill/>
                </a:ln>
                <a:solidFill>
                  <a:srgbClr val="0000FF"/>
                </a:solidFill>
                <a:effectLst/>
                <a:uLnTx/>
                <a:uFillTx/>
                <a:latin typeface="+mn-lt"/>
                <a:ea typeface="+mn-ea"/>
                <a:cs typeface="Times New Roman" panose="02020603050405020304" pitchFamily="18" charset="0"/>
                <a:sym typeface="Times New Roman" panose="02020603050405020304" pitchFamily="18" charset="0"/>
              </a:rPr>
              <a:t>为固定短语，意为“犯错”，相当于</a:t>
            </a:r>
            <a:r>
              <a:rPr kumimoji="0" lang="en-US" altLang="zh-CN" sz="3735" b="1" i="0" u="none" strike="noStrike" kern="1200" cap="none" spc="0" normalizeH="0" baseline="0" noProof="0" dirty="0">
                <a:ln>
                  <a:noFill/>
                </a:ln>
                <a:solidFill>
                  <a:srgbClr val="0000FF"/>
                </a:solidFill>
                <a:effectLst/>
                <a:uLnTx/>
                <a:uFillTx/>
                <a:latin typeface="+mn-lt"/>
                <a:ea typeface="+mn-ea"/>
                <a:cs typeface="Times New Roman" panose="02020603050405020304" pitchFamily="18" charset="0"/>
                <a:sym typeface="Times New Roman" panose="02020603050405020304" pitchFamily="18" charset="0"/>
              </a:rPr>
              <a:t>make a mistake</a:t>
            </a:r>
            <a:r>
              <a:rPr kumimoji="0" lang="zh-CN" altLang="en-US" sz="3735" b="1" i="0" u="none" strike="noStrike" kern="1200" cap="none" spc="0" normalizeH="0" baseline="0" noProof="0" dirty="0">
                <a:ln>
                  <a:noFill/>
                </a:ln>
                <a:solidFill>
                  <a:srgbClr val="0000FF"/>
                </a:solidFill>
                <a:effectLst/>
                <a:uLnTx/>
                <a:uFillTx/>
                <a:latin typeface="+mn-lt"/>
                <a:ea typeface="+mn-ea"/>
                <a:cs typeface="Times New Roman" panose="02020603050405020304" pitchFamily="18" charset="0"/>
                <a:sym typeface="Times New Roman" panose="02020603050405020304" pitchFamily="18" charset="0"/>
              </a:rPr>
              <a:t>。</a:t>
            </a:r>
            <a:r>
              <a:rPr kumimoji="0" lang="en-US" altLang="zh-CN" sz="3735" b="1" i="0" u="none" strike="noStrike" kern="1200" cap="none" spc="0" normalizeH="0" baseline="0" noProof="0" dirty="0">
                <a:ln>
                  <a:noFill/>
                </a:ln>
                <a:solidFill>
                  <a:srgbClr val="0000FF"/>
                </a:solidFill>
                <a:effectLst/>
                <a:uLnTx/>
                <a:uFillTx/>
                <a:latin typeface="+mn-lt"/>
                <a:ea typeface="+mn-ea"/>
                <a:cs typeface="Times New Roman" panose="02020603050405020304" pitchFamily="18" charset="0"/>
                <a:sym typeface="Times New Roman" panose="02020603050405020304" pitchFamily="18" charset="0"/>
              </a:rPr>
              <a:t>mistake</a:t>
            </a:r>
            <a:r>
              <a:rPr kumimoji="0" lang="zh-CN" altLang="en-US" sz="3735" b="1" i="0" u="none" strike="noStrike" kern="1200" cap="none" spc="0" normalizeH="0" baseline="0" noProof="0" dirty="0">
                <a:ln>
                  <a:noFill/>
                </a:ln>
                <a:solidFill>
                  <a:srgbClr val="0000FF"/>
                </a:solidFill>
                <a:effectLst/>
                <a:uLnTx/>
                <a:uFillTx/>
                <a:latin typeface="+mn-lt"/>
                <a:ea typeface="+mn-ea"/>
                <a:cs typeface="Times New Roman" panose="02020603050405020304" pitchFamily="18" charset="0"/>
                <a:sym typeface="Times New Roman" panose="02020603050405020304" pitchFamily="18" charset="0"/>
              </a:rPr>
              <a:t>后可接介词</a:t>
            </a:r>
            <a:r>
              <a:rPr kumimoji="0" lang="en-US" altLang="zh-CN" sz="3735" b="1" i="0" u="none" strike="noStrike" kern="1200" cap="none" spc="0" normalizeH="0" baseline="0" noProof="0" dirty="0">
                <a:ln>
                  <a:noFill/>
                </a:ln>
                <a:solidFill>
                  <a:srgbClr val="0000FF"/>
                </a:solidFill>
                <a:effectLst/>
                <a:uLnTx/>
                <a:uFillTx/>
                <a:latin typeface="+mn-lt"/>
                <a:ea typeface="+mn-ea"/>
                <a:cs typeface="Times New Roman" panose="02020603050405020304" pitchFamily="18" charset="0"/>
                <a:sym typeface="Times New Roman" panose="02020603050405020304" pitchFamily="18" charset="0"/>
              </a:rPr>
              <a:t>in</a:t>
            </a:r>
            <a:r>
              <a:rPr kumimoji="0" lang="zh-CN" altLang="en-US" sz="3735" b="1" i="0" u="none" strike="noStrike" kern="1200" cap="none" spc="0" normalizeH="0" baseline="0" noProof="0" dirty="0">
                <a:ln>
                  <a:noFill/>
                </a:ln>
                <a:solidFill>
                  <a:srgbClr val="0000FF"/>
                </a:solidFill>
                <a:effectLst/>
                <a:uLnTx/>
                <a:uFillTx/>
                <a:latin typeface="+mn-lt"/>
                <a:ea typeface="+mn-ea"/>
                <a:cs typeface="Times New Roman" panose="02020603050405020304" pitchFamily="18" charset="0"/>
                <a:sym typeface="Times New Roman" panose="02020603050405020304" pitchFamily="18" charset="0"/>
              </a:rPr>
              <a:t>，表示在某方面犯错误。</a:t>
            </a:r>
            <a:r>
              <a:rPr kumimoji="0" lang="en-US" altLang="zh-CN" sz="3735" b="1" i="0" u="none" strike="noStrike" kern="1200" cap="none" spc="0" normalizeH="0" baseline="0" noProof="0" dirty="0">
                <a:ln>
                  <a:noFill/>
                </a:ln>
                <a:solidFill>
                  <a:srgbClr val="000000"/>
                </a:solidFill>
                <a:effectLst/>
                <a:uLnTx/>
                <a:uFillTx/>
                <a:latin typeface="+mn-lt"/>
                <a:ea typeface="+mn-ea"/>
                <a:cs typeface="Times New Roman" panose="02020603050405020304" pitchFamily="18" charset="0"/>
                <a:sym typeface="Times New Roman" panose="02020603050405020304" pitchFamily="18" charset="0"/>
              </a:rPr>
              <a:t>     </a:t>
            </a:r>
            <a:endParaRPr kumimoji="0" lang="zh-CN" altLang="en-US" sz="2400" b="0" i="0" u="none" strike="noStrike" kern="1200" cap="none" spc="0" normalizeH="0" baseline="0" noProof="0" dirty="0">
              <a:ln>
                <a:noFill/>
              </a:ln>
              <a:solidFill>
                <a:schemeClr val="dk1"/>
              </a:solidFill>
              <a:effectLst/>
              <a:uLnTx/>
              <a:uFillTx/>
              <a:latin typeface="+mn-lt"/>
              <a:ea typeface="+mn-ea"/>
              <a:cs typeface="+mn-cs"/>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randombar(horizontal)">
                                      <p:cBhvr>
                                        <p:cTn id="12" dur="500"/>
                                        <p:tgtEl>
                                          <p:spTgt spid="225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22531">
                                            <p:txEl>
                                              <p:pRg st="1" end="1"/>
                                            </p:txEl>
                                          </p:spTgt>
                                        </p:tgtEl>
                                        <p:attrNameLst>
                                          <p:attrName>style.visibility</p:attrName>
                                        </p:attrNameLst>
                                      </p:cBhvr>
                                      <p:to>
                                        <p:strVal val="visible"/>
                                      </p:to>
                                    </p:set>
                                    <p:anim calcmode="lin" valueType="num">
                                      <p:cBhvr>
                                        <p:cTn id="17" dur="5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2531">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22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16"/>
          <p:cNvSpPr>
            <a:spLocks noChangeArrowheads="1"/>
          </p:cNvSpPr>
          <p:nvPr/>
        </p:nvSpPr>
        <p:spPr bwMode="auto">
          <a:xfrm>
            <a:off x="3295651" y="1316567"/>
            <a:ext cx="7281333" cy="3361267"/>
          </a:xfrm>
          <a:prstGeom prst="cloudCallout">
            <a:avLst>
              <a:gd name="adj1" fmla="val -56746"/>
              <a:gd name="adj2" fmla="val 44890"/>
            </a:avLst>
          </a:prstGeom>
          <a:solidFill>
            <a:schemeClr val="accent3">
              <a:lumMod val="40000"/>
              <a:lumOff val="60000"/>
            </a:schemeClr>
          </a:solidFill>
          <a:ln>
            <a:noFill/>
          </a:ln>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a:ln>
                <a:noFill/>
              </a:ln>
              <a:solidFill>
                <a:schemeClr val="tx1"/>
              </a:solidFill>
              <a:effectLst/>
              <a:uLnTx/>
              <a:uFillTx/>
              <a:latin typeface="Arial" panose="020B0604020202020204" pitchFamily="34" charset="0"/>
              <a:ea typeface="楷体" panose="02010609060101010101" pitchFamily="49" charset="-122"/>
              <a:cs typeface="+mn-cs"/>
            </a:endParaRPr>
          </a:p>
        </p:txBody>
      </p:sp>
      <p:sp>
        <p:nvSpPr>
          <p:cNvPr id="6147" name="Text Box 17"/>
          <p:cNvSpPr txBox="1"/>
          <p:nvPr/>
        </p:nvSpPr>
        <p:spPr>
          <a:xfrm>
            <a:off x="4176184" y="2099733"/>
            <a:ext cx="6000749" cy="1568450"/>
          </a:xfrm>
          <a:prstGeom prst="rect">
            <a:avLst/>
          </a:prstGeom>
          <a:noFill/>
          <a:ln w="9525">
            <a:noFill/>
          </a:ln>
        </p:spPr>
        <p:txBody>
          <a:bodyPr anchor="t">
            <a:spAutoFit/>
          </a:bodyPr>
          <a:lstStyle/>
          <a:p>
            <a:pPr>
              <a:spcBef>
                <a:spcPct val="20000"/>
              </a:spcBef>
            </a:pPr>
            <a:r>
              <a:rPr lang="en-US" altLang="zh-CN" sz="4800" b="1" dirty="0">
                <a:solidFill>
                  <a:srgbClr val="0066FF"/>
                </a:solidFill>
                <a:latin typeface="Comic Sans MS" panose="030F0702030302020204" pitchFamily="66" charset="0"/>
                <a:ea typeface="楷体" panose="02010609060101010101" pitchFamily="49" charset="-122"/>
              </a:rPr>
              <a:t>Now, let’s enjoy a graduation song.</a:t>
            </a:r>
          </a:p>
        </p:txBody>
      </p:sp>
      <p:pic>
        <p:nvPicPr>
          <p:cNvPr id="6148" name="图片 6"/>
          <p:cNvPicPr>
            <a:picLocks noChangeAspect="1"/>
          </p:cNvPicPr>
          <p:nvPr/>
        </p:nvPicPr>
        <p:blipFill>
          <a:blip r:embed="rId2" cstate="email"/>
          <a:stretch>
            <a:fillRect/>
          </a:stretch>
        </p:blipFill>
        <p:spPr>
          <a:xfrm>
            <a:off x="1113367" y="3524251"/>
            <a:ext cx="1674284" cy="2125133"/>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fade">
                                      <p:cBhvr>
                                        <p:cTn id="7" dur="1000"/>
                                        <p:tgtEl>
                                          <p:spTgt spid="6147"/>
                                        </p:tgtEl>
                                      </p:cBhvr>
                                    </p:animEffect>
                                    <p:anim calcmode="lin" valueType="num">
                                      <p:cBhvr>
                                        <p:cTn id="8" dur="1000" fill="hold"/>
                                        <p:tgtEl>
                                          <p:spTgt spid="6147"/>
                                        </p:tgtEl>
                                        <p:attrNameLst>
                                          <p:attrName>ppt_x</p:attrName>
                                        </p:attrNameLst>
                                      </p:cBhvr>
                                      <p:tavLst>
                                        <p:tav tm="0">
                                          <p:val>
                                            <p:strVal val="#ppt_x"/>
                                          </p:val>
                                        </p:tav>
                                        <p:tav tm="100000">
                                          <p:val>
                                            <p:strVal val="#ppt_x"/>
                                          </p:val>
                                        </p:tav>
                                      </p:tavLst>
                                    </p:anim>
                                    <p:anim calcmode="lin" valueType="num">
                                      <p:cBhvr>
                                        <p:cTn id="9" dur="1000" fill="hold"/>
                                        <p:tgtEl>
                                          <p:spTgt spid="614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fade">
                                      <p:cBhvr>
                                        <p:cTn id="12" dur="1000"/>
                                        <p:tgtEl>
                                          <p:spTgt spid="6146"/>
                                        </p:tgtEl>
                                      </p:cBhvr>
                                    </p:animEffect>
                                    <p:anim calcmode="lin" valueType="num">
                                      <p:cBhvr>
                                        <p:cTn id="13" dur="1000" fill="hold"/>
                                        <p:tgtEl>
                                          <p:spTgt spid="6146"/>
                                        </p:tgtEl>
                                        <p:attrNameLst>
                                          <p:attrName>ppt_x</p:attrName>
                                        </p:attrNameLst>
                                      </p:cBhvr>
                                      <p:tavLst>
                                        <p:tav tm="0">
                                          <p:val>
                                            <p:strVal val="#ppt_x"/>
                                          </p:val>
                                        </p:tav>
                                        <p:tav tm="100000">
                                          <p:val>
                                            <p:strVal val="#ppt_x"/>
                                          </p:val>
                                        </p:tav>
                                      </p:tavLst>
                                    </p:anim>
                                    <p:anim calcmode="lin" valueType="num">
                                      <p:cBhvr>
                                        <p:cTn id="14" dur="1000" fill="hold"/>
                                        <p:tgtEl>
                                          <p:spTgt spid="614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148"/>
                                        </p:tgtEl>
                                        <p:attrNameLst>
                                          <p:attrName>style.visibility</p:attrName>
                                        </p:attrNameLst>
                                      </p:cBhvr>
                                      <p:to>
                                        <p:strVal val="visible"/>
                                      </p:to>
                                    </p:set>
                                    <p:animEffect transition="in" filter="fade">
                                      <p:cBhvr>
                                        <p:cTn id="17" dur="1000"/>
                                        <p:tgtEl>
                                          <p:spTgt spid="6148"/>
                                        </p:tgtEl>
                                      </p:cBhvr>
                                    </p:animEffect>
                                    <p:anim calcmode="lin" valueType="num">
                                      <p:cBhvr>
                                        <p:cTn id="18" dur="1000" fill="hold"/>
                                        <p:tgtEl>
                                          <p:spTgt spid="6148"/>
                                        </p:tgtEl>
                                        <p:attrNameLst>
                                          <p:attrName>ppt_x</p:attrName>
                                        </p:attrNameLst>
                                      </p:cBhvr>
                                      <p:tavLst>
                                        <p:tav tm="0">
                                          <p:val>
                                            <p:strVal val="#ppt_x"/>
                                          </p:val>
                                        </p:tav>
                                        <p:tav tm="100000">
                                          <p:val>
                                            <p:strVal val="#ppt_x"/>
                                          </p:val>
                                        </p:tav>
                                      </p:tavLst>
                                    </p:anim>
                                    <p:anim calcmode="lin" valueType="num">
                                      <p:cBhvr>
                                        <p:cTn id="19" dur="1000" fill="hold"/>
                                        <p:tgtEl>
                                          <p:spTgt spid="61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ldLvl="0" animBg="1"/>
      <p:bldP spid="614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5"/>
          <p:cNvSpPr txBox="1"/>
          <p:nvPr/>
        </p:nvSpPr>
        <p:spPr>
          <a:xfrm>
            <a:off x="1403351" y="3196167"/>
            <a:ext cx="9480549" cy="2334260"/>
          </a:xfrm>
          <a:prstGeom prst="rect">
            <a:avLst/>
          </a:prstGeom>
          <a:noFill/>
          <a:ln w="9525">
            <a:noFill/>
          </a:ln>
        </p:spPr>
        <p:txBody>
          <a:bodyPr anchor="t">
            <a:spAutoFit/>
          </a:bodyPr>
          <a:lstStyle/>
          <a:p>
            <a:pPr>
              <a:lnSpc>
                <a:spcPct val="130000"/>
              </a:lnSpc>
            </a:pPr>
            <a:r>
              <a:rPr lang="zh-CN" altLang="en-US" sz="3735" b="1" dirty="0">
                <a:latin typeface="Times New Roman" panose="02020603050405020304" pitchFamily="18" charset="0"/>
                <a:ea typeface="楷体" panose="02010609060101010101" pitchFamily="49" charset="-122"/>
                <a:sym typeface="Times New Roman" panose="02020603050405020304" pitchFamily="18" charset="0"/>
              </a:rPr>
              <a:t>例：她妈妈总把她错当成她的妹妹。</a:t>
            </a:r>
            <a:endParaRPr lang="en-US" altLang="zh-CN" sz="3735" b="1" dirty="0">
              <a:latin typeface="Times New Roman" panose="02020603050405020304" pitchFamily="18" charset="0"/>
              <a:ea typeface="楷体" panose="02010609060101010101" pitchFamily="49" charset="-122"/>
              <a:sym typeface="Times New Roman" panose="02020603050405020304" pitchFamily="18" charset="0"/>
            </a:endParaRPr>
          </a:p>
          <a:p>
            <a:pPr>
              <a:lnSpc>
                <a:spcPct val="130000"/>
              </a:lnSpc>
            </a:pPr>
            <a:r>
              <a:rPr lang="en-US" altLang="zh-CN" sz="3735" b="1" dirty="0">
                <a:latin typeface="Times New Roman" panose="02020603050405020304" pitchFamily="18" charset="0"/>
                <a:ea typeface="楷体" panose="02010609060101010101" pitchFamily="49" charset="-122"/>
                <a:sym typeface="Times New Roman" panose="02020603050405020304" pitchFamily="18" charset="0"/>
              </a:rPr>
              <a:t>        Her mother always mistakes her for her   </a:t>
            </a:r>
          </a:p>
          <a:p>
            <a:pPr>
              <a:lnSpc>
                <a:spcPct val="130000"/>
              </a:lnSpc>
            </a:pPr>
            <a:r>
              <a:rPr lang="en-US" altLang="zh-CN" sz="3735" b="1" dirty="0">
                <a:latin typeface="Times New Roman" panose="02020603050405020304" pitchFamily="18" charset="0"/>
                <a:ea typeface="楷体" panose="02010609060101010101" pitchFamily="49" charset="-122"/>
                <a:sym typeface="Times New Roman" panose="02020603050405020304" pitchFamily="18" charset="0"/>
              </a:rPr>
              <a:t>        younger sister.</a:t>
            </a:r>
          </a:p>
        </p:txBody>
      </p:sp>
      <p:sp>
        <p:nvSpPr>
          <p:cNvPr id="3" name="矩形 2"/>
          <p:cNvSpPr/>
          <p:nvPr/>
        </p:nvSpPr>
        <p:spPr>
          <a:xfrm>
            <a:off x="1403351" y="1284817"/>
            <a:ext cx="9696451" cy="181673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735" b="1" i="0" u="none" strike="noStrike" kern="1200" cap="none" spc="0" normalizeH="0" baseline="0" noProof="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 mistake</a:t>
            </a:r>
            <a:r>
              <a:rPr kumimoji="0" lang="zh-CN" altLang="en-US" sz="3735" b="1" i="0" u="none" strike="noStrike" kern="1200" cap="none" spc="0" normalizeH="0" baseline="0" noProof="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还可以作动词，意为“弄错；误解；误会”，可用于短语</a:t>
            </a:r>
            <a:r>
              <a:rPr kumimoji="0" lang="en-US" altLang="zh-CN" sz="3735" b="1" i="0" u="none" strike="noStrike" kern="1200" cap="none" spc="0" normalizeH="0" baseline="0" noProof="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mistake…for…</a:t>
            </a:r>
            <a:r>
              <a:rPr kumimoji="0" lang="zh-CN" altLang="en-US" sz="3735" b="1" i="0" u="none" strike="noStrike" kern="1200" cap="none" spc="0" normalizeH="0" baseline="0" noProof="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，意为“把</a:t>
            </a:r>
            <a:r>
              <a:rPr kumimoji="0" lang="en-US" altLang="zh-CN" sz="3735" b="1" i="0" u="none" strike="noStrike" kern="1200" cap="none" spc="0" normalizeH="0" baseline="0" noProof="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a:t>
            </a:r>
            <a:r>
              <a:rPr kumimoji="0" lang="zh-CN" altLang="en-US" sz="3735" b="1" i="0" u="none" strike="noStrike" kern="1200" cap="none" spc="0" normalizeH="0" baseline="0" noProof="0">
                <a:ln>
                  <a:noFill/>
                </a:ln>
                <a:solidFill>
                  <a:srgbClr val="0000FF"/>
                </a:solidFill>
                <a:effectLst/>
                <a:uLnTx/>
                <a:uFillTx/>
                <a:latin typeface="Times New Roman" panose="02020603050405020304" pitchFamily="18" charset="0"/>
                <a:ea typeface="楷体" panose="02010609060101010101" pitchFamily="49" charset="-122"/>
                <a:cs typeface="+mn-cs"/>
                <a:sym typeface="Times New Roman" panose="02020603050405020304" pitchFamily="18" charset="0"/>
              </a:rPr>
              <a:t>错当成</a:t>
            </a:r>
            <a:r>
              <a:rPr kumimoji="0" lang="en-US" altLang="zh-CN" sz="3735" b="1" i="0" u="none" strike="noStrike" kern="1200" cap="none" spc="0" normalizeH="0" baseline="0" noProof="0">
                <a:ln>
                  <a:noFill/>
                </a:ln>
                <a:solidFill>
                  <a:srgbClr val="0000FF"/>
                </a:solidFill>
                <a:effectLst/>
                <a:uLnTx/>
                <a:uFillTx/>
                <a:latin typeface="Times New Roman" panose="02020603050405020304" pitchFamily="18" charset="0"/>
                <a:ea typeface="楷体" panose="02010609060101010101" pitchFamily="49" charset="-122"/>
                <a:cs typeface="+mn-cs"/>
                <a:sym typeface="Times New Roman" panose="02020603050405020304" pitchFamily="18" charset="0"/>
              </a:rPr>
              <a:t>…”</a:t>
            </a:r>
            <a:r>
              <a:rPr kumimoji="0" lang="zh-CN" altLang="en-US" sz="3735" b="1" i="0" u="none" strike="noStrike" kern="1200" cap="none" spc="0" normalizeH="0" baseline="0" noProof="0">
                <a:ln>
                  <a:noFill/>
                </a:ln>
                <a:solidFill>
                  <a:srgbClr val="0000FF"/>
                </a:solidFill>
                <a:effectLst/>
                <a:uLnTx/>
                <a:uFillTx/>
                <a:latin typeface="Times New Roman" panose="02020603050405020304" pitchFamily="18" charset="0"/>
                <a:ea typeface="楷体" panose="02010609060101010101" pitchFamily="49" charset="-122"/>
                <a:cs typeface="+mn-cs"/>
                <a:sym typeface="Times New Roman" panose="02020603050405020304" pitchFamily="18" charset="0"/>
              </a:rPr>
              <a:t>。</a:t>
            </a:r>
            <a:r>
              <a:rPr kumimoji="0" lang="zh-CN" altLang="en-US" sz="3735" b="1" i="0" u="none" strike="noStrike" kern="1200" cap="none" spc="0" normalizeH="0" baseline="0" noProof="0">
                <a:ln>
                  <a:noFill/>
                </a:ln>
                <a:solidFill>
                  <a:srgbClr val="000000"/>
                </a:solidFill>
                <a:effectLst/>
                <a:uLnTx/>
                <a:uFillTx/>
                <a:latin typeface="Times New Roman" panose="02020603050405020304" pitchFamily="18" charset="0"/>
                <a:ea typeface="楷体" panose="02010609060101010101" pitchFamily="49" charset="-122"/>
                <a:cs typeface="+mn-cs"/>
                <a:sym typeface="Times New Roman" panose="02020603050405020304" pitchFamily="18" charset="0"/>
              </a:rPr>
              <a:t>        </a:t>
            </a:r>
            <a:endParaRPr kumimoji="0" lang="zh-CN" altLang="en-US" sz="2400" b="0" i="0" u="none" strike="noStrike" kern="1200" cap="none" spc="0" normalizeH="0" baseline="0" noProof="0">
              <a:ln>
                <a:noFill/>
              </a:ln>
              <a:solidFill>
                <a:srgbClr val="000000"/>
              </a:solidFill>
              <a:effectLst/>
              <a:uLnTx/>
              <a:uFillTx/>
              <a:latin typeface="Times New Roman" panose="02020603050405020304" pitchFamily="18" charset="0"/>
              <a:ea typeface="楷体" panose="02010609060101010101" pitchFamily="49" charset="-122"/>
              <a:cs typeface="+mn-cs"/>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3554">
                                            <p:txEl>
                                              <p:pRg st="0" end="0"/>
                                            </p:txEl>
                                          </p:spTgt>
                                        </p:tgtEl>
                                        <p:attrNameLst>
                                          <p:attrName>style.visibility</p:attrName>
                                        </p:attrNameLst>
                                      </p:cBhvr>
                                      <p:to>
                                        <p:strVal val="visible"/>
                                      </p:to>
                                    </p:set>
                                    <p:animEffect transition="in" filter="randombar(horizontal)">
                                      <p:cBhvr>
                                        <p:cTn id="12" dur="500"/>
                                        <p:tgtEl>
                                          <p:spTgt spid="2355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23554">
                                            <p:txEl>
                                              <p:pRg st="1" end="1"/>
                                            </p:txEl>
                                          </p:spTgt>
                                        </p:tgtEl>
                                        <p:attrNameLst>
                                          <p:attrName>style.visibility</p:attrName>
                                        </p:attrNameLst>
                                      </p:cBhvr>
                                      <p:to>
                                        <p:strVal val="visible"/>
                                      </p:to>
                                    </p:set>
                                    <p:anim calcmode="lin" valueType="num">
                                      <p:cBhvr>
                                        <p:cTn id="17" dur="500" fill="hold"/>
                                        <p:tgtEl>
                                          <p:spTgt spid="23554">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3554">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23554">
                                            <p:txEl>
                                              <p:pRg st="1" end="1"/>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23554">
                                            <p:txEl>
                                              <p:pRg st="2" end="2"/>
                                            </p:txEl>
                                          </p:spTgt>
                                        </p:tgtEl>
                                        <p:attrNameLst>
                                          <p:attrName>style.visibility</p:attrName>
                                        </p:attrNameLst>
                                      </p:cBhvr>
                                      <p:to>
                                        <p:strVal val="visible"/>
                                      </p:to>
                                    </p:set>
                                    <p:anim calcmode="lin" valueType="num">
                                      <p:cBhvr>
                                        <p:cTn id="22" dur="500" fill="hold"/>
                                        <p:tgtEl>
                                          <p:spTgt spid="23554">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23554">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2355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矩形 1"/>
          <p:cNvSpPr/>
          <p:nvPr/>
        </p:nvSpPr>
        <p:spPr>
          <a:xfrm>
            <a:off x="1187451" y="1104900"/>
            <a:ext cx="9601200" cy="1356360"/>
          </a:xfrm>
          <a:prstGeom prst="rect">
            <a:avLst/>
          </a:prstGeom>
          <a:noFill/>
          <a:ln w="9525">
            <a:noFill/>
          </a:ln>
        </p:spPr>
        <p:txBody>
          <a:bodyPr anchor="t">
            <a:spAutoFit/>
          </a:bodyPr>
          <a:lstStyle/>
          <a:p>
            <a:pPr>
              <a:spcBef>
                <a:spcPct val="20000"/>
              </a:spcBef>
            </a:pPr>
            <a:r>
              <a:rPr lang="en-US" altLang="zh-CN" sz="3735" b="1" dirty="0">
                <a:solidFill>
                  <a:srgbClr val="000000"/>
                </a:solidFill>
                <a:latin typeface="Times New Roman" panose="02020603050405020304" pitchFamily="18" charset="0"/>
                <a:ea typeface="黑体" panose="02010609060101010101" pitchFamily="49" charset="-122"/>
              </a:rPr>
              <a:t>6. Choose wisely and </a:t>
            </a:r>
            <a:r>
              <a:rPr lang="en-US" altLang="zh-CN" sz="3735" b="1" dirty="0">
                <a:solidFill>
                  <a:srgbClr val="FF0000"/>
                </a:solidFill>
                <a:latin typeface="Times New Roman" panose="02020603050405020304" pitchFamily="18" charset="0"/>
                <a:ea typeface="黑体" panose="02010609060101010101" pitchFamily="49" charset="-122"/>
              </a:rPr>
              <a:t>be responsible for </a:t>
            </a:r>
            <a:r>
              <a:rPr lang="en-US" altLang="zh-CN" sz="3735" b="1" dirty="0">
                <a:solidFill>
                  <a:srgbClr val="000000"/>
                </a:solidFill>
                <a:latin typeface="Times New Roman" panose="02020603050405020304" pitchFamily="18" charset="0"/>
                <a:ea typeface="黑体" panose="02010609060101010101" pitchFamily="49" charset="-122"/>
              </a:rPr>
              <a:t>your </a:t>
            </a:r>
          </a:p>
          <a:p>
            <a:pPr>
              <a:spcBef>
                <a:spcPct val="20000"/>
              </a:spcBef>
            </a:pPr>
            <a:r>
              <a:rPr lang="en-US" altLang="zh-CN" sz="3735" b="1" dirty="0">
                <a:solidFill>
                  <a:srgbClr val="000000"/>
                </a:solidFill>
                <a:latin typeface="Times New Roman" panose="02020603050405020304" pitchFamily="18" charset="0"/>
                <a:ea typeface="黑体" panose="02010609060101010101" pitchFamily="49" charset="-122"/>
              </a:rPr>
              <a:t>    decisions and actions.</a:t>
            </a:r>
            <a:endParaRPr lang="en-US" altLang="zh-CN" sz="3465" b="1" dirty="0">
              <a:solidFill>
                <a:srgbClr val="0000FF"/>
              </a:solidFill>
              <a:latin typeface="Times New Roman" panose="02020603050405020304" pitchFamily="18" charset="0"/>
              <a:ea typeface="黑体" panose="02010609060101010101" pitchFamily="49" charset="-122"/>
            </a:endParaRPr>
          </a:p>
        </p:txBody>
      </p:sp>
      <p:sp>
        <p:nvSpPr>
          <p:cNvPr id="25603" name="Text Box 5"/>
          <p:cNvSpPr txBox="1">
            <a:spLocks noChangeArrowheads="1"/>
          </p:cNvSpPr>
          <p:nvPr/>
        </p:nvSpPr>
        <p:spPr bwMode="auto">
          <a:xfrm>
            <a:off x="1115484" y="2641600"/>
            <a:ext cx="10356851" cy="308165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accent6"/>
          </a:lnRef>
          <a:fillRef idx="1">
            <a:schemeClr val="lt1"/>
          </a:fillRef>
          <a:effectRef idx="0">
            <a:schemeClr val="accent6"/>
          </a:effectRef>
          <a:fontRef idx="minor">
            <a:schemeClr val="dk1"/>
          </a:fontRef>
        </p:style>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       </a:t>
            </a:r>
            <a:r>
              <a:rPr kumimoji="0" lang="en-US" altLang="zh-CN" sz="3735" b="1" i="0" u="none" strike="noStrike" kern="1200" cap="none" spc="0" normalizeH="0" baseline="0" noProof="0" dirty="0">
                <a:ln>
                  <a:noFill/>
                </a:ln>
                <a:solidFill>
                  <a:srgbClr val="E46C0A"/>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responsible</a:t>
            </a:r>
            <a:r>
              <a:rPr kumimoji="0" lang="zh-CN" altLang="en-US" sz="3735"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为形容词，意为“负责任的；承担责任的”，后面经常接介词</a:t>
            </a:r>
            <a:r>
              <a:rPr kumimoji="0" lang="en-US" altLang="zh-CN" sz="3735" b="1" i="0" u="none" strike="noStrike" kern="1200" cap="none" spc="0" normalizeH="0" baseline="0" noProof="0" dirty="0">
                <a:ln>
                  <a:noFill/>
                </a:ln>
                <a:solidFill>
                  <a:srgbClr val="E46C0A"/>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for</a:t>
            </a:r>
            <a:r>
              <a:rPr kumimoji="0" lang="zh-CN" altLang="en-US" sz="3735"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或</a:t>
            </a:r>
            <a:r>
              <a:rPr kumimoji="0" lang="en-US" altLang="zh-CN" sz="3735" b="1" i="0" u="none" strike="noStrike" kern="1200" cap="none" spc="0" normalizeH="0" baseline="0" noProof="0" dirty="0">
                <a:ln>
                  <a:noFill/>
                </a:ln>
                <a:solidFill>
                  <a:srgbClr val="E46C0A"/>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to</a:t>
            </a:r>
            <a:r>
              <a:rPr kumimoji="0" lang="zh-CN" altLang="en-US" sz="3735"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，在句中作表语。</a:t>
            </a:r>
            <a:endParaRPr kumimoji="0" lang="en-US" altLang="zh-CN" sz="3735"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endParaRPr>
          </a:p>
          <a:p>
            <a:pPr marL="0" marR="0" lvl="0" indent="0" algn="l" defTabSz="914400" rtl="0" eaLnBrk="1" fontAlgn="base" latinLnBrk="0" hangingPunct="1">
              <a:lnSpc>
                <a:spcPct val="13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E46C0A"/>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be responsible for …</a:t>
            </a:r>
            <a:r>
              <a:rPr kumimoji="0" lang="zh-CN" altLang="en-US" sz="3735"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 “对</a:t>
            </a:r>
            <a:r>
              <a:rPr kumimoji="0" lang="en-US" altLang="zh-CN" sz="3735"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a:t>
            </a:r>
            <a:r>
              <a:rPr kumimoji="0" lang="zh-CN" altLang="en-US" sz="3735"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有责任；负责任”。</a:t>
            </a:r>
            <a:endParaRPr kumimoji="0" lang="zh-CN" altLang="en-US" sz="3735" b="1" i="0" u="none" strike="noStrike" kern="1200" cap="none" spc="0" normalizeH="0" baseline="0" noProof="0" dirty="0">
              <a:ln>
                <a:noFill/>
              </a:ln>
              <a:solidFill>
                <a:srgbClr val="000000"/>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3">
                                            <p:bg/>
                                          </p:spTgt>
                                        </p:tgtEl>
                                        <p:attrNameLst>
                                          <p:attrName>style.visibility</p:attrName>
                                        </p:attrNameLst>
                                      </p:cBhvr>
                                      <p:to>
                                        <p:strVal val="visible"/>
                                      </p:to>
                                    </p:set>
                                    <p:animEffect transition="in" filter="blinds(horizontal)">
                                      <p:cBhvr>
                                        <p:cTn id="7" dur="500"/>
                                        <p:tgtEl>
                                          <p:spTgt spid="25603">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blinds(horizontal)">
                                      <p:cBhvr>
                                        <p:cTn id="12" dur="500"/>
                                        <p:tgtEl>
                                          <p:spTgt spid="256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5603">
                                            <p:txEl>
                                              <p:pRg st="1" end="1"/>
                                            </p:txEl>
                                          </p:spTgt>
                                        </p:tgtEl>
                                        <p:attrNameLst>
                                          <p:attrName>style.visibility</p:attrName>
                                        </p:attrNameLst>
                                      </p:cBhvr>
                                      <p:to>
                                        <p:strVal val="visible"/>
                                      </p:to>
                                    </p:set>
                                    <p:animEffect transition="in" filter="blinds(horizontal)">
                                      <p:cBhvr>
                                        <p:cTn id="17" dur="5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矩形 1"/>
          <p:cNvSpPr/>
          <p:nvPr/>
        </p:nvSpPr>
        <p:spPr>
          <a:xfrm>
            <a:off x="850900" y="1727200"/>
            <a:ext cx="10490200" cy="954405"/>
          </a:xfrm>
          <a:prstGeom prst="rect">
            <a:avLst/>
          </a:prstGeom>
          <a:noFill/>
          <a:ln w="9525">
            <a:noFill/>
          </a:ln>
        </p:spPr>
        <p:txBody>
          <a:bodyPr anchor="t">
            <a:spAutoFit/>
          </a:bodyPr>
          <a:lstStyle/>
          <a:p>
            <a:pPr>
              <a:lnSpc>
                <a:spcPct val="150000"/>
              </a:lnSpc>
            </a:pPr>
            <a:r>
              <a:rPr lang="en-US" altLang="zh-CN" sz="3735" b="1" dirty="0">
                <a:solidFill>
                  <a:srgbClr val="0000FF"/>
                </a:solidFill>
                <a:latin typeface="Times New Roman" panose="02020603050405020304" pitchFamily="18" charset="0"/>
                <a:ea typeface="楷体" panose="02010609060101010101" pitchFamily="49" charset="-122"/>
              </a:rPr>
              <a:t>take responsibility for sth.</a:t>
            </a:r>
            <a:r>
              <a:rPr lang="zh-CN" altLang="en-US" sz="3735" b="1" dirty="0">
                <a:solidFill>
                  <a:srgbClr val="0000FF"/>
                </a:solidFill>
                <a:latin typeface="Times New Roman" panose="02020603050405020304" pitchFamily="18" charset="0"/>
                <a:ea typeface="楷体" panose="02010609060101010101" pitchFamily="49" charset="-122"/>
              </a:rPr>
              <a:t>意为“对某事负责任”。</a:t>
            </a:r>
          </a:p>
        </p:txBody>
      </p:sp>
      <p:sp>
        <p:nvSpPr>
          <p:cNvPr id="26627" name="TextBox 2"/>
          <p:cNvSpPr txBox="1"/>
          <p:nvPr/>
        </p:nvSpPr>
        <p:spPr>
          <a:xfrm>
            <a:off x="162984" y="2853267"/>
            <a:ext cx="11744960" cy="2680335"/>
          </a:xfrm>
          <a:prstGeom prst="rect">
            <a:avLst/>
          </a:prstGeom>
          <a:noFill/>
          <a:ln w="9525">
            <a:noFill/>
          </a:ln>
        </p:spPr>
        <p:txBody>
          <a:bodyPr wrap="none" anchor="t">
            <a:spAutoFit/>
          </a:bodyPr>
          <a:lstStyle/>
          <a:p>
            <a:pPr>
              <a:lnSpc>
                <a:spcPct val="150000"/>
              </a:lnSpc>
            </a:pPr>
            <a:r>
              <a:rPr lang="zh-CN" altLang="en-US" sz="3735" b="1" dirty="0">
                <a:latin typeface="Times New Roman" panose="02020603050405020304" pitchFamily="18" charset="0"/>
                <a:ea typeface="楷体" panose="02010609060101010101" pitchFamily="49" charset="-122"/>
              </a:rPr>
              <a:t>     例：要明智地做出选择并对你们的决定和行为负责。</a:t>
            </a:r>
            <a:endParaRPr lang="en-US" altLang="zh-CN" sz="3735" b="1" dirty="0">
              <a:latin typeface="Times New Roman" panose="02020603050405020304" pitchFamily="18" charset="0"/>
              <a:ea typeface="楷体" panose="02010609060101010101" pitchFamily="49" charset="-122"/>
            </a:endParaRPr>
          </a:p>
          <a:p>
            <a:pPr>
              <a:lnSpc>
                <a:spcPct val="150000"/>
              </a:lnSpc>
            </a:pPr>
            <a:r>
              <a:rPr lang="en-US" altLang="zh-CN" sz="3735" b="1" dirty="0">
                <a:latin typeface="Times New Roman" panose="02020603050405020304" pitchFamily="18" charset="0"/>
                <a:ea typeface="楷体" panose="02010609060101010101" pitchFamily="49" charset="-122"/>
              </a:rPr>
              <a:t>              Choose wisely and take responsibility for your </a:t>
            </a:r>
          </a:p>
          <a:p>
            <a:pPr>
              <a:lnSpc>
                <a:spcPct val="150000"/>
              </a:lnSpc>
            </a:pPr>
            <a:r>
              <a:rPr lang="en-US" altLang="zh-CN" sz="3735" b="1" dirty="0">
                <a:latin typeface="Times New Roman" panose="02020603050405020304" pitchFamily="18" charset="0"/>
                <a:ea typeface="楷体" panose="02010609060101010101" pitchFamily="49" charset="-122"/>
              </a:rPr>
              <a:t>               decisions and actions.</a:t>
            </a:r>
            <a:endParaRPr lang="zh-CN" altLang="en-US" sz="3735" b="1" dirty="0">
              <a:latin typeface="Times New Roman" panose="02020603050405020304" pitchFamily="18" charset="0"/>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500"/>
                                        <p:tgtEl>
                                          <p:spTgt spid="26626"/>
                                        </p:tgtEl>
                                        <p:attrNameLst>
                                          <p:attrName>ppt_y</p:attrName>
                                        </p:attrNameLst>
                                      </p:cBhvr>
                                      <p:tavLst>
                                        <p:tav tm="0">
                                          <p:val>
                                            <p:strVal val="#ppt_y+#ppt_h*1.125000"/>
                                          </p:val>
                                        </p:tav>
                                        <p:tav tm="100000">
                                          <p:val>
                                            <p:strVal val="#ppt_y"/>
                                          </p:val>
                                        </p:tav>
                                      </p:tavLst>
                                    </p:anim>
                                    <p:animEffect transition="in" filter="wipe(up)">
                                      <p:cBhvr>
                                        <p:cTn id="8" dur="500"/>
                                        <p:tgtEl>
                                          <p:spTgt spid="26626"/>
                                        </p:tgtEl>
                                      </p:cBhvr>
                                    </p:animEffect>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26627">
                                            <p:txEl>
                                              <p:pRg st="0" end="0"/>
                                            </p:txEl>
                                          </p:spTgt>
                                        </p:tgtEl>
                                        <p:attrNameLst>
                                          <p:attrName>style.visibility</p:attrName>
                                        </p:attrNameLst>
                                      </p:cBhvr>
                                      <p:to>
                                        <p:strVal val="visible"/>
                                      </p:to>
                                    </p:set>
                                    <p:animEffect transition="in" filter="randombar(horizontal)">
                                      <p:cBhvr>
                                        <p:cTn id="13" dur="500"/>
                                        <p:tgtEl>
                                          <p:spTgt spid="2662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26627">
                                            <p:txEl>
                                              <p:pRg st="1" end="1"/>
                                            </p:txEl>
                                          </p:spTgt>
                                        </p:tgtEl>
                                        <p:attrNameLst>
                                          <p:attrName>style.visibility</p:attrName>
                                        </p:attrNameLst>
                                      </p:cBhvr>
                                      <p:to>
                                        <p:strVal val="visible"/>
                                      </p:to>
                                    </p:set>
                                    <p:anim calcmode="lin" valueType="num">
                                      <p:cBhvr>
                                        <p:cTn id="18" dur="500" fill="hold"/>
                                        <p:tgtEl>
                                          <p:spTgt spid="26627">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26627">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26627">
                                            <p:txEl>
                                              <p:pRg st="1" end="1"/>
                                            </p:txEl>
                                          </p:spTgt>
                                        </p:tgtEl>
                                      </p:cBhvr>
                                    </p:animEffect>
                                  </p:childTnLst>
                                </p:cTn>
                              </p:par>
                              <p:par>
                                <p:cTn id="21" presetID="53" presetClass="entr" presetSubtype="16" fill="hold" nodeType="withEffect">
                                  <p:stCondLst>
                                    <p:cond delay="0"/>
                                  </p:stCondLst>
                                  <p:childTnLst>
                                    <p:set>
                                      <p:cBhvr>
                                        <p:cTn id="22" dur="1" fill="hold">
                                          <p:stCondLst>
                                            <p:cond delay="0"/>
                                          </p:stCondLst>
                                        </p:cTn>
                                        <p:tgtEl>
                                          <p:spTgt spid="26627">
                                            <p:txEl>
                                              <p:pRg st="2" end="2"/>
                                            </p:txEl>
                                          </p:spTgt>
                                        </p:tgtEl>
                                        <p:attrNameLst>
                                          <p:attrName>style.visibility</p:attrName>
                                        </p:attrNameLst>
                                      </p:cBhvr>
                                      <p:to>
                                        <p:strVal val="visible"/>
                                      </p:to>
                                    </p:set>
                                    <p:anim calcmode="lin" valueType="num">
                                      <p:cBhvr>
                                        <p:cTn id="23" dur="500" fill="hold"/>
                                        <p:tgtEl>
                                          <p:spTgt spid="26627">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26627">
                                            <p:txEl>
                                              <p:pRg st="2" end="2"/>
                                            </p:txEl>
                                          </p:spTgt>
                                        </p:tgtEl>
                                        <p:attrNameLst>
                                          <p:attrName>ppt_h</p:attrName>
                                        </p:attrNameLst>
                                      </p:cBhvr>
                                      <p:tavLst>
                                        <p:tav tm="0">
                                          <p:val>
                                            <p:fltVal val="0"/>
                                          </p:val>
                                        </p:tav>
                                        <p:tav tm="100000">
                                          <p:val>
                                            <p:strVal val="#ppt_h"/>
                                          </p:val>
                                        </p:tav>
                                      </p:tavLst>
                                    </p:anim>
                                    <p:animEffect transition="in" filter="fade">
                                      <p:cBhvr>
                                        <p:cTn id="25"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矩形 1"/>
          <p:cNvSpPr/>
          <p:nvPr/>
        </p:nvSpPr>
        <p:spPr>
          <a:xfrm>
            <a:off x="670984" y="1331384"/>
            <a:ext cx="10850033" cy="1701165"/>
          </a:xfrm>
          <a:prstGeom prst="rect">
            <a:avLst/>
          </a:prstGeom>
          <a:noFill/>
          <a:ln w="9525">
            <a:noFill/>
          </a:ln>
        </p:spPr>
        <p:txBody>
          <a:bodyPr anchor="t">
            <a:spAutoFit/>
          </a:bodyPr>
          <a:lstStyle/>
          <a:p>
            <a:pPr>
              <a:lnSpc>
                <a:spcPct val="130000"/>
              </a:lnSpc>
              <a:spcBef>
                <a:spcPct val="20000"/>
              </a:spcBef>
            </a:pPr>
            <a:r>
              <a:rPr lang="en-US" altLang="zh-CN" sz="3735" b="1" dirty="0">
                <a:solidFill>
                  <a:srgbClr val="000000"/>
                </a:solidFill>
                <a:latin typeface="Times New Roman" panose="02020603050405020304" pitchFamily="18" charset="0"/>
                <a:ea typeface="黑体" panose="02010609060101010101" pitchFamily="49" charset="-122"/>
              </a:rPr>
              <a:t>7. As you </a:t>
            </a:r>
            <a:r>
              <a:rPr lang="en-US" altLang="zh-CN" sz="3735" b="1" dirty="0">
                <a:solidFill>
                  <a:srgbClr val="FF0000"/>
                </a:solidFill>
                <a:latin typeface="Times New Roman" panose="02020603050405020304" pitchFamily="18" charset="0"/>
                <a:ea typeface="黑体" panose="02010609060101010101" pitchFamily="49" charset="-122"/>
              </a:rPr>
              <a:t>set out on</a:t>
            </a:r>
            <a:r>
              <a:rPr lang="en-US" altLang="zh-CN" sz="3735" b="1" dirty="0">
                <a:solidFill>
                  <a:srgbClr val="000000"/>
                </a:solidFill>
                <a:latin typeface="Times New Roman" panose="02020603050405020304" pitchFamily="18" charset="0"/>
                <a:ea typeface="黑体" panose="02010609060101010101" pitchFamily="49" charset="-122"/>
              </a:rPr>
              <a:t> your new journey, you shouldn’t </a:t>
            </a:r>
          </a:p>
          <a:p>
            <a:pPr>
              <a:lnSpc>
                <a:spcPct val="130000"/>
              </a:lnSpc>
              <a:spcBef>
                <a:spcPct val="20000"/>
              </a:spcBef>
            </a:pPr>
            <a:r>
              <a:rPr lang="en-US" altLang="zh-CN" sz="3735" b="1" dirty="0">
                <a:solidFill>
                  <a:srgbClr val="000000"/>
                </a:solidFill>
                <a:latin typeface="Times New Roman" panose="02020603050405020304" pitchFamily="18" charset="0"/>
                <a:ea typeface="黑体" panose="02010609060101010101" pitchFamily="49" charset="-122"/>
              </a:rPr>
              <a:t>   forget where you came from. </a:t>
            </a:r>
            <a:endParaRPr lang="en-US" altLang="zh-CN" sz="3465" b="1" dirty="0">
              <a:solidFill>
                <a:srgbClr val="0000FF"/>
              </a:solidFill>
              <a:latin typeface="Times New Roman" panose="02020603050405020304" pitchFamily="18" charset="0"/>
              <a:ea typeface="黑体" panose="02010609060101010101" pitchFamily="49" charset="-122"/>
            </a:endParaRPr>
          </a:p>
        </p:txBody>
      </p:sp>
      <p:sp>
        <p:nvSpPr>
          <p:cNvPr id="27651" name="Text Box 5"/>
          <p:cNvSpPr txBox="1">
            <a:spLocks noChangeArrowheads="1"/>
          </p:cNvSpPr>
          <p:nvPr/>
        </p:nvSpPr>
        <p:spPr bwMode="auto">
          <a:xfrm>
            <a:off x="861484" y="3092451"/>
            <a:ext cx="10657417" cy="23342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accent6"/>
          </a:lnRef>
          <a:fillRef idx="1">
            <a:schemeClr val="lt1"/>
          </a:fillRef>
          <a:effectRef idx="0">
            <a:schemeClr val="accent6"/>
          </a:effectRef>
          <a:fontRef idx="minor">
            <a:schemeClr val="dk1"/>
          </a:fontRef>
        </p:style>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      set out on </a:t>
            </a:r>
            <a:r>
              <a:rPr kumimoji="0" lang="en-US" altLang="zh-CN" sz="3735" b="1" i="0" u="none" strike="noStrike" kern="1200" cap="none" spc="0" normalizeH="0" baseline="0" noProof="0" dirty="0" err="1">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sth</a:t>
            </a:r>
            <a:r>
              <a:rPr kumimoji="0" lang="en-US" altLang="zh-CN" sz="3735"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a:t>
            </a:r>
            <a:r>
              <a:rPr kumimoji="0" lang="zh-CN" altLang="en-US" sz="3735"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为固定的结构，意为“开始进行新的或重要的事情”。</a:t>
            </a:r>
            <a:endParaRPr kumimoji="0" lang="en-US" altLang="zh-CN" sz="3735"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endParaRPr>
          </a:p>
          <a:p>
            <a:pPr marL="0" marR="0" lvl="0" indent="0" algn="l" defTabSz="914400" rtl="0" eaLnBrk="1" fontAlgn="base" latinLnBrk="0" hangingPunct="1">
              <a:lnSpc>
                <a:spcPct val="13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Times New Roman" panose="02020603050405020304" pitchFamily="18" charset="0"/>
              </a:rPr>
              <a:t>      </a:t>
            </a:r>
            <a:r>
              <a:rPr kumimoji="0" lang="en-US" altLang="zh-CN" sz="3735" b="1" i="0" u="none" strike="noStrike" kern="1200" cap="none" spc="0" normalizeH="0" baseline="0" noProof="0" dirty="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sym typeface="Times New Roman" panose="02020603050405020304" pitchFamily="18" charset="0"/>
              </a:rPr>
              <a:t>set out to do </a:t>
            </a:r>
            <a:r>
              <a:rPr kumimoji="0" lang="en-US" altLang="zh-CN" sz="3735" b="1" i="0" u="none" strike="noStrike" kern="1200" cap="none" spc="0" normalizeH="0" baseline="0" noProof="0" dirty="0" err="1">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sym typeface="Times New Roman" panose="02020603050405020304" pitchFamily="18" charset="0"/>
              </a:rPr>
              <a:t>sth</a:t>
            </a:r>
            <a:r>
              <a:rPr kumimoji="0" lang="en-US" altLang="zh-CN" sz="3735" b="1" i="0" u="none" strike="noStrike" kern="1200" cap="none" spc="0" normalizeH="0" baseline="0" noProof="0" dirty="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sym typeface="Times New Roman" panose="02020603050405020304" pitchFamily="18" charset="0"/>
              </a:rPr>
              <a:t>.</a:t>
            </a:r>
            <a:r>
              <a:rPr kumimoji="0" lang="zh-CN" altLang="en-US" sz="3735" b="1" i="0" u="none" strike="noStrike" kern="1200" cap="none" spc="0" normalizeH="0" baseline="0" noProof="0" dirty="0">
                <a:ln>
                  <a:noFill/>
                </a:ln>
                <a:solidFill>
                  <a:srgbClr val="0000FF"/>
                </a:solidFill>
                <a:effectLst/>
                <a:uLnTx/>
                <a:uFillTx/>
                <a:latin typeface="黑体" panose="02010609060101010101" pitchFamily="49" charset="-122"/>
                <a:ea typeface="楷体" panose="02010609060101010101" pitchFamily="49" charset="-122"/>
                <a:cs typeface="Times New Roman" panose="02020603050405020304" pitchFamily="18" charset="0"/>
                <a:sym typeface="Times New Roman" panose="02020603050405020304" pitchFamily="18" charset="0"/>
              </a:rPr>
              <a:t>打算或着手做某事。</a:t>
            </a:r>
            <a:endParaRPr kumimoji="0" lang="zh-CN" altLang="en-US" sz="3735" b="1" i="0" u="none" strike="noStrike" kern="1200" cap="none" spc="0" normalizeH="0" baseline="0" noProof="0" dirty="0">
              <a:ln>
                <a:noFill/>
              </a:ln>
              <a:solidFill>
                <a:srgbClr val="0000FF"/>
              </a:solidFill>
              <a:effectLst/>
              <a:uLnTx/>
              <a:uFillTx/>
              <a:latin typeface="黑体" panose="02010609060101010101" pitchFamily="49" charset="-122"/>
              <a:ea typeface="宋体" panose="02010600030101010101" pitchFamily="2" charset="-122"/>
              <a:cs typeface="Times New Roman" panose="02020603050405020304" pitchFamily="18" charset="0"/>
              <a:sym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Effect transition="in" filter="wheel(1)">
                                      <p:cBhvr>
                                        <p:cTn id="7" dur="2000"/>
                                        <p:tgtEl>
                                          <p:spTgt spid="27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ldLvl="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15413" y="575893"/>
            <a:ext cx="2902083" cy="829945"/>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4800" b="1" i="0" u="none" strike="noStrike" kern="1200" cap="none" spc="0" normalizeH="0" baseline="0" noProof="0" dirty="0">
                <a:ln w="11430"/>
                <a:solidFill>
                  <a:srgbClr val="3333FF"/>
                </a:solidFill>
                <a:effectLst>
                  <a:outerShdw blurRad="50800" dist="39000" dir="5460000" algn="tl">
                    <a:srgbClr val="000000">
                      <a:alpha val="38000"/>
                    </a:srgbClr>
                  </a:outerShdw>
                </a:effectLst>
                <a:uLnTx/>
                <a:uFillTx/>
                <a:latin typeface="Arial" panose="020B0604020202020204" pitchFamily="34" charset="0"/>
                <a:ea typeface="+mn-ea"/>
                <a:cs typeface="+mn-cs"/>
                <a:sym typeface="+mn-ea"/>
              </a:rPr>
              <a:t>Exercise </a:t>
            </a:r>
            <a:endParaRPr kumimoji="0" lang="zh-CN" altLang="en-US" sz="4800" b="1" i="0" u="none" strike="noStrike" kern="1200" cap="none" spc="0" normalizeH="0" baseline="0" noProof="0" dirty="0">
              <a:ln w="11430"/>
              <a:solidFill>
                <a:srgbClr val="3333FF"/>
              </a:solidFill>
              <a:effectLst>
                <a:outerShdw blurRad="50800" dist="39000" dir="5460000" algn="tl">
                  <a:srgbClr val="000000">
                    <a:alpha val="38000"/>
                  </a:srgbClr>
                </a:outerShdw>
              </a:effectLst>
              <a:uLnTx/>
              <a:uFillTx/>
              <a:latin typeface="Arial" panose="020B0604020202020204" pitchFamily="34" charset="0"/>
              <a:ea typeface="+mn-ea"/>
              <a:cs typeface="+mn-cs"/>
              <a:sym typeface="+mn-ea"/>
            </a:endParaRPr>
          </a:p>
        </p:txBody>
      </p:sp>
      <p:sp>
        <p:nvSpPr>
          <p:cNvPr id="40038" name="Text Box 3"/>
          <p:cNvSpPr txBox="1"/>
          <p:nvPr/>
        </p:nvSpPr>
        <p:spPr>
          <a:xfrm>
            <a:off x="882651" y="1208617"/>
            <a:ext cx="10801349" cy="4361815"/>
          </a:xfrm>
          <a:prstGeom prst="rect">
            <a:avLst/>
          </a:prstGeom>
          <a:noFill/>
          <a:ln w="9525">
            <a:noFill/>
          </a:ln>
        </p:spPr>
        <p:txBody>
          <a:bodyPr anchor="t">
            <a:spAutoFit/>
          </a:bodyPr>
          <a:lstStyle/>
          <a:p>
            <a:pPr>
              <a:lnSpc>
                <a:spcPct val="200000"/>
              </a:lnSpc>
            </a:pPr>
            <a:r>
              <a:rPr lang="en-US" altLang="zh-CN" sz="3465" b="1" dirty="0">
                <a:solidFill>
                  <a:srgbClr val="000000"/>
                </a:solidFill>
                <a:latin typeface="Times New Roman" panose="02020603050405020304" pitchFamily="18" charset="0"/>
                <a:ea typeface="楷体" panose="02010609060101010101" pitchFamily="49" charset="-122"/>
              </a:rPr>
              <a:t>1. The poor children are __________(</a:t>
            </a:r>
            <a:r>
              <a:rPr lang="zh-CN" altLang="en-US" sz="3465" b="1" dirty="0">
                <a:solidFill>
                  <a:srgbClr val="000000"/>
                </a:solidFill>
                <a:latin typeface="Times New Roman" panose="02020603050405020304" pitchFamily="18" charset="0"/>
                <a:ea typeface="楷体" panose="02010609060101010101" pitchFamily="49" charset="-122"/>
              </a:rPr>
              <a:t>渴望</a:t>
            </a:r>
            <a:r>
              <a:rPr lang="en-US" altLang="zh-CN" sz="3465" b="1" dirty="0">
                <a:solidFill>
                  <a:srgbClr val="000000"/>
                </a:solidFill>
                <a:latin typeface="Times New Roman" panose="02020603050405020304" pitchFamily="18" charset="0"/>
                <a:ea typeface="楷体" panose="02010609060101010101" pitchFamily="49" charset="-122"/>
              </a:rPr>
              <a:t>)  knowledge.</a:t>
            </a:r>
          </a:p>
          <a:p>
            <a:pPr>
              <a:lnSpc>
                <a:spcPct val="200000"/>
              </a:lnSpc>
            </a:pPr>
            <a:r>
              <a:rPr lang="en-US" altLang="zh-CN" sz="3465" b="1" dirty="0">
                <a:solidFill>
                  <a:srgbClr val="000000"/>
                </a:solidFill>
                <a:latin typeface="Times New Roman" panose="02020603050405020304" pitchFamily="18" charset="0"/>
                <a:ea typeface="楷体" panose="02010609060101010101" pitchFamily="49" charset="-122"/>
              </a:rPr>
              <a:t>2. He will _____________ (</a:t>
            </a:r>
            <a:r>
              <a:rPr lang="zh-CN" altLang="en-US" sz="3465" b="1" dirty="0">
                <a:solidFill>
                  <a:srgbClr val="000000"/>
                </a:solidFill>
                <a:latin typeface="Times New Roman" panose="02020603050405020304" pitchFamily="18" charset="0"/>
                <a:ea typeface="楷体" panose="02010609060101010101" pitchFamily="49" charset="-122"/>
              </a:rPr>
              <a:t>感激</a:t>
            </a:r>
            <a:r>
              <a:rPr lang="en-US" altLang="zh-CN" sz="3465" b="1" dirty="0">
                <a:solidFill>
                  <a:srgbClr val="000000"/>
                </a:solidFill>
                <a:latin typeface="Times New Roman" panose="02020603050405020304" pitchFamily="18" charset="0"/>
                <a:ea typeface="楷体" panose="02010609060101010101" pitchFamily="49" charset="-122"/>
              </a:rPr>
              <a:t>) you.</a:t>
            </a:r>
          </a:p>
          <a:p>
            <a:pPr>
              <a:lnSpc>
                <a:spcPct val="200000"/>
              </a:lnSpc>
            </a:pPr>
            <a:r>
              <a:rPr lang="en-US" altLang="zh-CN" sz="3465" b="1" dirty="0">
                <a:solidFill>
                  <a:srgbClr val="000000"/>
                </a:solidFill>
                <a:latin typeface="Times New Roman" panose="02020603050405020304" pitchFamily="18" charset="0"/>
                <a:ea typeface="楷体" panose="02010609060101010101" pitchFamily="49" charset="-122"/>
              </a:rPr>
              <a:t>3. There will be difficulties _________ (</a:t>
            </a:r>
            <a:r>
              <a:rPr lang="zh-CN" altLang="en-US" sz="3465" b="1" dirty="0">
                <a:solidFill>
                  <a:srgbClr val="000000"/>
                </a:solidFill>
                <a:latin typeface="Times New Roman" panose="02020603050405020304" pitchFamily="18" charset="0"/>
                <a:ea typeface="楷体" panose="02010609060101010101" pitchFamily="49" charset="-122"/>
              </a:rPr>
              <a:t>在...前面</a:t>
            </a:r>
            <a:r>
              <a:rPr lang="en-US" altLang="zh-CN" sz="3465" b="1" dirty="0">
                <a:solidFill>
                  <a:srgbClr val="000000"/>
                </a:solidFill>
                <a:latin typeface="Times New Roman" panose="02020603050405020304" pitchFamily="18" charset="0"/>
                <a:ea typeface="楷体" panose="02010609060101010101" pitchFamily="49" charset="-122"/>
              </a:rPr>
              <a:t>) you.</a:t>
            </a:r>
          </a:p>
          <a:p>
            <a:pPr>
              <a:lnSpc>
                <a:spcPct val="200000"/>
              </a:lnSpc>
            </a:pPr>
            <a:r>
              <a:rPr lang="en-US" altLang="zh-CN" sz="3465" b="1" dirty="0">
                <a:solidFill>
                  <a:srgbClr val="000000"/>
                </a:solidFill>
                <a:latin typeface="Times New Roman" panose="02020603050405020304" pitchFamily="18" charset="0"/>
                <a:ea typeface="楷体" panose="02010609060101010101" pitchFamily="49" charset="-122"/>
              </a:rPr>
              <a:t>4. At last, he _____________ (</a:t>
            </a:r>
            <a:r>
              <a:rPr lang="zh-CN" altLang="en-US" sz="3465" b="1" dirty="0">
                <a:solidFill>
                  <a:srgbClr val="000000"/>
                </a:solidFill>
                <a:latin typeface="Times New Roman" panose="02020603050405020304" pitchFamily="18" charset="0"/>
                <a:ea typeface="楷体" panose="02010609060101010101" pitchFamily="49" charset="-122"/>
              </a:rPr>
              <a:t>分离</a:t>
            </a:r>
            <a:r>
              <a:rPr lang="en-US" altLang="zh-CN" sz="3465" b="1" dirty="0">
                <a:solidFill>
                  <a:srgbClr val="000000"/>
                </a:solidFill>
                <a:latin typeface="Times New Roman" panose="02020603050405020304" pitchFamily="18" charset="0"/>
                <a:ea typeface="楷体" panose="02010609060101010101" pitchFamily="49" charset="-122"/>
              </a:rPr>
              <a:t>) his parents.</a:t>
            </a:r>
            <a:endParaRPr lang="zh-CN" altLang="en-US" sz="3465" b="1" dirty="0">
              <a:solidFill>
                <a:srgbClr val="000000"/>
              </a:solidFill>
              <a:latin typeface="Times New Roman" panose="02020603050405020304" pitchFamily="18" charset="0"/>
              <a:ea typeface="楷体" panose="02010609060101010101" pitchFamily="49" charset="-122"/>
            </a:endParaRPr>
          </a:p>
        </p:txBody>
      </p:sp>
      <p:sp>
        <p:nvSpPr>
          <p:cNvPr id="38916" name="Text Box 4"/>
          <p:cNvSpPr txBox="1"/>
          <p:nvPr/>
        </p:nvSpPr>
        <p:spPr>
          <a:xfrm>
            <a:off x="5579533" y="1502833"/>
            <a:ext cx="2506133" cy="666115"/>
          </a:xfrm>
          <a:prstGeom prst="rect">
            <a:avLst/>
          </a:prstGeom>
          <a:noFill/>
          <a:ln w="9525">
            <a:noFill/>
          </a:ln>
        </p:spPr>
        <p:txBody>
          <a:bodyPr anchor="t">
            <a:spAutoFit/>
          </a:bodyPr>
          <a:lstStyle/>
          <a:p>
            <a:r>
              <a:rPr lang="en-US" altLang="zh-CN" sz="3735" b="1" dirty="0">
                <a:solidFill>
                  <a:srgbClr val="FF0000"/>
                </a:solidFill>
                <a:latin typeface="Times New Roman" panose="02020603050405020304" pitchFamily="18" charset="0"/>
                <a:ea typeface="楷体" panose="02010609060101010101" pitchFamily="49" charset="-122"/>
              </a:rPr>
              <a:t>thirsty for</a:t>
            </a:r>
            <a:endParaRPr lang="zh-CN" altLang="en-US" sz="3735" b="1" dirty="0">
              <a:solidFill>
                <a:srgbClr val="FF0000"/>
              </a:solidFill>
              <a:latin typeface="Times New Roman" panose="02020603050405020304" pitchFamily="18" charset="0"/>
              <a:ea typeface="楷体" panose="02010609060101010101" pitchFamily="49" charset="-122"/>
            </a:endParaRPr>
          </a:p>
        </p:txBody>
      </p:sp>
      <p:sp>
        <p:nvSpPr>
          <p:cNvPr id="38917" name="Text Box 5"/>
          <p:cNvSpPr txBox="1"/>
          <p:nvPr/>
        </p:nvSpPr>
        <p:spPr>
          <a:xfrm>
            <a:off x="2753784" y="2575984"/>
            <a:ext cx="3551767" cy="666115"/>
          </a:xfrm>
          <a:prstGeom prst="rect">
            <a:avLst/>
          </a:prstGeom>
          <a:noFill/>
          <a:ln w="9525">
            <a:noFill/>
          </a:ln>
        </p:spPr>
        <p:txBody>
          <a:bodyPr anchor="t">
            <a:spAutoFit/>
          </a:bodyPr>
          <a:lstStyle/>
          <a:p>
            <a:r>
              <a:rPr lang="en-US" altLang="zh-CN" sz="3735" b="1" dirty="0">
                <a:solidFill>
                  <a:srgbClr val="FF0000"/>
                </a:solidFill>
                <a:latin typeface="Times New Roman" panose="02020603050405020304" pitchFamily="18" charset="0"/>
                <a:ea typeface="楷体" panose="02010609060101010101" pitchFamily="49" charset="-122"/>
              </a:rPr>
              <a:t>be thankful to</a:t>
            </a:r>
            <a:endParaRPr lang="zh-CN" altLang="en-US" sz="3735" b="1" dirty="0">
              <a:solidFill>
                <a:srgbClr val="FF0000"/>
              </a:solidFill>
              <a:latin typeface="Times New Roman" panose="02020603050405020304" pitchFamily="18" charset="0"/>
              <a:ea typeface="楷体" panose="02010609060101010101" pitchFamily="49" charset="-122"/>
            </a:endParaRPr>
          </a:p>
        </p:txBody>
      </p:sp>
      <p:sp>
        <p:nvSpPr>
          <p:cNvPr id="38918" name="Text Box 6"/>
          <p:cNvSpPr txBox="1"/>
          <p:nvPr/>
        </p:nvSpPr>
        <p:spPr>
          <a:xfrm>
            <a:off x="6081184" y="3649133"/>
            <a:ext cx="2207683" cy="666115"/>
          </a:xfrm>
          <a:prstGeom prst="rect">
            <a:avLst/>
          </a:prstGeom>
          <a:noFill/>
          <a:ln w="9525">
            <a:noFill/>
          </a:ln>
        </p:spPr>
        <p:txBody>
          <a:bodyPr anchor="t">
            <a:spAutoFit/>
          </a:bodyPr>
          <a:lstStyle/>
          <a:p>
            <a:r>
              <a:rPr lang="en-US" altLang="zh-CN" sz="3735" b="1" dirty="0">
                <a:solidFill>
                  <a:srgbClr val="FF0000"/>
                </a:solidFill>
                <a:latin typeface="Times New Roman" panose="02020603050405020304" pitchFamily="18" charset="0"/>
                <a:ea typeface="楷体" panose="02010609060101010101" pitchFamily="49" charset="-122"/>
              </a:rPr>
              <a:t>ahead of</a:t>
            </a:r>
          </a:p>
        </p:txBody>
      </p:sp>
      <p:sp>
        <p:nvSpPr>
          <p:cNvPr id="38919" name="Text Box 7"/>
          <p:cNvSpPr txBox="1"/>
          <p:nvPr/>
        </p:nvSpPr>
        <p:spPr>
          <a:xfrm>
            <a:off x="3327400" y="4656667"/>
            <a:ext cx="3746500" cy="666115"/>
          </a:xfrm>
          <a:prstGeom prst="rect">
            <a:avLst/>
          </a:prstGeom>
          <a:noFill/>
          <a:ln w="9525">
            <a:noFill/>
          </a:ln>
        </p:spPr>
        <p:txBody>
          <a:bodyPr anchor="t">
            <a:spAutoFit/>
          </a:bodyPr>
          <a:lstStyle/>
          <a:p>
            <a:r>
              <a:rPr lang="en-US" altLang="zh-CN" sz="3735" b="1" dirty="0">
                <a:solidFill>
                  <a:srgbClr val="FF0000"/>
                </a:solidFill>
                <a:latin typeface="Times New Roman" panose="02020603050405020304" pitchFamily="18" charset="0"/>
                <a:ea typeface="楷体" panose="02010609060101010101" pitchFamily="49" charset="-122"/>
              </a:rPr>
              <a:t>separate from</a:t>
            </a:r>
            <a:endParaRPr lang="zh-CN" altLang="en-US" sz="3735" b="1" dirty="0">
              <a:solidFill>
                <a:srgbClr val="FF0000"/>
              </a:solidFill>
              <a:latin typeface="Times New Roman" panose="02020603050405020304" pitchFamily="18" charset="0"/>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wipe(down)">
                                      <p:cBhvr>
                                        <p:cTn id="7" dur="500"/>
                                        <p:tgtEl>
                                          <p:spTgt spid="389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8917"/>
                                        </p:tgtEl>
                                        <p:attrNameLst>
                                          <p:attrName>style.visibility</p:attrName>
                                        </p:attrNameLst>
                                      </p:cBhvr>
                                      <p:to>
                                        <p:strVal val="visible"/>
                                      </p:to>
                                    </p:set>
                                    <p:animEffect transition="in" filter="wipe(down)">
                                      <p:cBhvr>
                                        <p:cTn id="12" dur="500"/>
                                        <p:tgtEl>
                                          <p:spTgt spid="389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8918"/>
                                        </p:tgtEl>
                                        <p:attrNameLst>
                                          <p:attrName>style.visibility</p:attrName>
                                        </p:attrNameLst>
                                      </p:cBhvr>
                                      <p:to>
                                        <p:strVal val="visible"/>
                                      </p:to>
                                    </p:set>
                                    <p:animEffect transition="in" filter="wipe(down)">
                                      <p:cBhvr>
                                        <p:cTn id="17" dur="500"/>
                                        <p:tgtEl>
                                          <p:spTgt spid="389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8919">
                                            <p:txEl>
                                              <p:pRg st="0" end="0"/>
                                            </p:txEl>
                                          </p:spTgt>
                                        </p:tgtEl>
                                        <p:attrNameLst>
                                          <p:attrName>style.visibility</p:attrName>
                                        </p:attrNameLst>
                                      </p:cBhvr>
                                      <p:to>
                                        <p:strVal val="visible"/>
                                      </p:to>
                                    </p:set>
                                    <p:animEffect transition="in" filter="wipe(down)">
                                      <p:cBhvr>
                                        <p:cTn id="22" dur="500"/>
                                        <p:tgtEl>
                                          <p:spTgt spid="389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P spid="38917" grpId="0"/>
      <p:bldP spid="3891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3"/>
          <p:cNvSpPr txBox="1"/>
          <p:nvPr/>
        </p:nvSpPr>
        <p:spPr>
          <a:xfrm>
            <a:off x="478367" y="541867"/>
            <a:ext cx="11474451" cy="5641340"/>
          </a:xfrm>
          <a:prstGeom prst="rect">
            <a:avLst/>
          </a:prstGeom>
          <a:noFill/>
          <a:ln w="9525">
            <a:noFill/>
          </a:ln>
        </p:spPr>
        <p:txBody>
          <a:bodyPr anchor="t">
            <a:spAutoFit/>
          </a:bodyPr>
          <a:lstStyle/>
          <a:p>
            <a:pPr>
              <a:lnSpc>
                <a:spcPct val="130000"/>
              </a:lnSpc>
            </a:pPr>
            <a:r>
              <a:rPr lang="en-US" altLang="zh-CN" sz="3465" b="1" dirty="0">
                <a:solidFill>
                  <a:srgbClr val="000000"/>
                </a:solidFill>
                <a:latin typeface="Times New Roman" panose="02020603050405020304" pitchFamily="18" charset="0"/>
                <a:ea typeface="楷体" panose="02010609060101010101" pitchFamily="49" charset="-122"/>
              </a:rPr>
              <a:t>5. ______, the content of any article should be relevant </a:t>
            </a:r>
          </a:p>
          <a:p>
            <a:pPr>
              <a:lnSpc>
                <a:spcPct val="130000"/>
              </a:lnSpc>
            </a:pPr>
            <a:r>
              <a:rPr lang="en-US" altLang="zh-CN" sz="3465" b="1" dirty="0">
                <a:solidFill>
                  <a:srgbClr val="000000"/>
                </a:solidFill>
                <a:latin typeface="Times New Roman" panose="02020603050405020304" pitchFamily="18" charset="0"/>
                <a:ea typeface="楷体" panose="02010609060101010101" pitchFamily="49" charset="-122"/>
              </a:rPr>
              <a:t>    to the reader.</a:t>
            </a:r>
          </a:p>
          <a:p>
            <a:pPr>
              <a:lnSpc>
                <a:spcPct val="130000"/>
              </a:lnSpc>
            </a:pPr>
            <a:r>
              <a:rPr lang="en-US" altLang="zh-CN" sz="3465" b="1" dirty="0">
                <a:solidFill>
                  <a:srgbClr val="000000"/>
                </a:solidFill>
                <a:latin typeface="Times New Roman" panose="02020603050405020304" pitchFamily="18" charset="0"/>
                <a:ea typeface="楷体" panose="02010609060101010101" pitchFamily="49" charset="-122"/>
              </a:rPr>
              <a:t>    A. First of all               B. After all</a:t>
            </a:r>
          </a:p>
          <a:p>
            <a:pPr>
              <a:lnSpc>
                <a:spcPct val="130000"/>
              </a:lnSpc>
            </a:pPr>
            <a:r>
              <a:rPr lang="en-US" altLang="zh-CN" sz="3465" b="1" dirty="0">
                <a:solidFill>
                  <a:srgbClr val="000000"/>
                </a:solidFill>
                <a:latin typeface="Times New Roman" panose="02020603050405020304" pitchFamily="18" charset="0"/>
                <a:ea typeface="楷体" panose="02010609060101010101" pitchFamily="49" charset="-122"/>
              </a:rPr>
              <a:t>    C. As a result              D. For example</a:t>
            </a:r>
          </a:p>
          <a:p>
            <a:pPr>
              <a:lnSpc>
                <a:spcPct val="130000"/>
              </a:lnSpc>
            </a:pPr>
            <a:r>
              <a:rPr lang="en-US" altLang="zh-CN" sz="3465" b="1" dirty="0">
                <a:solidFill>
                  <a:srgbClr val="000000"/>
                </a:solidFill>
                <a:latin typeface="Times New Roman" panose="02020603050405020304" pitchFamily="18" charset="0"/>
                <a:ea typeface="楷体" panose="02010609060101010101" pitchFamily="49" charset="-122"/>
              </a:rPr>
              <a:t>6. — Mum, I've got the first prize in the photo competition.</a:t>
            </a:r>
          </a:p>
          <a:p>
            <a:pPr>
              <a:lnSpc>
                <a:spcPct val="130000"/>
              </a:lnSpc>
            </a:pPr>
            <a:r>
              <a:rPr lang="en-US" altLang="zh-CN" sz="3465" b="1" dirty="0">
                <a:solidFill>
                  <a:srgbClr val="000000"/>
                </a:solidFill>
                <a:latin typeface="Times New Roman" panose="02020603050405020304" pitchFamily="18" charset="0"/>
                <a:ea typeface="楷体" panose="02010609060101010101" pitchFamily="49" charset="-122"/>
              </a:rPr>
              <a:t>    — ________!</a:t>
            </a:r>
          </a:p>
          <a:p>
            <a:pPr>
              <a:lnSpc>
                <a:spcPct val="130000"/>
              </a:lnSpc>
            </a:pPr>
            <a:r>
              <a:rPr lang="en-US" altLang="zh-CN" sz="3465" b="1" dirty="0">
                <a:solidFill>
                  <a:srgbClr val="000000"/>
                </a:solidFill>
                <a:latin typeface="Times New Roman" panose="02020603050405020304" pitchFamily="18" charset="0"/>
                <a:ea typeface="楷体" panose="02010609060101010101" pitchFamily="49" charset="-122"/>
              </a:rPr>
              <a:t>    A. Good luck          B. Not at all</a:t>
            </a:r>
          </a:p>
          <a:p>
            <a:pPr>
              <a:lnSpc>
                <a:spcPct val="130000"/>
              </a:lnSpc>
            </a:pPr>
            <a:r>
              <a:rPr lang="en-US" altLang="zh-CN" sz="3465" b="1" dirty="0">
                <a:solidFill>
                  <a:srgbClr val="000000"/>
                </a:solidFill>
                <a:latin typeface="Times New Roman" panose="02020603050405020304" pitchFamily="18" charset="0"/>
                <a:ea typeface="楷体" panose="02010609060101010101" pitchFamily="49" charset="-122"/>
              </a:rPr>
              <a:t>    C. Good idea          D. Congratulations </a:t>
            </a:r>
          </a:p>
        </p:txBody>
      </p:sp>
      <p:sp>
        <p:nvSpPr>
          <p:cNvPr id="39939" name="Text Box 4"/>
          <p:cNvSpPr txBox="1"/>
          <p:nvPr/>
        </p:nvSpPr>
        <p:spPr>
          <a:xfrm>
            <a:off x="1439333" y="596900"/>
            <a:ext cx="1263651" cy="666115"/>
          </a:xfrm>
          <a:prstGeom prst="rect">
            <a:avLst/>
          </a:prstGeom>
          <a:noFill/>
          <a:ln w="9525">
            <a:noFill/>
          </a:ln>
        </p:spPr>
        <p:txBody>
          <a:bodyPr anchor="t">
            <a:spAutoFit/>
          </a:bodyPr>
          <a:lstStyle/>
          <a:p>
            <a:r>
              <a:rPr lang="en-US" altLang="zh-CN" sz="3735" b="1" dirty="0">
                <a:solidFill>
                  <a:srgbClr val="FF0000"/>
                </a:solidFill>
                <a:latin typeface="Times New Roman" panose="02020603050405020304" pitchFamily="18" charset="0"/>
                <a:ea typeface="楷体" panose="02010609060101010101" pitchFamily="49" charset="-122"/>
              </a:rPr>
              <a:t>A</a:t>
            </a:r>
            <a:endParaRPr lang="zh-CN" altLang="en-US" sz="3735" b="1" dirty="0">
              <a:solidFill>
                <a:srgbClr val="FF0000"/>
              </a:solidFill>
              <a:latin typeface="Times New Roman" panose="02020603050405020304" pitchFamily="18" charset="0"/>
              <a:ea typeface="楷体" panose="02010609060101010101" pitchFamily="49" charset="-122"/>
            </a:endParaRPr>
          </a:p>
        </p:txBody>
      </p:sp>
      <p:sp>
        <p:nvSpPr>
          <p:cNvPr id="39940" name="Text Box 5"/>
          <p:cNvSpPr txBox="1"/>
          <p:nvPr/>
        </p:nvSpPr>
        <p:spPr>
          <a:xfrm>
            <a:off x="2072217" y="4053417"/>
            <a:ext cx="768349" cy="666115"/>
          </a:xfrm>
          <a:prstGeom prst="rect">
            <a:avLst/>
          </a:prstGeom>
          <a:noFill/>
          <a:ln w="9525">
            <a:noFill/>
          </a:ln>
        </p:spPr>
        <p:txBody>
          <a:bodyPr anchor="t">
            <a:spAutoFit/>
          </a:bodyPr>
          <a:lstStyle/>
          <a:p>
            <a:r>
              <a:rPr lang="en-US" altLang="zh-CN" sz="3735" b="1" dirty="0">
                <a:solidFill>
                  <a:srgbClr val="FF0000"/>
                </a:solidFill>
                <a:latin typeface="Times New Roman" panose="02020603050405020304" pitchFamily="18" charset="0"/>
                <a:ea typeface="楷体" panose="02010609060101010101" pitchFamily="49" charset="-122"/>
              </a:rPr>
              <a:t>D</a:t>
            </a:r>
            <a:endParaRPr lang="zh-CN" altLang="en-US" sz="3735" b="1" dirty="0">
              <a:solidFill>
                <a:srgbClr val="FF0000"/>
              </a:solidFill>
              <a:latin typeface="Times New Roman" panose="02020603050405020304" pitchFamily="18" charset="0"/>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barn(inVertical)">
                                      <p:cBhvr>
                                        <p:cTn id="7" dur="500"/>
                                        <p:tgtEl>
                                          <p:spTgt spid="3993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9940"/>
                                        </p:tgtEl>
                                        <p:attrNameLst>
                                          <p:attrName>style.visibility</p:attrName>
                                        </p:attrNameLst>
                                      </p:cBhvr>
                                      <p:to>
                                        <p:strVal val="visible"/>
                                      </p:to>
                                    </p:set>
                                    <p:animEffect transition="in" filter="barn(inVertical)">
                                      <p:cBhvr>
                                        <p:cTn id="12" dur="500"/>
                                        <p:tgtEl>
                                          <p:spTgt spid="39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p:bldP spid="399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7" name="Group 9"/>
          <p:cNvGrpSpPr/>
          <p:nvPr/>
        </p:nvGrpSpPr>
        <p:grpSpPr>
          <a:xfrm>
            <a:off x="1583267" y="3045884"/>
            <a:ext cx="1056217" cy="863600"/>
            <a:chOff x="409" y="210"/>
            <a:chExt cx="499" cy="408"/>
          </a:xfrm>
        </p:grpSpPr>
        <p:sp>
          <p:nvSpPr>
            <p:cNvPr id="9218" name="Oval 10"/>
            <p:cNvSpPr/>
            <p:nvPr/>
          </p:nvSpPr>
          <p:spPr>
            <a:xfrm>
              <a:off x="431" y="210"/>
              <a:ext cx="408" cy="408"/>
            </a:xfrm>
            <a:prstGeom prst="ellipse">
              <a:avLst/>
            </a:prstGeom>
            <a:solidFill>
              <a:srgbClr val="FF9900"/>
            </a:solidFill>
            <a:ln w="9525">
              <a:noFill/>
            </a:ln>
          </p:spPr>
          <p:txBody>
            <a:bodyPr wrap="none" anchor="ctr"/>
            <a:lstStyle/>
            <a:p>
              <a:endParaRPr lang="zh-CN" altLang="en-US" sz="2400" b="1" dirty="0">
                <a:latin typeface="Arial" panose="020B0604020202020204" pitchFamily="34" charset="0"/>
                <a:ea typeface="楷体" panose="02010609060101010101" pitchFamily="49" charset="-122"/>
              </a:endParaRPr>
            </a:p>
          </p:txBody>
        </p:sp>
        <p:sp>
          <p:nvSpPr>
            <p:cNvPr id="9219" name="Text Box 11"/>
            <p:cNvSpPr txBox="1"/>
            <p:nvPr/>
          </p:nvSpPr>
          <p:spPr>
            <a:xfrm>
              <a:off x="409" y="228"/>
              <a:ext cx="499" cy="353"/>
            </a:xfrm>
            <a:prstGeom prst="rect">
              <a:avLst/>
            </a:prstGeom>
            <a:noFill/>
            <a:ln w="9525">
              <a:noFill/>
            </a:ln>
          </p:spPr>
          <p:txBody>
            <a:bodyPr anchor="t">
              <a:spAutoFit/>
            </a:bodyPr>
            <a:lstStyle/>
            <a:p>
              <a:pPr>
                <a:spcBef>
                  <a:spcPct val="50000"/>
                </a:spcBef>
              </a:pPr>
              <a:r>
                <a:rPr lang="en-US" altLang="zh-CN" sz="4265" b="1" dirty="0">
                  <a:solidFill>
                    <a:srgbClr val="0033CC"/>
                  </a:solidFill>
                  <a:latin typeface="Arial Black" panose="020B0A04020102020204" pitchFamily="34" charset="0"/>
                  <a:ea typeface="宋体" panose="02010600030101010101" pitchFamily="2" charset="-122"/>
                </a:rPr>
                <a:t>2a</a:t>
              </a:r>
            </a:p>
          </p:txBody>
        </p:sp>
      </p:grpSp>
      <p:sp>
        <p:nvSpPr>
          <p:cNvPr id="9220" name="矩形 2"/>
          <p:cNvSpPr/>
          <p:nvPr/>
        </p:nvSpPr>
        <p:spPr>
          <a:xfrm>
            <a:off x="2686051" y="2076451"/>
            <a:ext cx="8066616" cy="2680335"/>
          </a:xfrm>
          <a:prstGeom prst="rect">
            <a:avLst/>
          </a:prstGeom>
          <a:noFill/>
          <a:ln w="9525">
            <a:noFill/>
          </a:ln>
        </p:spPr>
        <p:txBody>
          <a:bodyPr anchor="t">
            <a:spAutoFit/>
          </a:bodyPr>
          <a:lstStyle/>
          <a:p>
            <a:pPr>
              <a:lnSpc>
                <a:spcPct val="150000"/>
              </a:lnSpc>
            </a:pPr>
            <a:r>
              <a:rPr lang="en-US" altLang="zh-CN" sz="3735" b="1" dirty="0">
                <a:solidFill>
                  <a:srgbClr val="000000"/>
                </a:solidFill>
                <a:latin typeface="Times New Roman" panose="02020603050405020304" pitchFamily="18" charset="0"/>
                <a:ea typeface="楷体" panose="02010609060101010101" pitchFamily="49" charset="-122"/>
              </a:rPr>
              <a:t>What is the most important thing you </a:t>
            </a:r>
          </a:p>
          <a:p>
            <a:pPr>
              <a:lnSpc>
                <a:spcPct val="150000"/>
              </a:lnSpc>
            </a:pPr>
            <a:r>
              <a:rPr lang="en-US" altLang="zh-CN" sz="3735" b="1" dirty="0">
                <a:solidFill>
                  <a:srgbClr val="000000"/>
                </a:solidFill>
                <a:latin typeface="Times New Roman" panose="02020603050405020304" pitchFamily="18" charset="0"/>
                <a:ea typeface="楷体" panose="02010609060101010101" pitchFamily="49" charset="-122"/>
              </a:rPr>
              <a:t>have learned in junior high school ?</a:t>
            </a:r>
          </a:p>
          <a:p>
            <a:pPr>
              <a:lnSpc>
                <a:spcPct val="150000"/>
              </a:lnSpc>
            </a:pPr>
            <a:r>
              <a:rPr lang="en-US" altLang="zh-CN" sz="3735" b="1" dirty="0">
                <a:solidFill>
                  <a:srgbClr val="000000"/>
                </a:solidFill>
                <a:latin typeface="Times New Roman" panose="02020603050405020304" pitchFamily="18" charset="0"/>
                <a:ea typeface="楷体" panose="02010609060101010101" pitchFamily="49" charset="-122"/>
              </a:rPr>
              <a:t>Discuss the question with a partner.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1" name="Group 9"/>
          <p:cNvGrpSpPr/>
          <p:nvPr/>
        </p:nvGrpSpPr>
        <p:grpSpPr>
          <a:xfrm>
            <a:off x="649817" y="609600"/>
            <a:ext cx="1056216" cy="863600"/>
            <a:chOff x="409" y="210"/>
            <a:chExt cx="499" cy="408"/>
          </a:xfrm>
        </p:grpSpPr>
        <p:sp>
          <p:nvSpPr>
            <p:cNvPr id="10242" name="Oval 10"/>
            <p:cNvSpPr/>
            <p:nvPr/>
          </p:nvSpPr>
          <p:spPr>
            <a:xfrm>
              <a:off x="431" y="210"/>
              <a:ext cx="408" cy="408"/>
            </a:xfrm>
            <a:prstGeom prst="ellipse">
              <a:avLst/>
            </a:prstGeom>
            <a:solidFill>
              <a:srgbClr val="FF9900"/>
            </a:solidFill>
            <a:ln w="9525">
              <a:noFill/>
            </a:ln>
          </p:spPr>
          <p:txBody>
            <a:bodyPr wrap="none" anchor="ctr"/>
            <a:lstStyle/>
            <a:p>
              <a:endParaRPr lang="zh-CN" altLang="en-US" sz="2400" b="1" dirty="0">
                <a:latin typeface="Arial" panose="020B0604020202020204" pitchFamily="34" charset="0"/>
                <a:ea typeface="楷体" panose="02010609060101010101" pitchFamily="49" charset="-122"/>
              </a:endParaRPr>
            </a:p>
          </p:txBody>
        </p:sp>
        <p:sp>
          <p:nvSpPr>
            <p:cNvPr id="10243" name="Text Box 11"/>
            <p:cNvSpPr txBox="1"/>
            <p:nvPr/>
          </p:nvSpPr>
          <p:spPr>
            <a:xfrm>
              <a:off x="409" y="228"/>
              <a:ext cx="499" cy="353"/>
            </a:xfrm>
            <a:prstGeom prst="rect">
              <a:avLst/>
            </a:prstGeom>
            <a:noFill/>
            <a:ln w="9525">
              <a:noFill/>
            </a:ln>
          </p:spPr>
          <p:txBody>
            <a:bodyPr anchor="t">
              <a:spAutoFit/>
            </a:bodyPr>
            <a:lstStyle/>
            <a:p>
              <a:pPr>
                <a:spcBef>
                  <a:spcPct val="50000"/>
                </a:spcBef>
              </a:pPr>
              <a:r>
                <a:rPr lang="en-US" altLang="zh-CN" sz="4265" b="1" dirty="0">
                  <a:solidFill>
                    <a:srgbClr val="0033CC"/>
                  </a:solidFill>
                  <a:latin typeface="Arial Black" panose="020B0A04020102020204" pitchFamily="34" charset="0"/>
                  <a:ea typeface="宋体" panose="02010600030101010101" pitchFamily="2" charset="-122"/>
                </a:rPr>
                <a:t>2b</a:t>
              </a:r>
            </a:p>
          </p:txBody>
        </p:sp>
      </p:grpSp>
      <p:sp>
        <p:nvSpPr>
          <p:cNvPr id="10244" name="矩形 2"/>
          <p:cNvSpPr/>
          <p:nvPr/>
        </p:nvSpPr>
        <p:spPr>
          <a:xfrm>
            <a:off x="1483784" y="607484"/>
            <a:ext cx="9497483" cy="723900"/>
          </a:xfrm>
          <a:prstGeom prst="rect">
            <a:avLst/>
          </a:prstGeom>
          <a:noFill/>
          <a:ln w="9525">
            <a:noFill/>
          </a:ln>
        </p:spPr>
        <p:txBody>
          <a:bodyPr anchor="t">
            <a:spAutoFit/>
          </a:bodyPr>
          <a:lstStyle/>
          <a:p>
            <a:pPr>
              <a:lnSpc>
                <a:spcPct val="110000"/>
              </a:lnSpc>
            </a:pPr>
            <a:r>
              <a:rPr lang="en-US" altLang="zh-CN" sz="3735" b="1" dirty="0">
                <a:solidFill>
                  <a:srgbClr val="000000"/>
                </a:solidFill>
                <a:latin typeface="Times New Roman" panose="02020603050405020304" pitchFamily="18" charset="0"/>
                <a:ea typeface="楷体" panose="02010609060101010101" pitchFamily="49" charset="-122"/>
              </a:rPr>
              <a:t>Read the passage and answer the questions.</a:t>
            </a:r>
          </a:p>
        </p:txBody>
      </p:sp>
      <p:pic>
        <p:nvPicPr>
          <p:cNvPr id="10245" name="图片 3"/>
          <p:cNvPicPr>
            <a:picLocks noChangeAspect="1"/>
          </p:cNvPicPr>
          <p:nvPr/>
        </p:nvPicPr>
        <p:blipFill>
          <a:blip r:embed="rId2" cstate="email"/>
          <a:srcRect/>
          <a:stretch>
            <a:fillRect/>
          </a:stretch>
        </p:blipFill>
        <p:spPr>
          <a:xfrm>
            <a:off x="844551" y="1566333"/>
            <a:ext cx="3494616" cy="4684184"/>
          </a:xfrm>
          <a:prstGeom prst="rect">
            <a:avLst/>
          </a:prstGeom>
          <a:noFill/>
          <a:ln w="9525">
            <a:noFill/>
          </a:ln>
        </p:spPr>
      </p:pic>
      <p:sp>
        <p:nvSpPr>
          <p:cNvPr id="10246" name="Text Box 4"/>
          <p:cNvSpPr txBox="1"/>
          <p:nvPr/>
        </p:nvSpPr>
        <p:spPr>
          <a:xfrm>
            <a:off x="4396317" y="1663700"/>
            <a:ext cx="6832600" cy="4233545"/>
          </a:xfrm>
          <a:prstGeom prst="rect">
            <a:avLst/>
          </a:prstGeom>
          <a:noFill/>
          <a:ln w="9525">
            <a:noFill/>
          </a:ln>
        </p:spPr>
        <p:txBody>
          <a:bodyPr anchor="t">
            <a:spAutoFit/>
          </a:bodyPr>
          <a:lstStyle/>
          <a:p>
            <a:pPr>
              <a:lnSpc>
                <a:spcPct val="180000"/>
              </a:lnSpc>
            </a:pPr>
            <a:r>
              <a:rPr lang="en-US" altLang="zh-CN" sz="3735" b="1" dirty="0">
                <a:solidFill>
                  <a:srgbClr val="000000"/>
                </a:solidFill>
                <a:latin typeface="Times New Roman" panose="02020603050405020304" pitchFamily="18" charset="0"/>
                <a:ea typeface="宋体" panose="02010600030101010101" pitchFamily="2" charset="-122"/>
              </a:rPr>
              <a:t>1. </a:t>
            </a:r>
            <a:r>
              <a:rPr lang="zh-CN" altLang="en-US" sz="3735" b="1" dirty="0">
                <a:solidFill>
                  <a:srgbClr val="000000"/>
                </a:solidFill>
                <a:latin typeface="Times New Roman" panose="02020603050405020304" pitchFamily="18" charset="0"/>
                <a:ea typeface="宋体" panose="02010600030101010101" pitchFamily="2" charset="-122"/>
              </a:rPr>
              <a:t>What kind of text is this? Is it </a:t>
            </a:r>
            <a:endParaRPr lang="en-US" altLang="zh-CN" sz="3735" b="1" dirty="0">
              <a:solidFill>
                <a:srgbClr val="000000"/>
              </a:solidFill>
              <a:latin typeface="Times New Roman" panose="02020603050405020304" pitchFamily="18" charset="0"/>
              <a:ea typeface="宋体" panose="02010600030101010101" pitchFamily="2" charset="-122"/>
            </a:endParaRPr>
          </a:p>
          <a:p>
            <a:pPr>
              <a:lnSpc>
                <a:spcPct val="180000"/>
              </a:lnSpc>
            </a:pPr>
            <a:r>
              <a:rPr lang="zh-CN" altLang="en-US" sz="3735" b="1" dirty="0">
                <a:solidFill>
                  <a:srgbClr val="000000"/>
                </a:solidFill>
                <a:latin typeface="Times New Roman" panose="02020603050405020304" pitchFamily="18" charset="0"/>
                <a:ea typeface="宋体" panose="02010600030101010101" pitchFamily="2" charset="-122"/>
              </a:rPr>
              <a:t>    a story, a speech or a notice?</a:t>
            </a:r>
          </a:p>
          <a:p>
            <a:pPr>
              <a:lnSpc>
                <a:spcPct val="180000"/>
              </a:lnSpc>
            </a:pPr>
            <a:r>
              <a:rPr lang="zh-CN" altLang="en-US" sz="3735" b="1" dirty="0">
                <a:solidFill>
                  <a:srgbClr val="000000"/>
                </a:solidFill>
                <a:latin typeface="Times New Roman" panose="02020603050405020304" pitchFamily="18" charset="0"/>
                <a:ea typeface="宋体" panose="02010600030101010101" pitchFamily="2" charset="-122"/>
              </a:rPr>
              <a:t>2. Who do you think wrote it?</a:t>
            </a:r>
            <a:endParaRPr lang="en-US" altLang="zh-CN" sz="3735" b="1" dirty="0">
              <a:solidFill>
                <a:srgbClr val="000000"/>
              </a:solidFill>
              <a:latin typeface="Times New Roman" panose="02020603050405020304" pitchFamily="18" charset="0"/>
              <a:ea typeface="宋体" panose="02010600030101010101" pitchFamily="2" charset="-122"/>
            </a:endParaRPr>
          </a:p>
          <a:p>
            <a:pPr>
              <a:lnSpc>
                <a:spcPct val="180000"/>
              </a:lnSpc>
            </a:pPr>
            <a:r>
              <a:rPr lang="en-US" altLang="zh-CN" sz="3735" b="1" dirty="0">
                <a:solidFill>
                  <a:srgbClr val="000000"/>
                </a:solidFill>
                <a:latin typeface="Times New Roman" panose="02020603050405020304" pitchFamily="18" charset="0"/>
                <a:ea typeface="宋体" panose="02010600030101010101" pitchFamily="2" charset="-122"/>
              </a:rPr>
              <a:t>3</a:t>
            </a:r>
            <a:r>
              <a:rPr lang="zh-CN" altLang="en-US" sz="3735" b="1" dirty="0">
                <a:solidFill>
                  <a:srgbClr val="000000"/>
                </a:solidFill>
                <a:latin typeface="Times New Roman" panose="02020603050405020304" pitchFamily="18" charset="0"/>
                <a:ea typeface="宋体" panose="02010600030101010101" pitchFamily="2" charset="-122"/>
              </a:rPr>
              <a:t>. Who is it for?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958851" y="789517"/>
            <a:ext cx="9698567" cy="4693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514350" marR="0" lvl="0" indent="-514350" algn="l" defTabSz="914400" rtl="0" eaLnBrk="1" fontAlgn="base" latinLnBrk="0" hangingPunct="1">
              <a:lnSpc>
                <a:spcPct val="120000"/>
              </a:lnSpc>
              <a:spcBef>
                <a:spcPct val="0"/>
              </a:spcBef>
              <a:spcAft>
                <a:spcPct val="0"/>
              </a:spcAft>
              <a:buClrTx/>
              <a:buSzTx/>
              <a:buFontTx/>
              <a:buAutoNum type="arabicPeriod"/>
              <a:defRPr/>
            </a:pPr>
            <a:r>
              <a:rPr kumimoji="0" lang="zh-CN" altLang="en-US" sz="3735"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sym typeface="+mn-ea"/>
              </a:rPr>
              <a:t>What kind of text is this? Is it a story, a </a:t>
            </a:r>
            <a:endParaRPr kumimoji="0" lang="en-US" altLang="zh-CN" sz="3735"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sym typeface="+mn-ea"/>
            </a:endParaRPr>
          </a:p>
          <a:p>
            <a:pPr marL="0" marR="0" lvl="0" indent="0" algn="l" defTabSz="914400" rtl="0" eaLnBrk="1" fontAlgn="base" latinLnBrk="0" hangingPunct="1">
              <a:lnSpc>
                <a:spcPct val="12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sym typeface="+mn-ea"/>
              </a:rPr>
              <a:t>       </a:t>
            </a:r>
            <a:r>
              <a:rPr kumimoji="0" lang="zh-CN" altLang="en-US" sz="3735"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sym typeface="+mn-ea"/>
              </a:rPr>
              <a:t>speech or a notice?</a:t>
            </a:r>
            <a:endParaRPr kumimoji="0" lang="en-US" altLang="zh-CN" sz="3735"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sym typeface="+mn-ea"/>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3735"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sym typeface="+mn-ea"/>
            </a:endParaRPr>
          </a:p>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3735"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sym typeface="+mn-ea"/>
              </a:rPr>
              <a:t>2.   Who do you think wrote it?</a:t>
            </a:r>
            <a:endParaRPr kumimoji="0" lang="en-US" altLang="zh-CN" sz="3735"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sym typeface="+mn-ea"/>
            </a:endParaRPr>
          </a:p>
          <a:p>
            <a:pPr marL="0" marR="0" lvl="0" indent="0" algn="l" defTabSz="914400" rtl="0" eaLnBrk="1" fontAlgn="base" latinLnBrk="0" hangingPunct="1">
              <a:lnSpc>
                <a:spcPct val="200000"/>
              </a:lnSpc>
              <a:spcBef>
                <a:spcPct val="0"/>
              </a:spcBef>
              <a:spcAft>
                <a:spcPct val="0"/>
              </a:spcAft>
              <a:buClrTx/>
              <a:buSzTx/>
              <a:buFontTx/>
              <a:buNone/>
              <a:defRPr/>
            </a:pPr>
            <a:endParaRPr kumimoji="0" lang="en-US" altLang="zh-CN" sz="3735"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sym typeface="+mn-ea"/>
            </a:endParaRPr>
          </a:p>
          <a:p>
            <a:pPr marL="0" marR="0" lvl="0" indent="0" algn="l" defTabSz="914400" rtl="0" eaLnBrk="1" fontAlgn="base" latinLnBrk="0" hangingPunct="1">
              <a:lnSpc>
                <a:spcPct val="130000"/>
              </a:lnSpc>
              <a:spcBef>
                <a:spcPct val="0"/>
              </a:spcBef>
              <a:spcAft>
                <a:spcPct val="0"/>
              </a:spcAft>
              <a:buClrTx/>
              <a:buSzTx/>
              <a:buFontTx/>
              <a:buNone/>
              <a:defRPr/>
            </a:pPr>
            <a:r>
              <a:rPr kumimoji="0" lang="en-US" altLang="zh-CN" sz="3735"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sym typeface="+mn-ea"/>
              </a:rPr>
              <a:t>3</a:t>
            </a:r>
            <a:r>
              <a:rPr kumimoji="0" lang="zh-CN" altLang="en-US" sz="3735"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mn-cs"/>
                <a:sym typeface="+mn-ea"/>
              </a:rPr>
              <a:t>.   Who is it for?</a:t>
            </a:r>
          </a:p>
        </p:txBody>
      </p:sp>
      <p:sp>
        <p:nvSpPr>
          <p:cNvPr id="9219" name="Text Box 5"/>
          <p:cNvSpPr txBox="1"/>
          <p:nvPr/>
        </p:nvSpPr>
        <p:spPr>
          <a:xfrm>
            <a:off x="1729317" y="2133600"/>
            <a:ext cx="3263900" cy="666115"/>
          </a:xfrm>
          <a:prstGeom prst="rect">
            <a:avLst/>
          </a:prstGeom>
          <a:noFill/>
          <a:ln w="9525">
            <a:noFill/>
          </a:ln>
        </p:spPr>
        <p:txBody>
          <a:bodyPr anchor="t">
            <a:spAutoFit/>
          </a:bodyPr>
          <a:lstStyle/>
          <a:p>
            <a:r>
              <a:rPr lang="en-US" altLang="zh-CN" sz="3735" b="1" dirty="0">
                <a:solidFill>
                  <a:srgbClr val="FF0000"/>
                </a:solidFill>
                <a:latin typeface="Times New Roman" panose="02020603050405020304" pitchFamily="18" charset="0"/>
                <a:ea typeface="宋体" panose="02010600030101010101" pitchFamily="2" charset="-122"/>
              </a:rPr>
              <a:t>It is a speech.</a:t>
            </a:r>
          </a:p>
        </p:txBody>
      </p:sp>
      <p:sp>
        <p:nvSpPr>
          <p:cNvPr id="9220" name="Text Box 6"/>
          <p:cNvSpPr txBox="1"/>
          <p:nvPr/>
        </p:nvSpPr>
        <p:spPr>
          <a:xfrm>
            <a:off x="1729317" y="3285067"/>
            <a:ext cx="9025467" cy="1472565"/>
          </a:xfrm>
          <a:prstGeom prst="rect">
            <a:avLst/>
          </a:prstGeom>
          <a:noFill/>
          <a:ln w="9525">
            <a:noFill/>
          </a:ln>
        </p:spPr>
        <p:txBody>
          <a:bodyPr anchor="t">
            <a:spAutoFit/>
          </a:bodyPr>
          <a:lstStyle/>
          <a:p>
            <a:pPr>
              <a:lnSpc>
                <a:spcPct val="120000"/>
              </a:lnSpc>
            </a:pPr>
            <a:r>
              <a:rPr lang="en-US" altLang="zh-CN" sz="3735" b="1" dirty="0">
                <a:solidFill>
                  <a:srgbClr val="FF0000"/>
                </a:solidFill>
                <a:latin typeface="Times New Roman" panose="02020603050405020304" pitchFamily="18" charset="0"/>
                <a:ea typeface="宋体" panose="02010600030101010101" pitchFamily="2" charset="-122"/>
              </a:rPr>
              <a:t>The principal of the school is probably the person who wrote it.</a:t>
            </a:r>
          </a:p>
        </p:txBody>
      </p:sp>
      <p:sp>
        <p:nvSpPr>
          <p:cNvPr id="9221" name="Text Box 7"/>
          <p:cNvSpPr txBox="1"/>
          <p:nvPr/>
        </p:nvSpPr>
        <p:spPr>
          <a:xfrm>
            <a:off x="1729317" y="5372100"/>
            <a:ext cx="9503833" cy="666115"/>
          </a:xfrm>
          <a:prstGeom prst="rect">
            <a:avLst/>
          </a:prstGeom>
          <a:noFill/>
          <a:ln w="9525">
            <a:noFill/>
          </a:ln>
        </p:spPr>
        <p:txBody>
          <a:bodyPr anchor="t">
            <a:spAutoFit/>
          </a:bodyPr>
          <a:lstStyle/>
          <a:p>
            <a:r>
              <a:rPr lang="en-US" altLang="zh-CN" sz="3735" b="1" dirty="0">
                <a:solidFill>
                  <a:srgbClr val="FF0000"/>
                </a:solidFill>
                <a:latin typeface="Times New Roman" panose="02020603050405020304" pitchFamily="18" charset="0"/>
                <a:ea typeface="宋体" panose="02010600030101010101" pitchFamily="2" charset="-122"/>
              </a:rPr>
              <a:t>It is for the graduating students of the school.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p:cTn id="7" dur="500" fill="hold"/>
                                        <p:tgtEl>
                                          <p:spTgt spid="9219"/>
                                        </p:tgtEl>
                                        <p:attrNameLst>
                                          <p:attrName>ppt_w</p:attrName>
                                        </p:attrNameLst>
                                      </p:cBhvr>
                                      <p:tavLst>
                                        <p:tav tm="0">
                                          <p:val>
                                            <p:fltVal val="0"/>
                                          </p:val>
                                        </p:tav>
                                        <p:tav tm="100000">
                                          <p:val>
                                            <p:strVal val="#ppt_w"/>
                                          </p:val>
                                        </p:tav>
                                      </p:tavLst>
                                    </p:anim>
                                    <p:anim calcmode="lin" valueType="num">
                                      <p:cBhvr>
                                        <p:cTn id="8" dur="500" fill="hold"/>
                                        <p:tgtEl>
                                          <p:spTgt spid="9219"/>
                                        </p:tgtEl>
                                        <p:attrNameLst>
                                          <p:attrName>ppt_h</p:attrName>
                                        </p:attrNameLst>
                                      </p:cBhvr>
                                      <p:tavLst>
                                        <p:tav tm="0">
                                          <p:val>
                                            <p:fltVal val="0"/>
                                          </p:val>
                                        </p:tav>
                                        <p:tav tm="100000">
                                          <p:val>
                                            <p:strVal val="#ppt_h"/>
                                          </p:val>
                                        </p:tav>
                                      </p:tavLst>
                                    </p:anim>
                                    <p:animEffect transition="in" filter="fade">
                                      <p:cBhvr>
                                        <p:cTn id="9" dur="500"/>
                                        <p:tgtEl>
                                          <p:spTgt spid="921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220"/>
                                        </p:tgtEl>
                                        <p:attrNameLst>
                                          <p:attrName>style.visibility</p:attrName>
                                        </p:attrNameLst>
                                      </p:cBhvr>
                                      <p:to>
                                        <p:strVal val="visible"/>
                                      </p:to>
                                    </p:set>
                                    <p:anim calcmode="lin" valueType="num">
                                      <p:cBhvr>
                                        <p:cTn id="14" dur="500" fill="hold"/>
                                        <p:tgtEl>
                                          <p:spTgt spid="9220"/>
                                        </p:tgtEl>
                                        <p:attrNameLst>
                                          <p:attrName>ppt_w</p:attrName>
                                        </p:attrNameLst>
                                      </p:cBhvr>
                                      <p:tavLst>
                                        <p:tav tm="0">
                                          <p:val>
                                            <p:fltVal val="0"/>
                                          </p:val>
                                        </p:tav>
                                        <p:tav tm="100000">
                                          <p:val>
                                            <p:strVal val="#ppt_w"/>
                                          </p:val>
                                        </p:tav>
                                      </p:tavLst>
                                    </p:anim>
                                    <p:anim calcmode="lin" valueType="num">
                                      <p:cBhvr>
                                        <p:cTn id="15" dur="500" fill="hold"/>
                                        <p:tgtEl>
                                          <p:spTgt spid="9220"/>
                                        </p:tgtEl>
                                        <p:attrNameLst>
                                          <p:attrName>ppt_h</p:attrName>
                                        </p:attrNameLst>
                                      </p:cBhvr>
                                      <p:tavLst>
                                        <p:tav tm="0">
                                          <p:val>
                                            <p:fltVal val="0"/>
                                          </p:val>
                                        </p:tav>
                                        <p:tav tm="100000">
                                          <p:val>
                                            <p:strVal val="#ppt_h"/>
                                          </p:val>
                                        </p:tav>
                                      </p:tavLst>
                                    </p:anim>
                                    <p:animEffect transition="in" filter="fade">
                                      <p:cBhvr>
                                        <p:cTn id="16" dur="500"/>
                                        <p:tgtEl>
                                          <p:spTgt spid="922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221"/>
                                        </p:tgtEl>
                                        <p:attrNameLst>
                                          <p:attrName>style.visibility</p:attrName>
                                        </p:attrNameLst>
                                      </p:cBhvr>
                                      <p:to>
                                        <p:strVal val="visible"/>
                                      </p:to>
                                    </p:set>
                                    <p:anim calcmode="lin" valueType="num">
                                      <p:cBhvr>
                                        <p:cTn id="21" dur="500" fill="hold"/>
                                        <p:tgtEl>
                                          <p:spTgt spid="9221"/>
                                        </p:tgtEl>
                                        <p:attrNameLst>
                                          <p:attrName>ppt_w</p:attrName>
                                        </p:attrNameLst>
                                      </p:cBhvr>
                                      <p:tavLst>
                                        <p:tav tm="0">
                                          <p:val>
                                            <p:fltVal val="0"/>
                                          </p:val>
                                        </p:tav>
                                        <p:tav tm="100000">
                                          <p:val>
                                            <p:strVal val="#ppt_w"/>
                                          </p:val>
                                        </p:tav>
                                      </p:tavLst>
                                    </p:anim>
                                    <p:anim calcmode="lin" valueType="num">
                                      <p:cBhvr>
                                        <p:cTn id="22" dur="500" fill="hold"/>
                                        <p:tgtEl>
                                          <p:spTgt spid="9221"/>
                                        </p:tgtEl>
                                        <p:attrNameLst>
                                          <p:attrName>ppt_h</p:attrName>
                                        </p:attrNameLst>
                                      </p:cBhvr>
                                      <p:tavLst>
                                        <p:tav tm="0">
                                          <p:val>
                                            <p:fltVal val="0"/>
                                          </p:val>
                                        </p:tav>
                                        <p:tav tm="100000">
                                          <p:val>
                                            <p:strVal val="#ppt_h"/>
                                          </p:val>
                                        </p:tav>
                                      </p:tavLst>
                                    </p:anim>
                                    <p:animEffect transition="in" filter="fade">
                                      <p:cBhvr>
                                        <p:cTn id="23" dur="5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P spid="9220" grpId="0"/>
      <p:bldP spid="92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24417" y="933451"/>
            <a:ext cx="11472333" cy="4523105"/>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32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sym typeface="+mn-ea"/>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sym typeface="+mn-ea"/>
              </a:rPr>
              <a:t>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sym typeface="+mn-ea"/>
              </a:rPr>
              <a:t> </a:t>
            </a:r>
            <a:r>
              <a:rPr kumimoji="0" lang="zh-CN" altLang="en-US" sz="3200" b="1" i="0" u="none" strike="noStrike" kern="1200" cap="none" spc="0" normalizeH="0" baseline="0" noProof="0" dirty="0">
                <a:ln>
                  <a:noFill/>
                </a:ln>
                <a:solidFill>
                  <a:schemeClr val="tx1"/>
                </a:solidFill>
                <a:effectLst/>
                <a:uLnTx/>
                <a:uFillTx/>
                <a:latin typeface="Arial" panose="020B0604020202020204" pitchFamily="34" charset="0"/>
                <a:ea typeface="+mn-ea"/>
                <a:cs typeface="+mn-cs"/>
                <a:sym typeface="+mn-ea"/>
              </a:rPr>
              <a:t>问候语：</a:t>
            </a:r>
            <a:endParaRPr kumimoji="0" lang="en-US" altLang="zh-CN" sz="3200" b="1" i="0" u="none" strike="noStrike" kern="1200" cap="none" spc="0" normalizeH="0" baseline="0" noProof="0" dirty="0">
              <a:ln>
                <a:noFill/>
              </a:ln>
              <a:solidFill>
                <a:schemeClr val="tx1"/>
              </a:solidFill>
              <a:effectLst/>
              <a:uLnTx/>
              <a:uFillTx/>
              <a:latin typeface="Arial" panose="020B0604020202020204" pitchFamily="34" charset="0"/>
              <a:ea typeface="+mn-ea"/>
              <a:cs typeface="+mn-cs"/>
              <a:sym typeface="+mn-ea"/>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32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sym typeface="+mn-ea"/>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32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sym typeface="+mn-ea"/>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sym typeface="+mn-ea"/>
              </a:rPr>
              <a:t>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sym typeface="+mn-ea"/>
              </a:rPr>
              <a:t>  </a:t>
            </a:r>
            <a:r>
              <a:rPr kumimoji="0" lang="zh-CN" altLang="en-US" sz="3200" b="1" i="0" u="none" strike="noStrike" kern="1200" cap="none" spc="0" normalizeH="0" baseline="0" noProof="0" dirty="0">
                <a:ln>
                  <a:noFill/>
                </a:ln>
                <a:solidFill>
                  <a:schemeClr val="tx1"/>
                </a:solidFill>
                <a:effectLst/>
                <a:uLnTx/>
                <a:uFillTx/>
                <a:latin typeface="Arial" panose="020B0604020202020204" pitchFamily="34" charset="0"/>
                <a:ea typeface="+mn-ea"/>
                <a:cs typeface="+mn-cs"/>
                <a:sym typeface="+mn-ea"/>
              </a:rPr>
              <a:t>结尾：</a:t>
            </a:r>
            <a:endParaRPr kumimoji="0" lang="en-US" altLang="zh-CN" sz="3200" b="1" i="0" u="none" strike="noStrike" kern="1200" cap="none" spc="0" normalizeH="0" baseline="0" noProof="0" dirty="0">
              <a:ln>
                <a:noFill/>
              </a:ln>
              <a:solidFill>
                <a:schemeClr val="tx1"/>
              </a:solidFill>
              <a:effectLst/>
              <a:uLnTx/>
              <a:uFillTx/>
              <a:latin typeface="Arial" panose="020B0604020202020204" pitchFamily="34" charset="0"/>
              <a:ea typeface="+mn-ea"/>
              <a:cs typeface="+mn-cs"/>
              <a:sym typeface="+mn-ea"/>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32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sym typeface="+mn-ea"/>
            </a:endParaRPr>
          </a:p>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sym typeface="+mn-ea"/>
              </a:rPr>
              <a:t>________________________________________________</a:t>
            </a:r>
            <a:endParaRPr kumimoji="0" lang="zh-CN" altLang="en-US" sz="3200" b="1"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sym typeface="+mn-ea"/>
            </a:endParaRPr>
          </a:p>
        </p:txBody>
      </p:sp>
      <p:sp>
        <p:nvSpPr>
          <p:cNvPr id="7" name="Text Box 16"/>
          <p:cNvSpPr txBox="1"/>
          <p:nvPr/>
        </p:nvSpPr>
        <p:spPr>
          <a:xfrm>
            <a:off x="670984" y="1242484"/>
            <a:ext cx="5524500" cy="666115"/>
          </a:xfrm>
          <a:prstGeom prst="rect">
            <a:avLst/>
          </a:prstGeom>
          <a:noFill/>
          <a:ln w="9525">
            <a:noFill/>
          </a:ln>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zh-CN" sz="3600" b="1" i="0" u="none" strike="noStrike" kern="1200" cap="none" spc="0" normalizeH="0" baseline="0" noProof="0" dirty="0">
                <a:ln>
                  <a:noFill/>
                </a:ln>
                <a:solidFill>
                  <a:srgbClr val="CC3300"/>
                </a:solidFill>
                <a:effectLst/>
                <a:uLnTx/>
                <a:uFillTx/>
                <a:latin typeface="+mj-lt"/>
                <a:ea typeface="+mn-ea"/>
                <a:cs typeface="+mn-cs"/>
                <a:sym typeface="+mn-ea"/>
              </a:rPr>
              <a:t>Ladies and gentlemen,</a:t>
            </a:r>
          </a:p>
        </p:txBody>
      </p:sp>
      <p:sp>
        <p:nvSpPr>
          <p:cNvPr id="8" name="Text Box 17"/>
          <p:cNvSpPr txBox="1"/>
          <p:nvPr/>
        </p:nvSpPr>
        <p:spPr>
          <a:xfrm>
            <a:off x="696384" y="2637367"/>
            <a:ext cx="10845800" cy="1077218"/>
          </a:xfrm>
          <a:prstGeom prst="rect">
            <a:avLst/>
          </a:prstGeom>
          <a:noFill/>
          <a:ln w="9525">
            <a:noFill/>
          </a:ln>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zh-CN" sz="3200" b="1" i="0" u="none" strike="noStrike" kern="1200" cap="none" spc="0" normalizeH="0" baseline="0" noProof="0" dirty="0">
                <a:ln>
                  <a:noFill/>
                </a:ln>
                <a:solidFill>
                  <a:srgbClr val="CC3300"/>
                </a:solidFill>
                <a:effectLst/>
                <a:uLnTx/>
                <a:uFillTx/>
                <a:latin typeface="+mj-lt"/>
                <a:ea typeface="+mn-ea"/>
                <a:cs typeface="+mn-cs"/>
                <a:sym typeface="+mn-ea"/>
              </a:rPr>
              <a:t>Thank you for coming today to attend the graduation ceremony at No. 1 Junior High School.</a:t>
            </a:r>
          </a:p>
        </p:txBody>
      </p:sp>
      <p:sp>
        <p:nvSpPr>
          <p:cNvPr id="9" name="Text Box 18"/>
          <p:cNvSpPr txBox="1"/>
          <p:nvPr/>
        </p:nvSpPr>
        <p:spPr>
          <a:xfrm>
            <a:off x="696384" y="4673600"/>
            <a:ext cx="10941051" cy="584775"/>
          </a:xfrm>
          <a:prstGeom prst="rect">
            <a:avLst/>
          </a:prstGeom>
          <a:noFill/>
          <a:ln w="9525">
            <a:noFill/>
          </a:ln>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zh-CN" sz="3200" b="1" i="0" u="none" strike="noStrike" kern="1200" cap="none" spc="0" normalizeH="0" baseline="0" noProof="0" dirty="0">
                <a:ln>
                  <a:noFill/>
                </a:ln>
                <a:solidFill>
                  <a:srgbClr val="CC3300"/>
                </a:solidFill>
                <a:effectLst/>
                <a:uLnTx/>
                <a:uFillTx/>
                <a:latin typeface="+mj-lt"/>
                <a:ea typeface="+mn-ea"/>
                <a:cs typeface="+mn-cs"/>
                <a:sym typeface="+mn-ea"/>
              </a:rPr>
              <a:t>Good luck and hope to see you again sometime soon.</a:t>
            </a:r>
          </a:p>
        </p:txBody>
      </p:sp>
      <p:sp>
        <p:nvSpPr>
          <p:cNvPr id="11" name="矩形 10"/>
          <p:cNvSpPr/>
          <p:nvPr/>
        </p:nvSpPr>
        <p:spPr>
          <a:xfrm>
            <a:off x="702733" y="615951"/>
            <a:ext cx="1808480" cy="583565"/>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3200" b="1" i="0" u="none" strike="noStrike" kern="1200" cap="none" spc="0" normalizeH="0" baseline="0" noProof="0" dirty="0">
                <a:ln>
                  <a:noFill/>
                </a:ln>
                <a:solidFill>
                  <a:schemeClr val="tx1"/>
                </a:solidFill>
                <a:effectLst/>
                <a:uLnTx/>
                <a:uFillTx/>
                <a:latin typeface="Arial" panose="020B0604020202020204" pitchFamily="34" charset="0"/>
                <a:ea typeface="+mn-ea"/>
                <a:cs typeface="+mn-cs"/>
                <a:sym typeface="+mn-ea"/>
              </a:rPr>
              <a:t>称呼语：</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69"/>
          <p:cNvSpPr/>
          <p:nvPr/>
        </p:nvSpPr>
        <p:spPr>
          <a:xfrm>
            <a:off x="948267" y="1974851"/>
            <a:ext cx="9696451" cy="1547283"/>
          </a:xfrm>
          <a:prstGeom prst="wedgeRoundRectCallout">
            <a:avLst>
              <a:gd name="adj1" fmla="val -37704"/>
              <a:gd name="adj2" fmla="val 64556"/>
              <a:gd name="adj3" fmla="val 16667"/>
            </a:avLst>
          </a:prstGeom>
          <a:solidFill>
            <a:srgbClr val="FFFF99">
              <a:alpha val="74901"/>
            </a:srgbClr>
          </a:solidFill>
          <a:ln w="9525">
            <a:noFill/>
          </a:ln>
        </p:spPr>
        <p:txBody>
          <a:bodyPr anchor="t"/>
          <a:lstStyle/>
          <a:p>
            <a:pPr algn="ctr"/>
            <a:endParaRPr lang="zh-CN" altLang="zh-CN" sz="2400" dirty="0">
              <a:latin typeface="Arial" panose="020B0604020202020204" pitchFamily="34" charset="0"/>
              <a:ea typeface="楷体" panose="02010609060101010101" pitchFamily="49" charset="-122"/>
            </a:endParaRPr>
          </a:p>
        </p:txBody>
      </p:sp>
      <p:sp>
        <p:nvSpPr>
          <p:cNvPr id="13414" name="Text Box 66"/>
          <p:cNvSpPr txBox="1"/>
          <p:nvPr/>
        </p:nvSpPr>
        <p:spPr>
          <a:xfrm>
            <a:off x="948267" y="402167"/>
            <a:ext cx="9853084" cy="1273810"/>
          </a:xfrm>
          <a:prstGeom prst="rect">
            <a:avLst/>
          </a:prstGeom>
          <a:solidFill>
            <a:srgbClr val="FFFFFF">
              <a:alpha val="74901"/>
            </a:srgbClr>
          </a:solidFill>
          <a:ln w="9525">
            <a:noFill/>
          </a:ln>
        </p:spPr>
        <p:txBody>
          <a:bodyPr anchor="t">
            <a:spAutoFit/>
          </a:bodyPr>
          <a:lstStyle/>
          <a:p>
            <a:pPr>
              <a:lnSpc>
                <a:spcPct val="90000"/>
              </a:lnSpc>
              <a:spcBef>
                <a:spcPct val="50000"/>
              </a:spcBef>
            </a:pPr>
            <a:r>
              <a:rPr lang="en-US" altLang="zh-CN" sz="4265" b="1" dirty="0">
                <a:solidFill>
                  <a:srgbClr val="6600CC"/>
                </a:solidFill>
                <a:latin typeface="Times New Roman" panose="02020603050405020304" pitchFamily="18" charset="0"/>
                <a:ea typeface="楷体" panose="02010609060101010101" pitchFamily="49" charset="-122"/>
              </a:rPr>
              <a:t>Read the second paragraph and answer the question.</a:t>
            </a:r>
          </a:p>
        </p:txBody>
      </p:sp>
      <p:sp>
        <p:nvSpPr>
          <p:cNvPr id="4" name="Text Box 67"/>
          <p:cNvSpPr txBox="1"/>
          <p:nvPr/>
        </p:nvSpPr>
        <p:spPr>
          <a:xfrm>
            <a:off x="1390651" y="2070100"/>
            <a:ext cx="9144000" cy="1322070"/>
          </a:xfrm>
          <a:prstGeom prst="rect">
            <a:avLst/>
          </a:prstGeom>
          <a:noFill/>
          <a:ln w="9525">
            <a:noFill/>
          </a:ln>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zh-CN" sz="4000" b="1" i="0" u="none" strike="noStrike" kern="1200" cap="none" spc="0" normalizeH="0" baseline="0" noProof="0" dirty="0">
                <a:ln>
                  <a:noFill/>
                </a:ln>
                <a:solidFill>
                  <a:schemeClr val="tx1"/>
                </a:solidFill>
                <a:effectLst/>
                <a:uLnTx/>
                <a:uFillTx/>
                <a:latin typeface="+mj-lt"/>
                <a:ea typeface="+mn-ea"/>
                <a:cs typeface="+mn-cs"/>
                <a:sym typeface="+mn-ea"/>
              </a:rPr>
              <a:t>Why should we be thankful to the people around us?</a:t>
            </a:r>
          </a:p>
        </p:txBody>
      </p:sp>
      <p:sp>
        <p:nvSpPr>
          <p:cNvPr id="5" name="Text Box 68"/>
          <p:cNvSpPr txBox="1">
            <a:spLocks noChangeArrowheads="1"/>
          </p:cNvSpPr>
          <p:nvPr/>
        </p:nvSpPr>
        <p:spPr bwMode="auto">
          <a:xfrm rot="302547">
            <a:off x="3064933" y="4161367"/>
            <a:ext cx="7776633" cy="1322070"/>
          </a:xfrm>
          <a:prstGeom prst="rect">
            <a:avLst/>
          </a:prstGeom>
          <a:solidFill>
            <a:schemeClr val="accent3">
              <a:lumMod val="40000"/>
              <a:lumOff val="60000"/>
              <a:alpha val="63136"/>
            </a:schemeClr>
          </a:solidFill>
          <a:ln>
            <a:noFill/>
          </a:ln>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zh-CN" sz="4000" b="1" i="0" u="none" strike="noStrike" kern="1200" cap="none" spc="0" normalizeH="0" baseline="0" noProof="0" dirty="0">
                <a:ln>
                  <a:noFill/>
                </a:ln>
                <a:solidFill>
                  <a:srgbClr val="FF00FF"/>
                </a:solidFill>
                <a:effectLst/>
                <a:uLnTx/>
                <a:uFillTx/>
                <a:latin typeface="Times New Roman" panose="02020603050405020304" pitchFamily="18" charset="0"/>
                <a:ea typeface="楷体" panose="02010609060101010101" pitchFamily="49" charset="-122"/>
                <a:cs typeface="+mn-cs"/>
                <a:sym typeface="+mn-ea"/>
              </a:rPr>
              <a:t>They have done a lot for us and they mean a lot to us.</a:t>
            </a:r>
          </a:p>
        </p:txBody>
      </p:sp>
      <p:pic>
        <p:nvPicPr>
          <p:cNvPr id="10" name="图片 9" descr="图片包含 人员, 户外&#10;&#10;已生成高可信度的说明"/>
          <p:cNvPicPr>
            <a:picLocks noChangeAspect="1"/>
          </p:cNvPicPr>
          <p:nvPr/>
        </p:nvPicPr>
        <p:blipFill>
          <a:blip r:embed="rId2" cstate="email"/>
          <a:stretch>
            <a:fillRect/>
          </a:stretch>
        </p:blipFill>
        <p:spPr>
          <a:xfrm>
            <a:off x="-336549" y="3094567"/>
            <a:ext cx="4258733" cy="4258733"/>
          </a:xfrm>
          <a:prstGeom prst="rect">
            <a:avLst/>
          </a:prstGeom>
          <a:noFill/>
          <a:ln w="9525">
            <a:noFill/>
          </a:ln>
        </p:spPr>
      </p:pic>
      <p:pic>
        <p:nvPicPr>
          <p:cNvPr id="12" name="图片 11"/>
          <p:cNvPicPr>
            <a:picLocks noChangeAspect="1"/>
          </p:cNvPicPr>
          <p:nvPr/>
        </p:nvPicPr>
        <p:blipFill>
          <a:blip r:embed="rId3" cstate="email"/>
          <a:stretch>
            <a:fillRect/>
          </a:stretch>
        </p:blipFill>
        <p:spPr>
          <a:xfrm>
            <a:off x="8879417" y="4485217"/>
            <a:ext cx="3530600" cy="1985433"/>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4" grpId="0"/>
      <p:bldP spid="5"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437" name="table"/>
          <p:cNvPicPr>
            <a:picLocks noChangeAspect="1"/>
          </p:cNvPicPr>
          <p:nvPr/>
        </p:nvPicPr>
        <p:blipFill>
          <a:blip r:embed="rId2"/>
          <a:stretch>
            <a:fillRect/>
          </a:stretch>
        </p:blipFill>
        <p:spPr>
          <a:xfrm>
            <a:off x="563033" y="260351"/>
            <a:ext cx="11135784" cy="6597649"/>
          </a:xfrm>
          <a:prstGeom prst="rect">
            <a:avLst/>
          </a:prstGeom>
          <a:noFill/>
          <a:ln w="9525">
            <a:noFill/>
          </a:ln>
        </p:spPr>
      </p:pic>
      <p:sp>
        <p:nvSpPr>
          <p:cNvPr id="4" name="Text Box 40"/>
          <p:cNvSpPr txBox="1"/>
          <p:nvPr/>
        </p:nvSpPr>
        <p:spPr>
          <a:xfrm>
            <a:off x="1970617" y="1221317"/>
            <a:ext cx="3837516" cy="1272540"/>
          </a:xfrm>
          <a:prstGeom prst="rect">
            <a:avLst/>
          </a:prstGeom>
          <a:noFill/>
          <a:ln w="9525">
            <a:noFill/>
          </a:ln>
        </p:spPr>
        <p:txBody>
          <a:bodyPr anchor="t">
            <a:spAutoFit/>
          </a:bodyPr>
          <a:lstStyle/>
          <a:p>
            <a:pPr>
              <a:lnSpc>
                <a:spcPct val="80000"/>
              </a:lnSpc>
              <a:spcBef>
                <a:spcPct val="50000"/>
              </a:spcBef>
            </a:pPr>
            <a:r>
              <a:rPr lang="en-US" altLang="zh-CN" sz="3200" b="1" dirty="0">
                <a:solidFill>
                  <a:srgbClr val="9933FF"/>
                </a:solidFill>
                <a:latin typeface="Times New Roman" panose="02020603050405020304" pitchFamily="18" charset="0"/>
                <a:ea typeface="楷体" panose="02010609060101010101" pitchFamily="49" charset="-122"/>
              </a:rPr>
              <a:t>You’ve all grown up so much and I’m so proud of you.</a:t>
            </a:r>
          </a:p>
        </p:txBody>
      </p:sp>
      <p:sp>
        <p:nvSpPr>
          <p:cNvPr id="5" name="Text Box 43"/>
          <p:cNvSpPr txBox="1"/>
          <p:nvPr/>
        </p:nvSpPr>
        <p:spPr>
          <a:xfrm>
            <a:off x="5975351" y="1221317"/>
            <a:ext cx="5496983" cy="1272540"/>
          </a:xfrm>
          <a:prstGeom prst="rect">
            <a:avLst/>
          </a:prstGeom>
          <a:noFill/>
          <a:ln w="9525">
            <a:noFill/>
          </a:ln>
        </p:spPr>
        <p:txBody>
          <a:bodyPr anchor="t">
            <a:spAutoFit/>
          </a:bodyPr>
          <a:lstStyle/>
          <a:p>
            <a:pPr>
              <a:lnSpc>
                <a:spcPct val="80000"/>
              </a:lnSpc>
              <a:spcBef>
                <a:spcPct val="50000"/>
              </a:spcBef>
            </a:pPr>
            <a:r>
              <a:rPr lang="en-US" altLang="zh-CN" sz="3200" b="1" dirty="0">
                <a:solidFill>
                  <a:srgbClr val="FF0000"/>
                </a:solidFill>
                <a:latin typeface="Times New Roman" panose="02020603050405020304" pitchFamily="18" charset="0"/>
                <a:ea typeface="楷体" panose="02010609060101010101" pitchFamily="49" charset="-122"/>
              </a:rPr>
              <a:t>graduation ceremony, congratulate, talented, full of hope, grow up, proud of</a:t>
            </a:r>
          </a:p>
        </p:txBody>
      </p:sp>
      <p:sp>
        <p:nvSpPr>
          <p:cNvPr id="6" name="Text Box 44"/>
          <p:cNvSpPr txBox="1"/>
          <p:nvPr/>
        </p:nvSpPr>
        <p:spPr>
          <a:xfrm>
            <a:off x="1970617" y="2948517"/>
            <a:ext cx="3837516" cy="1272540"/>
          </a:xfrm>
          <a:prstGeom prst="rect">
            <a:avLst/>
          </a:prstGeom>
          <a:noFill/>
          <a:ln w="9525">
            <a:noFill/>
          </a:ln>
        </p:spPr>
        <p:txBody>
          <a:bodyPr anchor="t">
            <a:spAutoFit/>
          </a:bodyPr>
          <a:lstStyle/>
          <a:p>
            <a:pPr>
              <a:lnSpc>
                <a:spcPct val="80000"/>
              </a:lnSpc>
              <a:spcBef>
                <a:spcPct val="50000"/>
              </a:spcBef>
            </a:pPr>
            <a:r>
              <a:rPr lang="en-US" altLang="zh-CN" sz="3200" b="1" dirty="0">
                <a:solidFill>
                  <a:srgbClr val="9933FF"/>
                </a:solidFill>
                <a:latin typeface="Times New Roman" panose="02020603050405020304" pitchFamily="18" charset="0"/>
                <a:ea typeface="楷体" panose="02010609060101010101" pitchFamily="49" charset="-122"/>
              </a:rPr>
              <a:t>Never fail to be thankful to the people around you.</a:t>
            </a:r>
          </a:p>
        </p:txBody>
      </p:sp>
      <p:sp>
        <p:nvSpPr>
          <p:cNvPr id="7" name="Text Box 45"/>
          <p:cNvSpPr txBox="1"/>
          <p:nvPr/>
        </p:nvSpPr>
        <p:spPr>
          <a:xfrm>
            <a:off x="6155267" y="2908300"/>
            <a:ext cx="5073651" cy="1272540"/>
          </a:xfrm>
          <a:prstGeom prst="rect">
            <a:avLst/>
          </a:prstGeom>
          <a:noFill/>
          <a:ln w="9525">
            <a:noFill/>
          </a:ln>
        </p:spPr>
        <p:txBody>
          <a:bodyPr anchor="t">
            <a:spAutoFit/>
          </a:bodyPr>
          <a:lstStyle/>
          <a:p>
            <a:pPr>
              <a:lnSpc>
                <a:spcPct val="80000"/>
              </a:lnSpc>
              <a:spcBef>
                <a:spcPct val="50000"/>
              </a:spcBef>
            </a:pPr>
            <a:r>
              <a:rPr lang="en-US" altLang="zh-CN" sz="3200" b="1" dirty="0">
                <a:solidFill>
                  <a:srgbClr val="FF0000"/>
                </a:solidFill>
                <a:latin typeface="Times New Roman" panose="02020603050405020304" pitchFamily="18" charset="0"/>
                <a:ea typeface="楷体" panose="02010609060101010101" pitchFamily="49" charset="-122"/>
              </a:rPr>
              <a:t>remember the important people who helped and supported you</a:t>
            </a:r>
          </a:p>
        </p:txBody>
      </p:sp>
      <p:sp>
        <p:nvSpPr>
          <p:cNvPr id="8" name="Text Box 46"/>
          <p:cNvSpPr txBox="1"/>
          <p:nvPr/>
        </p:nvSpPr>
        <p:spPr>
          <a:xfrm>
            <a:off x="1991784" y="4756151"/>
            <a:ext cx="3604683" cy="1666240"/>
          </a:xfrm>
          <a:prstGeom prst="rect">
            <a:avLst/>
          </a:prstGeom>
          <a:noFill/>
          <a:ln w="9525">
            <a:noFill/>
          </a:ln>
        </p:spPr>
        <p:txBody>
          <a:bodyPr anchor="t">
            <a:spAutoFit/>
          </a:bodyPr>
          <a:lstStyle/>
          <a:p>
            <a:pPr>
              <a:lnSpc>
                <a:spcPct val="80000"/>
              </a:lnSpc>
              <a:spcBef>
                <a:spcPct val="50000"/>
              </a:spcBef>
            </a:pPr>
            <a:r>
              <a:rPr lang="en-US" altLang="zh-CN" sz="3200" b="1" dirty="0">
                <a:solidFill>
                  <a:srgbClr val="9933FF"/>
                </a:solidFill>
                <a:latin typeface="Times New Roman" panose="02020603050405020304" pitchFamily="18" charset="0"/>
                <a:ea typeface="楷体" panose="02010609060101010101" pitchFamily="49" charset="-122"/>
              </a:rPr>
              <a:t>The end of junior high school is the beginning of a new life.</a:t>
            </a:r>
          </a:p>
        </p:txBody>
      </p:sp>
      <p:sp>
        <p:nvSpPr>
          <p:cNvPr id="9" name="Text Box 47"/>
          <p:cNvSpPr txBox="1"/>
          <p:nvPr/>
        </p:nvSpPr>
        <p:spPr>
          <a:xfrm>
            <a:off x="6142567" y="4485217"/>
            <a:ext cx="5518151" cy="2059940"/>
          </a:xfrm>
          <a:prstGeom prst="rect">
            <a:avLst/>
          </a:prstGeom>
          <a:noFill/>
          <a:ln w="9525">
            <a:noFill/>
          </a:ln>
        </p:spPr>
        <p:txBody>
          <a:bodyPr anchor="t">
            <a:spAutoFit/>
          </a:bodyPr>
          <a:lstStyle/>
          <a:p>
            <a:pPr>
              <a:lnSpc>
                <a:spcPct val="80000"/>
              </a:lnSpc>
              <a:spcBef>
                <a:spcPct val="50000"/>
              </a:spcBef>
            </a:pPr>
            <a:r>
              <a:rPr lang="en-US" altLang="zh-CN" sz="3200" b="1" dirty="0">
                <a:solidFill>
                  <a:srgbClr val="FF0000"/>
                </a:solidFill>
                <a:latin typeface="Times New Roman" panose="02020603050405020304" pitchFamily="18" charset="0"/>
                <a:ea typeface="楷体" panose="02010609060101010101" pitchFamily="49" charset="-122"/>
              </a:rPr>
              <a:t>difficult tasks, make mistakes, learn from mistakes, never give up, make your own choices, be responsible for your decisions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up)">
                                      <p:cBhvr>
                                        <p:cTn id="23" dur="500"/>
                                        <p:tgtEl>
                                          <p:spTgt spid="8"/>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up)">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theme/theme1.xml><?xml version="1.0" encoding="utf-8"?>
<a:theme xmlns:a="http://schemas.openxmlformats.org/drawingml/2006/main" name="WWW.2PPT.COM&#10;">
  <a:themeElements>
    <a:clrScheme name="ABC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BC模板">
      <a:majorFont>
        <a:latin typeface="Arial"/>
        <a:ea typeface="微软雅黑"/>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ABC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BC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BC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BC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BC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BC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BC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BC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BC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BC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BC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BC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主题38</Template>
  <TotalTime>0</TotalTime>
  <Words>1947</Words>
  <Application>Microsoft Office PowerPoint</Application>
  <PresentationFormat>宽屏</PresentationFormat>
  <Paragraphs>210</Paragraphs>
  <Slides>35</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35</vt:i4>
      </vt:variant>
    </vt:vector>
  </HeadingPairs>
  <TitlesOfParts>
    <vt:vector size="46" baseType="lpstr">
      <vt:lpstr>Arial Unicode MS</vt:lpstr>
      <vt:lpstr>黑体</vt:lpstr>
      <vt:lpstr>楷体</vt:lpstr>
      <vt:lpstr>宋体</vt:lpstr>
      <vt:lpstr>微软雅黑</vt:lpstr>
      <vt:lpstr>Arial</vt:lpstr>
      <vt:lpstr>Arial Black</vt:lpstr>
      <vt:lpstr>Calibri</vt:lpstr>
      <vt:lpstr>Comic Sans MS</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2019-07-22T12:13:00Z</dcterms:created>
  <dcterms:modified xsi:type="dcterms:W3CDTF">2023-01-16T14:09:52Z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4E22C52F25874F4C8283DA8930C9B7C6</vt:lpwstr>
  </property>
  <property fmtid="{A09F084E-AD41-489F-8076-AA5BE3082BCA}" pid="100">
    <vt:ui4>5</vt:ui4>
  </property>
  <property fmtid="{64440492-4C8B-11D1-8B70-080036B11A03}" pid="11">
    <vt:lpwstr>www.2ppt.com-爱PPT提供资源下载</vt:lpwstr>
  </property>
</Properties>
</file>