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62" r:id="rId6"/>
    <p:sldId id="266" r:id="rId7"/>
    <p:sldId id="267" r:id="rId8"/>
    <p:sldId id="269" r:id="rId9"/>
    <p:sldId id="259" r:id="rId10"/>
    <p:sldId id="263" r:id="rId11"/>
    <p:sldId id="268" r:id="rId12"/>
    <p:sldId id="270" r:id="rId13"/>
    <p:sldId id="271" r:id="rId14"/>
    <p:sldId id="282" r:id="rId15"/>
    <p:sldId id="260" r:id="rId16"/>
    <p:sldId id="264" r:id="rId17"/>
    <p:sldId id="285" r:id="rId18"/>
    <p:sldId id="261" r:id="rId19"/>
    <p:sldId id="265" r:id="rId20"/>
    <p:sldId id="289" r:id="rId21"/>
    <p:sldId id="29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D6"/>
    <a:srgbClr val="E7863C"/>
    <a:srgbClr val="FBB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698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8097253" cy="49449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8283" y="421108"/>
            <a:ext cx="11766885" cy="49449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1323474"/>
            <a:ext cx="12192000" cy="55345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A1D9-6B2D-488D-825B-9B7D748E85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33E5-0560-456B-BB78-95D25C10AB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A1D9-6B2D-488D-825B-9B7D748E85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33E5-0560-456B-BB78-95D25C10AB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A1D9-6B2D-488D-825B-9B7D748E85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33E5-0560-456B-BB78-95D25C10AB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A1D9-6B2D-488D-825B-9B7D748E85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33E5-0560-456B-BB78-95D25C10AB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240631" y="216569"/>
            <a:ext cx="11730790" cy="6424863"/>
          </a:xfrm>
          <a:prstGeom prst="rect">
            <a:avLst/>
          </a:prstGeom>
          <a:solidFill>
            <a:srgbClr val="E7863C"/>
          </a:solidFill>
          <a:ln w="101600">
            <a:solidFill>
              <a:srgbClr val="FBB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21107" y="418820"/>
            <a:ext cx="11365912" cy="6042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FF1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32347" y="168442"/>
            <a:ext cx="11975433" cy="64970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1"/>
            <a:ext cx="4608095" cy="28141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A1D9-6B2D-488D-825B-9B7D748E85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33E5-0560-456B-BB78-95D25C10AB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A1D9-6B2D-488D-825B-9B7D748E85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33E5-0560-456B-BB78-95D25C10AB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A1D9-6B2D-488D-825B-9B7D748E85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33E5-0560-456B-BB78-95D25C10AB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A1D9-6B2D-488D-825B-9B7D748E85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33E5-0560-456B-BB78-95D25C10ABC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627783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A1D9-6B2D-488D-825B-9B7D748E85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33E5-0560-456B-BB78-95D25C10AB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A1D9-6B2D-488D-825B-9B7D748E85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33E5-0560-456B-BB78-95D25C10AB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FA1D9-6B2D-488D-825B-9B7D748E85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933E5-0560-456B-BB78-95D25C10AB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sv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65719" y="876166"/>
            <a:ext cx="643204" cy="37271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>
            <a:off x="9882619" y="809971"/>
            <a:ext cx="1478348" cy="14783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54041" y="3648088"/>
            <a:ext cx="4673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spc="3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幼儿园教师节活动方案</a:t>
            </a:r>
            <a:endParaRPr lang="zh-CN" altLang="en-US" sz="3200" spc="300" dirty="0">
              <a:solidFill>
                <a:schemeClr val="bg1"/>
              </a:solidFill>
              <a:effectLst/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859134" y="3062087"/>
            <a:ext cx="1317409" cy="13174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 t="17451" b="18527"/>
          <a:stretch>
            <a:fillRect/>
          </a:stretch>
        </p:blipFill>
        <p:spPr>
          <a:xfrm rot="260791">
            <a:off x="1606713" y="1342270"/>
            <a:ext cx="5643393" cy="2167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lum bright="70000" contrast="-70000"/>
          </a:blip>
          <a:stretch>
            <a:fillRect/>
          </a:stretch>
        </p:blipFill>
        <p:spPr>
          <a:xfrm>
            <a:off x="10303724" y="292613"/>
            <a:ext cx="1478348" cy="14783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 l="8849" b="8238"/>
          <a:stretch>
            <a:fillRect/>
          </a:stretch>
        </p:blipFill>
        <p:spPr>
          <a:xfrm>
            <a:off x="457200" y="3669632"/>
            <a:ext cx="4166863" cy="28033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809" y="859418"/>
            <a:ext cx="406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6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二、活动内容</a:t>
            </a:r>
          </a:p>
        </p:txBody>
      </p:sp>
      <p:pic>
        <p:nvPicPr>
          <p:cNvPr id="5" name="PA-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958390" y="2649701"/>
            <a:ext cx="3745756" cy="2958900"/>
          </a:xfrm>
          <a:prstGeom prst="ellipse">
            <a:avLst/>
          </a:prstGeom>
        </p:spPr>
      </p:pic>
      <p:sp>
        <p:nvSpPr>
          <p:cNvPr id="8" name="PA-文本框 1"/>
          <p:cNvSpPr txBox="1"/>
          <p:nvPr>
            <p:custDataLst>
              <p:tags r:id="rId2"/>
            </p:custDataLst>
          </p:nvPr>
        </p:nvSpPr>
        <p:spPr>
          <a:xfrm>
            <a:off x="4160996" y="1442047"/>
            <a:ext cx="390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中班绘画活动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—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我亲爱的老师</a:t>
            </a:r>
          </a:p>
        </p:txBody>
      </p:sp>
      <p:sp>
        <p:nvSpPr>
          <p:cNvPr id="9" name="矩形 8"/>
          <p:cNvSpPr/>
          <p:nvPr/>
        </p:nvSpPr>
        <p:spPr>
          <a:xfrm>
            <a:off x="1252957" y="2378075"/>
            <a:ext cx="48260" cy="3536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49477" y="2378075"/>
            <a:ext cx="142621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kern="1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活动目标</a:t>
            </a:r>
            <a:endParaRPr kumimoji="0" lang="zh-CN" altLang="en-US" sz="1400" b="1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3006" y="2831090"/>
            <a:ext cx="2767124" cy="267765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kern="1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</a:defRPr>
            </a:lvl1pPr>
          </a:lstStyle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知道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日是教师节，是老师们的节日。</a:t>
            </a:r>
          </a:p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学习画出人物脸部的特征。</a:t>
            </a:r>
          </a:p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激发热爱老师的情感。</a:t>
            </a:r>
          </a:p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活动准备铅画纸、彩笔、录音机、轻音乐</a:t>
            </a:r>
            <a:endParaRPr kumimoji="0" lang="zh-CN" altLang="en-US" sz="1100" b="1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95914" y="2362438"/>
            <a:ext cx="48260" cy="3536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92434" y="2362438"/>
            <a:ext cx="142621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kern="1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活动过程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92904" y="2801587"/>
            <a:ext cx="3432810" cy="3108543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kern="1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</a:defRPr>
            </a:lvl1pPr>
          </a:lstStyle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导入：通过谈话，让幼儿知道今天是教师节；幼儿向班级老师问候节日好；请出老师，幼儿向老师们问声节日好。</a:t>
            </a:r>
          </a:p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让幼儿了解教师节：教师向幼儿讲述教师节的由来和意义。老师教小朋友们学本领很辛苦，小朋友想怎样表达你对老师的爱呢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lum bright="70000" contrast="-70000"/>
          </a:blip>
          <a:stretch>
            <a:fillRect/>
          </a:stretch>
        </p:blipFill>
        <p:spPr>
          <a:xfrm>
            <a:off x="10303724" y="292613"/>
            <a:ext cx="1478348" cy="14783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849" b="8238"/>
          <a:stretch>
            <a:fillRect/>
          </a:stretch>
        </p:blipFill>
        <p:spPr>
          <a:xfrm>
            <a:off x="457200" y="3669632"/>
            <a:ext cx="4166863" cy="28033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809" y="859418"/>
            <a:ext cx="406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4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二、活动内容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052135" y="3581466"/>
            <a:ext cx="603261" cy="517527"/>
            <a:chOff x="5558611" y="2348253"/>
            <a:chExt cx="449263" cy="400050"/>
          </a:xfrm>
        </p:grpSpPr>
        <p:sp>
          <p:nvSpPr>
            <p:cNvPr id="16" name="Freeform 137"/>
            <p:cNvSpPr>
              <a:spLocks noEditPoints="1"/>
            </p:cNvSpPr>
            <p:nvPr/>
          </p:nvSpPr>
          <p:spPr bwMode="auto">
            <a:xfrm>
              <a:off x="5558611" y="2348253"/>
              <a:ext cx="449263" cy="400050"/>
            </a:xfrm>
            <a:custGeom>
              <a:avLst/>
              <a:gdLst/>
              <a:ahLst/>
              <a:cxnLst>
                <a:cxn ang="0">
                  <a:pos x="751" y="382"/>
                </a:cxn>
                <a:cxn ang="0">
                  <a:pos x="652" y="439"/>
                </a:cxn>
                <a:cxn ang="0">
                  <a:pos x="598" y="517"/>
                </a:cxn>
                <a:cxn ang="0">
                  <a:pos x="467" y="723"/>
                </a:cxn>
                <a:cxn ang="0">
                  <a:pos x="241" y="692"/>
                </a:cxn>
                <a:cxn ang="0">
                  <a:pos x="58" y="619"/>
                </a:cxn>
                <a:cxn ang="0">
                  <a:pos x="3" y="442"/>
                </a:cxn>
                <a:cxn ang="0">
                  <a:pos x="143" y="246"/>
                </a:cxn>
                <a:cxn ang="0">
                  <a:pos x="246" y="198"/>
                </a:cxn>
                <a:cxn ang="0">
                  <a:pos x="315" y="127"/>
                </a:cxn>
                <a:cxn ang="0">
                  <a:pos x="419" y="1"/>
                </a:cxn>
                <a:cxn ang="0">
                  <a:pos x="559" y="36"/>
                </a:cxn>
                <a:cxn ang="0">
                  <a:pos x="627" y="84"/>
                </a:cxn>
                <a:cxn ang="0">
                  <a:pos x="734" y="356"/>
                </a:cxn>
                <a:cxn ang="0">
                  <a:pos x="826" y="295"/>
                </a:cxn>
                <a:cxn ang="0">
                  <a:pos x="780" y="233"/>
                </a:cxn>
                <a:cxn ang="0">
                  <a:pos x="735" y="154"/>
                </a:cxn>
                <a:cxn ang="0">
                  <a:pos x="660" y="223"/>
                </a:cxn>
                <a:cxn ang="0">
                  <a:pos x="494" y="393"/>
                </a:cxn>
                <a:cxn ang="0">
                  <a:pos x="269" y="427"/>
                </a:cxn>
                <a:cxn ang="0">
                  <a:pos x="294" y="260"/>
                </a:cxn>
                <a:cxn ang="0">
                  <a:pos x="524" y="46"/>
                </a:cxn>
                <a:cxn ang="0">
                  <a:pos x="363" y="60"/>
                </a:cxn>
                <a:cxn ang="0">
                  <a:pos x="309" y="164"/>
                </a:cxn>
                <a:cxn ang="0">
                  <a:pos x="237" y="233"/>
                </a:cxn>
                <a:cxn ang="0">
                  <a:pos x="59" y="344"/>
                </a:cxn>
                <a:cxn ang="0">
                  <a:pos x="446" y="519"/>
                </a:cxn>
                <a:cxn ang="0">
                  <a:pos x="533" y="454"/>
                </a:cxn>
                <a:cxn ang="0">
                  <a:pos x="569" y="381"/>
                </a:cxn>
                <a:cxn ang="0">
                  <a:pos x="657" y="298"/>
                </a:cxn>
                <a:cxn ang="0">
                  <a:pos x="771" y="241"/>
                </a:cxn>
                <a:cxn ang="0">
                  <a:pos x="727" y="388"/>
                </a:cxn>
                <a:cxn ang="0">
                  <a:pos x="598" y="95"/>
                </a:cxn>
                <a:cxn ang="0">
                  <a:pos x="360" y="299"/>
                </a:cxn>
                <a:cxn ang="0">
                  <a:pos x="342" y="433"/>
                </a:cxn>
                <a:cxn ang="0">
                  <a:pos x="488" y="382"/>
                </a:cxn>
                <a:cxn ang="0">
                  <a:pos x="708" y="132"/>
                </a:cxn>
                <a:cxn ang="0">
                  <a:pos x="670" y="357"/>
                </a:cxn>
                <a:cxn ang="0">
                  <a:pos x="647" y="314"/>
                </a:cxn>
                <a:cxn ang="0">
                  <a:pos x="664" y="404"/>
                </a:cxn>
                <a:cxn ang="0">
                  <a:pos x="598" y="402"/>
                </a:cxn>
                <a:cxn ang="0">
                  <a:pos x="619" y="372"/>
                </a:cxn>
                <a:cxn ang="0">
                  <a:pos x="600" y="480"/>
                </a:cxn>
                <a:cxn ang="0">
                  <a:pos x="490" y="166"/>
                </a:cxn>
                <a:cxn ang="0">
                  <a:pos x="523" y="132"/>
                </a:cxn>
                <a:cxn ang="0">
                  <a:pos x="574" y="75"/>
                </a:cxn>
                <a:cxn ang="0">
                  <a:pos x="402" y="185"/>
                </a:cxn>
                <a:cxn ang="0">
                  <a:pos x="265" y="334"/>
                </a:cxn>
                <a:cxn ang="0">
                  <a:pos x="287" y="334"/>
                </a:cxn>
                <a:cxn ang="0">
                  <a:pos x="355" y="283"/>
                </a:cxn>
                <a:cxn ang="0">
                  <a:pos x="386" y="258"/>
                </a:cxn>
                <a:cxn ang="0">
                  <a:pos x="547" y="411"/>
                </a:cxn>
                <a:cxn ang="0">
                  <a:pos x="581" y="503"/>
                </a:cxn>
                <a:cxn ang="0">
                  <a:pos x="556" y="598"/>
                </a:cxn>
                <a:cxn ang="0">
                  <a:pos x="505" y="501"/>
                </a:cxn>
                <a:cxn ang="0">
                  <a:pos x="224" y="463"/>
                </a:cxn>
                <a:cxn ang="0">
                  <a:pos x="71" y="607"/>
                </a:cxn>
                <a:cxn ang="0">
                  <a:pos x="318" y="706"/>
                </a:cxn>
                <a:cxn ang="0">
                  <a:pos x="430" y="611"/>
                </a:cxn>
                <a:cxn ang="0">
                  <a:pos x="437" y="735"/>
                </a:cxn>
                <a:cxn ang="0">
                  <a:pos x="252" y="351"/>
                </a:cxn>
                <a:cxn ang="0">
                  <a:pos x="228" y="372"/>
                </a:cxn>
              </a:cxnLst>
              <a:rect l="0" t="0" r="r" b="b"/>
              <a:pathLst>
                <a:path w="850" h="755">
                  <a:moveTo>
                    <a:pt x="850" y="165"/>
                  </a:moveTo>
                  <a:lnTo>
                    <a:pt x="850" y="165"/>
                  </a:lnTo>
                  <a:lnTo>
                    <a:pt x="848" y="183"/>
                  </a:lnTo>
                  <a:lnTo>
                    <a:pt x="847" y="201"/>
                  </a:lnTo>
                  <a:lnTo>
                    <a:pt x="847" y="236"/>
                  </a:lnTo>
                  <a:lnTo>
                    <a:pt x="847" y="253"/>
                  </a:lnTo>
                  <a:lnTo>
                    <a:pt x="846" y="269"/>
                  </a:lnTo>
                  <a:lnTo>
                    <a:pt x="844" y="285"/>
                  </a:lnTo>
                  <a:lnTo>
                    <a:pt x="841" y="300"/>
                  </a:lnTo>
                  <a:lnTo>
                    <a:pt x="841" y="300"/>
                  </a:lnTo>
                  <a:lnTo>
                    <a:pt x="818" y="318"/>
                  </a:lnTo>
                  <a:lnTo>
                    <a:pt x="796" y="337"/>
                  </a:lnTo>
                  <a:lnTo>
                    <a:pt x="785" y="347"/>
                  </a:lnTo>
                  <a:lnTo>
                    <a:pt x="775" y="358"/>
                  </a:lnTo>
                  <a:lnTo>
                    <a:pt x="766" y="368"/>
                  </a:lnTo>
                  <a:lnTo>
                    <a:pt x="756" y="380"/>
                  </a:lnTo>
                  <a:lnTo>
                    <a:pt x="756" y="380"/>
                  </a:lnTo>
                  <a:lnTo>
                    <a:pt x="751" y="382"/>
                  </a:lnTo>
                  <a:lnTo>
                    <a:pt x="746" y="386"/>
                  </a:lnTo>
                  <a:lnTo>
                    <a:pt x="742" y="389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34" y="396"/>
                  </a:lnTo>
                  <a:lnTo>
                    <a:pt x="730" y="401"/>
                  </a:lnTo>
                  <a:lnTo>
                    <a:pt x="722" y="408"/>
                  </a:lnTo>
                  <a:lnTo>
                    <a:pt x="722" y="408"/>
                  </a:lnTo>
                  <a:lnTo>
                    <a:pt x="712" y="407"/>
                  </a:lnTo>
                  <a:lnTo>
                    <a:pt x="703" y="408"/>
                  </a:lnTo>
                  <a:lnTo>
                    <a:pt x="695" y="410"/>
                  </a:lnTo>
                  <a:lnTo>
                    <a:pt x="688" y="414"/>
                  </a:lnTo>
                  <a:lnTo>
                    <a:pt x="681" y="420"/>
                  </a:lnTo>
                  <a:lnTo>
                    <a:pt x="676" y="425"/>
                  </a:lnTo>
                  <a:lnTo>
                    <a:pt x="663" y="439"/>
                  </a:lnTo>
                  <a:lnTo>
                    <a:pt x="663" y="439"/>
                  </a:lnTo>
                  <a:lnTo>
                    <a:pt x="652" y="439"/>
                  </a:lnTo>
                  <a:lnTo>
                    <a:pt x="652" y="439"/>
                  </a:lnTo>
                  <a:lnTo>
                    <a:pt x="649" y="443"/>
                  </a:lnTo>
                  <a:lnTo>
                    <a:pt x="647" y="448"/>
                  </a:lnTo>
                  <a:lnTo>
                    <a:pt x="640" y="457"/>
                  </a:lnTo>
                  <a:lnTo>
                    <a:pt x="637" y="462"/>
                  </a:lnTo>
                  <a:lnTo>
                    <a:pt x="633" y="465"/>
                  </a:lnTo>
                  <a:lnTo>
                    <a:pt x="628" y="467"/>
                  </a:lnTo>
                  <a:lnTo>
                    <a:pt x="621" y="468"/>
                  </a:lnTo>
                  <a:lnTo>
                    <a:pt x="621" y="468"/>
                  </a:lnTo>
                  <a:lnTo>
                    <a:pt x="619" y="479"/>
                  </a:lnTo>
                  <a:lnTo>
                    <a:pt x="617" y="484"/>
                  </a:lnTo>
                  <a:lnTo>
                    <a:pt x="615" y="489"/>
                  </a:lnTo>
                  <a:lnTo>
                    <a:pt x="613" y="493"/>
                  </a:lnTo>
                  <a:lnTo>
                    <a:pt x="609" y="497"/>
                  </a:lnTo>
                  <a:lnTo>
                    <a:pt x="605" y="499"/>
                  </a:lnTo>
                  <a:lnTo>
                    <a:pt x="600" y="501"/>
                  </a:lnTo>
                  <a:lnTo>
                    <a:pt x="600" y="501"/>
                  </a:lnTo>
                  <a:lnTo>
                    <a:pt x="599" y="509"/>
                  </a:lnTo>
                  <a:lnTo>
                    <a:pt x="598" y="517"/>
                  </a:lnTo>
                  <a:lnTo>
                    <a:pt x="592" y="535"/>
                  </a:lnTo>
                  <a:lnTo>
                    <a:pt x="585" y="555"/>
                  </a:lnTo>
                  <a:lnTo>
                    <a:pt x="576" y="570"/>
                  </a:lnTo>
                  <a:lnTo>
                    <a:pt x="576" y="570"/>
                  </a:lnTo>
                  <a:lnTo>
                    <a:pt x="577" y="576"/>
                  </a:lnTo>
                  <a:lnTo>
                    <a:pt x="577" y="583"/>
                  </a:lnTo>
                  <a:lnTo>
                    <a:pt x="576" y="587"/>
                  </a:lnTo>
                  <a:lnTo>
                    <a:pt x="575" y="592"/>
                  </a:lnTo>
                  <a:lnTo>
                    <a:pt x="571" y="602"/>
                  </a:lnTo>
                  <a:lnTo>
                    <a:pt x="567" y="614"/>
                  </a:lnTo>
                  <a:lnTo>
                    <a:pt x="567" y="614"/>
                  </a:lnTo>
                  <a:lnTo>
                    <a:pt x="557" y="622"/>
                  </a:lnTo>
                  <a:lnTo>
                    <a:pt x="548" y="631"/>
                  </a:lnTo>
                  <a:lnTo>
                    <a:pt x="531" y="648"/>
                  </a:lnTo>
                  <a:lnTo>
                    <a:pt x="515" y="667"/>
                  </a:lnTo>
                  <a:lnTo>
                    <a:pt x="500" y="686"/>
                  </a:lnTo>
                  <a:lnTo>
                    <a:pt x="484" y="706"/>
                  </a:lnTo>
                  <a:lnTo>
                    <a:pt x="467" y="723"/>
                  </a:lnTo>
                  <a:lnTo>
                    <a:pt x="450" y="740"/>
                  </a:lnTo>
                  <a:lnTo>
                    <a:pt x="440" y="747"/>
                  </a:lnTo>
                  <a:lnTo>
                    <a:pt x="430" y="755"/>
                  </a:lnTo>
                  <a:lnTo>
                    <a:pt x="430" y="755"/>
                  </a:lnTo>
                  <a:lnTo>
                    <a:pt x="420" y="754"/>
                  </a:lnTo>
                  <a:lnTo>
                    <a:pt x="410" y="753"/>
                  </a:lnTo>
                  <a:lnTo>
                    <a:pt x="400" y="753"/>
                  </a:lnTo>
                  <a:lnTo>
                    <a:pt x="395" y="753"/>
                  </a:lnTo>
                  <a:lnTo>
                    <a:pt x="391" y="755"/>
                  </a:lnTo>
                  <a:lnTo>
                    <a:pt x="391" y="755"/>
                  </a:lnTo>
                  <a:lnTo>
                    <a:pt x="378" y="747"/>
                  </a:lnTo>
                  <a:lnTo>
                    <a:pt x="364" y="740"/>
                  </a:lnTo>
                  <a:lnTo>
                    <a:pt x="350" y="735"/>
                  </a:lnTo>
                  <a:lnTo>
                    <a:pt x="335" y="729"/>
                  </a:lnTo>
                  <a:lnTo>
                    <a:pt x="305" y="719"/>
                  </a:lnTo>
                  <a:lnTo>
                    <a:pt x="276" y="707"/>
                  </a:lnTo>
                  <a:lnTo>
                    <a:pt x="276" y="707"/>
                  </a:lnTo>
                  <a:lnTo>
                    <a:pt x="241" y="692"/>
                  </a:lnTo>
                  <a:lnTo>
                    <a:pt x="207" y="676"/>
                  </a:lnTo>
                  <a:lnTo>
                    <a:pt x="207" y="676"/>
                  </a:lnTo>
                  <a:lnTo>
                    <a:pt x="201" y="674"/>
                  </a:lnTo>
                  <a:lnTo>
                    <a:pt x="197" y="669"/>
                  </a:lnTo>
                  <a:lnTo>
                    <a:pt x="193" y="666"/>
                  </a:lnTo>
                  <a:lnTo>
                    <a:pt x="189" y="664"/>
                  </a:lnTo>
                  <a:lnTo>
                    <a:pt x="189" y="664"/>
                  </a:lnTo>
                  <a:lnTo>
                    <a:pt x="175" y="659"/>
                  </a:lnTo>
                  <a:lnTo>
                    <a:pt x="160" y="655"/>
                  </a:lnTo>
                  <a:lnTo>
                    <a:pt x="146" y="652"/>
                  </a:lnTo>
                  <a:lnTo>
                    <a:pt x="132" y="647"/>
                  </a:lnTo>
                  <a:lnTo>
                    <a:pt x="132" y="647"/>
                  </a:lnTo>
                  <a:lnTo>
                    <a:pt x="118" y="641"/>
                  </a:lnTo>
                  <a:lnTo>
                    <a:pt x="102" y="635"/>
                  </a:lnTo>
                  <a:lnTo>
                    <a:pt x="84" y="630"/>
                  </a:lnTo>
                  <a:lnTo>
                    <a:pt x="66" y="625"/>
                  </a:lnTo>
                  <a:lnTo>
                    <a:pt x="66" y="625"/>
                  </a:lnTo>
                  <a:lnTo>
                    <a:pt x="58" y="619"/>
                  </a:lnTo>
                  <a:lnTo>
                    <a:pt x="49" y="613"/>
                  </a:lnTo>
                  <a:lnTo>
                    <a:pt x="33" y="602"/>
                  </a:lnTo>
                  <a:lnTo>
                    <a:pt x="26" y="596"/>
                  </a:lnTo>
                  <a:lnTo>
                    <a:pt x="19" y="590"/>
                  </a:lnTo>
                  <a:lnTo>
                    <a:pt x="13" y="583"/>
                  </a:lnTo>
                  <a:lnTo>
                    <a:pt x="9" y="574"/>
                  </a:lnTo>
                  <a:lnTo>
                    <a:pt x="9" y="574"/>
                  </a:lnTo>
                  <a:lnTo>
                    <a:pt x="7" y="562"/>
                  </a:lnTo>
                  <a:lnTo>
                    <a:pt x="4" y="548"/>
                  </a:lnTo>
                  <a:lnTo>
                    <a:pt x="2" y="533"/>
                  </a:lnTo>
                  <a:lnTo>
                    <a:pt x="1" y="517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0" y="456"/>
                  </a:lnTo>
                  <a:lnTo>
                    <a:pt x="1" y="451"/>
                  </a:lnTo>
                  <a:lnTo>
                    <a:pt x="3" y="447"/>
                  </a:lnTo>
                  <a:lnTo>
                    <a:pt x="3" y="442"/>
                  </a:lnTo>
                  <a:lnTo>
                    <a:pt x="3" y="442"/>
                  </a:lnTo>
                  <a:lnTo>
                    <a:pt x="3" y="424"/>
                  </a:lnTo>
                  <a:lnTo>
                    <a:pt x="2" y="406"/>
                  </a:lnTo>
                  <a:lnTo>
                    <a:pt x="2" y="389"/>
                  </a:lnTo>
                  <a:lnTo>
                    <a:pt x="3" y="381"/>
                  </a:lnTo>
                  <a:lnTo>
                    <a:pt x="6" y="373"/>
                  </a:lnTo>
                  <a:lnTo>
                    <a:pt x="6" y="373"/>
                  </a:lnTo>
                  <a:lnTo>
                    <a:pt x="8" y="372"/>
                  </a:lnTo>
                  <a:lnTo>
                    <a:pt x="12" y="371"/>
                  </a:lnTo>
                  <a:lnTo>
                    <a:pt x="15" y="372"/>
                  </a:lnTo>
                  <a:lnTo>
                    <a:pt x="18" y="373"/>
                  </a:lnTo>
                  <a:lnTo>
                    <a:pt x="18" y="373"/>
                  </a:lnTo>
                  <a:lnTo>
                    <a:pt x="31" y="354"/>
                  </a:lnTo>
                  <a:lnTo>
                    <a:pt x="46" y="337"/>
                  </a:lnTo>
                  <a:lnTo>
                    <a:pt x="62" y="321"/>
                  </a:lnTo>
                  <a:lnTo>
                    <a:pt x="78" y="305"/>
                  </a:lnTo>
                  <a:lnTo>
                    <a:pt x="112" y="275"/>
                  </a:lnTo>
                  <a:lnTo>
                    <a:pt x="143" y="246"/>
                  </a:lnTo>
                  <a:lnTo>
                    <a:pt x="143" y="246"/>
                  </a:lnTo>
                  <a:lnTo>
                    <a:pt x="153" y="245"/>
                  </a:lnTo>
                  <a:lnTo>
                    <a:pt x="164" y="245"/>
                  </a:lnTo>
                  <a:lnTo>
                    <a:pt x="174" y="246"/>
                  </a:lnTo>
                  <a:lnTo>
                    <a:pt x="183" y="245"/>
                  </a:lnTo>
                  <a:lnTo>
                    <a:pt x="192" y="244"/>
                  </a:lnTo>
                  <a:lnTo>
                    <a:pt x="198" y="241"/>
                  </a:lnTo>
                  <a:lnTo>
                    <a:pt x="203" y="239"/>
                  </a:lnTo>
                  <a:lnTo>
                    <a:pt x="205" y="236"/>
                  </a:lnTo>
                  <a:lnTo>
                    <a:pt x="208" y="231"/>
                  </a:lnTo>
                  <a:lnTo>
                    <a:pt x="210" y="227"/>
                  </a:lnTo>
                  <a:lnTo>
                    <a:pt x="210" y="227"/>
                  </a:lnTo>
                  <a:lnTo>
                    <a:pt x="218" y="226"/>
                  </a:lnTo>
                  <a:lnTo>
                    <a:pt x="224" y="225"/>
                  </a:lnTo>
                  <a:lnTo>
                    <a:pt x="229" y="222"/>
                  </a:lnTo>
                  <a:lnTo>
                    <a:pt x="235" y="217"/>
                  </a:lnTo>
                  <a:lnTo>
                    <a:pt x="240" y="212"/>
                  </a:lnTo>
                  <a:lnTo>
                    <a:pt x="243" y="206"/>
                  </a:lnTo>
                  <a:lnTo>
                    <a:pt x="246" y="198"/>
                  </a:lnTo>
                  <a:lnTo>
                    <a:pt x="249" y="190"/>
                  </a:lnTo>
                  <a:lnTo>
                    <a:pt x="249" y="190"/>
                  </a:lnTo>
                  <a:lnTo>
                    <a:pt x="259" y="189"/>
                  </a:lnTo>
                  <a:lnTo>
                    <a:pt x="267" y="189"/>
                  </a:lnTo>
                  <a:lnTo>
                    <a:pt x="267" y="189"/>
                  </a:lnTo>
                  <a:lnTo>
                    <a:pt x="270" y="185"/>
                  </a:lnTo>
                  <a:lnTo>
                    <a:pt x="272" y="182"/>
                  </a:lnTo>
                  <a:lnTo>
                    <a:pt x="274" y="175"/>
                  </a:lnTo>
                  <a:lnTo>
                    <a:pt x="276" y="166"/>
                  </a:lnTo>
                  <a:lnTo>
                    <a:pt x="280" y="159"/>
                  </a:lnTo>
                  <a:lnTo>
                    <a:pt x="280" y="159"/>
                  </a:lnTo>
                  <a:lnTo>
                    <a:pt x="290" y="157"/>
                  </a:lnTo>
                  <a:lnTo>
                    <a:pt x="295" y="156"/>
                  </a:lnTo>
                  <a:lnTo>
                    <a:pt x="299" y="154"/>
                  </a:lnTo>
                  <a:lnTo>
                    <a:pt x="304" y="149"/>
                  </a:lnTo>
                  <a:lnTo>
                    <a:pt x="309" y="142"/>
                  </a:lnTo>
                  <a:lnTo>
                    <a:pt x="312" y="135"/>
                  </a:lnTo>
                  <a:lnTo>
                    <a:pt x="315" y="127"/>
                  </a:lnTo>
                  <a:lnTo>
                    <a:pt x="320" y="109"/>
                  </a:lnTo>
                  <a:lnTo>
                    <a:pt x="320" y="109"/>
                  </a:lnTo>
                  <a:lnTo>
                    <a:pt x="328" y="108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9" y="94"/>
                  </a:lnTo>
                  <a:lnTo>
                    <a:pt x="339" y="85"/>
                  </a:lnTo>
                  <a:lnTo>
                    <a:pt x="339" y="75"/>
                  </a:lnTo>
                  <a:lnTo>
                    <a:pt x="339" y="64"/>
                  </a:lnTo>
                  <a:lnTo>
                    <a:pt x="339" y="64"/>
                  </a:lnTo>
                  <a:lnTo>
                    <a:pt x="347" y="55"/>
                  </a:lnTo>
                  <a:lnTo>
                    <a:pt x="356" y="47"/>
                  </a:lnTo>
                  <a:lnTo>
                    <a:pt x="376" y="31"/>
                  </a:lnTo>
                  <a:lnTo>
                    <a:pt x="396" y="16"/>
                  </a:lnTo>
                  <a:lnTo>
                    <a:pt x="406" y="9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9" y="1"/>
                  </a:lnTo>
                  <a:lnTo>
                    <a:pt x="423" y="2"/>
                  </a:lnTo>
                  <a:lnTo>
                    <a:pt x="433" y="3"/>
                  </a:lnTo>
                  <a:lnTo>
                    <a:pt x="437" y="4"/>
                  </a:lnTo>
                  <a:lnTo>
                    <a:pt x="441" y="6"/>
                  </a:lnTo>
                  <a:lnTo>
                    <a:pt x="445" y="9"/>
                  </a:lnTo>
                  <a:lnTo>
                    <a:pt x="448" y="13"/>
                  </a:lnTo>
                  <a:lnTo>
                    <a:pt x="448" y="13"/>
                  </a:lnTo>
                  <a:lnTo>
                    <a:pt x="472" y="18"/>
                  </a:lnTo>
                  <a:lnTo>
                    <a:pt x="498" y="24"/>
                  </a:lnTo>
                  <a:lnTo>
                    <a:pt x="511" y="28"/>
                  </a:lnTo>
                  <a:lnTo>
                    <a:pt x="523" y="32"/>
                  </a:lnTo>
                  <a:lnTo>
                    <a:pt x="534" y="38"/>
                  </a:lnTo>
                  <a:lnTo>
                    <a:pt x="546" y="44"/>
                  </a:lnTo>
                  <a:lnTo>
                    <a:pt x="546" y="44"/>
                  </a:lnTo>
                  <a:lnTo>
                    <a:pt x="549" y="43"/>
                  </a:lnTo>
                  <a:lnTo>
                    <a:pt x="552" y="42"/>
                  </a:lnTo>
                  <a:lnTo>
                    <a:pt x="556" y="40"/>
                  </a:lnTo>
                  <a:lnTo>
                    <a:pt x="559" y="36"/>
                  </a:lnTo>
                  <a:lnTo>
                    <a:pt x="562" y="35"/>
                  </a:lnTo>
                  <a:lnTo>
                    <a:pt x="564" y="34"/>
                  </a:lnTo>
                  <a:lnTo>
                    <a:pt x="564" y="34"/>
                  </a:lnTo>
                  <a:lnTo>
                    <a:pt x="570" y="40"/>
                  </a:lnTo>
                  <a:lnTo>
                    <a:pt x="574" y="44"/>
                  </a:lnTo>
                  <a:lnTo>
                    <a:pt x="581" y="55"/>
                  </a:lnTo>
                  <a:lnTo>
                    <a:pt x="587" y="65"/>
                  </a:lnTo>
                  <a:lnTo>
                    <a:pt x="592" y="71"/>
                  </a:lnTo>
                  <a:lnTo>
                    <a:pt x="598" y="75"/>
                  </a:lnTo>
                  <a:lnTo>
                    <a:pt x="598" y="75"/>
                  </a:lnTo>
                  <a:lnTo>
                    <a:pt x="601" y="74"/>
                  </a:lnTo>
                  <a:lnTo>
                    <a:pt x="603" y="74"/>
                  </a:lnTo>
                  <a:lnTo>
                    <a:pt x="605" y="73"/>
                  </a:lnTo>
                  <a:lnTo>
                    <a:pt x="608" y="73"/>
                  </a:lnTo>
                  <a:lnTo>
                    <a:pt x="608" y="73"/>
                  </a:lnTo>
                  <a:lnTo>
                    <a:pt x="613" y="77"/>
                  </a:lnTo>
                  <a:lnTo>
                    <a:pt x="617" y="80"/>
                  </a:lnTo>
                  <a:lnTo>
                    <a:pt x="627" y="84"/>
                  </a:lnTo>
                  <a:lnTo>
                    <a:pt x="636" y="87"/>
                  </a:lnTo>
                  <a:lnTo>
                    <a:pt x="647" y="90"/>
                  </a:lnTo>
                  <a:lnTo>
                    <a:pt x="647" y="90"/>
                  </a:lnTo>
                  <a:lnTo>
                    <a:pt x="647" y="88"/>
                  </a:lnTo>
                  <a:lnTo>
                    <a:pt x="645" y="88"/>
                  </a:lnTo>
                  <a:lnTo>
                    <a:pt x="645" y="88"/>
                  </a:lnTo>
                  <a:lnTo>
                    <a:pt x="742" y="121"/>
                  </a:lnTo>
                  <a:lnTo>
                    <a:pt x="796" y="141"/>
                  </a:lnTo>
                  <a:lnTo>
                    <a:pt x="824" y="153"/>
                  </a:lnTo>
                  <a:lnTo>
                    <a:pt x="850" y="165"/>
                  </a:lnTo>
                  <a:lnTo>
                    <a:pt x="850" y="165"/>
                  </a:lnTo>
                  <a:close/>
                  <a:moveTo>
                    <a:pt x="731" y="290"/>
                  </a:moveTo>
                  <a:lnTo>
                    <a:pt x="731" y="290"/>
                  </a:lnTo>
                  <a:lnTo>
                    <a:pt x="734" y="302"/>
                  </a:lnTo>
                  <a:lnTo>
                    <a:pt x="734" y="313"/>
                  </a:lnTo>
                  <a:lnTo>
                    <a:pt x="733" y="335"/>
                  </a:lnTo>
                  <a:lnTo>
                    <a:pt x="733" y="345"/>
                  </a:lnTo>
                  <a:lnTo>
                    <a:pt x="734" y="356"/>
                  </a:lnTo>
                  <a:lnTo>
                    <a:pt x="736" y="365"/>
                  </a:lnTo>
                  <a:lnTo>
                    <a:pt x="738" y="371"/>
                  </a:lnTo>
                  <a:lnTo>
                    <a:pt x="740" y="375"/>
                  </a:lnTo>
                  <a:lnTo>
                    <a:pt x="740" y="375"/>
                  </a:lnTo>
                  <a:lnTo>
                    <a:pt x="746" y="369"/>
                  </a:lnTo>
                  <a:lnTo>
                    <a:pt x="753" y="363"/>
                  </a:lnTo>
                  <a:lnTo>
                    <a:pt x="764" y="350"/>
                  </a:lnTo>
                  <a:lnTo>
                    <a:pt x="775" y="336"/>
                  </a:lnTo>
                  <a:lnTo>
                    <a:pt x="781" y="330"/>
                  </a:lnTo>
                  <a:lnTo>
                    <a:pt x="788" y="323"/>
                  </a:lnTo>
                  <a:lnTo>
                    <a:pt x="788" y="323"/>
                  </a:lnTo>
                  <a:lnTo>
                    <a:pt x="797" y="317"/>
                  </a:lnTo>
                  <a:lnTo>
                    <a:pt x="806" y="312"/>
                  </a:lnTo>
                  <a:lnTo>
                    <a:pt x="815" y="306"/>
                  </a:lnTo>
                  <a:lnTo>
                    <a:pt x="819" y="303"/>
                  </a:lnTo>
                  <a:lnTo>
                    <a:pt x="823" y="300"/>
                  </a:lnTo>
                  <a:lnTo>
                    <a:pt x="823" y="300"/>
                  </a:lnTo>
                  <a:lnTo>
                    <a:pt x="826" y="295"/>
                  </a:lnTo>
                  <a:lnTo>
                    <a:pt x="828" y="289"/>
                  </a:lnTo>
                  <a:lnTo>
                    <a:pt x="832" y="277"/>
                  </a:lnTo>
                  <a:lnTo>
                    <a:pt x="834" y="263"/>
                  </a:lnTo>
                  <a:lnTo>
                    <a:pt x="834" y="250"/>
                  </a:lnTo>
                  <a:lnTo>
                    <a:pt x="834" y="222"/>
                  </a:lnTo>
                  <a:lnTo>
                    <a:pt x="833" y="196"/>
                  </a:lnTo>
                  <a:lnTo>
                    <a:pt x="833" y="196"/>
                  </a:lnTo>
                  <a:lnTo>
                    <a:pt x="811" y="223"/>
                  </a:lnTo>
                  <a:lnTo>
                    <a:pt x="799" y="236"/>
                  </a:lnTo>
                  <a:lnTo>
                    <a:pt x="787" y="247"/>
                  </a:lnTo>
                  <a:lnTo>
                    <a:pt x="774" y="259"/>
                  </a:lnTo>
                  <a:lnTo>
                    <a:pt x="760" y="271"/>
                  </a:lnTo>
                  <a:lnTo>
                    <a:pt x="746" y="281"/>
                  </a:lnTo>
                  <a:lnTo>
                    <a:pt x="731" y="290"/>
                  </a:lnTo>
                  <a:lnTo>
                    <a:pt x="731" y="290"/>
                  </a:lnTo>
                  <a:close/>
                  <a:moveTo>
                    <a:pt x="771" y="241"/>
                  </a:moveTo>
                  <a:lnTo>
                    <a:pt x="771" y="241"/>
                  </a:lnTo>
                  <a:lnTo>
                    <a:pt x="780" y="233"/>
                  </a:lnTo>
                  <a:lnTo>
                    <a:pt x="788" y="226"/>
                  </a:lnTo>
                  <a:lnTo>
                    <a:pt x="805" y="211"/>
                  </a:lnTo>
                  <a:lnTo>
                    <a:pt x="813" y="204"/>
                  </a:lnTo>
                  <a:lnTo>
                    <a:pt x="819" y="194"/>
                  </a:lnTo>
                  <a:lnTo>
                    <a:pt x="824" y="184"/>
                  </a:lnTo>
                  <a:lnTo>
                    <a:pt x="825" y="178"/>
                  </a:lnTo>
                  <a:lnTo>
                    <a:pt x="826" y="171"/>
                  </a:lnTo>
                  <a:lnTo>
                    <a:pt x="826" y="171"/>
                  </a:lnTo>
                  <a:lnTo>
                    <a:pt x="806" y="163"/>
                  </a:lnTo>
                  <a:lnTo>
                    <a:pt x="787" y="154"/>
                  </a:lnTo>
                  <a:lnTo>
                    <a:pt x="768" y="147"/>
                  </a:lnTo>
                  <a:lnTo>
                    <a:pt x="757" y="144"/>
                  </a:lnTo>
                  <a:lnTo>
                    <a:pt x="745" y="140"/>
                  </a:lnTo>
                  <a:lnTo>
                    <a:pt x="745" y="140"/>
                  </a:lnTo>
                  <a:lnTo>
                    <a:pt x="743" y="145"/>
                  </a:lnTo>
                  <a:lnTo>
                    <a:pt x="739" y="148"/>
                  </a:lnTo>
                  <a:lnTo>
                    <a:pt x="736" y="152"/>
                  </a:lnTo>
                  <a:lnTo>
                    <a:pt x="735" y="154"/>
                  </a:lnTo>
                  <a:lnTo>
                    <a:pt x="735" y="157"/>
                  </a:lnTo>
                  <a:lnTo>
                    <a:pt x="735" y="157"/>
                  </a:lnTo>
                  <a:lnTo>
                    <a:pt x="730" y="157"/>
                  </a:lnTo>
                  <a:lnTo>
                    <a:pt x="726" y="160"/>
                  </a:lnTo>
                  <a:lnTo>
                    <a:pt x="718" y="164"/>
                  </a:lnTo>
                  <a:lnTo>
                    <a:pt x="709" y="170"/>
                  </a:lnTo>
                  <a:lnTo>
                    <a:pt x="702" y="177"/>
                  </a:lnTo>
                  <a:lnTo>
                    <a:pt x="702" y="177"/>
                  </a:lnTo>
                  <a:lnTo>
                    <a:pt x="694" y="187"/>
                  </a:lnTo>
                  <a:lnTo>
                    <a:pt x="687" y="198"/>
                  </a:lnTo>
                  <a:lnTo>
                    <a:pt x="679" y="210"/>
                  </a:lnTo>
                  <a:lnTo>
                    <a:pt x="670" y="220"/>
                  </a:lnTo>
                  <a:lnTo>
                    <a:pt x="670" y="220"/>
                  </a:lnTo>
                  <a:lnTo>
                    <a:pt x="667" y="220"/>
                  </a:lnTo>
                  <a:lnTo>
                    <a:pt x="664" y="221"/>
                  </a:lnTo>
                  <a:lnTo>
                    <a:pt x="662" y="222"/>
                  </a:lnTo>
                  <a:lnTo>
                    <a:pt x="660" y="223"/>
                  </a:lnTo>
                  <a:lnTo>
                    <a:pt x="660" y="223"/>
                  </a:lnTo>
                  <a:lnTo>
                    <a:pt x="644" y="244"/>
                  </a:lnTo>
                  <a:lnTo>
                    <a:pt x="625" y="263"/>
                  </a:lnTo>
                  <a:lnTo>
                    <a:pt x="607" y="283"/>
                  </a:lnTo>
                  <a:lnTo>
                    <a:pt x="587" y="300"/>
                  </a:lnTo>
                  <a:lnTo>
                    <a:pt x="587" y="300"/>
                  </a:lnTo>
                  <a:lnTo>
                    <a:pt x="579" y="308"/>
                  </a:lnTo>
                  <a:lnTo>
                    <a:pt x="572" y="317"/>
                  </a:lnTo>
                  <a:lnTo>
                    <a:pt x="558" y="334"/>
                  </a:lnTo>
                  <a:lnTo>
                    <a:pt x="551" y="343"/>
                  </a:lnTo>
                  <a:lnTo>
                    <a:pt x="542" y="351"/>
                  </a:lnTo>
                  <a:lnTo>
                    <a:pt x="533" y="358"/>
                  </a:lnTo>
                  <a:lnTo>
                    <a:pt x="523" y="364"/>
                  </a:lnTo>
                  <a:lnTo>
                    <a:pt x="523" y="364"/>
                  </a:lnTo>
                  <a:lnTo>
                    <a:pt x="519" y="371"/>
                  </a:lnTo>
                  <a:lnTo>
                    <a:pt x="515" y="376"/>
                  </a:lnTo>
                  <a:lnTo>
                    <a:pt x="511" y="380"/>
                  </a:lnTo>
                  <a:lnTo>
                    <a:pt x="506" y="384"/>
                  </a:lnTo>
                  <a:lnTo>
                    <a:pt x="494" y="393"/>
                  </a:lnTo>
                  <a:lnTo>
                    <a:pt x="488" y="397"/>
                  </a:lnTo>
                  <a:lnTo>
                    <a:pt x="484" y="402"/>
                  </a:lnTo>
                  <a:lnTo>
                    <a:pt x="484" y="402"/>
                  </a:lnTo>
                  <a:lnTo>
                    <a:pt x="461" y="418"/>
                  </a:lnTo>
                  <a:lnTo>
                    <a:pt x="449" y="425"/>
                  </a:lnTo>
                  <a:lnTo>
                    <a:pt x="436" y="433"/>
                  </a:lnTo>
                  <a:lnTo>
                    <a:pt x="424" y="438"/>
                  </a:lnTo>
                  <a:lnTo>
                    <a:pt x="410" y="443"/>
                  </a:lnTo>
                  <a:lnTo>
                    <a:pt x="395" y="447"/>
                  </a:lnTo>
                  <a:lnTo>
                    <a:pt x="378" y="448"/>
                  </a:lnTo>
                  <a:lnTo>
                    <a:pt x="378" y="448"/>
                  </a:lnTo>
                  <a:lnTo>
                    <a:pt x="363" y="448"/>
                  </a:lnTo>
                  <a:lnTo>
                    <a:pt x="349" y="447"/>
                  </a:lnTo>
                  <a:lnTo>
                    <a:pt x="335" y="445"/>
                  </a:lnTo>
                  <a:lnTo>
                    <a:pt x="321" y="442"/>
                  </a:lnTo>
                  <a:lnTo>
                    <a:pt x="296" y="436"/>
                  </a:lnTo>
                  <a:lnTo>
                    <a:pt x="269" y="427"/>
                  </a:lnTo>
                  <a:lnTo>
                    <a:pt x="269" y="427"/>
                  </a:lnTo>
                  <a:lnTo>
                    <a:pt x="243" y="407"/>
                  </a:lnTo>
                  <a:lnTo>
                    <a:pt x="230" y="396"/>
                  </a:lnTo>
                  <a:lnTo>
                    <a:pt x="218" y="386"/>
                  </a:lnTo>
                  <a:lnTo>
                    <a:pt x="218" y="386"/>
                  </a:lnTo>
                  <a:lnTo>
                    <a:pt x="214" y="378"/>
                  </a:lnTo>
                  <a:lnTo>
                    <a:pt x="212" y="372"/>
                  </a:lnTo>
                  <a:lnTo>
                    <a:pt x="212" y="365"/>
                  </a:lnTo>
                  <a:lnTo>
                    <a:pt x="212" y="359"/>
                  </a:lnTo>
                  <a:lnTo>
                    <a:pt x="214" y="352"/>
                  </a:lnTo>
                  <a:lnTo>
                    <a:pt x="216" y="347"/>
                  </a:lnTo>
                  <a:lnTo>
                    <a:pt x="223" y="335"/>
                  </a:lnTo>
                  <a:lnTo>
                    <a:pt x="230" y="324"/>
                  </a:lnTo>
                  <a:lnTo>
                    <a:pt x="238" y="315"/>
                  </a:lnTo>
                  <a:lnTo>
                    <a:pt x="245" y="305"/>
                  </a:lnTo>
                  <a:lnTo>
                    <a:pt x="251" y="296"/>
                  </a:lnTo>
                  <a:lnTo>
                    <a:pt x="251" y="296"/>
                  </a:lnTo>
                  <a:lnTo>
                    <a:pt x="272" y="278"/>
                  </a:lnTo>
                  <a:lnTo>
                    <a:pt x="294" y="260"/>
                  </a:lnTo>
                  <a:lnTo>
                    <a:pt x="336" y="222"/>
                  </a:lnTo>
                  <a:lnTo>
                    <a:pt x="358" y="204"/>
                  </a:lnTo>
                  <a:lnTo>
                    <a:pt x="379" y="185"/>
                  </a:lnTo>
                  <a:lnTo>
                    <a:pt x="402" y="168"/>
                  </a:lnTo>
                  <a:lnTo>
                    <a:pt x="426" y="152"/>
                  </a:lnTo>
                  <a:lnTo>
                    <a:pt x="426" y="152"/>
                  </a:lnTo>
                  <a:lnTo>
                    <a:pt x="439" y="139"/>
                  </a:lnTo>
                  <a:lnTo>
                    <a:pt x="453" y="127"/>
                  </a:lnTo>
                  <a:lnTo>
                    <a:pt x="481" y="104"/>
                  </a:lnTo>
                  <a:lnTo>
                    <a:pt x="481" y="104"/>
                  </a:lnTo>
                  <a:lnTo>
                    <a:pt x="495" y="93"/>
                  </a:lnTo>
                  <a:lnTo>
                    <a:pt x="509" y="80"/>
                  </a:lnTo>
                  <a:lnTo>
                    <a:pt x="515" y="74"/>
                  </a:lnTo>
                  <a:lnTo>
                    <a:pt x="521" y="66"/>
                  </a:lnTo>
                  <a:lnTo>
                    <a:pt x="525" y="59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24" y="46"/>
                  </a:lnTo>
                  <a:lnTo>
                    <a:pt x="518" y="45"/>
                  </a:lnTo>
                  <a:lnTo>
                    <a:pt x="509" y="43"/>
                  </a:lnTo>
                  <a:lnTo>
                    <a:pt x="498" y="42"/>
                  </a:lnTo>
                  <a:lnTo>
                    <a:pt x="486" y="40"/>
                  </a:lnTo>
                  <a:lnTo>
                    <a:pt x="486" y="40"/>
                  </a:lnTo>
                  <a:lnTo>
                    <a:pt x="468" y="34"/>
                  </a:lnTo>
                  <a:lnTo>
                    <a:pt x="449" y="27"/>
                  </a:lnTo>
                  <a:lnTo>
                    <a:pt x="431" y="21"/>
                  </a:lnTo>
                  <a:lnTo>
                    <a:pt x="423" y="20"/>
                  </a:lnTo>
                  <a:lnTo>
                    <a:pt x="417" y="20"/>
                  </a:lnTo>
                  <a:lnTo>
                    <a:pt x="417" y="20"/>
                  </a:lnTo>
                  <a:lnTo>
                    <a:pt x="412" y="21"/>
                  </a:lnTo>
                  <a:lnTo>
                    <a:pt x="408" y="25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86" y="42"/>
                  </a:lnTo>
                  <a:lnTo>
                    <a:pt x="374" y="51"/>
                  </a:lnTo>
                  <a:lnTo>
                    <a:pt x="363" y="60"/>
                  </a:lnTo>
                  <a:lnTo>
                    <a:pt x="359" y="65"/>
                  </a:lnTo>
                  <a:lnTo>
                    <a:pt x="355" y="71"/>
                  </a:lnTo>
                  <a:lnTo>
                    <a:pt x="355" y="71"/>
                  </a:lnTo>
                  <a:lnTo>
                    <a:pt x="355" y="85"/>
                  </a:lnTo>
                  <a:lnTo>
                    <a:pt x="352" y="95"/>
                  </a:lnTo>
                  <a:lnTo>
                    <a:pt x="350" y="106"/>
                  </a:lnTo>
                  <a:lnTo>
                    <a:pt x="347" y="119"/>
                  </a:lnTo>
                  <a:lnTo>
                    <a:pt x="347" y="119"/>
                  </a:lnTo>
                  <a:lnTo>
                    <a:pt x="343" y="123"/>
                  </a:lnTo>
                  <a:lnTo>
                    <a:pt x="337" y="125"/>
                  </a:lnTo>
                  <a:lnTo>
                    <a:pt x="327" y="130"/>
                  </a:lnTo>
                  <a:lnTo>
                    <a:pt x="327" y="130"/>
                  </a:lnTo>
                  <a:lnTo>
                    <a:pt x="328" y="137"/>
                  </a:lnTo>
                  <a:lnTo>
                    <a:pt x="327" y="145"/>
                  </a:lnTo>
                  <a:lnTo>
                    <a:pt x="325" y="151"/>
                  </a:lnTo>
                  <a:lnTo>
                    <a:pt x="320" y="156"/>
                  </a:lnTo>
                  <a:lnTo>
                    <a:pt x="315" y="161"/>
                  </a:lnTo>
                  <a:lnTo>
                    <a:pt x="309" y="164"/>
                  </a:lnTo>
                  <a:lnTo>
                    <a:pt x="302" y="166"/>
                  </a:lnTo>
                  <a:lnTo>
                    <a:pt x="295" y="168"/>
                  </a:lnTo>
                  <a:lnTo>
                    <a:pt x="295" y="168"/>
                  </a:lnTo>
                  <a:lnTo>
                    <a:pt x="291" y="174"/>
                  </a:lnTo>
                  <a:lnTo>
                    <a:pt x="289" y="180"/>
                  </a:lnTo>
                  <a:lnTo>
                    <a:pt x="287" y="186"/>
                  </a:lnTo>
                  <a:lnTo>
                    <a:pt x="284" y="192"/>
                  </a:lnTo>
                  <a:lnTo>
                    <a:pt x="281" y="197"/>
                  </a:lnTo>
                  <a:lnTo>
                    <a:pt x="275" y="200"/>
                  </a:lnTo>
                  <a:lnTo>
                    <a:pt x="272" y="201"/>
                  </a:lnTo>
                  <a:lnTo>
                    <a:pt x="269" y="201"/>
                  </a:lnTo>
                  <a:lnTo>
                    <a:pt x="259" y="201"/>
                  </a:lnTo>
                  <a:lnTo>
                    <a:pt x="259" y="201"/>
                  </a:lnTo>
                  <a:lnTo>
                    <a:pt x="254" y="213"/>
                  </a:lnTo>
                  <a:lnTo>
                    <a:pt x="251" y="220"/>
                  </a:lnTo>
                  <a:lnTo>
                    <a:pt x="246" y="225"/>
                  </a:lnTo>
                  <a:lnTo>
                    <a:pt x="242" y="230"/>
                  </a:lnTo>
                  <a:lnTo>
                    <a:pt x="237" y="233"/>
                  </a:lnTo>
                  <a:lnTo>
                    <a:pt x="231" y="236"/>
                  </a:lnTo>
                  <a:lnTo>
                    <a:pt x="225" y="236"/>
                  </a:lnTo>
                  <a:lnTo>
                    <a:pt x="225" y="236"/>
                  </a:lnTo>
                  <a:lnTo>
                    <a:pt x="223" y="240"/>
                  </a:lnTo>
                  <a:lnTo>
                    <a:pt x="220" y="243"/>
                  </a:lnTo>
                  <a:lnTo>
                    <a:pt x="213" y="248"/>
                  </a:lnTo>
                  <a:lnTo>
                    <a:pt x="205" y="253"/>
                  </a:lnTo>
                  <a:lnTo>
                    <a:pt x="195" y="255"/>
                  </a:lnTo>
                  <a:lnTo>
                    <a:pt x="184" y="257"/>
                  </a:lnTo>
                  <a:lnTo>
                    <a:pt x="174" y="258"/>
                  </a:lnTo>
                  <a:lnTo>
                    <a:pt x="153" y="259"/>
                  </a:lnTo>
                  <a:lnTo>
                    <a:pt x="153" y="259"/>
                  </a:lnTo>
                  <a:lnTo>
                    <a:pt x="136" y="272"/>
                  </a:lnTo>
                  <a:lnTo>
                    <a:pt x="120" y="286"/>
                  </a:lnTo>
                  <a:lnTo>
                    <a:pt x="104" y="300"/>
                  </a:lnTo>
                  <a:lnTo>
                    <a:pt x="88" y="314"/>
                  </a:lnTo>
                  <a:lnTo>
                    <a:pt x="73" y="329"/>
                  </a:lnTo>
                  <a:lnTo>
                    <a:pt x="59" y="344"/>
                  </a:lnTo>
                  <a:lnTo>
                    <a:pt x="45" y="360"/>
                  </a:lnTo>
                  <a:lnTo>
                    <a:pt x="31" y="377"/>
                  </a:lnTo>
                  <a:lnTo>
                    <a:pt x="31" y="377"/>
                  </a:lnTo>
                  <a:lnTo>
                    <a:pt x="58" y="386"/>
                  </a:lnTo>
                  <a:lnTo>
                    <a:pt x="85" y="395"/>
                  </a:lnTo>
                  <a:lnTo>
                    <a:pt x="140" y="416"/>
                  </a:lnTo>
                  <a:lnTo>
                    <a:pt x="198" y="436"/>
                  </a:lnTo>
                  <a:lnTo>
                    <a:pt x="227" y="445"/>
                  </a:lnTo>
                  <a:lnTo>
                    <a:pt x="256" y="453"/>
                  </a:lnTo>
                  <a:lnTo>
                    <a:pt x="256" y="453"/>
                  </a:lnTo>
                  <a:lnTo>
                    <a:pt x="261" y="458"/>
                  </a:lnTo>
                  <a:lnTo>
                    <a:pt x="265" y="460"/>
                  </a:lnTo>
                  <a:lnTo>
                    <a:pt x="269" y="463"/>
                  </a:lnTo>
                  <a:lnTo>
                    <a:pt x="269" y="463"/>
                  </a:lnTo>
                  <a:lnTo>
                    <a:pt x="356" y="492"/>
                  </a:lnTo>
                  <a:lnTo>
                    <a:pt x="403" y="507"/>
                  </a:lnTo>
                  <a:lnTo>
                    <a:pt x="446" y="519"/>
                  </a:lnTo>
                  <a:lnTo>
                    <a:pt x="446" y="519"/>
                  </a:lnTo>
                  <a:lnTo>
                    <a:pt x="461" y="511"/>
                  </a:lnTo>
                  <a:lnTo>
                    <a:pt x="476" y="503"/>
                  </a:lnTo>
                  <a:lnTo>
                    <a:pt x="491" y="495"/>
                  </a:lnTo>
                  <a:lnTo>
                    <a:pt x="498" y="490"/>
                  </a:lnTo>
                  <a:lnTo>
                    <a:pt x="505" y="484"/>
                  </a:lnTo>
                  <a:lnTo>
                    <a:pt x="505" y="484"/>
                  </a:lnTo>
                  <a:lnTo>
                    <a:pt x="508" y="480"/>
                  </a:lnTo>
                  <a:lnTo>
                    <a:pt x="511" y="474"/>
                  </a:lnTo>
                  <a:lnTo>
                    <a:pt x="513" y="470"/>
                  </a:lnTo>
                  <a:lnTo>
                    <a:pt x="517" y="466"/>
                  </a:lnTo>
                  <a:lnTo>
                    <a:pt x="517" y="466"/>
                  </a:lnTo>
                  <a:lnTo>
                    <a:pt x="519" y="465"/>
                  </a:lnTo>
                  <a:lnTo>
                    <a:pt x="522" y="466"/>
                  </a:lnTo>
                  <a:lnTo>
                    <a:pt x="524" y="466"/>
                  </a:lnTo>
                  <a:lnTo>
                    <a:pt x="526" y="464"/>
                  </a:lnTo>
                  <a:lnTo>
                    <a:pt x="526" y="464"/>
                  </a:lnTo>
                  <a:lnTo>
                    <a:pt x="530" y="459"/>
                  </a:lnTo>
                  <a:lnTo>
                    <a:pt x="533" y="454"/>
                  </a:lnTo>
                  <a:lnTo>
                    <a:pt x="536" y="448"/>
                  </a:lnTo>
                  <a:lnTo>
                    <a:pt x="538" y="442"/>
                  </a:lnTo>
                  <a:lnTo>
                    <a:pt x="538" y="442"/>
                  </a:lnTo>
                  <a:lnTo>
                    <a:pt x="538" y="438"/>
                  </a:lnTo>
                  <a:lnTo>
                    <a:pt x="537" y="435"/>
                  </a:lnTo>
                  <a:lnTo>
                    <a:pt x="536" y="426"/>
                  </a:lnTo>
                  <a:lnTo>
                    <a:pt x="533" y="419"/>
                  </a:lnTo>
                  <a:lnTo>
                    <a:pt x="533" y="414"/>
                  </a:lnTo>
                  <a:lnTo>
                    <a:pt x="533" y="411"/>
                  </a:lnTo>
                  <a:lnTo>
                    <a:pt x="533" y="411"/>
                  </a:lnTo>
                  <a:lnTo>
                    <a:pt x="536" y="406"/>
                  </a:lnTo>
                  <a:lnTo>
                    <a:pt x="538" y="403"/>
                  </a:lnTo>
                  <a:lnTo>
                    <a:pt x="541" y="399"/>
                  </a:lnTo>
                  <a:lnTo>
                    <a:pt x="545" y="397"/>
                  </a:lnTo>
                  <a:lnTo>
                    <a:pt x="555" y="393"/>
                  </a:lnTo>
                  <a:lnTo>
                    <a:pt x="564" y="389"/>
                  </a:lnTo>
                  <a:lnTo>
                    <a:pt x="564" y="389"/>
                  </a:lnTo>
                  <a:lnTo>
                    <a:pt x="569" y="381"/>
                  </a:lnTo>
                  <a:lnTo>
                    <a:pt x="571" y="374"/>
                  </a:lnTo>
                  <a:lnTo>
                    <a:pt x="574" y="357"/>
                  </a:lnTo>
                  <a:lnTo>
                    <a:pt x="576" y="349"/>
                  </a:lnTo>
                  <a:lnTo>
                    <a:pt x="579" y="342"/>
                  </a:lnTo>
                  <a:lnTo>
                    <a:pt x="584" y="336"/>
                  </a:lnTo>
                  <a:lnTo>
                    <a:pt x="590" y="331"/>
                  </a:lnTo>
                  <a:lnTo>
                    <a:pt x="590" y="331"/>
                  </a:lnTo>
                  <a:lnTo>
                    <a:pt x="603" y="331"/>
                  </a:lnTo>
                  <a:lnTo>
                    <a:pt x="603" y="331"/>
                  </a:lnTo>
                  <a:lnTo>
                    <a:pt x="613" y="320"/>
                  </a:lnTo>
                  <a:lnTo>
                    <a:pt x="618" y="315"/>
                  </a:lnTo>
                  <a:lnTo>
                    <a:pt x="623" y="310"/>
                  </a:lnTo>
                  <a:lnTo>
                    <a:pt x="629" y="305"/>
                  </a:lnTo>
                  <a:lnTo>
                    <a:pt x="636" y="302"/>
                  </a:lnTo>
                  <a:lnTo>
                    <a:pt x="644" y="301"/>
                  </a:lnTo>
                  <a:lnTo>
                    <a:pt x="652" y="302"/>
                  </a:lnTo>
                  <a:lnTo>
                    <a:pt x="652" y="302"/>
                  </a:lnTo>
                  <a:lnTo>
                    <a:pt x="657" y="298"/>
                  </a:lnTo>
                  <a:lnTo>
                    <a:pt x="659" y="293"/>
                  </a:lnTo>
                  <a:lnTo>
                    <a:pt x="665" y="285"/>
                  </a:lnTo>
                  <a:lnTo>
                    <a:pt x="668" y="281"/>
                  </a:lnTo>
                  <a:lnTo>
                    <a:pt x="672" y="277"/>
                  </a:lnTo>
                  <a:lnTo>
                    <a:pt x="677" y="274"/>
                  </a:lnTo>
                  <a:lnTo>
                    <a:pt x="682" y="272"/>
                  </a:lnTo>
                  <a:lnTo>
                    <a:pt x="682" y="272"/>
                  </a:lnTo>
                  <a:lnTo>
                    <a:pt x="687" y="273"/>
                  </a:lnTo>
                  <a:lnTo>
                    <a:pt x="692" y="274"/>
                  </a:lnTo>
                  <a:lnTo>
                    <a:pt x="704" y="273"/>
                  </a:lnTo>
                  <a:lnTo>
                    <a:pt x="710" y="273"/>
                  </a:lnTo>
                  <a:lnTo>
                    <a:pt x="717" y="274"/>
                  </a:lnTo>
                  <a:lnTo>
                    <a:pt x="723" y="275"/>
                  </a:lnTo>
                  <a:lnTo>
                    <a:pt x="729" y="277"/>
                  </a:lnTo>
                  <a:lnTo>
                    <a:pt x="729" y="277"/>
                  </a:lnTo>
                  <a:lnTo>
                    <a:pt x="740" y="271"/>
                  </a:lnTo>
                  <a:lnTo>
                    <a:pt x="751" y="262"/>
                  </a:lnTo>
                  <a:lnTo>
                    <a:pt x="771" y="241"/>
                  </a:lnTo>
                  <a:lnTo>
                    <a:pt x="771" y="241"/>
                  </a:lnTo>
                  <a:close/>
                  <a:moveTo>
                    <a:pt x="696" y="302"/>
                  </a:moveTo>
                  <a:lnTo>
                    <a:pt x="696" y="302"/>
                  </a:lnTo>
                  <a:lnTo>
                    <a:pt x="695" y="312"/>
                  </a:lnTo>
                  <a:lnTo>
                    <a:pt x="696" y="322"/>
                  </a:lnTo>
                  <a:lnTo>
                    <a:pt x="698" y="333"/>
                  </a:lnTo>
                  <a:lnTo>
                    <a:pt x="702" y="345"/>
                  </a:lnTo>
                  <a:lnTo>
                    <a:pt x="709" y="368"/>
                  </a:lnTo>
                  <a:lnTo>
                    <a:pt x="712" y="380"/>
                  </a:lnTo>
                  <a:lnTo>
                    <a:pt x="714" y="391"/>
                  </a:lnTo>
                  <a:lnTo>
                    <a:pt x="714" y="391"/>
                  </a:lnTo>
                  <a:lnTo>
                    <a:pt x="717" y="391"/>
                  </a:lnTo>
                  <a:lnTo>
                    <a:pt x="719" y="391"/>
                  </a:lnTo>
                  <a:lnTo>
                    <a:pt x="721" y="389"/>
                  </a:lnTo>
                  <a:lnTo>
                    <a:pt x="723" y="388"/>
                  </a:lnTo>
                  <a:lnTo>
                    <a:pt x="725" y="388"/>
                  </a:lnTo>
                  <a:lnTo>
                    <a:pt x="727" y="388"/>
                  </a:lnTo>
                  <a:lnTo>
                    <a:pt x="727" y="388"/>
                  </a:lnTo>
                  <a:lnTo>
                    <a:pt x="725" y="381"/>
                  </a:lnTo>
                  <a:lnTo>
                    <a:pt x="723" y="375"/>
                  </a:lnTo>
                  <a:lnTo>
                    <a:pt x="722" y="367"/>
                  </a:lnTo>
                  <a:lnTo>
                    <a:pt x="722" y="359"/>
                  </a:lnTo>
                  <a:lnTo>
                    <a:pt x="722" y="342"/>
                  </a:lnTo>
                  <a:lnTo>
                    <a:pt x="723" y="324"/>
                  </a:lnTo>
                  <a:lnTo>
                    <a:pt x="722" y="310"/>
                  </a:lnTo>
                  <a:lnTo>
                    <a:pt x="721" y="302"/>
                  </a:lnTo>
                  <a:lnTo>
                    <a:pt x="719" y="297"/>
                  </a:lnTo>
                  <a:lnTo>
                    <a:pt x="715" y="292"/>
                  </a:lnTo>
                  <a:lnTo>
                    <a:pt x="711" y="289"/>
                  </a:lnTo>
                  <a:lnTo>
                    <a:pt x="706" y="288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697" y="296"/>
                  </a:lnTo>
                  <a:lnTo>
                    <a:pt x="696" y="302"/>
                  </a:lnTo>
                  <a:lnTo>
                    <a:pt x="696" y="302"/>
                  </a:lnTo>
                  <a:close/>
                  <a:moveTo>
                    <a:pt x="598" y="95"/>
                  </a:moveTo>
                  <a:lnTo>
                    <a:pt x="598" y="95"/>
                  </a:lnTo>
                  <a:lnTo>
                    <a:pt x="588" y="105"/>
                  </a:lnTo>
                  <a:lnTo>
                    <a:pt x="577" y="116"/>
                  </a:lnTo>
                  <a:lnTo>
                    <a:pt x="556" y="135"/>
                  </a:lnTo>
                  <a:lnTo>
                    <a:pt x="536" y="155"/>
                  </a:lnTo>
                  <a:lnTo>
                    <a:pt x="527" y="165"/>
                  </a:lnTo>
                  <a:lnTo>
                    <a:pt x="519" y="176"/>
                  </a:lnTo>
                  <a:lnTo>
                    <a:pt x="519" y="176"/>
                  </a:lnTo>
                  <a:lnTo>
                    <a:pt x="507" y="182"/>
                  </a:lnTo>
                  <a:lnTo>
                    <a:pt x="496" y="190"/>
                  </a:lnTo>
                  <a:lnTo>
                    <a:pt x="485" y="197"/>
                  </a:lnTo>
                  <a:lnTo>
                    <a:pt x="475" y="206"/>
                  </a:lnTo>
                  <a:lnTo>
                    <a:pt x="455" y="224"/>
                  </a:lnTo>
                  <a:lnTo>
                    <a:pt x="437" y="243"/>
                  </a:lnTo>
                  <a:lnTo>
                    <a:pt x="437" y="243"/>
                  </a:lnTo>
                  <a:lnTo>
                    <a:pt x="417" y="256"/>
                  </a:lnTo>
                  <a:lnTo>
                    <a:pt x="397" y="270"/>
                  </a:lnTo>
                  <a:lnTo>
                    <a:pt x="360" y="299"/>
                  </a:lnTo>
                  <a:lnTo>
                    <a:pt x="322" y="328"/>
                  </a:lnTo>
                  <a:lnTo>
                    <a:pt x="285" y="357"/>
                  </a:lnTo>
                  <a:lnTo>
                    <a:pt x="285" y="357"/>
                  </a:lnTo>
                  <a:lnTo>
                    <a:pt x="282" y="361"/>
                  </a:lnTo>
                  <a:lnTo>
                    <a:pt x="279" y="366"/>
                  </a:lnTo>
                  <a:lnTo>
                    <a:pt x="273" y="378"/>
                  </a:lnTo>
                  <a:lnTo>
                    <a:pt x="270" y="391"/>
                  </a:lnTo>
                  <a:lnTo>
                    <a:pt x="267" y="404"/>
                  </a:lnTo>
                  <a:lnTo>
                    <a:pt x="267" y="404"/>
                  </a:lnTo>
                  <a:lnTo>
                    <a:pt x="274" y="410"/>
                  </a:lnTo>
                  <a:lnTo>
                    <a:pt x="283" y="416"/>
                  </a:lnTo>
                  <a:lnTo>
                    <a:pt x="291" y="420"/>
                  </a:lnTo>
                  <a:lnTo>
                    <a:pt x="301" y="424"/>
                  </a:lnTo>
                  <a:lnTo>
                    <a:pt x="311" y="427"/>
                  </a:lnTo>
                  <a:lnTo>
                    <a:pt x="320" y="429"/>
                  </a:lnTo>
                  <a:lnTo>
                    <a:pt x="331" y="432"/>
                  </a:lnTo>
                  <a:lnTo>
                    <a:pt x="342" y="433"/>
                  </a:lnTo>
                  <a:lnTo>
                    <a:pt x="342" y="433"/>
                  </a:lnTo>
                  <a:lnTo>
                    <a:pt x="364" y="434"/>
                  </a:lnTo>
                  <a:lnTo>
                    <a:pt x="376" y="434"/>
                  </a:lnTo>
                  <a:lnTo>
                    <a:pt x="388" y="433"/>
                  </a:lnTo>
                  <a:lnTo>
                    <a:pt x="400" y="430"/>
                  </a:lnTo>
                  <a:lnTo>
                    <a:pt x="411" y="427"/>
                  </a:lnTo>
                  <a:lnTo>
                    <a:pt x="422" y="424"/>
                  </a:lnTo>
                  <a:lnTo>
                    <a:pt x="432" y="419"/>
                  </a:lnTo>
                  <a:lnTo>
                    <a:pt x="432" y="419"/>
                  </a:lnTo>
                  <a:lnTo>
                    <a:pt x="436" y="416"/>
                  </a:lnTo>
                  <a:lnTo>
                    <a:pt x="440" y="411"/>
                  </a:lnTo>
                  <a:lnTo>
                    <a:pt x="443" y="407"/>
                  </a:lnTo>
                  <a:lnTo>
                    <a:pt x="448" y="404"/>
                  </a:lnTo>
                  <a:lnTo>
                    <a:pt x="448" y="404"/>
                  </a:lnTo>
                  <a:lnTo>
                    <a:pt x="457" y="398"/>
                  </a:lnTo>
                  <a:lnTo>
                    <a:pt x="468" y="393"/>
                  </a:lnTo>
                  <a:lnTo>
                    <a:pt x="479" y="388"/>
                  </a:lnTo>
                  <a:lnTo>
                    <a:pt x="488" y="382"/>
                  </a:lnTo>
                  <a:lnTo>
                    <a:pt x="488" y="382"/>
                  </a:lnTo>
                  <a:lnTo>
                    <a:pt x="495" y="377"/>
                  </a:lnTo>
                  <a:lnTo>
                    <a:pt x="501" y="371"/>
                  </a:lnTo>
                  <a:lnTo>
                    <a:pt x="512" y="358"/>
                  </a:lnTo>
                  <a:lnTo>
                    <a:pt x="524" y="346"/>
                  </a:lnTo>
                  <a:lnTo>
                    <a:pt x="530" y="341"/>
                  </a:lnTo>
                  <a:lnTo>
                    <a:pt x="538" y="336"/>
                  </a:lnTo>
                  <a:lnTo>
                    <a:pt x="538" y="336"/>
                  </a:lnTo>
                  <a:lnTo>
                    <a:pt x="559" y="311"/>
                  </a:lnTo>
                  <a:lnTo>
                    <a:pt x="583" y="286"/>
                  </a:lnTo>
                  <a:lnTo>
                    <a:pt x="629" y="237"/>
                  </a:lnTo>
                  <a:lnTo>
                    <a:pt x="676" y="189"/>
                  </a:lnTo>
                  <a:lnTo>
                    <a:pt x="699" y="164"/>
                  </a:lnTo>
                  <a:lnTo>
                    <a:pt x="722" y="139"/>
                  </a:lnTo>
                  <a:lnTo>
                    <a:pt x="722" y="139"/>
                  </a:lnTo>
                  <a:lnTo>
                    <a:pt x="723" y="138"/>
                  </a:lnTo>
                  <a:lnTo>
                    <a:pt x="724" y="137"/>
                  </a:lnTo>
                  <a:lnTo>
                    <a:pt x="724" y="137"/>
                  </a:lnTo>
                  <a:lnTo>
                    <a:pt x="708" y="132"/>
                  </a:lnTo>
                  <a:lnTo>
                    <a:pt x="694" y="126"/>
                  </a:lnTo>
                  <a:lnTo>
                    <a:pt x="665" y="114"/>
                  </a:lnTo>
                  <a:lnTo>
                    <a:pt x="650" y="108"/>
                  </a:lnTo>
                  <a:lnTo>
                    <a:pt x="634" y="103"/>
                  </a:lnTo>
                  <a:lnTo>
                    <a:pt x="617" y="99"/>
                  </a:lnTo>
                  <a:lnTo>
                    <a:pt x="598" y="95"/>
                  </a:lnTo>
                  <a:lnTo>
                    <a:pt x="598" y="95"/>
                  </a:lnTo>
                  <a:close/>
                  <a:moveTo>
                    <a:pt x="680" y="311"/>
                  </a:moveTo>
                  <a:lnTo>
                    <a:pt x="680" y="311"/>
                  </a:lnTo>
                  <a:lnTo>
                    <a:pt x="678" y="311"/>
                  </a:lnTo>
                  <a:lnTo>
                    <a:pt x="677" y="310"/>
                  </a:lnTo>
                  <a:lnTo>
                    <a:pt x="675" y="307"/>
                  </a:lnTo>
                  <a:lnTo>
                    <a:pt x="675" y="307"/>
                  </a:lnTo>
                  <a:lnTo>
                    <a:pt x="669" y="311"/>
                  </a:lnTo>
                  <a:lnTo>
                    <a:pt x="663" y="313"/>
                  </a:lnTo>
                  <a:lnTo>
                    <a:pt x="663" y="313"/>
                  </a:lnTo>
                  <a:lnTo>
                    <a:pt x="667" y="334"/>
                  </a:lnTo>
                  <a:lnTo>
                    <a:pt x="670" y="357"/>
                  </a:lnTo>
                  <a:lnTo>
                    <a:pt x="673" y="368"/>
                  </a:lnTo>
                  <a:lnTo>
                    <a:pt x="676" y="379"/>
                  </a:lnTo>
                  <a:lnTo>
                    <a:pt x="680" y="389"/>
                  </a:lnTo>
                  <a:lnTo>
                    <a:pt x="685" y="396"/>
                  </a:lnTo>
                  <a:lnTo>
                    <a:pt x="685" y="396"/>
                  </a:lnTo>
                  <a:lnTo>
                    <a:pt x="689" y="392"/>
                  </a:lnTo>
                  <a:lnTo>
                    <a:pt x="692" y="387"/>
                  </a:lnTo>
                  <a:lnTo>
                    <a:pt x="693" y="381"/>
                  </a:lnTo>
                  <a:lnTo>
                    <a:pt x="694" y="377"/>
                  </a:lnTo>
                  <a:lnTo>
                    <a:pt x="694" y="372"/>
                  </a:lnTo>
                  <a:lnTo>
                    <a:pt x="694" y="367"/>
                  </a:lnTo>
                  <a:lnTo>
                    <a:pt x="691" y="357"/>
                  </a:lnTo>
                  <a:lnTo>
                    <a:pt x="684" y="335"/>
                  </a:lnTo>
                  <a:lnTo>
                    <a:pt x="681" y="323"/>
                  </a:lnTo>
                  <a:lnTo>
                    <a:pt x="680" y="311"/>
                  </a:lnTo>
                  <a:lnTo>
                    <a:pt x="680" y="311"/>
                  </a:lnTo>
                  <a:close/>
                  <a:moveTo>
                    <a:pt x="647" y="314"/>
                  </a:moveTo>
                  <a:lnTo>
                    <a:pt x="647" y="314"/>
                  </a:lnTo>
                  <a:lnTo>
                    <a:pt x="637" y="316"/>
                  </a:lnTo>
                  <a:lnTo>
                    <a:pt x="633" y="318"/>
                  </a:lnTo>
                  <a:lnTo>
                    <a:pt x="629" y="321"/>
                  </a:lnTo>
                  <a:lnTo>
                    <a:pt x="629" y="321"/>
                  </a:lnTo>
                  <a:lnTo>
                    <a:pt x="628" y="336"/>
                  </a:lnTo>
                  <a:lnTo>
                    <a:pt x="629" y="351"/>
                  </a:lnTo>
                  <a:lnTo>
                    <a:pt x="630" y="366"/>
                  </a:lnTo>
                  <a:lnTo>
                    <a:pt x="632" y="380"/>
                  </a:lnTo>
                  <a:lnTo>
                    <a:pt x="635" y="393"/>
                  </a:lnTo>
                  <a:lnTo>
                    <a:pt x="640" y="405"/>
                  </a:lnTo>
                  <a:lnTo>
                    <a:pt x="644" y="410"/>
                  </a:lnTo>
                  <a:lnTo>
                    <a:pt x="648" y="414"/>
                  </a:lnTo>
                  <a:lnTo>
                    <a:pt x="651" y="419"/>
                  </a:lnTo>
                  <a:lnTo>
                    <a:pt x="657" y="422"/>
                  </a:lnTo>
                  <a:lnTo>
                    <a:pt x="657" y="422"/>
                  </a:lnTo>
                  <a:lnTo>
                    <a:pt x="660" y="417"/>
                  </a:lnTo>
                  <a:lnTo>
                    <a:pt x="662" y="410"/>
                  </a:lnTo>
                  <a:lnTo>
                    <a:pt x="664" y="404"/>
                  </a:lnTo>
                  <a:lnTo>
                    <a:pt x="665" y="397"/>
                  </a:lnTo>
                  <a:lnTo>
                    <a:pt x="664" y="383"/>
                  </a:lnTo>
                  <a:lnTo>
                    <a:pt x="662" y="369"/>
                  </a:lnTo>
                  <a:lnTo>
                    <a:pt x="659" y="356"/>
                  </a:lnTo>
                  <a:lnTo>
                    <a:pt x="654" y="342"/>
                  </a:lnTo>
                  <a:lnTo>
                    <a:pt x="650" y="328"/>
                  </a:lnTo>
                  <a:lnTo>
                    <a:pt x="647" y="314"/>
                  </a:lnTo>
                  <a:lnTo>
                    <a:pt x="647" y="314"/>
                  </a:lnTo>
                  <a:close/>
                  <a:moveTo>
                    <a:pt x="616" y="342"/>
                  </a:moveTo>
                  <a:lnTo>
                    <a:pt x="616" y="342"/>
                  </a:lnTo>
                  <a:lnTo>
                    <a:pt x="603" y="344"/>
                  </a:lnTo>
                  <a:lnTo>
                    <a:pt x="598" y="345"/>
                  </a:lnTo>
                  <a:lnTo>
                    <a:pt x="592" y="347"/>
                  </a:lnTo>
                  <a:lnTo>
                    <a:pt x="592" y="347"/>
                  </a:lnTo>
                  <a:lnTo>
                    <a:pt x="591" y="361"/>
                  </a:lnTo>
                  <a:lnTo>
                    <a:pt x="591" y="375"/>
                  </a:lnTo>
                  <a:lnTo>
                    <a:pt x="594" y="389"/>
                  </a:lnTo>
                  <a:lnTo>
                    <a:pt x="598" y="402"/>
                  </a:lnTo>
                  <a:lnTo>
                    <a:pt x="603" y="414"/>
                  </a:lnTo>
                  <a:lnTo>
                    <a:pt x="608" y="427"/>
                  </a:lnTo>
                  <a:lnTo>
                    <a:pt x="619" y="450"/>
                  </a:lnTo>
                  <a:lnTo>
                    <a:pt x="619" y="450"/>
                  </a:lnTo>
                  <a:lnTo>
                    <a:pt x="622" y="450"/>
                  </a:lnTo>
                  <a:lnTo>
                    <a:pt x="623" y="450"/>
                  </a:lnTo>
                  <a:lnTo>
                    <a:pt x="625" y="448"/>
                  </a:lnTo>
                  <a:lnTo>
                    <a:pt x="628" y="447"/>
                  </a:lnTo>
                  <a:lnTo>
                    <a:pt x="629" y="445"/>
                  </a:lnTo>
                  <a:lnTo>
                    <a:pt x="631" y="445"/>
                  </a:lnTo>
                  <a:lnTo>
                    <a:pt x="631" y="445"/>
                  </a:lnTo>
                  <a:lnTo>
                    <a:pt x="632" y="439"/>
                  </a:lnTo>
                  <a:lnTo>
                    <a:pt x="632" y="434"/>
                  </a:lnTo>
                  <a:lnTo>
                    <a:pt x="632" y="421"/>
                  </a:lnTo>
                  <a:lnTo>
                    <a:pt x="630" y="409"/>
                  </a:lnTo>
                  <a:lnTo>
                    <a:pt x="625" y="397"/>
                  </a:lnTo>
                  <a:lnTo>
                    <a:pt x="622" y="384"/>
                  </a:lnTo>
                  <a:lnTo>
                    <a:pt x="619" y="372"/>
                  </a:lnTo>
                  <a:lnTo>
                    <a:pt x="616" y="358"/>
                  </a:lnTo>
                  <a:lnTo>
                    <a:pt x="616" y="342"/>
                  </a:lnTo>
                  <a:lnTo>
                    <a:pt x="616" y="342"/>
                  </a:lnTo>
                  <a:close/>
                  <a:moveTo>
                    <a:pt x="583" y="388"/>
                  </a:moveTo>
                  <a:lnTo>
                    <a:pt x="583" y="388"/>
                  </a:lnTo>
                  <a:lnTo>
                    <a:pt x="581" y="388"/>
                  </a:lnTo>
                  <a:lnTo>
                    <a:pt x="578" y="388"/>
                  </a:lnTo>
                  <a:lnTo>
                    <a:pt x="573" y="392"/>
                  </a:lnTo>
                  <a:lnTo>
                    <a:pt x="564" y="402"/>
                  </a:lnTo>
                  <a:lnTo>
                    <a:pt x="564" y="402"/>
                  </a:lnTo>
                  <a:lnTo>
                    <a:pt x="571" y="424"/>
                  </a:lnTo>
                  <a:lnTo>
                    <a:pt x="577" y="447"/>
                  </a:lnTo>
                  <a:lnTo>
                    <a:pt x="581" y="457"/>
                  </a:lnTo>
                  <a:lnTo>
                    <a:pt x="585" y="467"/>
                  </a:lnTo>
                  <a:lnTo>
                    <a:pt x="590" y="477"/>
                  </a:lnTo>
                  <a:lnTo>
                    <a:pt x="596" y="484"/>
                  </a:lnTo>
                  <a:lnTo>
                    <a:pt x="596" y="484"/>
                  </a:lnTo>
                  <a:lnTo>
                    <a:pt x="600" y="480"/>
                  </a:lnTo>
                  <a:lnTo>
                    <a:pt x="602" y="474"/>
                  </a:lnTo>
                  <a:lnTo>
                    <a:pt x="604" y="468"/>
                  </a:lnTo>
                  <a:lnTo>
                    <a:pt x="604" y="463"/>
                  </a:lnTo>
                  <a:lnTo>
                    <a:pt x="604" y="457"/>
                  </a:lnTo>
                  <a:lnTo>
                    <a:pt x="603" y="451"/>
                  </a:lnTo>
                  <a:lnTo>
                    <a:pt x="600" y="438"/>
                  </a:lnTo>
                  <a:lnTo>
                    <a:pt x="590" y="412"/>
                  </a:lnTo>
                  <a:lnTo>
                    <a:pt x="586" y="399"/>
                  </a:lnTo>
                  <a:lnTo>
                    <a:pt x="583" y="388"/>
                  </a:lnTo>
                  <a:lnTo>
                    <a:pt x="583" y="388"/>
                  </a:lnTo>
                  <a:close/>
                  <a:moveTo>
                    <a:pt x="402" y="246"/>
                  </a:moveTo>
                  <a:lnTo>
                    <a:pt x="402" y="246"/>
                  </a:lnTo>
                  <a:lnTo>
                    <a:pt x="422" y="229"/>
                  </a:lnTo>
                  <a:lnTo>
                    <a:pt x="442" y="212"/>
                  </a:lnTo>
                  <a:lnTo>
                    <a:pt x="486" y="177"/>
                  </a:lnTo>
                  <a:lnTo>
                    <a:pt x="486" y="177"/>
                  </a:lnTo>
                  <a:lnTo>
                    <a:pt x="488" y="172"/>
                  </a:lnTo>
                  <a:lnTo>
                    <a:pt x="490" y="166"/>
                  </a:lnTo>
                  <a:lnTo>
                    <a:pt x="490" y="153"/>
                  </a:lnTo>
                  <a:lnTo>
                    <a:pt x="491" y="140"/>
                  </a:lnTo>
                  <a:lnTo>
                    <a:pt x="492" y="136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6" y="135"/>
                  </a:lnTo>
                  <a:lnTo>
                    <a:pt x="498" y="138"/>
                  </a:lnTo>
                  <a:lnTo>
                    <a:pt x="500" y="147"/>
                  </a:lnTo>
                  <a:lnTo>
                    <a:pt x="501" y="166"/>
                  </a:lnTo>
                  <a:lnTo>
                    <a:pt x="501" y="166"/>
                  </a:lnTo>
                  <a:lnTo>
                    <a:pt x="505" y="165"/>
                  </a:lnTo>
                  <a:lnTo>
                    <a:pt x="508" y="162"/>
                  </a:lnTo>
                  <a:lnTo>
                    <a:pt x="513" y="155"/>
                  </a:lnTo>
                  <a:lnTo>
                    <a:pt x="517" y="149"/>
                  </a:lnTo>
                  <a:lnTo>
                    <a:pt x="521" y="146"/>
                  </a:lnTo>
                  <a:lnTo>
                    <a:pt x="525" y="145"/>
                  </a:lnTo>
                  <a:lnTo>
                    <a:pt x="525" y="145"/>
                  </a:lnTo>
                  <a:lnTo>
                    <a:pt x="523" y="132"/>
                  </a:lnTo>
                  <a:lnTo>
                    <a:pt x="523" y="118"/>
                  </a:lnTo>
                  <a:lnTo>
                    <a:pt x="525" y="103"/>
                  </a:lnTo>
                  <a:lnTo>
                    <a:pt x="526" y="96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31" y="102"/>
                  </a:lnTo>
                  <a:lnTo>
                    <a:pt x="534" y="111"/>
                  </a:lnTo>
                  <a:lnTo>
                    <a:pt x="536" y="122"/>
                  </a:lnTo>
                  <a:lnTo>
                    <a:pt x="536" y="132"/>
                  </a:lnTo>
                  <a:lnTo>
                    <a:pt x="536" y="132"/>
                  </a:lnTo>
                  <a:lnTo>
                    <a:pt x="542" y="126"/>
                  </a:lnTo>
                  <a:lnTo>
                    <a:pt x="548" y="121"/>
                  </a:lnTo>
                  <a:lnTo>
                    <a:pt x="560" y="109"/>
                  </a:lnTo>
                  <a:lnTo>
                    <a:pt x="571" y="98"/>
                  </a:lnTo>
                  <a:lnTo>
                    <a:pt x="583" y="86"/>
                  </a:lnTo>
                  <a:lnTo>
                    <a:pt x="583" y="86"/>
                  </a:lnTo>
                  <a:lnTo>
                    <a:pt x="579" y="79"/>
                  </a:lnTo>
                  <a:lnTo>
                    <a:pt x="574" y="75"/>
                  </a:lnTo>
                  <a:lnTo>
                    <a:pt x="569" y="70"/>
                  </a:lnTo>
                  <a:lnTo>
                    <a:pt x="564" y="64"/>
                  </a:lnTo>
                  <a:lnTo>
                    <a:pt x="564" y="64"/>
                  </a:lnTo>
                  <a:lnTo>
                    <a:pt x="555" y="63"/>
                  </a:lnTo>
                  <a:lnTo>
                    <a:pt x="549" y="63"/>
                  </a:lnTo>
                  <a:lnTo>
                    <a:pt x="546" y="64"/>
                  </a:lnTo>
                  <a:lnTo>
                    <a:pt x="546" y="64"/>
                  </a:lnTo>
                  <a:lnTo>
                    <a:pt x="532" y="75"/>
                  </a:lnTo>
                  <a:lnTo>
                    <a:pt x="518" y="89"/>
                  </a:lnTo>
                  <a:lnTo>
                    <a:pt x="502" y="104"/>
                  </a:lnTo>
                  <a:lnTo>
                    <a:pt x="486" y="119"/>
                  </a:lnTo>
                  <a:lnTo>
                    <a:pt x="486" y="119"/>
                  </a:lnTo>
                  <a:lnTo>
                    <a:pt x="445" y="153"/>
                  </a:lnTo>
                  <a:lnTo>
                    <a:pt x="407" y="184"/>
                  </a:lnTo>
                  <a:lnTo>
                    <a:pt x="407" y="184"/>
                  </a:lnTo>
                  <a:lnTo>
                    <a:pt x="406" y="185"/>
                  </a:lnTo>
                  <a:lnTo>
                    <a:pt x="404" y="185"/>
                  </a:lnTo>
                  <a:lnTo>
                    <a:pt x="402" y="185"/>
                  </a:lnTo>
                  <a:lnTo>
                    <a:pt x="401" y="186"/>
                  </a:lnTo>
                  <a:lnTo>
                    <a:pt x="401" y="186"/>
                  </a:lnTo>
                  <a:lnTo>
                    <a:pt x="393" y="193"/>
                  </a:lnTo>
                  <a:lnTo>
                    <a:pt x="387" y="199"/>
                  </a:lnTo>
                  <a:lnTo>
                    <a:pt x="380" y="207"/>
                  </a:lnTo>
                  <a:lnTo>
                    <a:pt x="373" y="214"/>
                  </a:lnTo>
                  <a:lnTo>
                    <a:pt x="373" y="214"/>
                  </a:lnTo>
                  <a:lnTo>
                    <a:pt x="333" y="246"/>
                  </a:lnTo>
                  <a:lnTo>
                    <a:pt x="314" y="263"/>
                  </a:lnTo>
                  <a:lnTo>
                    <a:pt x="296" y="280"/>
                  </a:lnTo>
                  <a:lnTo>
                    <a:pt x="296" y="280"/>
                  </a:lnTo>
                  <a:lnTo>
                    <a:pt x="287" y="287"/>
                  </a:lnTo>
                  <a:lnTo>
                    <a:pt x="279" y="295"/>
                  </a:lnTo>
                  <a:lnTo>
                    <a:pt x="270" y="302"/>
                  </a:lnTo>
                  <a:lnTo>
                    <a:pt x="264" y="311"/>
                  </a:lnTo>
                  <a:lnTo>
                    <a:pt x="264" y="311"/>
                  </a:lnTo>
                  <a:lnTo>
                    <a:pt x="264" y="323"/>
                  </a:lnTo>
                  <a:lnTo>
                    <a:pt x="265" y="334"/>
                  </a:lnTo>
                  <a:lnTo>
                    <a:pt x="267" y="344"/>
                  </a:lnTo>
                  <a:lnTo>
                    <a:pt x="270" y="354"/>
                  </a:lnTo>
                  <a:lnTo>
                    <a:pt x="270" y="354"/>
                  </a:lnTo>
                  <a:lnTo>
                    <a:pt x="272" y="352"/>
                  </a:lnTo>
                  <a:lnTo>
                    <a:pt x="274" y="350"/>
                  </a:lnTo>
                  <a:lnTo>
                    <a:pt x="275" y="344"/>
                  </a:lnTo>
                  <a:lnTo>
                    <a:pt x="276" y="336"/>
                  </a:lnTo>
                  <a:lnTo>
                    <a:pt x="275" y="328"/>
                  </a:lnTo>
                  <a:lnTo>
                    <a:pt x="275" y="320"/>
                  </a:lnTo>
                  <a:lnTo>
                    <a:pt x="276" y="313"/>
                  </a:lnTo>
                  <a:lnTo>
                    <a:pt x="278" y="310"/>
                  </a:lnTo>
                  <a:lnTo>
                    <a:pt x="279" y="306"/>
                  </a:lnTo>
                  <a:lnTo>
                    <a:pt x="281" y="305"/>
                  </a:lnTo>
                  <a:lnTo>
                    <a:pt x="283" y="303"/>
                  </a:lnTo>
                  <a:lnTo>
                    <a:pt x="283" y="303"/>
                  </a:lnTo>
                  <a:lnTo>
                    <a:pt x="286" y="318"/>
                  </a:lnTo>
                  <a:lnTo>
                    <a:pt x="287" y="334"/>
                  </a:lnTo>
                  <a:lnTo>
                    <a:pt x="287" y="334"/>
                  </a:lnTo>
                  <a:lnTo>
                    <a:pt x="311" y="316"/>
                  </a:lnTo>
                  <a:lnTo>
                    <a:pt x="322" y="306"/>
                  </a:lnTo>
                  <a:lnTo>
                    <a:pt x="334" y="298"/>
                  </a:lnTo>
                  <a:lnTo>
                    <a:pt x="334" y="298"/>
                  </a:lnTo>
                  <a:lnTo>
                    <a:pt x="335" y="287"/>
                  </a:lnTo>
                  <a:lnTo>
                    <a:pt x="336" y="275"/>
                  </a:lnTo>
                  <a:lnTo>
                    <a:pt x="337" y="270"/>
                  </a:lnTo>
                  <a:lnTo>
                    <a:pt x="340" y="266"/>
                  </a:lnTo>
                  <a:lnTo>
                    <a:pt x="342" y="262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8" y="272"/>
                  </a:lnTo>
                  <a:lnTo>
                    <a:pt x="349" y="280"/>
                  </a:lnTo>
                  <a:lnTo>
                    <a:pt x="348" y="283"/>
                  </a:lnTo>
                  <a:lnTo>
                    <a:pt x="347" y="285"/>
                  </a:lnTo>
                  <a:lnTo>
                    <a:pt x="347" y="285"/>
                  </a:lnTo>
                  <a:lnTo>
                    <a:pt x="351" y="284"/>
                  </a:lnTo>
                  <a:lnTo>
                    <a:pt x="355" y="283"/>
                  </a:lnTo>
                  <a:lnTo>
                    <a:pt x="357" y="281"/>
                  </a:lnTo>
                  <a:lnTo>
                    <a:pt x="358" y="277"/>
                  </a:lnTo>
                  <a:lnTo>
                    <a:pt x="360" y="271"/>
                  </a:lnTo>
                  <a:lnTo>
                    <a:pt x="360" y="262"/>
                  </a:lnTo>
                  <a:lnTo>
                    <a:pt x="359" y="246"/>
                  </a:lnTo>
                  <a:lnTo>
                    <a:pt x="359" y="240"/>
                  </a:lnTo>
                  <a:lnTo>
                    <a:pt x="360" y="238"/>
                  </a:lnTo>
                  <a:lnTo>
                    <a:pt x="362" y="236"/>
                  </a:lnTo>
                  <a:lnTo>
                    <a:pt x="362" y="236"/>
                  </a:lnTo>
                  <a:lnTo>
                    <a:pt x="364" y="238"/>
                  </a:lnTo>
                  <a:lnTo>
                    <a:pt x="366" y="241"/>
                  </a:lnTo>
                  <a:lnTo>
                    <a:pt x="369" y="248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6" y="265"/>
                  </a:lnTo>
                  <a:lnTo>
                    <a:pt x="380" y="262"/>
                  </a:lnTo>
                  <a:lnTo>
                    <a:pt x="382" y="260"/>
                  </a:lnTo>
                  <a:lnTo>
                    <a:pt x="386" y="258"/>
                  </a:lnTo>
                  <a:lnTo>
                    <a:pt x="387" y="255"/>
                  </a:lnTo>
                  <a:lnTo>
                    <a:pt x="388" y="252"/>
                  </a:lnTo>
                  <a:lnTo>
                    <a:pt x="389" y="245"/>
                  </a:lnTo>
                  <a:lnTo>
                    <a:pt x="390" y="238"/>
                  </a:lnTo>
                  <a:lnTo>
                    <a:pt x="390" y="230"/>
                  </a:lnTo>
                  <a:lnTo>
                    <a:pt x="392" y="224"/>
                  </a:lnTo>
                  <a:lnTo>
                    <a:pt x="394" y="222"/>
                  </a:lnTo>
                  <a:lnTo>
                    <a:pt x="396" y="220"/>
                  </a:lnTo>
                  <a:lnTo>
                    <a:pt x="396" y="220"/>
                  </a:lnTo>
                  <a:lnTo>
                    <a:pt x="399" y="226"/>
                  </a:lnTo>
                  <a:lnTo>
                    <a:pt x="400" y="235"/>
                  </a:lnTo>
                  <a:lnTo>
                    <a:pt x="401" y="242"/>
                  </a:lnTo>
                  <a:lnTo>
                    <a:pt x="402" y="246"/>
                  </a:lnTo>
                  <a:lnTo>
                    <a:pt x="402" y="246"/>
                  </a:lnTo>
                  <a:close/>
                  <a:moveTo>
                    <a:pt x="552" y="406"/>
                  </a:moveTo>
                  <a:lnTo>
                    <a:pt x="552" y="406"/>
                  </a:lnTo>
                  <a:lnTo>
                    <a:pt x="549" y="408"/>
                  </a:lnTo>
                  <a:lnTo>
                    <a:pt x="547" y="411"/>
                  </a:lnTo>
                  <a:lnTo>
                    <a:pt x="546" y="417"/>
                  </a:lnTo>
                  <a:lnTo>
                    <a:pt x="546" y="424"/>
                  </a:lnTo>
                  <a:lnTo>
                    <a:pt x="547" y="430"/>
                  </a:lnTo>
                  <a:lnTo>
                    <a:pt x="548" y="438"/>
                  </a:lnTo>
                  <a:lnTo>
                    <a:pt x="548" y="445"/>
                  </a:lnTo>
                  <a:lnTo>
                    <a:pt x="546" y="452"/>
                  </a:lnTo>
                  <a:lnTo>
                    <a:pt x="545" y="454"/>
                  </a:lnTo>
                  <a:lnTo>
                    <a:pt x="543" y="457"/>
                  </a:lnTo>
                  <a:lnTo>
                    <a:pt x="543" y="457"/>
                  </a:lnTo>
                  <a:lnTo>
                    <a:pt x="548" y="480"/>
                  </a:lnTo>
                  <a:lnTo>
                    <a:pt x="556" y="502"/>
                  </a:lnTo>
                  <a:lnTo>
                    <a:pt x="572" y="546"/>
                  </a:lnTo>
                  <a:lnTo>
                    <a:pt x="572" y="546"/>
                  </a:lnTo>
                  <a:lnTo>
                    <a:pt x="576" y="539"/>
                  </a:lnTo>
                  <a:lnTo>
                    <a:pt x="579" y="530"/>
                  </a:lnTo>
                  <a:lnTo>
                    <a:pt x="581" y="522"/>
                  </a:lnTo>
                  <a:lnTo>
                    <a:pt x="582" y="512"/>
                  </a:lnTo>
                  <a:lnTo>
                    <a:pt x="581" y="503"/>
                  </a:lnTo>
                  <a:lnTo>
                    <a:pt x="579" y="494"/>
                  </a:lnTo>
                  <a:lnTo>
                    <a:pt x="575" y="474"/>
                  </a:lnTo>
                  <a:lnTo>
                    <a:pt x="570" y="456"/>
                  </a:lnTo>
                  <a:lnTo>
                    <a:pt x="562" y="438"/>
                  </a:lnTo>
                  <a:lnTo>
                    <a:pt x="557" y="421"/>
                  </a:lnTo>
                  <a:lnTo>
                    <a:pt x="552" y="406"/>
                  </a:lnTo>
                  <a:lnTo>
                    <a:pt x="552" y="406"/>
                  </a:lnTo>
                  <a:close/>
                  <a:moveTo>
                    <a:pt x="492" y="676"/>
                  </a:moveTo>
                  <a:lnTo>
                    <a:pt x="492" y="676"/>
                  </a:lnTo>
                  <a:lnTo>
                    <a:pt x="501" y="663"/>
                  </a:lnTo>
                  <a:lnTo>
                    <a:pt x="507" y="655"/>
                  </a:lnTo>
                  <a:lnTo>
                    <a:pt x="512" y="649"/>
                  </a:lnTo>
                  <a:lnTo>
                    <a:pt x="512" y="649"/>
                  </a:lnTo>
                  <a:lnTo>
                    <a:pt x="524" y="636"/>
                  </a:lnTo>
                  <a:lnTo>
                    <a:pt x="537" y="623"/>
                  </a:lnTo>
                  <a:lnTo>
                    <a:pt x="547" y="610"/>
                  </a:lnTo>
                  <a:lnTo>
                    <a:pt x="553" y="604"/>
                  </a:lnTo>
                  <a:lnTo>
                    <a:pt x="556" y="598"/>
                  </a:lnTo>
                  <a:lnTo>
                    <a:pt x="556" y="598"/>
                  </a:lnTo>
                  <a:lnTo>
                    <a:pt x="558" y="591"/>
                  </a:lnTo>
                  <a:lnTo>
                    <a:pt x="559" y="585"/>
                  </a:lnTo>
                  <a:lnTo>
                    <a:pt x="560" y="578"/>
                  </a:lnTo>
                  <a:lnTo>
                    <a:pt x="560" y="571"/>
                  </a:lnTo>
                  <a:lnTo>
                    <a:pt x="558" y="558"/>
                  </a:lnTo>
                  <a:lnTo>
                    <a:pt x="554" y="543"/>
                  </a:lnTo>
                  <a:lnTo>
                    <a:pt x="544" y="514"/>
                  </a:lnTo>
                  <a:lnTo>
                    <a:pt x="540" y="499"/>
                  </a:lnTo>
                  <a:lnTo>
                    <a:pt x="536" y="484"/>
                  </a:lnTo>
                  <a:lnTo>
                    <a:pt x="536" y="484"/>
                  </a:lnTo>
                  <a:lnTo>
                    <a:pt x="530" y="485"/>
                  </a:lnTo>
                  <a:lnTo>
                    <a:pt x="526" y="487"/>
                  </a:lnTo>
                  <a:lnTo>
                    <a:pt x="518" y="493"/>
                  </a:lnTo>
                  <a:lnTo>
                    <a:pt x="511" y="498"/>
                  </a:lnTo>
                  <a:lnTo>
                    <a:pt x="508" y="500"/>
                  </a:lnTo>
                  <a:lnTo>
                    <a:pt x="505" y="501"/>
                  </a:lnTo>
                  <a:lnTo>
                    <a:pt x="505" y="501"/>
                  </a:lnTo>
                  <a:lnTo>
                    <a:pt x="499" y="510"/>
                  </a:lnTo>
                  <a:lnTo>
                    <a:pt x="493" y="518"/>
                  </a:lnTo>
                  <a:lnTo>
                    <a:pt x="485" y="525"/>
                  </a:lnTo>
                  <a:lnTo>
                    <a:pt x="476" y="530"/>
                  </a:lnTo>
                  <a:lnTo>
                    <a:pt x="466" y="533"/>
                  </a:lnTo>
                  <a:lnTo>
                    <a:pt x="455" y="536"/>
                  </a:lnTo>
                  <a:lnTo>
                    <a:pt x="445" y="538"/>
                  </a:lnTo>
                  <a:lnTo>
                    <a:pt x="433" y="538"/>
                  </a:lnTo>
                  <a:lnTo>
                    <a:pt x="433" y="538"/>
                  </a:lnTo>
                  <a:lnTo>
                    <a:pt x="407" y="526"/>
                  </a:lnTo>
                  <a:lnTo>
                    <a:pt x="381" y="516"/>
                  </a:lnTo>
                  <a:lnTo>
                    <a:pt x="357" y="508"/>
                  </a:lnTo>
                  <a:lnTo>
                    <a:pt x="331" y="500"/>
                  </a:lnTo>
                  <a:lnTo>
                    <a:pt x="280" y="485"/>
                  </a:lnTo>
                  <a:lnTo>
                    <a:pt x="225" y="470"/>
                  </a:lnTo>
                  <a:lnTo>
                    <a:pt x="225" y="470"/>
                  </a:lnTo>
                  <a:lnTo>
                    <a:pt x="225" y="464"/>
                  </a:lnTo>
                  <a:lnTo>
                    <a:pt x="224" y="463"/>
                  </a:lnTo>
                  <a:lnTo>
                    <a:pt x="221" y="463"/>
                  </a:lnTo>
                  <a:lnTo>
                    <a:pt x="221" y="463"/>
                  </a:lnTo>
                  <a:lnTo>
                    <a:pt x="121" y="427"/>
                  </a:lnTo>
                  <a:lnTo>
                    <a:pt x="69" y="408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6" y="414"/>
                  </a:lnTo>
                  <a:lnTo>
                    <a:pt x="16" y="441"/>
                  </a:lnTo>
                  <a:lnTo>
                    <a:pt x="16" y="493"/>
                  </a:lnTo>
                  <a:lnTo>
                    <a:pt x="17" y="517"/>
                  </a:lnTo>
                  <a:lnTo>
                    <a:pt x="19" y="541"/>
                  </a:lnTo>
                  <a:lnTo>
                    <a:pt x="24" y="563"/>
                  </a:lnTo>
                  <a:lnTo>
                    <a:pt x="27" y="574"/>
                  </a:lnTo>
                  <a:lnTo>
                    <a:pt x="31" y="585"/>
                  </a:lnTo>
                  <a:lnTo>
                    <a:pt x="31" y="585"/>
                  </a:lnTo>
                  <a:lnTo>
                    <a:pt x="44" y="593"/>
                  </a:lnTo>
                  <a:lnTo>
                    <a:pt x="57" y="601"/>
                  </a:lnTo>
                  <a:lnTo>
                    <a:pt x="71" y="607"/>
                  </a:lnTo>
                  <a:lnTo>
                    <a:pt x="85" y="614"/>
                  </a:lnTo>
                  <a:lnTo>
                    <a:pt x="113" y="623"/>
                  </a:lnTo>
                  <a:lnTo>
                    <a:pt x="140" y="634"/>
                  </a:lnTo>
                  <a:lnTo>
                    <a:pt x="140" y="634"/>
                  </a:lnTo>
                  <a:lnTo>
                    <a:pt x="152" y="638"/>
                  </a:lnTo>
                  <a:lnTo>
                    <a:pt x="164" y="641"/>
                  </a:lnTo>
                  <a:lnTo>
                    <a:pt x="177" y="645"/>
                  </a:lnTo>
                  <a:lnTo>
                    <a:pt x="189" y="649"/>
                  </a:lnTo>
                  <a:lnTo>
                    <a:pt x="189" y="649"/>
                  </a:lnTo>
                  <a:lnTo>
                    <a:pt x="204" y="655"/>
                  </a:lnTo>
                  <a:lnTo>
                    <a:pt x="219" y="663"/>
                  </a:lnTo>
                  <a:lnTo>
                    <a:pt x="246" y="679"/>
                  </a:lnTo>
                  <a:lnTo>
                    <a:pt x="261" y="686"/>
                  </a:lnTo>
                  <a:lnTo>
                    <a:pt x="275" y="694"/>
                  </a:lnTo>
                  <a:lnTo>
                    <a:pt x="290" y="700"/>
                  </a:lnTo>
                  <a:lnTo>
                    <a:pt x="305" y="706"/>
                  </a:lnTo>
                  <a:lnTo>
                    <a:pt x="305" y="706"/>
                  </a:lnTo>
                  <a:lnTo>
                    <a:pt x="318" y="706"/>
                  </a:lnTo>
                  <a:lnTo>
                    <a:pt x="318" y="706"/>
                  </a:lnTo>
                  <a:lnTo>
                    <a:pt x="363" y="725"/>
                  </a:lnTo>
                  <a:lnTo>
                    <a:pt x="375" y="729"/>
                  </a:lnTo>
                  <a:lnTo>
                    <a:pt x="388" y="732"/>
                  </a:lnTo>
                  <a:lnTo>
                    <a:pt x="400" y="736"/>
                  </a:lnTo>
                  <a:lnTo>
                    <a:pt x="413" y="739"/>
                  </a:lnTo>
                  <a:lnTo>
                    <a:pt x="413" y="739"/>
                  </a:lnTo>
                  <a:lnTo>
                    <a:pt x="417" y="734"/>
                  </a:lnTo>
                  <a:lnTo>
                    <a:pt x="420" y="728"/>
                  </a:lnTo>
                  <a:lnTo>
                    <a:pt x="422" y="723"/>
                  </a:lnTo>
                  <a:lnTo>
                    <a:pt x="424" y="716"/>
                  </a:lnTo>
                  <a:lnTo>
                    <a:pt x="426" y="702"/>
                  </a:lnTo>
                  <a:lnTo>
                    <a:pt x="427" y="687"/>
                  </a:lnTo>
                  <a:lnTo>
                    <a:pt x="427" y="655"/>
                  </a:lnTo>
                  <a:lnTo>
                    <a:pt x="427" y="640"/>
                  </a:lnTo>
                  <a:lnTo>
                    <a:pt x="427" y="625"/>
                  </a:lnTo>
                  <a:lnTo>
                    <a:pt x="427" y="625"/>
                  </a:lnTo>
                  <a:lnTo>
                    <a:pt x="430" y="611"/>
                  </a:lnTo>
                  <a:lnTo>
                    <a:pt x="432" y="598"/>
                  </a:lnTo>
                  <a:lnTo>
                    <a:pt x="437" y="574"/>
                  </a:lnTo>
                  <a:lnTo>
                    <a:pt x="437" y="574"/>
                  </a:lnTo>
                  <a:lnTo>
                    <a:pt x="439" y="580"/>
                  </a:lnTo>
                  <a:lnTo>
                    <a:pt x="440" y="587"/>
                  </a:lnTo>
                  <a:lnTo>
                    <a:pt x="441" y="602"/>
                  </a:lnTo>
                  <a:lnTo>
                    <a:pt x="440" y="618"/>
                  </a:lnTo>
                  <a:lnTo>
                    <a:pt x="439" y="636"/>
                  </a:lnTo>
                  <a:lnTo>
                    <a:pt x="438" y="653"/>
                  </a:lnTo>
                  <a:lnTo>
                    <a:pt x="437" y="671"/>
                  </a:lnTo>
                  <a:lnTo>
                    <a:pt x="438" y="689"/>
                  </a:lnTo>
                  <a:lnTo>
                    <a:pt x="439" y="696"/>
                  </a:lnTo>
                  <a:lnTo>
                    <a:pt x="440" y="704"/>
                  </a:lnTo>
                  <a:lnTo>
                    <a:pt x="440" y="704"/>
                  </a:lnTo>
                  <a:lnTo>
                    <a:pt x="437" y="711"/>
                  </a:lnTo>
                  <a:lnTo>
                    <a:pt x="436" y="720"/>
                  </a:lnTo>
                  <a:lnTo>
                    <a:pt x="436" y="727"/>
                  </a:lnTo>
                  <a:lnTo>
                    <a:pt x="437" y="735"/>
                  </a:lnTo>
                  <a:lnTo>
                    <a:pt x="437" y="735"/>
                  </a:lnTo>
                  <a:lnTo>
                    <a:pt x="451" y="721"/>
                  </a:lnTo>
                  <a:lnTo>
                    <a:pt x="465" y="707"/>
                  </a:lnTo>
                  <a:lnTo>
                    <a:pt x="492" y="676"/>
                  </a:lnTo>
                  <a:lnTo>
                    <a:pt x="492" y="676"/>
                  </a:lnTo>
                  <a:close/>
                  <a:moveTo>
                    <a:pt x="254" y="321"/>
                  </a:moveTo>
                  <a:lnTo>
                    <a:pt x="254" y="321"/>
                  </a:lnTo>
                  <a:lnTo>
                    <a:pt x="252" y="322"/>
                  </a:lnTo>
                  <a:lnTo>
                    <a:pt x="251" y="323"/>
                  </a:lnTo>
                  <a:lnTo>
                    <a:pt x="248" y="328"/>
                  </a:lnTo>
                  <a:lnTo>
                    <a:pt x="245" y="331"/>
                  </a:lnTo>
                  <a:lnTo>
                    <a:pt x="243" y="334"/>
                  </a:lnTo>
                  <a:lnTo>
                    <a:pt x="243" y="334"/>
                  </a:lnTo>
                  <a:lnTo>
                    <a:pt x="246" y="335"/>
                  </a:lnTo>
                  <a:lnTo>
                    <a:pt x="249" y="337"/>
                  </a:lnTo>
                  <a:lnTo>
                    <a:pt x="250" y="341"/>
                  </a:lnTo>
                  <a:lnTo>
                    <a:pt x="251" y="344"/>
                  </a:lnTo>
                  <a:lnTo>
                    <a:pt x="252" y="351"/>
                  </a:lnTo>
                  <a:lnTo>
                    <a:pt x="253" y="354"/>
                  </a:lnTo>
                  <a:lnTo>
                    <a:pt x="256" y="357"/>
                  </a:lnTo>
                  <a:lnTo>
                    <a:pt x="256" y="357"/>
                  </a:lnTo>
                  <a:lnTo>
                    <a:pt x="254" y="338"/>
                  </a:lnTo>
                  <a:lnTo>
                    <a:pt x="254" y="330"/>
                  </a:lnTo>
                  <a:lnTo>
                    <a:pt x="254" y="321"/>
                  </a:lnTo>
                  <a:lnTo>
                    <a:pt x="254" y="321"/>
                  </a:lnTo>
                  <a:close/>
                  <a:moveTo>
                    <a:pt x="239" y="342"/>
                  </a:moveTo>
                  <a:lnTo>
                    <a:pt x="239" y="342"/>
                  </a:lnTo>
                  <a:lnTo>
                    <a:pt x="237" y="347"/>
                  </a:lnTo>
                  <a:lnTo>
                    <a:pt x="235" y="351"/>
                  </a:lnTo>
                  <a:lnTo>
                    <a:pt x="233" y="353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5" y="352"/>
                  </a:lnTo>
                  <a:lnTo>
                    <a:pt x="225" y="352"/>
                  </a:lnTo>
                  <a:lnTo>
                    <a:pt x="226" y="366"/>
                  </a:lnTo>
                  <a:lnTo>
                    <a:pt x="228" y="372"/>
                  </a:lnTo>
                  <a:lnTo>
                    <a:pt x="230" y="376"/>
                  </a:lnTo>
                  <a:lnTo>
                    <a:pt x="233" y="380"/>
                  </a:lnTo>
                  <a:lnTo>
                    <a:pt x="236" y="383"/>
                  </a:lnTo>
                  <a:lnTo>
                    <a:pt x="245" y="391"/>
                  </a:lnTo>
                  <a:lnTo>
                    <a:pt x="245" y="391"/>
                  </a:lnTo>
                  <a:lnTo>
                    <a:pt x="245" y="377"/>
                  </a:lnTo>
                  <a:lnTo>
                    <a:pt x="244" y="364"/>
                  </a:lnTo>
                  <a:lnTo>
                    <a:pt x="243" y="351"/>
                  </a:lnTo>
                  <a:lnTo>
                    <a:pt x="242" y="346"/>
                  </a:lnTo>
                  <a:lnTo>
                    <a:pt x="239" y="342"/>
                  </a:lnTo>
                  <a:lnTo>
                    <a:pt x="239" y="3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7" name="Freeform 138"/>
            <p:cNvSpPr>
              <a:spLocks noEditPoints="1"/>
            </p:cNvSpPr>
            <p:nvPr/>
          </p:nvSpPr>
          <p:spPr bwMode="auto">
            <a:xfrm>
              <a:off x="5849938" y="2519363"/>
              <a:ext cx="68263" cy="4762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18" y="12"/>
                </a:cxn>
                <a:cxn ang="0">
                  <a:pos x="127" y="27"/>
                </a:cxn>
                <a:cxn ang="0">
                  <a:pos x="129" y="43"/>
                </a:cxn>
                <a:cxn ang="0">
                  <a:pos x="126" y="60"/>
                </a:cxn>
                <a:cxn ang="0">
                  <a:pos x="122" y="67"/>
                </a:cxn>
                <a:cxn ang="0">
                  <a:pos x="110" y="78"/>
                </a:cxn>
                <a:cxn ang="0">
                  <a:pos x="94" y="85"/>
                </a:cxn>
                <a:cxn ang="0">
                  <a:pos x="76" y="89"/>
                </a:cxn>
                <a:cxn ang="0">
                  <a:pos x="57" y="90"/>
                </a:cxn>
                <a:cxn ang="0">
                  <a:pos x="38" y="88"/>
                </a:cxn>
                <a:cxn ang="0">
                  <a:pos x="22" y="83"/>
                </a:cxn>
                <a:cxn ang="0">
                  <a:pos x="10" y="75"/>
                </a:cxn>
                <a:cxn ang="0">
                  <a:pos x="5" y="70"/>
                </a:cxn>
                <a:cxn ang="0">
                  <a:pos x="0" y="55"/>
                </a:cxn>
                <a:cxn ang="0">
                  <a:pos x="0" y="37"/>
                </a:cxn>
                <a:cxn ang="0">
                  <a:pos x="3" y="31"/>
                </a:cxn>
                <a:cxn ang="0">
                  <a:pos x="13" y="22"/>
                </a:cxn>
                <a:cxn ang="0">
                  <a:pos x="31" y="12"/>
                </a:cxn>
                <a:cxn ang="0">
                  <a:pos x="59" y="5"/>
                </a:cxn>
                <a:cxn ang="0">
                  <a:pos x="102" y="0"/>
                </a:cxn>
                <a:cxn ang="0">
                  <a:pos x="76" y="44"/>
                </a:cxn>
                <a:cxn ang="0">
                  <a:pos x="77" y="51"/>
                </a:cxn>
                <a:cxn ang="0">
                  <a:pos x="82" y="58"/>
                </a:cxn>
                <a:cxn ang="0">
                  <a:pos x="88" y="60"/>
                </a:cxn>
                <a:cxn ang="0">
                  <a:pos x="104" y="50"/>
                </a:cxn>
                <a:cxn ang="0">
                  <a:pos x="105" y="48"/>
                </a:cxn>
                <a:cxn ang="0">
                  <a:pos x="103" y="43"/>
                </a:cxn>
                <a:cxn ang="0">
                  <a:pos x="103" y="40"/>
                </a:cxn>
                <a:cxn ang="0">
                  <a:pos x="104" y="39"/>
                </a:cxn>
                <a:cxn ang="0">
                  <a:pos x="105" y="40"/>
                </a:cxn>
                <a:cxn ang="0">
                  <a:pos x="106" y="37"/>
                </a:cxn>
                <a:cxn ang="0">
                  <a:pos x="97" y="38"/>
                </a:cxn>
                <a:cxn ang="0">
                  <a:pos x="76" y="44"/>
                </a:cxn>
                <a:cxn ang="0">
                  <a:pos x="73" y="23"/>
                </a:cxn>
                <a:cxn ang="0">
                  <a:pos x="73" y="34"/>
                </a:cxn>
                <a:cxn ang="0">
                  <a:pos x="79" y="31"/>
                </a:cxn>
                <a:cxn ang="0">
                  <a:pos x="91" y="27"/>
                </a:cxn>
                <a:cxn ang="0">
                  <a:pos x="95" y="23"/>
                </a:cxn>
                <a:cxn ang="0">
                  <a:pos x="93" y="21"/>
                </a:cxn>
                <a:cxn ang="0">
                  <a:pos x="86" y="19"/>
                </a:cxn>
                <a:cxn ang="0">
                  <a:pos x="73" y="23"/>
                </a:cxn>
                <a:cxn ang="0">
                  <a:pos x="58" y="48"/>
                </a:cxn>
                <a:cxn ang="0">
                  <a:pos x="56" y="51"/>
                </a:cxn>
                <a:cxn ang="0">
                  <a:pos x="48" y="54"/>
                </a:cxn>
                <a:cxn ang="0">
                  <a:pos x="43" y="57"/>
                </a:cxn>
                <a:cxn ang="0">
                  <a:pos x="40" y="63"/>
                </a:cxn>
                <a:cxn ang="0">
                  <a:pos x="53" y="64"/>
                </a:cxn>
                <a:cxn ang="0">
                  <a:pos x="67" y="65"/>
                </a:cxn>
                <a:cxn ang="0">
                  <a:pos x="65" y="54"/>
                </a:cxn>
                <a:cxn ang="0">
                  <a:pos x="58" y="48"/>
                </a:cxn>
                <a:cxn ang="0">
                  <a:pos x="60" y="21"/>
                </a:cxn>
                <a:cxn ang="0">
                  <a:pos x="44" y="25"/>
                </a:cxn>
                <a:cxn ang="0">
                  <a:pos x="30" y="31"/>
                </a:cxn>
                <a:cxn ang="0">
                  <a:pos x="19" y="40"/>
                </a:cxn>
                <a:cxn ang="0">
                  <a:pos x="14" y="54"/>
                </a:cxn>
                <a:cxn ang="0">
                  <a:pos x="27" y="48"/>
                </a:cxn>
                <a:cxn ang="0">
                  <a:pos x="62" y="35"/>
                </a:cxn>
                <a:cxn ang="0">
                  <a:pos x="60" y="28"/>
                </a:cxn>
                <a:cxn ang="0">
                  <a:pos x="60" y="21"/>
                </a:cxn>
              </a:cxnLst>
              <a:rect l="0" t="0" r="r" b="b"/>
              <a:pathLst>
                <a:path w="129" h="90">
                  <a:moveTo>
                    <a:pt x="102" y="0"/>
                  </a:moveTo>
                  <a:lnTo>
                    <a:pt x="102" y="0"/>
                  </a:lnTo>
                  <a:lnTo>
                    <a:pt x="110" y="6"/>
                  </a:lnTo>
                  <a:lnTo>
                    <a:pt x="118" y="12"/>
                  </a:lnTo>
                  <a:lnTo>
                    <a:pt x="123" y="19"/>
                  </a:lnTo>
                  <a:lnTo>
                    <a:pt x="127" y="27"/>
                  </a:lnTo>
                  <a:lnTo>
                    <a:pt x="129" y="35"/>
                  </a:lnTo>
                  <a:lnTo>
                    <a:pt x="129" y="43"/>
                  </a:lnTo>
                  <a:lnTo>
                    <a:pt x="128" y="5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2" y="67"/>
                  </a:lnTo>
                  <a:lnTo>
                    <a:pt x="117" y="73"/>
                  </a:lnTo>
                  <a:lnTo>
                    <a:pt x="110" y="78"/>
                  </a:lnTo>
                  <a:lnTo>
                    <a:pt x="103" y="82"/>
                  </a:lnTo>
                  <a:lnTo>
                    <a:pt x="94" y="85"/>
                  </a:lnTo>
                  <a:lnTo>
                    <a:pt x="86" y="87"/>
                  </a:lnTo>
                  <a:lnTo>
                    <a:pt x="76" y="89"/>
                  </a:lnTo>
                  <a:lnTo>
                    <a:pt x="66" y="90"/>
                  </a:lnTo>
                  <a:lnTo>
                    <a:pt x="57" y="90"/>
                  </a:lnTo>
                  <a:lnTo>
                    <a:pt x="47" y="89"/>
                  </a:lnTo>
                  <a:lnTo>
                    <a:pt x="38" y="88"/>
                  </a:lnTo>
                  <a:lnTo>
                    <a:pt x="30" y="86"/>
                  </a:lnTo>
                  <a:lnTo>
                    <a:pt x="22" y="83"/>
                  </a:lnTo>
                  <a:lnTo>
                    <a:pt x="15" y="80"/>
                  </a:lnTo>
                  <a:lnTo>
                    <a:pt x="10" y="75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" y="31"/>
                  </a:lnTo>
                  <a:lnTo>
                    <a:pt x="7" y="26"/>
                  </a:lnTo>
                  <a:lnTo>
                    <a:pt x="13" y="22"/>
                  </a:lnTo>
                  <a:lnTo>
                    <a:pt x="18" y="19"/>
                  </a:lnTo>
                  <a:lnTo>
                    <a:pt x="31" y="12"/>
                  </a:lnTo>
                  <a:lnTo>
                    <a:pt x="45" y="8"/>
                  </a:lnTo>
                  <a:lnTo>
                    <a:pt x="59" y="5"/>
                  </a:lnTo>
                  <a:lnTo>
                    <a:pt x="74" y="3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76" y="44"/>
                  </a:moveTo>
                  <a:lnTo>
                    <a:pt x="76" y="44"/>
                  </a:lnTo>
                  <a:lnTo>
                    <a:pt x="77" y="51"/>
                  </a:lnTo>
                  <a:lnTo>
                    <a:pt x="79" y="55"/>
                  </a:lnTo>
                  <a:lnTo>
                    <a:pt x="82" y="58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6" y="55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5" y="48"/>
                  </a:lnTo>
                  <a:lnTo>
                    <a:pt x="104" y="46"/>
                  </a:lnTo>
                  <a:lnTo>
                    <a:pt x="103" y="43"/>
                  </a:lnTo>
                  <a:lnTo>
                    <a:pt x="102" y="40"/>
                  </a:lnTo>
                  <a:lnTo>
                    <a:pt x="103" y="40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6" y="39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97" y="38"/>
                  </a:lnTo>
                  <a:lnTo>
                    <a:pt x="90" y="40"/>
                  </a:lnTo>
                  <a:lnTo>
                    <a:pt x="76" y="44"/>
                  </a:lnTo>
                  <a:lnTo>
                    <a:pt x="76" y="44"/>
                  </a:lnTo>
                  <a:close/>
                  <a:moveTo>
                    <a:pt x="73" y="23"/>
                  </a:moveTo>
                  <a:lnTo>
                    <a:pt x="73" y="23"/>
                  </a:lnTo>
                  <a:lnTo>
                    <a:pt x="73" y="34"/>
                  </a:lnTo>
                  <a:lnTo>
                    <a:pt x="73" y="34"/>
                  </a:lnTo>
                  <a:lnTo>
                    <a:pt x="79" y="31"/>
                  </a:lnTo>
                  <a:lnTo>
                    <a:pt x="86" y="29"/>
                  </a:lnTo>
                  <a:lnTo>
                    <a:pt x="91" y="27"/>
                  </a:lnTo>
                  <a:lnTo>
                    <a:pt x="93" y="25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9"/>
                  </a:lnTo>
                  <a:lnTo>
                    <a:pt x="79" y="20"/>
                  </a:lnTo>
                  <a:lnTo>
                    <a:pt x="73" y="23"/>
                  </a:lnTo>
                  <a:lnTo>
                    <a:pt x="73" y="23"/>
                  </a:lnTo>
                  <a:close/>
                  <a:moveTo>
                    <a:pt x="58" y="48"/>
                  </a:moveTo>
                  <a:lnTo>
                    <a:pt x="58" y="48"/>
                  </a:lnTo>
                  <a:lnTo>
                    <a:pt x="56" y="51"/>
                  </a:lnTo>
                  <a:lnTo>
                    <a:pt x="53" y="53"/>
                  </a:lnTo>
                  <a:lnTo>
                    <a:pt x="48" y="54"/>
                  </a:lnTo>
                  <a:lnTo>
                    <a:pt x="45" y="55"/>
                  </a:lnTo>
                  <a:lnTo>
                    <a:pt x="43" y="57"/>
                  </a:lnTo>
                  <a:lnTo>
                    <a:pt x="42" y="59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53" y="64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7" y="58"/>
                  </a:lnTo>
                  <a:lnTo>
                    <a:pt x="65" y="54"/>
                  </a:lnTo>
                  <a:lnTo>
                    <a:pt x="62" y="51"/>
                  </a:lnTo>
                  <a:lnTo>
                    <a:pt x="58" y="48"/>
                  </a:lnTo>
                  <a:lnTo>
                    <a:pt x="58" y="48"/>
                  </a:lnTo>
                  <a:close/>
                  <a:moveTo>
                    <a:pt x="60" y="21"/>
                  </a:moveTo>
                  <a:lnTo>
                    <a:pt x="60" y="21"/>
                  </a:lnTo>
                  <a:lnTo>
                    <a:pt x="44" y="25"/>
                  </a:lnTo>
                  <a:lnTo>
                    <a:pt x="36" y="28"/>
                  </a:lnTo>
                  <a:lnTo>
                    <a:pt x="30" y="31"/>
                  </a:lnTo>
                  <a:lnTo>
                    <a:pt x="23" y="36"/>
                  </a:lnTo>
                  <a:lnTo>
                    <a:pt x="19" y="40"/>
                  </a:lnTo>
                  <a:lnTo>
                    <a:pt x="16" y="4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7" y="48"/>
                  </a:lnTo>
                  <a:lnTo>
                    <a:pt x="37" y="43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0" y="28"/>
                  </a:lnTo>
                  <a:lnTo>
                    <a:pt x="60" y="25"/>
                  </a:lnTo>
                  <a:lnTo>
                    <a:pt x="60" y="21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8" name="Freeform 139"/>
            <p:cNvSpPr>
              <a:spLocks noEditPoints="1"/>
            </p:cNvSpPr>
            <p:nvPr/>
          </p:nvSpPr>
          <p:spPr bwMode="auto">
            <a:xfrm>
              <a:off x="5629276" y="2647950"/>
              <a:ext cx="122238" cy="88900"/>
            </a:xfrm>
            <a:custGeom>
              <a:avLst/>
              <a:gdLst/>
              <a:ahLst/>
              <a:cxnLst>
                <a:cxn ang="0">
                  <a:pos x="173" y="165"/>
                </a:cxn>
                <a:cxn ang="0">
                  <a:pos x="132" y="166"/>
                </a:cxn>
                <a:cxn ang="0">
                  <a:pos x="87" y="153"/>
                </a:cxn>
                <a:cxn ang="0">
                  <a:pos x="35" y="121"/>
                </a:cxn>
                <a:cxn ang="0">
                  <a:pos x="11" y="96"/>
                </a:cxn>
                <a:cxn ang="0">
                  <a:pos x="0" y="59"/>
                </a:cxn>
                <a:cxn ang="0">
                  <a:pos x="6" y="37"/>
                </a:cxn>
                <a:cxn ang="0">
                  <a:pos x="21" y="21"/>
                </a:cxn>
                <a:cxn ang="0">
                  <a:pos x="67" y="0"/>
                </a:cxn>
                <a:cxn ang="0">
                  <a:pos x="109" y="11"/>
                </a:cxn>
                <a:cxn ang="0">
                  <a:pos x="176" y="41"/>
                </a:cxn>
                <a:cxn ang="0">
                  <a:pos x="214" y="80"/>
                </a:cxn>
                <a:cxn ang="0">
                  <a:pos x="230" y="112"/>
                </a:cxn>
                <a:cxn ang="0">
                  <a:pos x="224" y="144"/>
                </a:cxn>
                <a:cxn ang="0">
                  <a:pos x="212" y="106"/>
                </a:cxn>
                <a:cxn ang="0">
                  <a:pos x="182" y="121"/>
                </a:cxn>
                <a:cxn ang="0">
                  <a:pos x="180" y="129"/>
                </a:cxn>
                <a:cxn ang="0">
                  <a:pos x="207" y="118"/>
                </a:cxn>
                <a:cxn ang="0">
                  <a:pos x="215" y="110"/>
                </a:cxn>
                <a:cxn ang="0">
                  <a:pos x="200" y="85"/>
                </a:cxn>
                <a:cxn ang="0">
                  <a:pos x="172" y="100"/>
                </a:cxn>
                <a:cxn ang="0">
                  <a:pos x="145" y="119"/>
                </a:cxn>
                <a:cxn ang="0">
                  <a:pos x="180" y="109"/>
                </a:cxn>
                <a:cxn ang="0">
                  <a:pos x="207" y="88"/>
                </a:cxn>
                <a:cxn ang="0">
                  <a:pos x="200" y="85"/>
                </a:cxn>
                <a:cxn ang="0">
                  <a:pos x="146" y="84"/>
                </a:cxn>
                <a:cxn ang="0">
                  <a:pos x="123" y="106"/>
                </a:cxn>
                <a:cxn ang="0">
                  <a:pos x="149" y="103"/>
                </a:cxn>
                <a:cxn ang="0">
                  <a:pos x="191" y="72"/>
                </a:cxn>
                <a:cxn ang="0">
                  <a:pos x="182" y="66"/>
                </a:cxn>
                <a:cxn ang="0">
                  <a:pos x="70" y="54"/>
                </a:cxn>
                <a:cxn ang="0">
                  <a:pos x="82" y="38"/>
                </a:cxn>
                <a:cxn ang="0">
                  <a:pos x="99" y="24"/>
                </a:cxn>
                <a:cxn ang="0">
                  <a:pos x="52" y="26"/>
                </a:cxn>
                <a:cxn ang="0">
                  <a:pos x="28" y="40"/>
                </a:cxn>
                <a:cxn ang="0">
                  <a:pos x="20" y="67"/>
                </a:cxn>
                <a:cxn ang="0">
                  <a:pos x="33" y="89"/>
                </a:cxn>
                <a:cxn ang="0">
                  <a:pos x="68" y="127"/>
                </a:cxn>
                <a:cxn ang="0">
                  <a:pos x="83" y="132"/>
                </a:cxn>
                <a:cxn ang="0">
                  <a:pos x="89" y="134"/>
                </a:cxn>
                <a:cxn ang="0">
                  <a:pos x="113" y="145"/>
                </a:cxn>
                <a:cxn ang="0">
                  <a:pos x="159" y="150"/>
                </a:cxn>
                <a:cxn ang="0">
                  <a:pos x="162" y="141"/>
                </a:cxn>
                <a:cxn ang="0">
                  <a:pos x="104" y="116"/>
                </a:cxn>
                <a:cxn ang="0">
                  <a:pos x="76" y="89"/>
                </a:cxn>
                <a:cxn ang="0">
                  <a:pos x="70" y="54"/>
                </a:cxn>
                <a:cxn ang="0">
                  <a:pos x="144" y="50"/>
                </a:cxn>
                <a:cxn ang="0">
                  <a:pos x="98" y="78"/>
                </a:cxn>
                <a:cxn ang="0">
                  <a:pos x="95" y="87"/>
                </a:cxn>
                <a:cxn ang="0">
                  <a:pos x="109" y="89"/>
                </a:cxn>
                <a:cxn ang="0">
                  <a:pos x="149" y="64"/>
                </a:cxn>
                <a:cxn ang="0">
                  <a:pos x="158" y="48"/>
                </a:cxn>
                <a:cxn ang="0">
                  <a:pos x="124" y="48"/>
                </a:cxn>
                <a:cxn ang="0">
                  <a:pos x="135" y="38"/>
                </a:cxn>
                <a:cxn ang="0">
                  <a:pos x="131" y="37"/>
                </a:cxn>
                <a:cxn ang="0">
                  <a:pos x="127" y="41"/>
                </a:cxn>
                <a:cxn ang="0">
                  <a:pos x="96" y="45"/>
                </a:cxn>
                <a:cxn ang="0">
                  <a:pos x="86" y="60"/>
                </a:cxn>
                <a:cxn ang="0">
                  <a:pos x="88" y="72"/>
                </a:cxn>
                <a:cxn ang="0">
                  <a:pos x="119" y="52"/>
                </a:cxn>
              </a:cxnLst>
              <a:rect l="0" t="0" r="r" b="b"/>
              <a:pathLst>
                <a:path w="231" h="168">
                  <a:moveTo>
                    <a:pt x="209" y="158"/>
                  </a:moveTo>
                  <a:lnTo>
                    <a:pt x="209" y="158"/>
                  </a:lnTo>
                  <a:lnTo>
                    <a:pt x="191" y="161"/>
                  </a:lnTo>
                  <a:lnTo>
                    <a:pt x="173" y="165"/>
                  </a:lnTo>
                  <a:lnTo>
                    <a:pt x="163" y="168"/>
                  </a:lnTo>
                  <a:lnTo>
                    <a:pt x="154" y="168"/>
                  </a:lnTo>
                  <a:lnTo>
                    <a:pt x="143" y="168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17" y="163"/>
                  </a:lnTo>
                  <a:lnTo>
                    <a:pt x="102" y="159"/>
                  </a:lnTo>
                  <a:lnTo>
                    <a:pt x="87" y="153"/>
                  </a:lnTo>
                  <a:lnTo>
                    <a:pt x="73" y="146"/>
                  </a:lnTo>
                  <a:lnTo>
                    <a:pt x="59" y="139"/>
                  </a:lnTo>
                  <a:lnTo>
                    <a:pt x="47" y="130"/>
                  </a:lnTo>
                  <a:lnTo>
                    <a:pt x="35" y="121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18" y="104"/>
                  </a:lnTo>
                  <a:lnTo>
                    <a:pt x="11" y="96"/>
                  </a:lnTo>
                  <a:lnTo>
                    <a:pt x="6" y="86"/>
                  </a:lnTo>
                  <a:lnTo>
                    <a:pt x="3" y="75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4" y="42"/>
                  </a:lnTo>
                  <a:lnTo>
                    <a:pt x="6" y="37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26"/>
                  </a:lnTo>
                  <a:lnTo>
                    <a:pt x="21" y="21"/>
                  </a:lnTo>
                  <a:lnTo>
                    <a:pt x="26" y="17"/>
                  </a:lnTo>
                  <a:lnTo>
                    <a:pt x="33" y="13"/>
                  </a:lnTo>
                  <a:lnTo>
                    <a:pt x="49" y="7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2" y="3"/>
                  </a:lnTo>
                  <a:lnTo>
                    <a:pt x="96" y="6"/>
                  </a:lnTo>
                  <a:lnTo>
                    <a:pt x="109" y="11"/>
                  </a:lnTo>
                  <a:lnTo>
                    <a:pt x="121" y="17"/>
                  </a:lnTo>
                  <a:lnTo>
                    <a:pt x="148" y="29"/>
                  </a:lnTo>
                  <a:lnTo>
                    <a:pt x="162" y="36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188" y="52"/>
                  </a:lnTo>
                  <a:lnTo>
                    <a:pt x="201" y="65"/>
                  </a:lnTo>
                  <a:lnTo>
                    <a:pt x="214" y="80"/>
                  </a:lnTo>
                  <a:lnTo>
                    <a:pt x="219" y="87"/>
                  </a:lnTo>
                  <a:lnTo>
                    <a:pt x="223" y="96"/>
                  </a:lnTo>
                  <a:lnTo>
                    <a:pt x="227" y="103"/>
                  </a:lnTo>
                  <a:lnTo>
                    <a:pt x="230" y="112"/>
                  </a:lnTo>
                  <a:lnTo>
                    <a:pt x="231" y="120"/>
                  </a:lnTo>
                  <a:lnTo>
                    <a:pt x="231" y="128"/>
                  </a:lnTo>
                  <a:lnTo>
                    <a:pt x="229" y="136"/>
                  </a:lnTo>
                  <a:lnTo>
                    <a:pt x="224" y="144"/>
                  </a:lnTo>
                  <a:lnTo>
                    <a:pt x="218" y="150"/>
                  </a:lnTo>
                  <a:lnTo>
                    <a:pt x="209" y="158"/>
                  </a:lnTo>
                  <a:lnTo>
                    <a:pt x="209" y="158"/>
                  </a:lnTo>
                  <a:close/>
                  <a:moveTo>
                    <a:pt x="212" y="106"/>
                  </a:moveTo>
                  <a:lnTo>
                    <a:pt x="212" y="106"/>
                  </a:lnTo>
                  <a:lnTo>
                    <a:pt x="203" y="112"/>
                  </a:lnTo>
                  <a:lnTo>
                    <a:pt x="192" y="116"/>
                  </a:lnTo>
                  <a:lnTo>
                    <a:pt x="182" y="121"/>
                  </a:lnTo>
                  <a:lnTo>
                    <a:pt x="178" y="125"/>
                  </a:lnTo>
                  <a:lnTo>
                    <a:pt x="174" y="129"/>
                  </a:lnTo>
                  <a:lnTo>
                    <a:pt x="174" y="129"/>
                  </a:lnTo>
                  <a:lnTo>
                    <a:pt x="180" y="129"/>
                  </a:lnTo>
                  <a:lnTo>
                    <a:pt x="186" y="128"/>
                  </a:lnTo>
                  <a:lnTo>
                    <a:pt x="191" y="126"/>
                  </a:lnTo>
                  <a:lnTo>
                    <a:pt x="196" y="124"/>
                  </a:lnTo>
                  <a:lnTo>
                    <a:pt x="207" y="118"/>
                  </a:lnTo>
                  <a:lnTo>
                    <a:pt x="217" y="112"/>
                  </a:lnTo>
                  <a:lnTo>
                    <a:pt x="217" y="112"/>
                  </a:lnTo>
                  <a:lnTo>
                    <a:pt x="215" y="111"/>
                  </a:lnTo>
                  <a:lnTo>
                    <a:pt x="215" y="110"/>
                  </a:lnTo>
                  <a:lnTo>
                    <a:pt x="214" y="108"/>
                  </a:lnTo>
                  <a:lnTo>
                    <a:pt x="212" y="106"/>
                  </a:lnTo>
                  <a:lnTo>
                    <a:pt x="212" y="106"/>
                  </a:lnTo>
                  <a:close/>
                  <a:moveTo>
                    <a:pt x="200" y="85"/>
                  </a:moveTo>
                  <a:lnTo>
                    <a:pt x="200" y="85"/>
                  </a:lnTo>
                  <a:lnTo>
                    <a:pt x="193" y="89"/>
                  </a:lnTo>
                  <a:lnTo>
                    <a:pt x="187" y="93"/>
                  </a:lnTo>
                  <a:lnTo>
                    <a:pt x="172" y="100"/>
                  </a:lnTo>
                  <a:lnTo>
                    <a:pt x="158" y="109"/>
                  </a:lnTo>
                  <a:lnTo>
                    <a:pt x="151" y="114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56" y="119"/>
                  </a:lnTo>
                  <a:lnTo>
                    <a:pt x="165" y="117"/>
                  </a:lnTo>
                  <a:lnTo>
                    <a:pt x="173" y="114"/>
                  </a:lnTo>
                  <a:lnTo>
                    <a:pt x="180" y="109"/>
                  </a:lnTo>
                  <a:lnTo>
                    <a:pt x="194" y="98"/>
                  </a:lnTo>
                  <a:lnTo>
                    <a:pt x="201" y="93"/>
                  </a:lnTo>
                  <a:lnTo>
                    <a:pt x="207" y="88"/>
                  </a:lnTo>
                  <a:lnTo>
                    <a:pt x="207" y="88"/>
                  </a:lnTo>
                  <a:lnTo>
                    <a:pt x="205" y="87"/>
                  </a:lnTo>
                  <a:lnTo>
                    <a:pt x="204" y="86"/>
                  </a:lnTo>
                  <a:lnTo>
                    <a:pt x="203" y="85"/>
                  </a:lnTo>
                  <a:lnTo>
                    <a:pt x="200" y="85"/>
                  </a:lnTo>
                  <a:lnTo>
                    <a:pt x="200" y="85"/>
                  </a:lnTo>
                  <a:close/>
                  <a:moveTo>
                    <a:pt x="178" y="65"/>
                  </a:moveTo>
                  <a:lnTo>
                    <a:pt x="178" y="65"/>
                  </a:lnTo>
                  <a:lnTo>
                    <a:pt x="146" y="84"/>
                  </a:lnTo>
                  <a:lnTo>
                    <a:pt x="131" y="9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23" y="106"/>
                  </a:lnTo>
                  <a:lnTo>
                    <a:pt x="128" y="106"/>
                  </a:lnTo>
                  <a:lnTo>
                    <a:pt x="133" y="106"/>
                  </a:lnTo>
                  <a:lnTo>
                    <a:pt x="139" y="106"/>
                  </a:lnTo>
                  <a:lnTo>
                    <a:pt x="149" y="103"/>
                  </a:lnTo>
                  <a:lnTo>
                    <a:pt x="159" y="98"/>
                  </a:lnTo>
                  <a:lnTo>
                    <a:pt x="167" y="91"/>
                  </a:lnTo>
                  <a:lnTo>
                    <a:pt x="176" y="85"/>
                  </a:lnTo>
                  <a:lnTo>
                    <a:pt x="191" y="72"/>
                  </a:lnTo>
                  <a:lnTo>
                    <a:pt x="191" y="72"/>
                  </a:lnTo>
                  <a:lnTo>
                    <a:pt x="188" y="70"/>
                  </a:lnTo>
                  <a:lnTo>
                    <a:pt x="186" y="67"/>
                  </a:lnTo>
                  <a:lnTo>
                    <a:pt x="182" y="66"/>
                  </a:lnTo>
                  <a:lnTo>
                    <a:pt x="178" y="65"/>
                  </a:lnTo>
                  <a:lnTo>
                    <a:pt x="178" y="65"/>
                  </a:lnTo>
                  <a:close/>
                  <a:moveTo>
                    <a:pt x="70" y="54"/>
                  </a:moveTo>
                  <a:lnTo>
                    <a:pt x="70" y="54"/>
                  </a:lnTo>
                  <a:lnTo>
                    <a:pt x="72" y="49"/>
                  </a:lnTo>
                  <a:lnTo>
                    <a:pt x="74" y="44"/>
                  </a:lnTo>
                  <a:lnTo>
                    <a:pt x="79" y="41"/>
                  </a:lnTo>
                  <a:lnTo>
                    <a:pt x="82" y="38"/>
                  </a:lnTo>
                  <a:lnTo>
                    <a:pt x="91" y="32"/>
                  </a:lnTo>
                  <a:lnTo>
                    <a:pt x="96" y="28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87" y="23"/>
                  </a:lnTo>
                  <a:lnTo>
                    <a:pt x="73" y="23"/>
                  </a:lnTo>
                  <a:lnTo>
                    <a:pt x="58" y="25"/>
                  </a:lnTo>
                  <a:lnTo>
                    <a:pt x="52" y="26"/>
                  </a:lnTo>
                  <a:lnTo>
                    <a:pt x="45" y="29"/>
                  </a:lnTo>
                  <a:lnTo>
                    <a:pt x="39" y="32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5" y="45"/>
                  </a:lnTo>
                  <a:lnTo>
                    <a:pt x="22" y="52"/>
                  </a:lnTo>
                  <a:lnTo>
                    <a:pt x="20" y="58"/>
                  </a:lnTo>
                  <a:lnTo>
                    <a:pt x="20" y="67"/>
                  </a:lnTo>
                  <a:lnTo>
                    <a:pt x="21" y="75"/>
                  </a:lnTo>
                  <a:lnTo>
                    <a:pt x="21" y="75"/>
                  </a:lnTo>
                  <a:lnTo>
                    <a:pt x="27" y="82"/>
                  </a:lnTo>
                  <a:lnTo>
                    <a:pt x="33" y="89"/>
                  </a:lnTo>
                  <a:lnTo>
                    <a:pt x="45" y="104"/>
                  </a:lnTo>
                  <a:lnTo>
                    <a:pt x="53" y="113"/>
                  </a:lnTo>
                  <a:lnTo>
                    <a:pt x="60" y="120"/>
                  </a:lnTo>
                  <a:lnTo>
                    <a:pt x="68" y="127"/>
                  </a:lnTo>
                  <a:lnTo>
                    <a:pt x="78" y="132"/>
                  </a:lnTo>
                  <a:lnTo>
                    <a:pt x="78" y="132"/>
                  </a:lnTo>
                  <a:lnTo>
                    <a:pt x="80" y="132"/>
                  </a:lnTo>
                  <a:lnTo>
                    <a:pt x="83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9" y="134"/>
                  </a:lnTo>
                  <a:lnTo>
                    <a:pt x="90" y="136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113" y="145"/>
                  </a:lnTo>
                  <a:lnTo>
                    <a:pt x="125" y="147"/>
                  </a:lnTo>
                  <a:lnTo>
                    <a:pt x="135" y="149"/>
                  </a:lnTo>
                  <a:lnTo>
                    <a:pt x="147" y="151"/>
                  </a:lnTo>
                  <a:lnTo>
                    <a:pt x="159" y="150"/>
                  </a:lnTo>
                  <a:lnTo>
                    <a:pt x="170" y="149"/>
                  </a:lnTo>
                  <a:lnTo>
                    <a:pt x="180" y="145"/>
                  </a:lnTo>
                  <a:lnTo>
                    <a:pt x="180" y="145"/>
                  </a:lnTo>
                  <a:lnTo>
                    <a:pt x="162" y="141"/>
                  </a:lnTo>
                  <a:lnTo>
                    <a:pt x="143" y="135"/>
                  </a:lnTo>
                  <a:lnTo>
                    <a:pt x="124" y="127"/>
                  </a:lnTo>
                  <a:lnTo>
                    <a:pt x="114" y="121"/>
                  </a:lnTo>
                  <a:lnTo>
                    <a:pt x="104" y="116"/>
                  </a:lnTo>
                  <a:lnTo>
                    <a:pt x="97" y="110"/>
                  </a:lnTo>
                  <a:lnTo>
                    <a:pt x="88" y="103"/>
                  </a:lnTo>
                  <a:lnTo>
                    <a:pt x="82" y="97"/>
                  </a:lnTo>
                  <a:lnTo>
                    <a:pt x="76" y="89"/>
                  </a:lnTo>
                  <a:lnTo>
                    <a:pt x="72" y="81"/>
                  </a:lnTo>
                  <a:lnTo>
                    <a:pt x="70" y="72"/>
                  </a:lnTo>
                  <a:lnTo>
                    <a:pt x="69" y="63"/>
                  </a:lnTo>
                  <a:lnTo>
                    <a:pt x="70" y="54"/>
                  </a:lnTo>
                  <a:lnTo>
                    <a:pt x="70" y="54"/>
                  </a:lnTo>
                  <a:close/>
                  <a:moveTo>
                    <a:pt x="150" y="44"/>
                  </a:moveTo>
                  <a:lnTo>
                    <a:pt x="150" y="44"/>
                  </a:lnTo>
                  <a:lnTo>
                    <a:pt x="144" y="50"/>
                  </a:lnTo>
                  <a:lnTo>
                    <a:pt x="136" y="55"/>
                  </a:lnTo>
                  <a:lnTo>
                    <a:pt x="121" y="65"/>
                  </a:lnTo>
                  <a:lnTo>
                    <a:pt x="105" y="73"/>
                  </a:lnTo>
                  <a:lnTo>
                    <a:pt x="98" y="78"/>
                  </a:lnTo>
                  <a:lnTo>
                    <a:pt x="90" y="83"/>
                  </a:lnTo>
                  <a:lnTo>
                    <a:pt x="90" y="83"/>
                  </a:lnTo>
                  <a:lnTo>
                    <a:pt x="93" y="84"/>
                  </a:lnTo>
                  <a:lnTo>
                    <a:pt x="95" y="87"/>
                  </a:lnTo>
                  <a:lnTo>
                    <a:pt x="96" y="89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109" y="89"/>
                  </a:lnTo>
                  <a:lnTo>
                    <a:pt x="118" y="86"/>
                  </a:lnTo>
                  <a:lnTo>
                    <a:pt x="127" y="81"/>
                  </a:lnTo>
                  <a:lnTo>
                    <a:pt x="134" y="75"/>
                  </a:lnTo>
                  <a:lnTo>
                    <a:pt x="149" y="64"/>
                  </a:lnTo>
                  <a:lnTo>
                    <a:pt x="163" y="52"/>
                  </a:lnTo>
                  <a:lnTo>
                    <a:pt x="163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5" y="45"/>
                  </a:lnTo>
                  <a:lnTo>
                    <a:pt x="150" y="44"/>
                  </a:lnTo>
                  <a:lnTo>
                    <a:pt x="150" y="44"/>
                  </a:lnTo>
                  <a:close/>
                  <a:moveTo>
                    <a:pt x="124" y="48"/>
                  </a:moveTo>
                  <a:lnTo>
                    <a:pt x="124" y="48"/>
                  </a:lnTo>
                  <a:lnTo>
                    <a:pt x="132" y="42"/>
                  </a:lnTo>
                  <a:lnTo>
                    <a:pt x="134" y="40"/>
                  </a:lnTo>
                  <a:lnTo>
                    <a:pt x="135" y="38"/>
                  </a:lnTo>
                  <a:lnTo>
                    <a:pt x="134" y="37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1" y="37"/>
                  </a:lnTo>
                  <a:lnTo>
                    <a:pt x="131" y="39"/>
                  </a:lnTo>
                  <a:lnTo>
                    <a:pt x="130" y="41"/>
                  </a:lnTo>
                  <a:lnTo>
                    <a:pt x="127" y="41"/>
                  </a:lnTo>
                  <a:lnTo>
                    <a:pt x="127" y="41"/>
                  </a:lnTo>
                  <a:lnTo>
                    <a:pt x="119" y="39"/>
                  </a:lnTo>
                  <a:lnTo>
                    <a:pt x="111" y="39"/>
                  </a:lnTo>
                  <a:lnTo>
                    <a:pt x="103" y="42"/>
                  </a:lnTo>
                  <a:lnTo>
                    <a:pt x="96" y="45"/>
                  </a:lnTo>
                  <a:lnTo>
                    <a:pt x="90" y="51"/>
                  </a:lnTo>
                  <a:lnTo>
                    <a:pt x="88" y="54"/>
                  </a:lnTo>
                  <a:lnTo>
                    <a:pt x="87" y="57"/>
                  </a:lnTo>
                  <a:lnTo>
                    <a:pt x="86" y="60"/>
                  </a:lnTo>
                  <a:lnTo>
                    <a:pt x="86" y="64"/>
                  </a:lnTo>
                  <a:lnTo>
                    <a:pt x="87" y="68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97" y="66"/>
                  </a:lnTo>
                  <a:lnTo>
                    <a:pt x="106" y="60"/>
                  </a:lnTo>
                  <a:lnTo>
                    <a:pt x="115" y="55"/>
                  </a:lnTo>
                  <a:lnTo>
                    <a:pt x="119" y="52"/>
                  </a:lnTo>
                  <a:lnTo>
                    <a:pt x="124" y="48"/>
                  </a:lnTo>
                  <a:lnTo>
                    <a:pt x="124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52135" y="5066683"/>
            <a:ext cx="800100" cy="463550"/>
            <a:chOff x="2071688" y="881063"/>
            <a:chExt cx="871538" cy="463550"/>
          </a:xfrm>
        </p:grpSpPr>
        <p:sp>
          <p:nvSpPr>
            <p:cNvPr id="20" name="Freeform 149"/>
            <p:cNvSpPr/>
            <p:nvPr/>
          </p:nvSpPr>
          <p:spPr bwMode="auto">
            <a:xfrm>
              <a:off x="2289176" y="990600"/>
              <a:ext cx="120650" cy="115888"/>
            </a:xfrm>
            <a:custGeom>
              <a:avLst/>
              <a:gdLst/>
              <a:ahLst/>
              <a:cxnLst>
                <a:cxn ang="0">
                  <a:pos x="230" y="40"/>
                </a:cxn>
                <a:cxn ang="0">
                  <a:pos x="223" y="41"/>
                </a:cxn>
                <a:cxn ang="0">
                  <a:pos x="217" y="38"/>
                </a:cxn>
                <a:cxn ang="0">
                  <a:pos x="204" y="31"/>
                </a:cxn>
                <a:cxn ang="0">
                  <a:pos x="187" y="26"/>
                </a:cxn>
                <a:cxn ang="0">
                  <a:pos x="167" y="23"/>
                </a:cxn>
                <a:cxn ang="0">
                  <a:pos x="140" y="18"/>
                </a:cxn>
                <a:cxn ang="0">
                  <a:pos x="125" y="18"/>
                </a:cxn>
                <a:cxn ang="0">
                  <a:pos x="111" y="23"/>
                </a:cxn>
                <a:cxn ang="0">
                  <a:pos x="104" y="27"/>
                </a:cxn>
                <a:cxn ang="0">
                  <a:pos x="98" y="35"/>
                </a:cxn>
                <a:cxn ang="0">
                  <a:pos x="92" y="43"/>
                </a:cxn>
                <a:cxn ang="0">
                  <a:pos x="72" y="68"/>
                </a:cxn>
                <a:cxn ang="0">
                  <a:pos x="67" y="78"/>
                </a:cxn>
                <a:cxn ang="0">
                  <a:pos x="77" y="82"/>
                </a:cxn>
                <a:cxn ang="0">
                  <a:pos x="101" y="85"/>
                </a:cxn>
                <a:cxn ang="0">
                  <a:pos x="114" y="87"/>
                </a:cxn>
                <a:cxn ang="0">
                  <a:pos x="133" y="94"/>
                </a:cxn>
                <a:cxn ang="0">
                  <a:pos x="141" y="100"/>
                </a:cxn>
                <a:cxn ang="0">
                  <a:pos x="144" y="110"/>
                </a:cxn>
                <a:cxn ang="0">
                  <a:pos x="123" y="103"/>
                </a:cxn>
                <a:cxn ang="0">
                  <a:pos x="91" y="95"/>
                </a:cxn>
                <a:cxn ang="0">
                  <a:pos x="67" y="93"/>
                </a:cxn>
                <a:cxn ang="0">
                  <a:pos x="54" y="94"/>
                </a:cxn>
                <a:cxn ang="0">
                  <a:pos x="35" y="119"/>
                </a:cxn>
                <a:cxn ang="0">
                  <a:pos x="25" y="133"/>
                </a:cxn>
                <a:cxn ang="0">
                  <a:pos x="18" y="146"/>
                </a:cxn>
                <a:cxn ang="0">
                  <a:pos x="12" y="161"/>
                </a:cxn>
                <a:cxn ang="0">
                  <a:pos x="13" y="170"/>
                </a:cxn>
                <a:cxn ang="0">
                  <a:pos x="18" y="181"/>
                </a:cxn>
                <a:cxn ang="0">
                  <a:pos x="32" y="191"/>
                </a:cxn>
                <a:cxn ang="0">
                  <a:pos x="52" y="198"/>
                </a:cxn>
                <a:cxn ang="0">
                  <a:pos x="74" y="203"/>
                </a:cxn>
                <a:cxn ang="0">
                  <a:pos x="121" y="208"/>
                </a:cxn>
                <a:cxn ang="0">
                  <a:pos x="138" y="210"/>
                </a:cxn>
                <a:cxn ang="0">
                  <a:pos x="132" y="218"/>
                </a:cxn>
                <a:cxn ang="0">
                  <a:pos x="122" y="220"/>
                </a:cxn>
                <a:cxn ang="0">
                  <a:pos x="95" y="217"/>
                </a:cxn>
                <a:cxn ang="0">
                  <a:pos x="79" y="216"/>
                </a:cxn>
                <a:cxn ang="0">
                  <a:pos x="47" y="209"/>
                </a:cxn>
                <a:cxn ang="0">
                  <a:pos x="32" y="204"/>
                </a:cxn>
                <a:cxn ang="0">
                  <a:pos x="12" y="194"/>
                </a:cxn>
                <a:cxn ang="0">
                  <a:pos x="2" y="183"/>
                </a:cxn>
                <a:cxn ang="0">
                  <a:pos x="0" y="167"/>
                </a:cxn>
                <a:cxn ang="0">
                  <a:pos x="5" y="144"/>
                </a:cxn>
                <a:cxn ang="0">
                  <a:pos x="8" y="136"/>
                </a:cxn>
                <a:cxn ang="0">
                  <a:pos x="18" y="121"/>
                </a:cxn>
                <a:cxn ang="0">
                  <a:pos x="24" y="116"/>
                </a:cxn>
                <a:cxn ang="0">
                  <a:pos x="31" y="101"/>
                </a:cxn>
                <a:cxn ang="0">
                  <a:pos x="58" y="61"/>
                </a:cxn>
                <a:cxn ang="0">
                  <a:pos x="66" y="51"/>
                </a:cxn>
                <a:cxn ang="0">
                  <a:pos x="87" y="27"/>
                </a:cxn>
                <a:cxn ang="0">
                  <a:pos x="96" y="17"/>
                </a:cxn>
                <a:cxn ang="0">
                  <a:pos x="107" y="7"/>
                </a:cxn>
                <a:cxn ang="0">
                  <a:pos x="119" y="1"/>
                </a:cxn>
                <a:cxn ang="0">
                  <a:pos x="138" y="1"/>
                </a:cxn>
                <a:cxn ang="0">
                  <a:pos x="149" y="4"/>
                </a:cxn>
                <a:cxn ang="0">
                  <a:pos x="164" y="8"/>
                </a:cxn>
                <a:cxn ang="0">
                  <a:pos x="195" y="15"/>
                </a:cxn>
                <a:cxn ang="0">
                  <a:pos x="216" y="22"/>
                </a:cxn>
                <a:cxn ang="0">
                  <a:pos x="227" y="30"/>
                </a:cxn>
                <a:cxn ang="0">
                  <a:pos x="230" y="36"/>
                </a:cxn>
                <a:cxn ang="0">
                  <a:pos x="230" y="40"/>
                </a:cxn>
              </a:cxnLst>
              <a:rect l="0" t="0" r="r" b="b"/>
              <a:pathLst>
                <a:path w="230" h="220">
                  <a:moveTo>
                    <a:pt x="230" y="40"/>
                  </a:moveTo>
                  <a:lnTo>
                    <a:pt x="230" y="40"/>
                  </a:lnTo>
                  <a:lnTo>
                    <a:pt x="227" y="41"/>
                  </a:lnTo>
                  <a:lnTo>
                    <a:pt x="223" y="41"/>
                  </a:lnTo>
                  <a:lnTo>
                    <a:pt x="220" y="39"/>
                  </a:lnTo>
                  <a:lnTo>
                    <a:pt x="217" y="38"/>
                  </a:lnTo>
                  <a:lnTo>
                    <a:pt x="210" y="34"/>
                  </a:lnTo>
                  <a:lnTo>
                    <a:pt x="204" y="31"/>
                  </a:lnTo>
                  <a:lnTo>
                    <a:pt x="204" y="31"/>
                  </a:lnTo>
                  <a:lnTo>
                    <a:pt x="187" y="26"/>
                  </a:lnTo>
                  <a:lnTo>
                    <a:pt x="167" y="23"/>
                  </a:lnTo>
                  <a:lnTo>
                    <a:pt x="167" y="23"/>
                  </a:lnTo>
                  <a:lnTo>
                    <a:pt x="148" y="19"/>
                  </a:lnTo>
                  <a:lnTo>
                    <a:pt x="140" y="18"/>
                  </a:lnTo>
                  <a:lnTo>
                    <a:pt x="132" y="18"/>
                  </a:lnTo>
                  <a:lnTo>
                    <a:pt x="125" y="18"/>
                  </a:lnTo>
                  <a:lnTo>
                    <a:pt x="117" y="20"/>
                  </a:lnTo>
                  <a:lnTo>
                    <a:pt x="111" y="23"/>
                  </a:lnTo>
                  <a:lnTo>
                    <a:pt x="104" y="27"/>
                  </a:lnTo>
                  <a:lnTo>
                    <a:pt x="104" y="27"/>
                  </a:lnTo>
                  <a:lnTo>
                    <a:pt x="101" y="31"/>
                  </a:lnTo>
                  <a:lnTo>
                    <a:pt x="98" y="35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78" y="60"/>
                  </a:lnTo>
                  <a:lnTo>
                    <a:pt x="72" y="6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1" y="80"/>
                  </a:lnTo>
                  <a:lnTo>
                    <a:pt x="77" y="82"/>
                  </a:lnTo>
                  <a:lnTo>
                    <a:pt x="89" y="84"/>
                  </a:lnTo>
                  <a:lnTo>
                    <a:pt x="101" y="85"/>
                  </a:lnTo>
                  <a:lnTo>
                    <a:pt x="114" y="87"/>
                  </a:lnTo>
                  <a:lnTo>
                    <a:pt x="114" y="87"/>
                  </a:lnTo>
                  <a:lnTo>
                    <a:pt x="124" y="91"/>
                  </a:lnTo>
                  <a:lnTo>
                    <a:pt x="133" y="94"/>
                  </a:lnTo>
                  <a:lnTo>
                    <a:pt x="138" y="97"/>
                  </a:lnTo>
                  <a:lnTo>
                    <a:pt x="141" y="100"/>
                  </a:lnTo>
                  <a:lnTo>
                    <a:pt x="143" y="104"/>
                  </a:lnTo>
                  <a:lnTo>
                    <a:pt x="144" y="110"/>
                  </a:lnTo>
                  <a:lnTo>
                    <a:pt x="144" y="110"/>
                  </a:lnTo>
                  <a:lnTo>
                    <a:pt x="123" y="103"/>
                  </a:lnTo>
                  <a:lnTo>
                    <a:pt x="101" y="97"/>
                  </a:lnTo>
                  <a:lnTo>
                    <a:pt x="91" y="95"/>
                  </a:lnTo>
                  <a:lnTo>
                    <a:pt x="79" y="94"/>
                  </a:lnTo>
                  <a:lnTo>
                    <a:pt x="67" y="93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45" y="106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25" y="133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3" y="157"/>
                  </a:lnTo>
                  <a:lnTo>
                    <a:pt x="12" y="161"/>
                  </a:lnTo>
                  <a:lnTo>
                    <a:pt x="12" y="166"/>
                  </a:lnTo>
                  <a:lnTo>
                    <a:pt x="13" y="170"/>
                  </a:lnTo>
                  <a:lnTo>
                    <a:pt x="15" y="174"/>
                  </a:lnTo>
                  <a:lnTo>
                    <a:pt x="18" y="181"/>
                  </a:lnTo>
                  <a:lnTo>
                    <a:pt x="24" y="186"/>
                  </a:lnTo>
                  <a:lnTo>
                    <a:pt x="32" y="191"/>
                  </a:lnTo>
                  <a:lnTo>
                    <a:pt x="41" y="194"/>
                  </a:lnTo>
                  <a:lnTo>
                    <a:pt x="52" y="198"/>
                  </a:lnTo>
                  <a:lnTo>
                    <a:pt x="63" y="201"/>
                  </a:lnTo>
                  <a:lnTo>
                    <a:pt x="74" y="203"/>
                  </a:lnTo>
                  <a:lnTo>
                    <a:pt x="98" y="205"/>
                  </a:lnTo>
                  <a:lnTo>
                    <a:pt x="121" y="208"/>
                  </a:lnTo>
                  <a:lnTo>
                    <a:pt x="138" y="210"/>
                  </a:lnTo>
                  <a:lnTo>
                    <a:pt x="138" y="210"/>
                  </a:lnTo>
                  <a:lnTo>
                    <a:pt x="136" y="215"/>
                  </a:lnTo>
                  <a:lnTo>
                    <a:pt x="132" y="218"/>
                  </a:lnTo>
                  <a:lnTo>
                    <a:pt x="127" y="219"/>
                  </a:lnTo>
                  <a:lnTo>
                    <a:pt x="122" y="220"/>
                  </a:lnTo>
                  <a:lnTo>
                    <a:pt x="108" y="219"/>
                  </a:lnTo>
                  <a:lnTo>
                    <a:pt x="95" y="217"/>
                  </a:lnTo>
                  <a:lnTo>
                    <a:pt x="95" y="217"/>
                  </a:lnTo>
                  <a:lnTo>
                    <a:pt x="79" y="216"/>
                  </a:lnTo>
                  <a:lnTo>
                    <a:pt x="63" y="214"/>
                  </a:lnTo>
                  <a:lnTo>
                    <a:pt x="47" y="209"/>
                  </a:lnTo>
                  <a:lnTo>
                    <a:pt x="32" y="204"/>
                  </a:lnTo>
                  <a:lnTo>
                    <a:pt x="32" y="204"/>
                  </a:lnTo>
                  <a:lnTo>
                    <a:pt x="21" y="200"/>
                  </a:lnTo>
                  <a:lnTo>
                    <a:pt x="12" y="194"/>
                  </a:lnTo>
                  <a:lnTo>
                    <a:pt x="6" y="188"/>
                  </a:lnTo>
                  <a:lnTo>
                    <a:pt x="2" y="183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1" y="156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8" y="136"/>
                  </a:lnTo>
                  <a:lnTo>
                    <a:pt x="12" y="128"/>
                  </a:lnTo>
                  <a:lnTo>
                    <a:pt x="18" y="121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6" y="109"/>
                  </a:lnTo>
                  <a:lnTo>
                    <a:pt x="31" y="101"/>
                  </a:lnTo>
                  <a:lnTo>
                    <a:pt x="39" y="87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66" y="51"/>
                  </a:lnTo>
                  <a:lnTo>
                    <a:pt x="72" y="43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96" y="17"/>
                  </a:lnTo>
                  <a:lnTo>
                    <a:pt x="101" y="11"/>
                  </a:lnTo>
                  <a:lnTo>
                    <a:pt x="107" y="7"/>
                  </a:lnTo>
                  <a:lnTo>
                    <a:pt x="112" y="4"/>
                  </a:lnTo>
                  <a:lnTo>
                    <a:pt x="119" y="1"/>
                  </a:lnTo>
                  <a:lnTo>
                    <a:pt x="128" y="0"/>
                  </a:lnTo>
                  <a:lnTo>
                    <a:pt x="138" y="1"/>
                  </a:lnTo>
                  <a:lnTo>
                    <a:pt x="138" y="1"/>
                  </a:lnTo>
                  <a:lnTo>
                    <a:pt x="149" y="4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85" y="12"/>
                  </a:lnTo>
                  <a:lnTo>
                    <a:pt x="195" y="15"/>
                  </a:lnTo>
                  <a:lnTo>
                    <a:pt x="206" y="18"/>
                  </a:lnTo>
                  <a:lnTo>
                    <a:pt x="216" y="22"/>
                  </a:lnTo>
                  <a:lnTo>
                    <a:pt x="223" y="26"/>
                  </a:lnTo>
                  <a:lnTo>
                    <a:pt x="227" y="30"/>
                  </a:lnTo>
                  <a:lnTo>
                    <a:pt x="228" y="33"/>
                  </a:lnTo>
                  <a:lnTo>
                    <a:pt x="230" y="36"/>
                  </a:lnTo>
                  <a:lnTo>
                    <a:pt x="230" y="40"/>
                  </a:lnTo>
                  <a:lnTo>
                    <a:pt x="230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1" name="Freeform 150"/>
            <p:cNvSpPr/>
            <p:nvPr/>
          </p:nvSpPr>
          <p:spPr bwMode="auto">
            <a:xfrm>
              <a:off x="2405063" y="1038225"/>
              <a:ext cx="57150" cy="17463"/>
            </a:xfrm>
            <a:custGeom>
              <a:avLst/>
              <a:gdLst/>
              <a:ahLst/>
              <a:cxnLst>
                <a:cxn ang="0">
                  <a:pos x="107" y="26"/>
                </a:cxn>
                <a:cxn ang="0">
                  <a:pos x="107" y="26"/>
                </a:cxn>
                <a:cxn ang="0">
                  <a:pos x="106" y="27"/>
                </a:cxn>
                <a:cxn ang="0">
                  <a:pos x="106" y="28"/>
                </a:cxn>
                <a:cxn ang="0">
                  <a:pos x="106" y="32"/>
                </a:cxn>
                <a:cxn ang="0">
                  <a:pos x="106" y="32"/>
                </a:cxn>
                <a:cxn ang="0">
                  <a:pos x="96" y="32"/>
                </a:cxn>
                <a:cxn ang="0">
                  <a:pos x="87" y="31"/>
                </a:cxn>
                <a:cxn ang="0">
                  <a:pos x="78" y="28"/>
                </a:cxn>
                <a:cxn ang="0">
                  <a:pos x="70" y="25"/>
                </a:cxn>
                <a:cxn ang="0">
                  <a:pos x="53" y="19"/>
                </a:cxn>
                <a:cxn ang="0">
                  <a:pos x="43" y="16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26" y="15"/>
                </a:cxn>
                <a:cxn ang="0">
                  <a:pos x="17" y="13"/>
                </a:cxn>
                <a:cxn ang="0">
                  <a:pos x="9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26" y="3"/>
                </a:cxn>
                <a:cxn ang="0">
                  <a:pos x="48" y="5"/>
                </a:cxn>
                <a:cxn ang="0">
                  <a:pos x="60" y="7"/>
                </a:cxn>
                <a:cxn ang="0">
                  <a:pos x="71" y="10"/>
                </a:cxn>
                <a:cxn ang="0">
                  <a:pos x="80" y="15"/>
                </a:cxn>
                <a:cxn ang="0">
                  <a:pos x="90" y="19"/>
                </a:cxn>
                <a:cxn ang="0">
                  <a:pos x="90" y="19"/>
                </a:cxn>
                <a:cxn ang="0">
                  <a:pos x="95" y="18"/>
                </a:cxn>
                <a:cxn ang="0">
                  <a:pos x="101" y="19"/>
                </a:cxn>
                <a:cxn ang="0">
                  <a:pos x="105" y="21"/>
                </a:cxn>
                <a:cxn ang="0">
                  <a:pos x="106" y="24"/>
                </a:cxn>
                <a:cxn ang="0">
                  <a:pos x="107" y="26"/>
                </a:cxn>
                <a:cxn ang="0">
                  <a:pos x="107" y="26"/>
                </a:cxn>
              </a:cxnLst>
              <a:rect l="0" t="0" r="r" b="b"/>
              <a:pathLst>
                <a:path w="107" h="32">
                  <a:moveTo>
                    <a:pt x="107" y="26"/>
                  </a:moveTo>
                  <a:lnTo>
                    <a:pt x="107" y="26"/>
                  </a:lnTo>
                  <a:lnTo>
                    <a:pt x="106" y="27"/>
                  </a:lnTo>
                  <a:lnTo>
                    <a:pt x="106" y="28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96" y="32"/>
                  </a:lnTo>
                  <a:lnTo>
                    <a:pt x="87" y="31"/>
                  </a:lnTo>
                  <a:lnTo>
                    <a:pt x="78" y="28"/>
                  </a:lnTo>
                  <a:lnTo>
                    <a:pt x="70" y="25"/>
                  </a:lnTo>
                  <a:lnTo>
                    <a:pt x="53" y="19"/>
                  </a:lnTo>
                  <a:lnTo>
                    <a:pt x="43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26" y="15"/>
                  </a:lnTo>
                  <a:lnTo>
                    <a:pt x="17" y="13"/>
                  </a:lnTo>
                  <a:lnTo>
                    <a:pt x="9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6" y="3"/>
                  </a:lnTo>
                  <a:lnTo>
                    <a:pt x="48" y="5"/>
                  </a:lnTo>
                  <a:lnTo>
                    <a:pt x="60" y="7"/>
                  </a:lnTo>
                  <a:lnTo>
                    <a:pt x="71" y="10"/>
                  </a:lnTo>
                  <a:lnTo>
                    <a:pt x="80" y="15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5" y="18"/>
                  </a:lnTo>
                  <a:lnTo>
                    <a:pt x="101" y="19"/>
                  </a:lnTo>
                  <a:lnTo>
                    <a:pt x="105" y="21"/>
                  </a:lnTo>
                  <a:lnTo>
                    <a:pt x="106" y="24"/>
                  </a:lnTo>
                  <a:lnTo>
                    <a:pt x="107" y="26"/>
                  </a:lnTo>
                  <a:lnTo>
                    <a:pt x="107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2" name="Freeform 151"/>
            <p:cNvSpPr/>
            <p:nvPr/>
          </p:nvSpPr>
          <p:spPr bwMode="auto">
            <a:xfrm>
              <a:off x="2719388" y="1049338"/>
              <a:ext cx="61913" cy="61913"/>
            </a:xfrm>
            <a:custGeom>
              <a:avLst/>
              <a:gdLst/>
              <a:ahLst/>
              <a:cxnLst>
                <a:cxn ang="0">
                  <a:pos x="22" y="82"/>
                </a:cxn>
                <a:cxn ang="0">
                  <a:pos x="22" y="90"/>
                </a:cxn>
                <a:cxn ang="0">
                  <a:pos x="21" y="95"/>
                </a:cxn>
                <a:cxn ang="0">
                  <a:pos x="33" y="100"/>
                </a:cxn>
                <a:cxn ang="0">
                  <a:pos x="66" y="104"/>
                </a:cxn>
                <a:cxn ang="0">
                  <a:pos x="82" y="105"/>
                </a:cxn>
                <a:cxn ang="0">
                  <a:pos x="94" y="104"/>
                </a:cxn>
                <a:cxn ang="0">
                  <a:pos x="101" y="105"/>
                </a:cxn>
                <a:cxn ang="0">
                  <a:pos x="104" y="110"/>
                </a:cxn>
                <a:cxn ang="0">
                  <a:pos x="92" y="113"/>
                </a:cxn>
                <a:cxn ang="0">
                  <a:pos x="66" y="117"/>
                </a:cxn>
                <a:cxn ang="0">
                  <a:pos x="37" y="115"/>
                </a:cxn>
                <a:cxn ang="0">
                  <a:pos x="11" y="106"/>
                </a:cxn>
                <a:cxn ang="0">
                  <a:pos x="0" y="101"/>
                </a:cxn>
                <a:cxn ang="0">
                  <a:pos x="1" y="91"/>
                </a:cxn>
                <a:cxn ang="0">
                  <a:pos x="9" y="76"/>
                </a:cxn>
                <a:cxn ang="0">
                  <a:pos x="14" y="69"/>
                </a:cxn>
                <a:cxn ang="0">
                  <a:pos x="43" y="64"/>
                </a:cxn>
                <a:cxn ang="0">
                  <a:pos x="76" y="58"/>
                </a:cxn>
                <a:cxn ang="0">
                  <a:pos x="90" y="52"/>
                </a:cxn>
                <a:cxn ang="0">
                  <a:pos x="100" y="44"/>
                </a:cxn>
                <a:cxn ang="0">
                  <a:pos x="103" y="31"/>
                </a:cxn>
                <a:cxn ang="0">
                  <a:pos x="98" y="15"/>
                </a:cxn>
                <a:cxn ang="0">
                  <a:pos x="88" y="13"/>
                </a:cxn>
                <a:cxn ang="0">
                  <a:pos x="79" y="12"/>
                </a:cxn>
                <a:cxn ang="0">
                  <a:pos x="73" y="13"/>
                </a:cxn>
                <a:cxn ang="0">
                  <a:pos x="61" y="24"/>
                </a:cxn>
                <a:cxn ang="0">
                  <a:pos x="54" y="29"/>
                </a:cxn>
                <a:cxn ang="0">
                  <a:pos x="44" y="31"/>
                </a:cxn>
                <a:cxn ang="0">
                  <a:pos x="44" y="26"/>
                </a:cxn>
                <a:cxn ang="0">
                  <a:pos x="46" y="16"/>
                </a:cxn>
                <a:cxn ang="0">
                  <a:pos x="53" y="10"/>
                </a:cxn>
                <a:cxn ang="0">
                  <a:pos x="62" y="4"/>
                </a:cxn>
                <a:cxn ang="0">
                  <a:pos x="78" y="0"/>
                </a:cxn>
                <a:cxn ang="0">
                  <a:pos x="96" y="1"/>
                </a:cxn>
                <a:cxn ang="0">
                  <a:pos x="106" y="4"/>
                </a:cxn>
                <a:cxn ang="0">
                  <a:pos x="111" y="7"/>
                </a:cxn>
                <a:cxn ang="0">
                  <a:pos x="116" y="22"/>
                </a:cxn>
                <a:cxn ang="0">
                  <a:pos x="118" y="35"/>
                </a:cxn>
                <a:cxn ang="0">
                  <a:pos x="117" y="43"/>
                </a:cxn>
                <a:cxn ang="0">
                  <a:pos x="112" y="55"/>
                </a:cxn>
                <a:cxn ang="0">
                  <a:pos x="102" y="63"/>
                </a:cxn>
                <a:cxn ang="0">
                  <a:pos x="82" y="72"/>
                </a:cxn>
                <a:cxn ang="0">
                  <a:pos x="52" y="78"/>
                </a:cxn>
                <a:cxn ang="0">
                  <a:pos x="22" y="82"/>
                </a:cxn>
              </a:cxnLst>
              <a:rect l="0" t="0" r="r" b="b"/>
              <a:pathLst>
                <a:path w="118" h="117">
                  <a:moveTo>
                    <a:pt x="22" y="82"/>
                  </a:moveTo>
                  <a:lnTo>
                    <a:pt x="22" y="82"/>
                  </a:lnTo>
                  <a:lnTo>
                    <a:pt x="23" y="87"/>
                  </a:lnTo>
                  <a:lnTo>
                    <a:pt x="22" y="90"/>
                  </a:lnTo>
                  <a:lnTo>
                    <a:pt x="21" y="92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33" y="100"/>
                  </a:lnTo>
                  <a:lnTo>
                    <a:pt x="50" y="103"/>
                  </a:lnTo>
                  <a:lnTo>
                    <a:pt x="66" y="104"/>
                  </a:lnTo>
                  <a:lnTo>
                    <a:pt x="82" y="105"/>
                  </a:lnTo>
                  <a:lnTo>
                    <a:pt x="82" y="105"/>
                  </a:lnTo>
                  <a:lnTo>
                    <a:pt x="88" y="105"/>
                  </a:lnTo>
                  <a:lnTo>
                    <a:pt x="94" y="104"/>
                  </a:lnTo>
                  <a:lnTo>
                    <a:pt x="98" y="104"/>
                  </a:lnTo>
                  <a:lnTo>
                    <a:pt x="101" y="105"/>
                  </a:lnTo>
                  <a:lnTo>
                    <a:pt x="103" y="107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92" y="113"/>
                  </a:lnTo>
                  <a:lnTo>
                    <a:pt x="79" y="117"/>
                  </a:lnTo>
                  <a:lnTo>
                    <a:pt x="66" y="117"/>
                  </a:lnTo>
                  <a:lnTo>
                    <a:pt x="51" y="117"/>
                  </a:lnTo>
                  <a:lnTo>
                    <a:pt x="37" y="115"/>
                  </a:lnTo>
                  <a:lnTo>
                    <a:pt x="23" y="111"/>
                  </a:lnTo>
                  <a:lnTo>
                    <a:pt x="11" y="10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1" y="91"/>
                  </a:lnTo>
                  <a:lnTo>
                    <a:pt x="5" y="83"/>
                  </a:lnTo>
                  <a:lnTo>
                    <a:pt x="9" y="76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27" y="66"/>
                  </a:lnTo>
                  <a:lnTo>
                    <a:pt x="43" y="64"/>
                  </a:lnTo>
                  <a:lnTo>
                    <a:pt x="60" y="62"/>
                  </a:lnTo>
                  <a:lnTo>
                    <a:pt x="76" y="58"/>
                  </a:lnTo>
                  <a:lnTo>
                    <a:pt x="84" y="56"/>
                  </a:lnTo>
                  <a:lnTo>
                    <a:pt x="90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2" y="39"/>
                  </a:lnTo>
                  <a:lnTo>
                    <a:pt x="103" y="31"/>
                  </a:lnTo>
                  <a:lnTo>
                    <a:pt x="102" y="24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88" y="13"/>
                  </a:lnTo>
                  <a:lnTo>
                    <a:pt x="84" y="12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73" y="13"/>
                  </a:lnTo>
                  <a:lnTo>
                    <a:pt x="69" y="16"/>
                  </a:lnTo>
                  <a:lnTo>
                    <a:pt x="61" y="24"/>
                  </a:lnTo>
                  <a:lnTo>
                    <a:pt x="57" y="27"/>
                  </a:lnTo>
                  <a:lnTo>
                    <a:pt x="54" y="29"/>
                  </a:lnTo>
                  <a:lnTo>
                    <a:pt x="50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26"/>
                  </a:lnTo>
                  <a:lnTo>
                    <a:pt x="45" y="20"/>
                  </a:lnTo>
                  <a:lnTo>
                    <a:pt x="46" y="16"/>
                  </a:lnTo>
                  <a:lnTo>
                    <a:pt x="50" y="13"/>
                  </a:lnTo>
                  <a:lnTo>
                    <a:pt x="53" y="10"/>
                  </a:lnTo>
                  <a:lnTo>
                    <a:pt x="57" y="6"/>
                  </a:lnTo>
                  <a:lnTo>
                    <a:pt x="62" y="4"/>
                  </a:lnTo>
                  <a:lnTo>
                    <a:pt x="68" y="2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6" y="1"/>
                  </a:lnTo>
                  <a:lnTo>
                    <a:pt x="101" y="2"/>
                  </a:lnTo>
                  <a:lnTo>
                    <a:pt x="106" y="4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3" y="16"/>
                  </a:lnTo>
                  <a:lnTo>
                    <a:pt x="116" y="22"/>
                  </a:lnTo>
                  <a:lnTo>
                    <a:pt x="118" y="29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7" y="43"/>
                  </a:lnTo>
                  <a:lnTo>
                    <a:pt x="115" y="49"/>
                  </a:lnTo>
                  <a:lnTo>
                    <a:pt x="112" y="55"/>
                  </a:lnTo>
                  <a:lnTo>
                    <a:pt x="106" y="59"/>
                  </a:lnTo>
                  <a:lnTo>
                    <a:pt x="102" y="63"/>
                  </a:lnTo>
                  <a:lnTo>
                    <a:pt x="96" y="66"/>
                  </a:lnTo>
                  <a:lnTo>
                    <a:pt x="82" y="72"/>
                  </a:lnTo>
                  <a:lnTo>
                    <a:pt x="67" y="75"/>
                  </a:lnTo>
                  <a:lnTo>
                    <a:pt x="52" y="78"/>
                  </a:lnTo>
                  <a:lnTo>
                    <a:pt x="22" y="82"/>
                  </a:lnTo>
                  <a:lnTo>
                    <a:pt x="22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3" name="Freeform 152"/>
            <p:cNvSpPr/>
            <p:nvPr/>
          </p:nvSpPr>
          <p:spPr bwMode="auto">
            <a:xfrm>
              <a:off x="2479676" y="1055688"/>
              <a:ext cx="114300" cy="889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52" y="30"/>
                </a:cxn>
                <a:cxn ang="0">
                  <a:pos x="52" y="36"/>
                </a:cxn>
                <a:cxn ang="0">
                  <a:pos x="89" y="20"/>
                </a:cxn>
                <a:cxn ang="0">
                  <a:pos x="115" y="17"/>
                </a:cxn>
                <a:cxn ang="0">
                  <a:pos x="135" y="23"/>
                </a:cxn>
                <a:cxn ang="0">
                  <a:pos x="142" y="43"/>
                </a:cxn>
                <a:cxn ang="0">
                  <a:pos x="151" y="47"/>
                </a:cxn>
                <a:cxn ang="0">
                  <a:pos x="186" y="39"/>
                </a:cxn>
                <a:cxn ang="0">
                  <a:pos x="205" y="43"/>
                </a:cxn>
                <a:cxn ang="0">
                  <a:pos x="216" y="54"/>
                </a:cxn>
                <a:cxn ang="0">
                  <a:pos x="215" y="79"/>
                </a:cxn>
                <a:cxn ang="0">
                  <a:pos x="207" y="96"/>
                </a:cxn>
                <a:cxn ang="0">
                  <a:pos x="185" y="140"/>
                </a:cxn>
                <a:cxn ang="0">
                  <a:pos x="176" y="165"/>
                </a:cxn>
                <a:cxn ang="0">
                  <a:pos x="168" y="167"/>
                </a:cxn>
                <a:cxn ang="0">
                  <a:pos x="162" y="165"/>
                </a:cxn>
                <a:cxn ang="0">
                  <a:pos x="161" y="157"/>
                </a:cxn>
                <a:cxn ang="0">
                  <a:pos x="170" y="146"/>
                </a:cxn>
                <a:cxn ang="0">
                  <a:pos x="186" y="112"/>
                </a:cxn>
                <a:cxn ang="0">
                  <a:pos x="202" y="79"/>
                </a:cxn>
                <a:cxn ang="0">
                  <a:pos x="202" y="64"/>
                </a:cxn>
                <a:cxn ang="0">
                  <a:pos x="190" y="50"/>
                </a:cxn>
                <a:cxn ang="0">
                  <a:pos x="164" y="55"/>
                </a:cxn>
                <a:cxn ang="0">
                  <a:pos x="133" y="73"/>
                </a:cxn>
                <a:cxn ang="0">
                  <a:pos x="112" y="112"/>
                </a:cxn>
                <a:cxn ang="0">
                  <a:pos x="103" y="129"/>
                </a:cxn>
                <a:cxn ang="0">
                  <a:pos x="92" y="136"/>
                </a:cxn>
                <a:cxn ang="0">
                  <a:pos x="91" y="122"/>
                </a:cxn>
                <a:cxn ang="0">
                  <a:pos x="120" y="71"/>
                </a:cxn>
                <a:cxn ang="0">
                  <a:pos x="126" y="51"/>
                </a:cxn>
                <a:cxn ang="0">
                  <a:pos x="123" y="29"/>
                </a:cxn>
                <a:cxn ang="0">
                  <a:pos x="97" y="30"/>
                </a:cxn>
                <a:cxn ang="0">
                  <a:pos x="68" y="43"/>
                </a:cxn>
                <a:cxn ang="0">
                  <a:pos x="40" y="62"/>
                </a:cxn>
                <a:cxn ang="0">
                  <a:pos x="34" y="77"/>
                </a:cxn>
                <a:cxn ang="0">
                  <a:pos x="20" y="107"/>
                </a:cxn>
                <a:cxn ang="0">
                  <a:pos x="9" y="119"/>
                </a:cxn>
                <a:cxn ang="0">
                  <a:pos x="0" y="115"/>
                </a:cxn>
                <a:cxn ang="0">
                  <a:pos x="26" y="61"/>
                </a:cxn>
                <a:cxn ang="0">
                  <a:pos x="42" y="19"/>
                </a:cxn>
                <a:cxn ang="0">
                  <a:pos x="50" y="2"/>
                </a:cxn>
                <a:cxn ang="0">
                  <a:pos x="52" y="0"/>
                </a:cxn>
                <a:cxn ang="0">
                  <a:pos x="59" y="3"/>
                </a:cxn>
              </a:cxnLst>
              <a:rect l="0" t="0" r="r" b="b"/>
              <a:pathLst>
                <a:path w="217" h="168">
                  <a:moveTo>
                    <a:pt x="59" y="3"/>
                  </a:moveTo>
                  <a:lnTo>
                    <a:pt x="59" y="3"/>
                  </a:lnTo>
                  <a:lnTo>
                    <a:pt x="59" y="7"/>
                  </a:lnTo>
                  <a:lnTo>
                    <a:pt x="58" y="13"/>
                  </a:lnTo>
                  <a:lnTo>
                    <a:pt x="55" y="21"/>
                  </a:lnTo>
                  <a:lnTo>
                    <a:pt x="52" y="30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36"/>
                  </a:lnTo>
                  <a:lnTo>
                    <a:pt x="58" y="32"/>
                  </a:lnTo>
                  <a:lnTo>
                    <a:pt x="72" y="25"/>
                  </a:lnTo>
                  <a:lnTo>
                    <a:pt x="89" y="20"/>
                  </a:lnTo>
                  <a:lnTo>
                    <a:pt x="98" y="18"/>
                  </a:lnTo>
                  <a:lnTo>
                    <a:pt x="106" y="17"/>
                  </a:lnTo>
                  <a:lnTo>
                    <a:pt x="115" y="17"/>
                  </a:lnTo>
                  <a:lnTo>
                    <a:pt x="122" y="18"/>
                  </a:lnTo>
                  <a:lnTo>
                    <a:pt x="130" y="20"/>
                  </a:lnTo>
                  <a:lnTo>
                    <a:pt x="135" y="23"/>
                  </a:lnTo>
                  <a:lnTo>
                    <a:pt x="140" y="28"/>
                  </a:lnTo>
                  <a:lnTo>
                    <a:pt x="142" y="34"/>
                  </a:lnTo>
                  <a:lnTo>
                    <a:pt x="142" y="43"/>
                  </a:lnTo>
                  <a:lnTo>
                    <a:pt x="140" y="52"/>
                  </a:lnTo>
                  <a:lnTo>
                    <a:pt x="140" y="52"/>
                  </a:lnTo>
                  <a:lnTo>
                    <a:pt x="151" y="47"/>
                  </a:lnTo>
                  <a:lnTo>
                    <a:pt x="165" y="43"/>
                  </a:lnTo>
                  <a:lnTo>
                    <a:pt x="179" y="39"/>
                  </a:lnTo>
                  <a:lnTo>
                    <a:pt x="186" y="39"/>
                  </a:lnTo>
                  <a:lnTo>
                    <a:pt x="193" y="39"/>
                  </a:lnTo>
                  <a:lnTo>
                    <a:pt x="200" y="40"/>
                  </a:lnTo>
                  <a:lnTo>
                    <a:pt x="205" y="43"/>
                  </a:lnTo>
                  <a:lnTo>
                    <a:pt x="209" y="45"/>
                  </a:lnTo>
                  <a:lnTo>
                    <a:pt x="213" y="49"/>
                  </a:lnTo>
                  <a:lnTo>
                    <a:pt x="216" y="54"/>
                  </a:lnTo>
                  <a:lnTo>
                    <a:pt x="217" y="61"/>
                  </a:lnTo>
                  <a:lnTo>
                    <a:pt x="217" y="69"/>
                  </a:lnTo>
                  <a:lnTo>
                    <a:pt x="215" y="79"/>
                  </a:lnTo>
                  <a:lnTo>
                    <a:pt x="215" y="79"/>
                  </a:lnTo>
                  <a:lnTo>
                    <a:pt x="211" y="86"/>
                  </a:lnTo>
                  <a:lnTo>
                    <a:pt x="207" y="96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85" y="140"/>
                  </a:lnTo>
                  <a:lnTo>
                    <a:pt x="180" y="152"/>
                  </a:lnTo>
                  <a:lnTo>
                    <a:pt x="176" y="165"/>
                  </a:lnTo>
                  <a:lnTo>
                    <a:pt x="176" y="165"/>
                  </a:lnTo>
                  <a:lnTo>
                    <a:pt x="173" y="165"/>
                  </a:lnTo>
                  <a:lnTo>
                    <a:pt x="171" y="166"/>
                  </a:lnTo>
                  <a:lnTo>
                    <a:pt x="168" y="167"/>
                  </a:lnTo>
                  <a:lnTo>
                    <a:pt x="165" y="168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1" y="163"/>
                  </a:lnTo>
                  <a:lnTo>
                    <a:pt x="160" y="159"/>
                  </a:lnTo>
                  <a:lnTo>
                    <a:pt x="161" y="157"/>
                  </a:lnTo>
                  <a:lnTo>
                    <a:pt x="165" y="153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4" y="140"/>
                  </a:lnTo>
                  <a:lnTo>
                    <a:pt x="178" y="131"/>
                  </a:lnTo>
                  <a:lnTo>
                    <a:pt x="186" y="112"/>
                  </a:lnTo>
                  <a:lnTo>
                    <a:pt x="193" y="93"/>
                  </a:lnTo>
                  <a:lnTo>
                    <a:pt x="197" y="85"/>
                  </a:lnTo>
                  <a:lnTo>
                    <a:pt x="202" y="79"/>
                  </a:lnTo>
                  <a:lnTo>
                    <a:pt x="202" y="79"/>
                  </a:lnTo>
                  <a:lnTo>
                    <a:pt x="202" y="71"/>
                  </a:lnTo>
                  <a:lnTo>
                    <a:pt x="202" y="64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90" y="50"/>
                  </a:lnTo>
                  <a:lnTo>
                    <a:pt x="181" y="50"/>
                  </a:lnTo>
                  <a:lnTo>
                    <a:pt x="173" y="52"/>
                  </a:lnTo>
                  <a:lnTo>
                    <a:pt x="164" y="55"/>
                  </a:lnTo>
                  <a:lnTo>
                    <a:pt x="148" y="64"/>
                  </a:lnTo>
                  <a:lnTo>
                    <a:pt x="133" y="73"/>
                  </a:lnTo>
                  <a:lnTo>
                    <a:pt x="133" y="73"/>
                  </a:lnTo>
                  <a:lnTo>
                    <a:pt x="130" y="82"/>
                  </a:lnTo>
                  <a:lnTo>
                    <a:pt x="123" y="9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07" y="121"/>
                  </a:lnTo>
                  <a:lnTo>
                    <a:pt x="103" y="129"/>
                  </a:lnTo>
                  <a:lnTo>
                    <a:pt x="101" y="134"/>
                  </a:lnTo>
                  <a:lnTo>
                    <a:pt x="97" y="136"/>
                  </a:lnTo>
                  <a:lnTo>
                    <a:pt x="92" y="136"/>
                  </a:lnTo>
                  <a:lnTo>
                    <a:pt x="86" y="135"/>
                  </a:lnTo>
                  <a:lnTo>
                    <a:pt x="86" y="135"/>
                  </a:lnTo>
                  <a:lnTo>
                    <a:pt x="91" y="122"/>
                  </a:lnTo>
                  <a:lnTo>
                    <a:pt x="98" y="109"/>
                  </a:lnTo>
                  <a:lnTo>
                    <a:pt x="114" y="84"/>
                  </a:lnTo>
                  <a:lnTo>
                    <a:pt x="120" y="71"/>
                  </a:lnTo>
                  <a:lnTo>
                    <a:pt x="122" y="65"/>
                  </a:lnTo>
                  <a:lnTo>
                    <a:pt x="125" y="58"/>
                  </a:lnTo>
                  <a:lnTo>
                    <a:pt x="126" y="51"/>
                  </a:lnTo>
                  <a:lnTo>
                    <a:pt x="127" y="44"/>
                  </a:lnTo>
                  <a:lnTo>
                    <a:pt x="126" y="36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09" y="28"/>
                  </a:lnTo>
                  <a:lnTo>
                    <a:pt x="97" y="30"/>
                  </a:lnTo>
                  <a:lnTo>
                    <a:pt x="86" y="33"/>
                  </a:lnTo>
                  <a:lnTo>
                    <a:pt x="76" y="37"/>
                  </a:lnTo>
                  <a:lnTo>
                    <a:pt x="68" y="43"/>
                  </a:lnTo>
                  <a:lnTo>
                    <a:pt x="59" y="49"/>
                  </a:lnTo>
                  <a:lnTo>
                    <a:pt x="51" y="55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7" y="69"/>
                  </a:lnTo>
                  <a:lnTo>
                    <a:pt x="34" y="77"/>
                  </a:lnTo>
                  <a:lnTo>
                    <a:pt x="27" y="93"/>
                  </a:lnTo>
                  <a:lnTo>
                    <a:pt x="24" y="100"/>
                  </a:lnTo>
                  <a:lnTo>
                    <a:pt x="20" y="107"/>
                  </a:lnTo>
                  <a:lnTo>
                    <a:pt x="14" y="113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6" y="119"/>
                  </a:lnTo>
                  <a:lnTo>
                    <a:pt x="5" y="118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3" y="88"/>
                  </a:lnTo>
                  <a:lnTo>
                    <a:pt x="26" y="61"/>
                  </a:lnTo>
                  <a:lnTo>
                    <a:pt x="31" y="48"/>
                  </a:lnTo>
                  <a:lnTo>
                    <a:pt x="38" y="33"/>
                  </a:lnTo>
                  <a:lnTo>
                    <a:pt x="42" y="19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0" y="2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1"/>
                  </a:lnTo>
                  <a:lnTo>
                    <a:pt x="59" y="3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4" name="Freeform 153"/>
            <p:cNvSpPr/>
            <p:nvPr/>
          </p:nvSpPr>
          <p:spPr bwMode="auto">
            <a:xfrm>
              <a:off x="2397126" y="1065213"/>
              <a:ext cx="57150" cy="14288"/>
            </a:xfrm>
            <a:custGeom>
              <a:avLst/>
              <a:gdLst/>
              <a:ahLst/>
              <a:cxnLst>
                <a:cxn ang="0">
                  <a:pos x="106" y="25"/>
                </a:cxn>
                <a:cxn ang="0">
                  <a:pos x="106" y="25"/>
                </a:cxn>
                <a:cxn ang="0">
                  <a:pos x="103" y="27"/>
                </a:cxn>
                <a:cxn ang="0">
                  <a:pos x="100" y="27"/>
                </a:cxn>
                <a:cxn ang="0">
                  <a:pos x="97" y="27"/>
                </a:cxn>
                <a:cxn ang="0">
                  <a:pos x="93" y="26"/>
                </a:cxn>
                <a:cxn ang="0">
                  <a:pos x="87" y="22"/>
                </a:cxn>
                <a:cxn ang="0">
                  <a:pos x="80" y="19"/>
                </a:cxn>
                <a:cxn ang="0">
                  <a:pos x="80" y="19"/>
                </a:cxn>
                <a:cxn ang="0">
                  <a:pos x="77" y="19"/>
                </a:cxn>
                <a:cxn ang="0">
                  <a:pos x="73" y="20"/>
                </a:cxn>
                <a:cxn ang="0">
                  <a:pos x="70" y="21"/>
                </a:cxn>
                <a:cxn ang="0">
                  <a:pos x="67" y="21"/>
                </a:cxn>
                <a:cxn ang="0">
                  <a:pos x="67" y="21"/>
                </a:cxn>
                <a:cxn ang="0">
                  <a:pos x="61" y="20"/>
                </a:cxn>
                <a:cxn ang="0">
                  <a:pos x="56" y="18"/>
                </a:cxn>
                <a:cxn ang="0">
                  <a:pos x="45" y="15"/>
                </a:cxn>
                <a:cxn ang="0">
                  <a:pos x="45" y="15"/>
                </a:cxn>
                <a:cxn ang="0">
                  <a:pos x="32" y="13"/>
                </a:cxn>
                <a:cxn ang="0">
                  <a:pos x="19" y="12"/>
                </a:cxn>
                <a:cxn ang="0">
                  <a:pos x="13" y="11"/>
                </a:cxn>
                <a:cxn ang="0">
                  <a:pos x="8" y="9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3" y="0"/>
                </a:cxn>
                <a:cxn ang="0">
                  <a:pos x="24" y="0"/>
                </a:cxn>
                <a:cxn ang="0">
                  <a:pos x="34" y="1"/>
                </a:cxn>
                <a:cxn ang="0">
                  <a:pos x="44" y="2"/>
                </a:cxn>
                <a:cxn ang="0">
                  <a:pos x="63" y="7"/>
                </a:cxn>
                <a:cxn ang="0">
                  <a:pos x="82" y="11"/>
                </a:cxn>
                <a:cxn ang="0">
                  <a:pos x="82" y="11"/>
                </a:cxn>
                <a:cxn ang="0">
                  <a:pos x="91" y="11"/>
                </a:cxn>
                <a:cxn ang="0">
                  <a:pos x="99" y="13"/>
                </a:cxn>
                <a:cxn ang="0">
                  <a:pos x="102" y="14"/>
                </a:cxn>
                <a:cxn ang="0">
                  <a:pos x="104" y="16"/>
                </a:cxn>
                <a:cxn ang="0">
                  <a:pos x="105" y="20"/>
                </a:cxn>
                <a:cxn ang="0">
                  <a:pos x="106" y="25"/>
                </a:cxn>
                <a:cxn ang="0">
                  <a:pos x="106" y="25"/>
                </a:cxn>
              </a:cxnLst>
              <a:rect l="0" t="0" r="r" b="b"/>
              <a:pathLst>
                <a:path w="106" h="27">
                  <a:moveTo>
                    <a:pt x="106" y="25"/>
                  </a:moveTo>
                  <a:lnTo>
                    <a:pt x="106" y="25"/>
                  </a:lnTo>
                  <a:lnTo>
                    <a:pt x="103" y="27"/>
                  </a:lnTo>
                  <a:lnTo>
                    <a:pt x="100" y="27"/>
                  </a:lnTo>
                  <a:lnTo>
                    <a:pt x="97" y="27"/>
                  </a:lnTo>
                  <a:lnTo>
                    <a:pt x="93" y="26"/>
                  </a:lnTo>
                  <a:lnTo>
                    <a:pt x="87" y="22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77" y="19"/>
                  </a:lnTo>
                  <a:lnTo>
                    <a:pt x="73" y="20"/>
                  </a:lnTo>
                  <a:lnTo>
                    <a:pt x="70" y="21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61" y="20"/>
                  </a:lnTo>
                  <a:lnTo>
                    <a:pt x="56" y="18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32" y="13"/>
                  </a:lnTo>
                  <a:lnTo>
                    <a:pt x="19" y="12"/>
                  </a:lnTo>
                  <a:lnTo>
                    <a:pt x="13" y="11"/>
                  </a:lnTo>
                  <a:lnTo>
                    <a:pt x="8" y="9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3" y="0"/>
                  </a:lnTo>
                  <a:lnTo>
                    <a:pt x="24" y="0"/>
                  </a:lnTo>
                  <a:lnTo>
                    <a:pt x="34" y="1"/>
                  </a:lnTo>
                  <a:lnTo>
                    <a:pt x="44" y="2"/>
                  </a:lnTo>
                  <a:lnTo>
                    <a:pt x="63" y="7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91" y="11"/>
                  </a:lnTo>
                  <a:lnTo>
                    <a:pt x="99" y="13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5" y="20"/>
                  </a:lnTo>
                  <a:lnTo>
                    <a:pt x="106" y="25"/>
                  </a:lnTo>
                  <a:lnTo>
                    <a:pt x="106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5" name="Freeform 154"/>
            <p:cNvSpPr/>
            <p:nvPr/>
          </p:nvSpPr>
          <p:spPr bwMode="auto">
            <a:xfrm>
              <a:off x="2614613" y="1093788"/>
              <a:ext cx="63500" cy="69850"/>
            </a:xfrm>
            <a:custGeom>
              <a:avLst/>
              <a:gdLst/>
              <a:ahLst/>
              <a:cxnLst>
                <a:cxn ang="0">
                  <a:pos x="118" y="22"/>
                </a:cxn>
                <a:cxn ang="0">
                  <a:pos x="114" y="26"/>
                </a:cxn>
                <a:cxn ang="0">
                  <a:pos x="106" y="28"/>
                </a:cxn>
                <a:cxn ang="0">
                  <a:pos x="104" y="26"/>
                </a:cxn>
                <a:cxn ang="0">
                  <a:pos x="102" y="21"/>
                </a:cxn>
                <a:cxn ang="0">
                  <a:pos x="100" y="15"/>
                </a:cxn>
                <a:cxn ang="0">
                  <a:pos x="98" y="12"/>
                </a:cxn>
                <a:cxn ang="0">
                  <a:pos x="94" y="10"/>
                </a:cxn>
                <a:cxn ang="0">
                  <a:pos x="76" y="11"/>
                </a:cxn>
                <a:cxn ang="0">
                  <a:pos x="54" y="15"/>
                </a:cxn>
                <a:cxn ang="0">
                  <a:pos x="40" y="20"/>
                </a:cxn>
                <a:cxn ang="0">
                  <a:pos x="35" y="25"/>
                </a:cxn>
                <a:cxn ang="0">
                  <a:pos x="26" y="33"/>
                </a:cxn>
                <a:cxn ang="0">
                  <a:pos x="21" y="45"/>
                </a:cxn>
                <a:cxn ang="0">
                  <a:pos x="14" y="71"/>
                </a:cxn>
                <a:cxn ang="0">
                  <a:pos x="14" y="85"/>
                </a:cxn>
                <a:cxn ang="0">
                  <a:pos x="17" y="98"/>
                </a:cxn>
                <a:cxn ang="0">
                  <a:pos x="24" y="108"/>
                </a:cxn>
                <a:cxn ang="0">
                  <a:pos x="35" y="115"/>
                </a:cxn>
                <a:cxn ang="0">
                  <a:pos x="40" y="117"/>
                </a:cxn>
                <a:cxn ang="0">
                  <a:pos x="57" y="119"/>
                </a:cxn>
                <a:cxn ang="0">
                  <a:pos x="81" y="115"/>
                </a:cxn>
                <a:cxn ang="0">
                  <a:pos x="102" y="106"/>
                </a:cxn>
                <a:cxn ang="0">
                  <a:pos x="116" y="90"/>
                </a:cxn>
                <a:cxn ang="0">
                  <a:pos x="118" y="94"/>
                </a:cxn>
                <a:cxn ang="0">
                  <a:pos x="119" y="100"/>
                </a:cxn>
                <a:cxn ang="0">
                  <a:pos x="117" y="107"/>
                </a:cxn>
                <a:cxn ang="0">
                  <a:pos x="108" y="116"/>
                </a:cxn>
                <a:cxn ang="0">
                  <a:pos x="91" y="126"/>
                </a:cxn>
                <a:cxn ang="0">
                  <a:pos x="76" y="131"/>
                </a:cxn>
                <a:cxn ang="0">
                  <a:pos x="69" y="132"/>
                </a:cxn>
                <a:cxn ang="0">
                  <a:pos x="53" y="132"/>
                </a:cxn>
                <a:cxn ang="0">
                  <a:pos x="39" y="129"/>
                </a:cxn>
                <a:cxn ang="0">
                  <a:pos x="26" y="124"/>
                </a:cxn>
                <a:cxn ang="0">
                  <a:pos x="15" y="115"/>
                </a:cxn>
                <a:cxn ang="0">
                  <a:pos x="8" y="104"/>
                </a:cxn>
                <a:cxn ang="0">
                  <a:pos x="2" y="91"/>
                </a:cxn>
                <a:cxn ang="0">
                  <a:pos x="0" y="73"/>
                </a:cxn>
                <a:cxn ang="0">
                  <a:pos x="1" y="65"/>
                </a:cxn>
                <a:cxn ang="0">
                  <a:pos x="5" y="49"/>
                </a:cxn>
                <a:cxn ang="0">
                  <a:pos x="13" y="33"/>
                </a:cxn>
                <a:cxn ang="0">
                  <a:pos x="25" y="18"/>
                </a:cxn>
                <a:cxn ang="0">
                  <a:pos x="40" y="7"/>
                </a:cxn>
                <a:cxn ang="0">
                  <a:pos x="51" y="4"/>
                </a:cxn>
                <a:cxn ang="0">
                  <a:pos x="75" y="0"/>
                </a:cxn>
                <a:cxn ang="0">
                  <a:pos x="98" y="2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18" y="22"/>
                </a:cxn>
              </a:cxnLst>
              <a:rect l="0" t="0" r="r" b="b"/>
              <a:pathLst>
                <a:path w="119" h="132">
                  <a:moveTo>
                    <a:pt x="118" y="22"/>
                  </a:moveTo>
                  <a:lnTo>
                    <a:pt x="118" y="22"/>
                  </a:lnTo>
                  <a:lnTo>
                    <a:pt x="117" y="24"/>
                  </a:lnTo>
                  <a:lnTo>
                    <a:pt x="114" y="26"/>
                  </a:lnTo>
                  <a:lnTo>
                    <a:pt x="111" y="27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4" y="26"/>
                  </a:lnTo>
                  <a:lnTo>
                    <a:pt x="103" y="25"/>
                  </a:lnTo>
                  <a:lnTo>
                    <a:pt x="102" y="21"/>
                  </a:lnTo>
                  <a:lnTo>
                    <a:pt x="101" y="17"/>
                  </a:lnTo>
                  <a:lnTo>
                    <a:pt x="100" y="15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76" y="11"/>
                  </a:lnTo>
                  <a:lnTo>
                    <a:pt x="60" y="12"/>
                  </a:lnTo>
                  <a:lnTo>
                    <a:pt x="54" y="15"/>
                  </a:lnTo>
                  <a:lnTo>
                    <a:pt x="46" y="17"/>
                  </a:lnTo>
                  <a:lnTo>
                    <a:pt x="40" y="20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0" y="28"/>
                  </a:lnTo>
                  <a:lnTo>
                    <a:pt x="26" y="33"/>
                  </a:lnTo>
                  <a:lnTo>
                    <a:pt x="23" y="38"/>
                  </a:lnTo>
                  <a:lnTo>
                    <a:pt x="21" y="45"/>
                  </a:lnTo>
                  <a:lnTo>
                    <a:pt x="16" y="57"/>
                  </a:lnTo>
                  <a:lnTo>
                    <a:pt x="14" y="71"/>
                  </a:lnTo>
                  <a:lnTo>
                    <a:pt x="14" y="79"/>
                  </a:lnTo>
                  <a:lnTo>
                    <a:pt x="14" y="85"/>
                  </a:lnTo>
                  <a:lnTo>
                    <a:pt x="15" y="92"/>
                  </a:lnTo>
                  <a:lnTo>
                    <a:pt x="17" y="98"/>
                  </a:lnTo>
                  <a:lnTo>
                    <a:pt x="21" y="103"/>
                  </a:lnTo>
                  <a:lnTo>
                    <a:pt x="24" y="108"/>
                  </a:lnTo>
                  <a:lnTo>
                    <a:pt x="29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0" y="117"/>
                  </a:lnTo>
                  <a:lnTo>
                    <a:pt x="45" y="118"/>
                  </a:lnTo>
                  <a:lnTo>
                    <a:pt x="57" y="119"/>
                  </a:lnTo>
                  <a:lnTo>
                    <a:pt x="69" y="118"/>
                  </a:lnTo>
                  <a:lnTo>
                    <a:pt x="81" y="115"/>
                  </a:lnTo>
                  <a:lnTo>
                    <a:pt x="92" y="111"/>
                  </a:lnTo>
                  <a:lnTo>
                    <a:pt x="102" y="106"/>
                  </a:lnTo>
                  <a:lnTo>
                    <a:pt x="111" y="98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8" y="94"/>
                  </a:lnTo>
                  <a:lnTo>
                    <a:pt x="119" y="97"/>
                  </a:lnTo>
                  <a:lnTo>
                    <a:pt x="119" y="100"/>
                  </a:lnTo>
                  <a:lnTo>
                    <a:pt x="119" y="103"/>
                  </a:lnTo>
                  <a:lnTo>
                    <a:pt x="117" y="107"/>
                  </a:lnTo>
                  <a:lnTo>
                    <a:pt x="115" y="110"/>
                  </a:lnTo>
                  <a:lnTo>
                    <a:pt x="108" y="116"/>
                  </a:lnTo>
                  <a:lnTo>
                    <a:pt x="100" y="122"/>
                  </a:lnTo>
                  <a:lnTo>
                    <a:pt x="91" y="126"/>
                  </a:lnTo>
                  <a:lnTo>
                    <a:pt x="84" y="129"/>
                  </a:lnTo>
                  <a:lnTo>
                    <a:pt x="76" y="131"/>
                  </a:lnTo>
                  <a:lnTo>
                    <a:pt x="76" y="131"/>
                  </a:lnTo>
                  <a:lnTo>
                    <a:pt x="69" y="132"/>
                  </a:lnTo>
                  <a:lnTo>
                    <a:pt x="60" y="132"/>
                  </a:lnTo>
                  <a:lnTo>
                    <a:pt x="53" y="132"/>
                  </a:lnTo>
                  <a:lnTo>
                    <a:pt x="45" y="131"/>
                  </a:lnTo>
                  <a:lnTo>
                    <a:pt x="39" y="129"/>
                  </a:lnTo>
                  <a:lnTo>
                    <a:pt x="31" y="127"/>
                  </a:lnTo>
                  <a:lnTo>
                    <a:pt x="26" y="124"/>
                  </a:lnTo>
                  <a:lnTo>
                    <a:pt x="21" y="119"/>
                  </a:lnTo>
                  <a:lnTo>
                    <a:pt x="15" y="115"/>
                  </a:lnTo>
                  <a:lnTo>
                    <a:pt x="11" y="110"/>
                  </a:lnTo>
                  <a:lnTo>
                    <a:pt x="8" y="104"/>
                  </a:lnTo>
                  <a:lnTo>
                    <a:pt x="5" y="97"/>
                  </a:lnTo>
                  <a:lnTo>
                    <a:pt x="2" y="91"/>
                  </a:lnTo>
                  <a:lnTo>
                    <a:pt x="1" y="82"/>
                  </a:lnTo>
                  <a:lnTo>
                    <a:pt x="0" y="73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2" y="56"/>
                  </a:lnTo>
                  <a:lnTo>
                    <a:pt x="5" y="49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8" y="25"/>
                  </a:lnTo>
                  <a:lnTo>
                    <a:pt x="25" y="18"/>
                  </a:lnTo>
                  <a:lnTo>
                    <a:pt x="32" y="12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51" y="4"/>
                  </a:lnTo>
                  <a:lnTo>
                    <a:pt x="62" y="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98" y="2"/>
                  </a:lnTo>
                  <a:lnTo>
                    <a:pt x="103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5" y="12"/>
                  </a:lnTo>
                  <a:lnTo>
                    <a:pt x="117" y="17"/>
                  </a:lnTo>
                  <a:lnTo>
                    <a:pt x="118" y="22"/>
                  </a:lnTo>
                  <a:lnTo>
                    <a:pt x="11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6" name="Freeform 155"/>
            <p:cNvSpPr>
              <a:spLocks noEditPoints="1"/>
            </p:cNvSpPr>
            <p:nvPr/>
          </p:nvSpPr>
          <p:spPr bwMode="auto">
            <a:xfrm>
              <a:off x="2071688" y="881063"/>
              <a:ext cx="871538" cy="463550"/>
            </a:xfrm>
            <a:custGeom>
              <a:avLst/>
              <a:gdLst/>
              <a:ahLst/>
              <a:cxnLst>
                <a:cxn ang="0">
                  <a:pos x="183" y="382"/>
                </a:cxn>
                <a:cxn ang="0">
                  <a:pos x="153" y="348"/>
                </a:cxn>
                <a:cxn ang="0">
                  <a:pos x="98" y="335"/>
                </a:cxn>
                <a:cxn ang="0">
                  <a:pos x="153" y="232"/>
                </a:cxn>
                <a:cxn ang="0">
                  <a:pos x="235" y="258"/>
                </a:cxn>
                <a:cxn ang="0">
                  <a:pos x="207" y="213"/>
                </a:cxn>
                <a:cxn ang="0">
                  <a:pos x="145" y="196"/>
                </a:cxn>
                <a:cxn ang="0">
                  <a:pos x="202" y="123"/>
                </a:cxn>
                <a:cxn ang="0">
                  <a:pos x="246" y="152"/>
                </a:cxn>
                <a:cxn ang="0">
                  <a:pos x="268" y="82"/>
                </a:cxn>
                <a:cxn ang="0">
                  <a:pos x="207" y="66"/>
                </a:cxn>
                <a:cxn ang="0">
                  <a:pos x="586" y="64"/>
                </a:cxn>
                <a:cxn ang="0">
                  <a:pos x="974" y="140"/>
                </a:cxn>
                <a:cxn ang="0">
                  <a:pos x="1637" y="309"/>
                </a:cxn>
                <a:cxn ang="0">
                  <a:pos x="1477" y="640"/>
                </a:cxn>
                <a:cxn ang="0">
                  <a:pos x="1356" y="868"/>
                </a:cxn>
                <a:cxn ang="0">
                  <a:pos x="929" y="811"/>
                </a:cxn>
                <a:cxn ang="0">
                  <a:pos x="583" y="739"/>
                </a:cxn>
                <a:cxn ang="0">
                  <a:pos x="124" y="634"/>
                </a:cxn>
                <a:cxn ang="0">
                  <a:pos x="18" y="563"/>
                </a:cxn>
                <a:cxn ang="0">
                  <a:pos x="108" y="506"/>
                </a:cxn>
                <a:cxn ang="0">
                  <a:pos x="156" y="484"/>
                </a:cxn>
                <a:cxn ang="0">
                  <a:pos x="101" y="475"/>
                </a:cxn>
                <a:cxn ang="0">
                  <a:pos x="64" y="435"/>
                </a:cxn>
                <a:cxn ang="0">
                  <a:pos x="106" y="455"/>
                </a:cxn>
                <a:cxn ang="0">
                  <a:pos x="171" y="482"/>
                </a:cxn>
                <a:cxn ang="0">
                  <a:pos x="89" y="517"/>
                </a:cxn>
                <a:cxn ang="0">
                  <a:pos x="40" y="593"/>
                </a:cxn>
                <a:cxn ang="0">
                  <a:pos x="599" y="730"/>
                </a:cxn>
                <a:cxn ang="0">
                  <a:pos x="1098" y="818"/>
                </a:cxn>
                <a:cxn ang="0">
                  <a:pos x="1251" y="782"/>
                </a:cxn>
                <a:cxn ang="0">
                  <a:pos x="1171" y="710"/>
                </a:cxn>
                <a:cxn ang="0">
                  <a:pos x="1133" y="701"/>
                </a:cxn>
                <a:cxn ang="0">
                  <a:pos x="1003" y="739"/>
                </a:cxn>
                <a:cxn ang="0">
                  <a:pos x="962" y="666"/>
                </a:cxn>
                <a:cxn ang="0">
                  <a:pos x="1098" y="611"/>
                </a:cxn>
                <a:cxn ang="0">
                  <a:pos x="1185" y="681"/>
                </a:cxn>
                <a:cxn ang="0">
                  <a:pos x="1257" y="577"/>
                </a:cxn>
                <a:cxn ang="0">
                  <a:pos x="1258" y="611"/>
                </a:cxn>
                <a:cxn ang="0">
                  <a:pos x="1338" y="516"/>
                </a:cxn>
                <a:cxn ang="0">
                  <a:pos x="1448" y="495"/>
                </a:cxn>
                <a:cxn ang="0">
                  <a:pos x="1567" y="438"/>
                </a:cxn>
                <a:cxn ang="0">
                  <a:pos x="1482" y="272"/>
                </a:cxn>
                <a:cxn ang="0">
                  <a:pos x="1434" y="258"/>
                </a:cxn>
                <a:cxn ang="0">
                  <a:pos x="1313" y="222"/>
                </a:cxn>
                <a:cxn ang="0">
                  <a:pos x="1162" y="188"/>
                </a:cxn>
                <a:cxn ang="0">
                  <a:pos x="827" y="126"/>
                </a:cxn>
                <a:cxn ang="0">
                  <a:pos x="526" y="61"/>
                </a:cxn>
                <a:cxn ang="0">
                  <a:pos x="243" y="76"/>
                </a:cxn>
                <a:cxn ang="0">
                  <a:pos x="298" y="120"/>
                </a:cxn>
                <a:cxn ang="0">
                  <a:pos x="222" y="145"/>
                </a:cxn>
                <a:cxn ang="0">
                  <a:pos x="188" y="185"/>
                </a:cxn>
                <a:cxn ang="0">
                  <a:pos x="258" y="214"/>
                </a:cxn>
                <a:cxn ang="0">
                  <a:pos x="194" y="279"/>
                </a:cxn>
                <a:cxn ang="0">
                  <a:pos x="143" y="332"/>
                </a:cxn>
                <a:cxn ang="0">
                  <a:pos x="208" y="373"/>
                </a:cxn>
                <a:cxn ang="0">
                  <a:pos x="134" y="378"/>
                </a:cxn>
                <a:cxn ang="0">
                  <a:pos x="1358" y="626"/>
                </a:cxn>
                <a:cxn ang="0">
                  <a:pos x="1416" y="538"/>
                </a:cxn>
                <a:cxn ang="0">
                  <a:pos x="1340" y="633"/>
                </a:cxn>
                <a:cxn ang="0">
                  <a:pos x="1298" y="723"/>
                </a:cxn>
                <a:cxn ang="0">
                  <a:pos x="1440" y="650"/>
                </a:cxn>
              </a:cxnLst>
              <a:rect l="0" t="0" r="r" b="b"/>
              <a:pathLst>
                <a:path w="1647" h="876">
                  <a:moveTo>
                    <a:pt x="98" y="356"/>
                  </a:moveTo>
                  <a:lnTo>
                    <a:pt x="98" y="356"/>
                  </a:lnTo>
                  <a:lnTo>
                    <a:pt x="112" y="357"/>
                  </a:lnTo>
                  <a:lnTo>
                    <a:pt x="125" y="359"/>
                  </a:lnTo>
                  <a:lnTo>
                    <a:pt x="139" y="362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2" y="375"/>
                  </a:lnTo>
                  <a:lnTo>
                    <a:pt x="153" y="382"/>
                  </a:lnTo>
                  <a:lnTo>
                    <a:pt x="155" y="387"/>
                  </a:lnTo>
                  <a:lnTo>
                    <a:pt x="157" y="389"/>
                  </a:lnTo>
                  <a:lnTo>
                    <a:pt x="161" y="391"/>
                  </a:lnTo>
                  <a:lnTo>
                    <a:pt x="167" y="390"/>
                  </a:lnTo>
                  <a:lnTo>
                    <a:pt x="172" y="389"/>
                  </a:lnTo>
                  <a:lnTo>
                    <a:pt x="177" y="386"/>
                  </a:lnTo>
                  <a:lnTo>
                    <a:pt x="183" y="382"/>
                  </a:lnTo>
                  <a:lnTo>
                    <a:pt x="188" y="378"/>
                  </a:lnTo>
                  <a:lnTo>
                    <a:pt x="192" y="373"/>
                  </a:lnTo>
                  <a:lnTo>
                    <a:pt x="197" y="367"/>
                  </a:lnTo>
                  <a:lnTo>
                    <a:pt x="200" y="361"/>
                  </a:lnTo>
                  <a:lnTo>
                    <a:pt x="201" y="354"/>
                  </a:lnTo>
                  <a:lnTo>
                    <a:pt x="202" y="348"/>
                  </a:lnTo>
                  <a:lnTo>
                    <a:pt x="201" y="342"/>
                  </a:lnTo>
                  <a:lnTo>
                    <a:pt x="201" y="342"/>
                  </a:lnTo>
                  <a:lnTo>
                    <a:pt x="198" y="335"/>
                  </a:lnTo>
                  <a:lnTo>
                    <a:pt x="192" y="331"/>
                  </a:lnTo>
                  <a:lnTo>
                    <a:pt x="179" y="321"/>
                  </a:lnTo>
                  <a:lnTo>
                    <a:pt x="179" y="321"/>
                  </a:lnTo>
                  <a:lnTo>
                    <a:pt x="175" y="322"/>
                  </a:lnTo>
                  <a:lnTo>
                    <a:pt x="171" y="326"/>
                  </a:lnTo>
                  <a:lnTo>
                    <a:pt x="164" y="332"/>
                  </a:lnTo>
                  <a:lnTo>
                    <a:pt x="153" y="348"/>
                  </a:lnTo>
                  <a:lnTo>
                    <a:pt x="153" y="348"/>
                  </a:lnTo>
                  <a:lnTo>
                    <a:pt x="148" y="348"/>
                  </a:lnTo>
                  <a:lnTo>
                    <a:pt x="145" y="347"/>
                  </a:lnTo>
                  <a:lnTo>
                    <a:pt x="141" y="346"/>
                  </a:lnTo>
                  <a:lnTo>
                    <a:pt x="138" y="344"/>
                  </a:lnTo>
                  <a:lnTo>
                    <a:pt x="132" y="339"/>
                  </a:lnTo>
                  <a:lnTo>
                    <a:pt x="129" y="337"/>
                  </a:lnTo>
                  <a:lnTo>
                    <a:pt x="126" y="336"/>
                  </a:lnTo>
                  <a:lnTo>
                    <a:pt x="126" y="336"/>
                  </a:lnTo>
                  <a:lnTo>
                    <a:pt x="123" y="336"/>
                  </a:lnTo>
                  <a:lnTo>
                    <a:pt x="118" y="337"/>
                  </a:lnTo>
                  <a:lnTo>
                    <a:pt x="112" y="338"/>
                  </a:lnTo>
                  <a:lnTo>
                    <a:pt x="108" y="338"/>
                  </a:lnTo>
                  <a:lnTo>
                    <a:pt x="104" y="338"/>
                  </a:lnTo>
                  <a:lnTo>
                    <a:pt x="101" y="337"/>
                  </a:lnTo>
                  <a:lnTo>
                    <a:pt x="98" y="335"/>
                  </a:lnTo>
                  <a:lnTo>
                    <a:pt x="98" y="335"/>
                  </a:lnTo>
                  <a:lnTo>
                    <a:pt x="97" y="332"/>
                  </a:lnTo>
                  <a:lnTo>
                    <a:pt x="97" y="329"/>
                  </a:lnTo>
                  <a:lnTo>
                    <a:pt x="99" y="321"/>
                  </a:lnTo>
                  <a:lnTo>
                    <a:pt x="100" y="315"/>
                  </a:lnTo>
                  <a:lnTo>
                    <a:pt x="100" y="312"/>
                  </a:lnTo>
                  <a:lnTo>
                    <a:pt x="99" y="308"/>
                  </a:lnTo>
                  <a:lnTo>
                    <a:pt x="99" y="308"/>
                  </a:lnTo>
                  <a:lnTo>
                    <a:pt x="107" y="301"/>
                  </a:lnTo>
                  <a:lnTo>
                    <a:pt x="113" y="292"/>
                  </a:lnTo>
                  <a:lnTo>
                    <a:pt x="118" y="283"/>
                  </a:lnTo>
                  <a:lnTo>
                    <a:pt x="123" y="273"/>
                  </a:lnTo>
                  <a:lnTo>
                    <a:pt x="131" y="251"/>
                  </a:lnTo>
                  <a:lnTo>
                    <a:pt x="139" y="229"/>
                  </a:lnTo>
                  <a:lnTo>
                    <a:pt x="139" y="229"/>
                  </a:lnTo>
                  <a:lnTo>
                    <a:pt x="153" y="232"/>
                  </a:lnTo>
                  <a:lnTo>
                    <a:pt x="169" y="235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195" y="245"/>
                  </a:lnTo>
                  <a:lnTo>
                    <a:pt x="192" y="252"/>
                  </a:lnTo>
                  <a:lnTo>
                    <a:pt x="192" y="258"/>
                  </a:lnTo>
                  <a:lnTo>
                    <a:pt x="194" y="263"/>
                  </a:lnTo>
                  <a:lnTo>
                    <a:pt x="198" y="268"/>
                  </a:lnTo>
                  <a:lnTo>
                    <a:pt x="203" y="271"/>
                  </a:lnTo>
                  <a:lnTo>
                    <a:pt x="210" y="272"/>
                  </a:lnTo>
                  <a:lnTo>
                    <a:pt x="219" y="270"/>
                  </a:lnTo>
                  <a:lnTo>
                    <a:pt x="219" y="270"/>
                  </a:lnTo>
                  <a:lnTo>
                    <a:pt x="223" y="269"/>
                  </a:lnTo>
                  <a:lnTo>
                    <a:pt x="228" y="266"/>
                  </a:lnTo>
                  <a:lnTo>
                    <a:pt x="232" y="262"/>
                  </a:lnTo>
                  <a:lnTo>
                    <a:pt x="235" y="258"/>
                  </a:lnTo>
                  <a:lnTo>
                    <a:pt x="240" y="247"/>
                  </a:lnTo>
                  <a:lnTo>
                    <a:pt x="244" y="237"/>
                  </a:lnTo>
                  <a:lnTo>
                    <a:pt x="245" y="226"/>
                  </a:lnTo>
                  <a:lnTo>
                    <a:pt x="245" y="221"/>
                  </a:lnTo>
                  <a:lnTo>
                    <a:pt x="244" y="215"/>
                  </a:lnTo>
                  <a:lnTo>
                    <a:pt x="243" y="211"/>
                  </a:lnTo>
                  <a:lnTo>
                    <a:pt x="240" y="208"/>
                  </a:lnTo>
                  <a:lnTo>
                    <a:pt x="237" y="205"/>
                  </a:lnTo>
                  <a:lnTo>
                    <a:pt x="234" y="202"/>
                  </a:lnTo>
                  <a:lnTo>
                    <a:pt x="234" y="202"/>
                  </a:lnTo>
                  <a:lnTo>
                    <a:pt x="230" y="201"/>
                  </a:lnTo>
                  <a:lnTo>
                    <a:pt x="225" y="201"/>
                  </a:lnTo>
                  <a:lnTo>
                    <a:pt x="222" y="203"/>
                  </a:lnTo>
                  <a:lnTo>
                    <a:pt x="219" y="206"/>
                  </a:lnTo>
                  <a:lnTo>
                    <a:pt x="212" y="211"/>
                  </a:lnTo>
                  <a:lnTo>
                    <a:pt x="207" y="213"/>
                  </a:lnTo>
                  <a:lnTo>
                    <a:pt x="202" y="215"/>
                  </a:lnTo>
                  <a:lnTo>
                    <a:pt x="202" y="215"/>
                  </a:lnTo>
                  <a:lnTo>
                    <a:pt x="198" y="215"/>
                  </a:lnTo>
                  <a:lnTo>
                    <a:pt x="194" y="215"/>
                  </a:lnTo>
                  <a:lnTo>
                    <a:pt x="187" y="212"/>
                  </a:lnTo>
                  <a:lnTo>
                    <a:pt x="180" y="208"/>
                  </a:lnTo>
                  <a:lnTo>
                    <a:pt x="176" y="207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68" y="206"/>
                  </a:lnTo>
                  <a:lnTo>
                    <a:pt x="164" y="206"/>
                  </a:lnTo>
                  <a:lnTo>
                    <a:pt x="156" y="207"/>
                  </a:lnTo>
                  <a:lnTo>
                    <a:pt x="152" y="207"/>
                  </a:lnTo>
                  <a:lnTo>
                    <a:pt x="148" y="205"/>
                  </a:lnTo>
                  <a:lnTo>
                    <a:pt x="146" y="201"/>
                  </a:lnTo>
                  <a:lnTo>
                    <a:pt x="145" y="196"/>
                  </a:lnTo>
                  <a:lnTo>
                    <a:pt x="145" y="196"/>
                  </a:lnTo>
                  <a:lnTo>
                    <a:pt x="145" y="191"/>
                  </a:lnTo>
                  <a:lnTo>
                    <a:pt x="148" y="187"/>
                  </a:lnTo>
                  <a:lnTo>
                    <a:pt x="158" y="182"/>
                  </a:lnTo>
                  <a:lnTo>
                    <a:pt x="158" y="182"/>
                  </a:lnTo>
                  <a:lnTo>
                    <a:pt x="164" y="167"/>
                  </a:lnTo>
                  <a:lnTo>
                    <a:pt x="171" y="153"/>
                  </a:lnTo>
                  <a:lnTo>
                    <a:pt x="177" y="139"/>
                  </a:lnTo>
                  <a:lnTo>
                    <a:pt x="178" y="132"/>
                  </a:lnTo>
                  <a:lnTo>
                    <a:pt x="179" y="123"/>
                  </a:lnTo>
                  <a:lnTo>
                    <a:pt x="179" y="123"/>
                  </a:lnTo>
                  <a:lnTo>
                    <a:pt x="183" y="121"/>
                  </a:lnTo>
                  <a:lnTo>
                    <a:pt x="186" y="120"/>
                  </a:lnTo>
                  <a:lnTo>
                    <a:pt x="190" y="120"/>
                  </a:lnTo>
                  <a:lnTo>
                    <a:pt x="193" y="121"/>
                  </a:lnTo>
                  <a:lnTo>
                    <a:pt x="202" y="123"/>
                  </a:lnTo>
                  <a:lnTo>
                    <a:pt x="207" y="124"/>
                  </a:lnTo>
                  <a:lnTo>
                    <a:pt x="212" y="125"/>
                  </a:lnTo>
                  <a:lnTo>
                    <a:pt x="212" y="125"/>
                  </a:lnTo>
                  <a:lnTo>
                    <a:pt x="218" y="123"/>
                  </a:lnTo>
                  <a:lnTo>
                    <a:pt x="224" y="121"/>
                  </a:lnTo>
                  <a:lnTo>
                    <a:pt x="231" y="119"/>
                  </a:lnTo>
                  <a:lnTo>
                    <a:pt x="234" y="119"/>
                  </a:lnTo>
                  <a:lnTo>
                    <a:pt x="237" y="120"/>
                  </a:lnTo>
                  <a:lnTo>
                    <a:pt x="237" y="120"/>
                  </a:lnTo>
                  <a:lnTo>
                    <a:pt x="240" y="123"/>
                  </a:lnTo>
                  <a:lnTo>
                    <a:pt x="243" y="126"/>
                  </a:lnTo>
                  <a:lnTo>
                    <a:pt x="244" y="130"/>
                  </a:lnTo>
                  <a:lnTo>
                    <a:pt x="243" y="134"/>
                  </a:lnTo>
                  <a:lnTo>
                    <a:pt x="243" y="142"/>
                  </a:lnTo>
                  <a:lnTo>
                    <a:pt x="244" y="147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53" y="151"/>
                  </a:lnTo>
                  <a:lnTo>
                    <a:pt x="260" y="149"/>
                  </a:lnTo>
                  <a:lnTo>
                    <a:pt x="265" y="146"/>
                  </a:lnTo>
                  <a:lnTo>
                    <a:pt x="269" y="142"/>
                  </a:lnTo>
                  <a:lnTo>
                    <a:pt x="274" y="137"/>
                  </a:lnTo>
                  <a:lnTo>
                    <a:pt x="277" y="133"/>
                  </a:lnTo>
                  <a:lnTo>
                    <a:pt x="279" y="126"/>
                  </a:lnTo>
                  <a:lnTo>
                    <a:pt x="280" y="120"/>
                  </a:lnTo>
                  <a:lnTo>
                    <a:pt x="281" y="115"/>
                  </a:lnTo>
                  <a:lnTo>
                    <a:pt x="281" y="108"/>
                  </a:lnTo>
                  <a:lnTo>
                    <a:pt x="280" y="102"/>
                  </a:lnTo>
                  <a:lnTo>
                    <a:pt x="279" y="96"/>
                  </a:lnTo>
                  <a:lnTo>
                    <a:pt x="276" y="91"/>
                  </a:lnTo>
                  <a:lnTo>
                    <a:pt x="273" y="86"/>
                  </a:lnTo>
                  <a:lnTo>
                    <a:pt x="268" y="82"/>
                  </a:lnTo>
                  <a:lnTo>
                    <a:pt x="264" y="79"/>
                  </a:lnTo>
                  <a:lnTo>
                    <a:pt x="264" y="79"/>
                  </a:lnTo>
                  <a:lnTo>
                    <a:pt x="260" y="80"/>
                  </a:lnTo>
                  <a:lnTo>
                    <a:pt x="256" y="82"/>
                  </a:lnTo>
                  <a:lnTo>
                    <a:pt x="252" y="88"/>
                  </a:lnTo>
                  <a:lnTo>
                    <a:pt x="248" y="94"/>
                  </a:lnTo>
                  <a:lnTo>
                    <a:pt x="243" y="100"/>
                  </a:lnTo>
                  <a:lnTo>
                    <a:pt x="243" y="100"/>
                  </a:lnTo>
                  <a:lnTo>
                    <a:pt x="218" y="94"/>
                  </a:lnTo>
                  <a:lnTo>
                    <a:pt x="206" y="92"/>
                  </a:lnTo>
                  <a:lnTo>
                    <a:pt x="195" y="89"/>
                  </a:lnTo>
                  <a:lnTo>
                    <a:pt x="195" y="89"/>
                  </a:lnTo>
                  <a:lnTo>
                    <a:pt x="197" y="84"/>
                  </a:lnTo>
                  <a:lnTo>
                    <a:pt x="198" y="78"/>
                  </a:lnTo>
                  <a:lnTo>
                    <a:pt x="202" y="72"/>
                  </a:lnTo>
                  <a:lnTo>
                    <a:pt x="207" y="66"/>
                  </a:lnTo>
                  <a:lnTo>
                    <a:pt x="212" y="60"/>
                  </a:lnTo>
                  <a:lnTo>
                    <a:pt x="212" y="60"/>
                  </a:lnTo>
                  <a:lnTo>
                    <a:pt x="216" y="42"/>
                  </a:lnTo>
                  <a:lnTo>
                    <a:pt x="221" y="28"/>
                  </a:lnTo>
                  <a:lnTo>
                    <a:pt x="227" y="15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67" y="4"/>
                  </a:lnTo>
                  <a:lnTo>
                    <a:pt x="303" y="10"/>
                  </a:lnTo>
                  <a:lnTo>
                    <a:pt x="373" y="21"/>
                  </a:lnTo>
                  <a:lnTo>
                    <a:pt x="444" y="34"/>
                  </a:lnTo>
                  <a:lnTo>
                    <a:pt x="513" y="47"/>
                  </a:lnTo>
                  <a:lnTo>
                    <a:pt x="513" y="47"/>
                  </a:lnTo>
                  <a:lnTo>
                    <a:pt x="532" y="50"/>
                  </a:lnTo>
                  <a:lnTo>
                    <a:pt x="550" y="55"/>
                  </a:lnTo>
                  <a:lnTo>
                    <a:pt x="586" y="64"/>
                  </a:lnTo>
                  <a:lnTo>
                    <a:pt x="622" y="73"/>
                  </a:lnTo>
                  <a:lnTo>
                    <a:pt x="657" y="80"/>
                  </a:lnTo>
                  <a:lnTo>
                    <a:pt x="657" y="80"/>
                  </a:lnTo>
                  <a:lnTo>
                    <a:pt x="694" y="88"/>
                  </a:lnTo>
                  <a:lnTo>
                    <a:pt x="731" y="95"/>
                  </a:lnTo>
                  <a:lnTo>
                    <a:pt x="801" y="110"/>
                  </a:lnTo>
                  <a:lnTo>
                    <a:pt x="801" y="110"/>
                  </a:lnTo>
                  <a:lnTo>
                    <a:pt x="813" y="112"/>
                  </a:lnTo>
                  <a:lnTo>
                    <a:pt x="825" y="112"/>
                  </a:lnTo>
                  <a:lnTo>
                    <a:pt x="837" y="115"/>
                  </a:lnTo>
                  <a:lnTo>
                    <a:pt x="843" y="117"/>
                  </a:lnTo>
                  <a:lnTo>
                    <a:pt x="849" y="120"/>
                  </a:lnTo>
                  <a:lnTo>
                    <a:pt x="849" y="120"/>
                  </a:lnTo>
                  <a:lnTo>
                    <a:pt x="880" y="124"/>
                  </a:lnTo>
                  <a:lnTo>
                    <a:pt x="911" y="129"/>
                  </a:lnTo>
                  <a:lnTo>
                    <a:pt x="974" y="140"/>
                  </a:lnTo>
                  <a:lnTo>
                    <a:pt x="1038" y="151"/>
                  </a:lnTo>
                  <a:lnTo>
                    <a:pt x="1070" y="156"/>
                  </a:lnTo>
                  <a:lnTo>
                    <a:pt x="1101" y="160"/>
                  </a:lnTo>
                  <a:lnTo>
                    <a:pt x="1101" y="160"/>
                  </a:lnTo>
                  <a:lnTo>
                    <a:pt x="1167" y="173"/>
                  </a:lnTo>
                  <a:lnTo>
                    <a:pt x="1231" y="190"/>
                  </a:lnTo>
                  <a:lnTo>
                    <a:pt x="1295" y="208"/>
                  </a:lnTo>
                  <a:lnTo>
                    <a:pt x="1359" y="226"/>
                  </a:lnTo>
                  <a:lnTo>
                    <a:pt x="1486" y="263"/>
                  </a:lnTo>
                  <a:lnTo>
                    <a:pt x="1549" y="283"/>
                  </a:lnTo>
                  <a:lnTo>
                    <a:pt x="1612" y="300"/>
                  </a:lnTo>
                  <a:lnTo>
                    <a:pt x="1612" y="300"/>
                  </a:lnTo>
                  <a:lnTo>
                    <a:pt x="1617" y="303"/>
                  </a:lnTo>
                  <a:lnTo>
                    <a:pt x="1622" y="305"/>
                  </a:lnTo>
                  <a:lnTo>
                    <a:pt x="1632" y="308"/>
                  </a:lnTo>
                  <a:lnTo>
                    <a:pt x="1637" y="309"/>
                  </a:lnTo>
                  <a:lnTo>
                    <a:pt x="1641" y="312"/>
                  </a:lnTo>
                  <a:lnTo>
                    <a:pt x="1645" y="315"/>
                  </a:lnTo>
                  <a:lnTo>
                    <a:pt x="1647" y="319"/>
                  </a:lnTo>
                  <a:lnTo>
                    <a:pt x="1647" y="319"/>
                  </a:lnTo>
                  <a:lnTo>
                    <a:pt x="1645" y="323"/>
                  </a:lnTo>
                  <a:lnTo>
                    <a:pt x="1642" y="327"/>
                  </a:lnTo>
                  <a:lnTo>
                    <a:pt x="1639" y="329"/>
                  </a:lnTo>
                  <a:lnTo>
                    <a:pt x="1634" y="331"/>
                  </a:lnTo>
                  <a:lnTo>
                    <a:pt x="1634" y="331"/>
                  </a:lnTo>
                  <a:lnTo>
                    <a:pt x="1597" y="402"/>
                  </a:lnTo>
                  <a:lnTo>
                    <a:pt x="1561" y="472"/>
                  </a:lnTo>
                  <a:lnTo>
                    <a:pt x="1525" y="544"/>
                  </a:lnTo>
                  <a:lnTo>
                    <a:pt x="1489" y="618"/>
                  </a:lnTo>
                  <a:lnTo>
                    <a:pt x="1489" y="618"/>
                  </a:lnTo>
                  <a:lnTo>
                    <a:pt x="1484" y="630"/>
                  </a:lnTo>
                  <a:lnTo>
                    <a:pt x="1477" y="640"/>
                  </a:lnTo>
                  <a:lnTo>
                    <a:pt x="1464" y="663"/>
                  </a:lnTo>
                  <a:lnTo>
                    <a:pt x="1464" y="663"/>
                  </a:lnTo>
                  <a:lnTo>
                    <a:pt x="1452" y="685"/>
                  </a:lnTo>
                  <a:lnTo>
                    <a:pt x="1442" y="708"/>
                  </a:lnTo>
                  <a:lnTo>
                    <a:pt x="1431" y="731"/>
                  </a:lnTo>
                  <a:lnTo>
                    <a:pt x="1419" y="754"/>
                  </a:lnTo>
                  <a:lnTo>
                    <a:pt x="1419" y="754"/>
                  </a:lnTo>
                  <a:lnTo>
                    <a:pt x="1406" y="776"/>
                  </a:lnTo>
                  <a:lnTo>
                    <a:pt x="1400" y="787"/>
                  </a:lnTo>
                  <a:lnTo>
                    <a:pt x="1395" y="799"/>
                  </a:lnTo>
                  <a:lnTo>
                    <a:pt x="1395" y="799"/>
                  </a:lnTo>
                  <a:lnTo>
                    <a:pt x="1384" y="820"/>
                  </a:lnTo>
                  <a:lnTo>
                    <a:pt x="1374" y="841"/>
                  </a:lnTo>
                  <a:lnTo>
                    <a:pt x="1369" y="850"/>
                  </a:lnTo>
                  <a:lnTo>
                    <a:pt x="1364" y="859"/>
                  </a:lnTo>
                  <a:lnTo>
                    <a:pt x="1356" y="868"/>
                  </a:lnTo>
                  <a:lnTo>
                    <a:pt x="1349" y="876"/>
                  </a:lnTo>
                  <a:lnTo>
                    <a:pt x="1349" y="876"/>
                  </a:lnTo>
                  <a:lnTo>
                    <a:pt x="1334" y="874"/>
                  </a:lnTo>
                  <a:lnTo>
                    <a:pt x="1316" y="872"/>
                  </a:lnTo>
                  <a:lnTo>
                    <a:pt x="1283" y="864"/>
                  </a:lnTo>
                  <a:lnTo>
                    <a:pt x="1249" y="859"/>
                  </a:lnTo>
                  <a:lnTo>
                    <a:pt x="1234" y="858"/>
                  </a:lnTo>
                  <a:lnTo>
                    <a:pt x="1220" y="857"/>
                  </a:lnTo>
                  <a:lnTo>
                    <a:pt x="1220" y="857"/>
                  </a:lnTo>
                  <a:lnTo>
                    <a:pt x="1201" y="851"/>
                  </a:lnTo>
                  <a:lnTo>
                    <a:pt x="1181" y="846"/>
                  </a:lnTo>
                  <a:lnTo>
                    <a:pt x="1140" y="837"/>
                  </a:lnTo>
                  <a:lnTo>
                    <a:pt x="1099" y="831"/>
                  </a:lnTo>
                  <a:lnTo>
                    <a:pt x="1057" y="826"/>
                  </a:lnTo>
                  <a:lnTo>
                    <a:pt x="972" y="816"/>
                  </a:lnTo>
                  <a:lnTo>
                    <a:pt x="929" y="811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69" y="800"/>
                  </a:lnTo>
                  <a:lnTo>
                    <a:pt x="852" y="796"/>
                  </a:lnTo>
                  <a:lnTo>
                    <a:pt x="819" y="786"/>
                  </a:lnTo>
                  <a:lnTo>
                    <a:pt x="785" y="776"/>
                  </a:lnTo>
                  <a:lnTo>
                    <a:pt x="752" y="769"/>
                  </a:lnTo>
                  <a:lnTo>
                    <a:pt x="752" y="769"/>
                  </a:lnTo>
                  <a:lnTo>
                    <a:pt x="749" y="768"/>
                  </a:lnTo>
                  <a:lnTo>
                    <a:pt x="745" y="769"/>
                  </a:lnTo>
                  <a:lnTo>
                    <a:pt x="738" y="769"/>
                  </a:lnTo>
                  <a:lnTo>
                    <a:pt x="738" y="769"/>
                  </a:lnTo>
                  <a:lnTo>
                    <a:pt x="700" y="761"/>
                  </a:lnTo>
                  <a:lnTo>
                    <a:pt x="661" y="754"/>
                  </a:lnTo>
                  <a:lnTo>
                    <a:pt x="623" y="745"/>
                  </a:lnTo>
                  <a:lnTo>
                    <a:pt x="583" y="739"/>
                  </a:lnTo>
                  <a:lnTo>
                    <a:pt x="583" y="739"/>
                  </a:lnTo>
                  <a:lnTo>
                    <a:pt x="565" y="735"/>
                  </a:lnTo>
                  <a:lnTo>
                    <a:pt x="546" y="731"/>
                  </a:lnTo>
                  <a:lnTo>
                    <a:pt x="509" y="723"/>
                  </a:lnTo>
                  <a:lnTo>
                    <a:pt x="509" y="723"/>
                  </a:lnTo>
                  <a:lnTo>
                    <a:pt x="407" y="700"/>
                  </a:lnTo>
                  <a:lnTo>
                    <a:pt x="356" y="690"/>
                  </a:lnTo>
                  <a:lnTo>
                    <a:pt x="304" y="680"/>
                  </a:lnTo>
                  <a:lnTo>
                    <a:pt x="304" y="680"/>
                  </a:lnTo>
                  <a:lnTo>
                    <a:pt x="286" y="676"/>
                  </a:lnTo>
                  <a:lnTo>
                    <a:pt x="269" y="671"/>
                  </a:lnTo>
                  <a:lnTo>
                    <a:pt x="253" y="667"/>
                  </a:lnTo>
                  <a:lnTo>
                    <a:pt x="237" y="663"/>
                  </a:lnTo>
                  <a:lnTo>
                    <a:pt x="237" y="663"/>
                  </a:lnTo>
                  <a:lnTo>
                    <a:pt x="179" y="649"/>
                  </a:lnTo>
                  <a:lnTo>
                    <a:pt x="124" y="634"/>
                  </a:lnTo>
                  <a:lnTo>
                    <a:pt x="97" y="626"/>
                  </a:lnTo>
                  <a:lnTo>
                    <a:pt x="71" y="618"/>
                  </a:lnTo>
                  <a:lnTo>
                    <a:pt x="46" y="609"/>
                  </a:lnTo>
                  <a:lnTo>
                    <a:pt x="20" y="600"/>
                  </a:lnTo>
                  <a:lnTo>
                    <a:pt x="20" y="600"/>
                  </a:lnTo>
                  <a:lnTo>
                    <a:pt x="9" y="599"/>
                  </a:lnTo>
                  <a:lnTo>
                    <a:pt x="0" y="598"/>
                  </a:lnTo>
                  <a:lnTo>
                    <a:pt x="0" y="598"/>
                  </a:lnTo>
                  <a:lnTo>
                    <a:pt x="0" y="593"/>
                  </a:lnTo>
                  <a:lnTo>
                    <a:pt x="0" y="589"/>
                  </a:lnTo>
                  <a:lnTo>
                    <a:pt x="1" y="586"/>
                  </a:lnTo>
                  <a:lnTo>
                    <a:pt x="3" y="583"/>
                  </a:lnTo>
                  <a:lnTo>
                    <a:pt x="7" y="578"/>
                  </a:lnTo>
                  <a:lnTo>
                    <a:pt x="12" y="574"/>
                  </a:lnTo>
                  <a:lnTo>
                    <a:pt x="12" y="574"/>
                  </a:lnTo>
                  <a:lnTo>
                    <a:pt x="18" y="563"/>
                  </a:lnTo>
                  <a:lnTo>
                    <a:pt x="24" y="554"/>
                  </a:lnTo>
                  <a:lnTo>
                    <a:pt x="38" y="534"/>
                  </a:lnTo>
                  <a:lnTo>
                    <a:pt x="46" y="525"/>
                  </a:lnTo>
                  <a:lnTo>
                    <a:pt x="51" y="514"/>
                  </a:lnTo>
                  <a:lnTo>
                    <a:pt x="56" y="503"/>
                  </a:lnTo>
                  <a:lnTo>
                    <a:pt x="59" y="490"/>
                  </a:lnTo>
                  <a:lnTo>
                    <a:pt x="59" y="490"/>
                  </a:lnTo>
                  <a:lnTo>
                    <a:pt x="76" y="489"/>
                  </a:lnTo>
                  <a:lnTo>
                    <a:pt x="89" y="489"/>
                  </a:lnTo>
                  <a:lnTo>
                    <a:pt x="96" y="489"/>
                  </a:lnTo>
                  <a:lnTo>
                    <a:pt x="101" y="490"/>
                  </a:lnTo>
                  <a:lnTo>
                    <a:pt x="107" y="493"/>
                  </a:lnTo>
                  <a:lnTo>
                    <a:pt x="112" y="497"/>
                  </a:lnTo>
                  <a:lnTo>
                    <a:pt x="112" y="497"/>
                  </a:lnTo>
                  <a:lnTo>
                    <a:pt x="110" y="502"/>
                  </a:lnTo>
                  <a:lnTo>
                    <a:pt x="108" y="506"/>
                  </a:lnTo>
                  <a:lnTo>
                    <a:pt x="104" y="511"/>
                  </a:lnTo>
                  <a:lnTo>
                    <a:pt x="102" y="515"/>
                  </a:lnTo>
                  <a:lnTo>
                    <a:pt x="102" y="515"/>
                  </a:lnTo>
                  <a:lnTo>
                    <a:pt x="106" y="518"/>
                  </a:lnTo>
                  <a:lnTo>
                    <a:pt x="110" y="519"/>
                  </a:lnTo>
                  <a:lnTo>
                    <a:pt x="114" y="520"/>
                  </a:lnTo>
                  <a:lnTo>
                    <a:pt x="118" y="520"/>
                  </a:lnTo>
                  <a:lnTo>
                    <a:pt x="128" y="518"/>
                  </a:lnTo>
                  <a:lnTo>
                    <a:pt x="137" y="515"/>
                  </a:lnTo>
                  <a:lnTo>
                    <a:pt x="145" y="509"/>
                  </a:lnTo>
                  <a:lnTo>
                    <a:pt x="152" y="501"/>
                  </a:lnTo>
                  <a:lnTo>
                    <a:pt x="154" y="497"/>
                  </a:lnTo>
                  <a:lnTo>
                    <a:pt x="156" y="493"/>
                  </a:lnTo>
                  <a:lnTo>
                    <a:pt x="156" y="488"/>
                  </a:lnTo>
                  <a:lnTo>
                    <a:pt x="156" y="484"/>
                  </a:lnTo>
                  <a:lnTo>
                    <a:pt x="156" y="484"/>
                  </a:lnTo>
                  <a:lnTo>
                    <a:pt x="154" y="478"/>
                  </a:lnTo>
                  <a:lnTo>
                    <a:pt x="149" y="471"/>
                  </a:lnTo>
                  <a:lnTo>
                    <a:pt x="144" y="465"/>
                  </a:lnTo>
                  <a:lnTo>
                    <a:pt x="137" y="459"/>
                  </a:lnTo>
                  <a:lnTo>
                    <a:pt x="133" y="457"/>
                  </a:lnTo>
                  <a:lnTo>
                    <a:pt x="130" y="456"/>
                  </a:lnTo>
                  <a:lnTo>
                    <a:pt x="127" y="456"/>
                  </a:lnTo>
                  <a:lnTo>
                    <a:pt x="125" y="457"/>
                  </a:lnTo>
                  <a:lnTo>
                    <a:pt x="122" y="459"/>
                  </a:lnTo>
                  <a:lnTo>
                    <a:pt x="121" y="463"/>
                  </a:lnTo>
                  <a:lnTo>
                    <a:pt x="118" y="467"/>
                  </a:lnTo>
                  <a:lnTo>
                    <a:pt x="118" y="472"/>
                  </a:lnTo>
                  <a:lnTo>
                    <a:pt x="118" y="472"/>
                  </a:lnTo>
                  <a:lnTo>
                    <a:pt x="110" y="474"/>
                  </a:lnTo>
                  <a:lnTo>
                    <a:pt x="101" y="475"/>
                  </a:lnTo>
                  <a:lnTo>
                    <a:pt x="101" y="475"/>
                  </a:lnTo>
                  <a:lnTo>
                    <a:pt x="98" y="470"/>
                  </a:lnTo>
                  <a:lnTo>
                    <a:pt x="94" y="466"/>
                  </a:lnTo>
                  <a:lnTo>
                    <a:pt x="89" y="463"/>
                  </a:lnTo>
                  <a:lnTo>
                    <a:pt x="85" y="459"/>
                  </a:lnTo>
                  <a:lnTo>
                    <a:pt x="73" y="456"/>
                  </a:lnTo>
                  <a:lnTo>
                    <a:pt x="62" y="454"/>
                  </a:lnTo>
                  <a:lnTo>
                    <a:pt x="62" y="454"/>
                  </a:lnTo>
                  <a:lnTo>
                    <a:pt x="59" y="449"/>
                  </a:lnTo>
                  <a:lnTo>
                    <a:pt x="58" y="443"/>
                  </a:lnTo>
                  <a:lnTo>
                    <a:pt x="58" y="440"/>
                  </a:lnTo>
                  <a:lnTo>
                    <a:pt x="59" y="439"/>
                  </a:lnTo>
                  <a:lnTo>
                    <a:pt x="61" y="438"/>
                  </a:lnTo>
                  <a:lnTo>
                    <a:pt x="63" y="438"/>
                  </a:lnTo>
                  <a:lnTo>
                    <a:pt x="63" y="438"/>
                  </a:lnTo>
                  <a:lnTo>
                    <a:pt x="64" y="437"/>
                  </a:lnTo>
                  <a:lnTo>
                    <a:pt x="64" y="435"/>
                  </a:lnTo>
                  <a:lnTo>
                    <a:pt x="65" y="428"/>
                  </a:lnTo>
                  <a:lnTo>
                    <a:pt x="65" y="428"/>
                  </a:lnTo>
                  <a:lnTo>
                    <a:pt x="71" y="421"/>
                  </a:lnTo>
                  <a:lnTo>
                    <a:pt x="78" y="412"/>
                  </a:lnTo>
                  <a:lnTo>
                    <a:pt x="83" y="404"/>
                  </a:lnTo>
                  <a:lnTo>
                    <a:pt x="87" y="395"/>
                  </a:lnTo>
                  <a:lnTo>
                    <a:pt x="91" y="386"/>
                  </a:lnTo>
                  <a:lnTo>
                    <a:pt x="94" y="376"/>
                  </a:lnTo>
                  <a:lnTo>
                    <a:pt x="98" y="356"/>
                  </a:lnTo>
                  <a:lnTo>
                    <a:pt x="98" y="356"/>
                  </a:lnTo>
                  <a:close/>
                  <a:moveTo>
                    <a:pt x="82" y="441"/>
                  </a:moveTo>
                  <a:lnTo>
                    <a:pt x="82" y="441"/>
                  </a:lnTo>
                  <a:lnTo>
                    <a:pt x="87" y="445"/>
                  </a:lnTo>
                  <a:lnTo>
                    <a:pt x="93" y="449"/>
                  </a:lnTo>
                  <a:lnTo>
                    <a:pt x="106" y="455"/>
                  </a:lnTo>
                  <a:lnTo>
                    <a:pt x="106" y="455"/>
                  </a:lnTo>
                  <a:lnTo>
                    <a:pt x="110" y="451"/>
                  </a:lnTo>
                  <a:lnTo>
                    <a:pt x="113" y="448"/>
                  </a:lnTo>
                  <a:lnTo>
                    <a:pt x="117" y="445"/>
                  </a:lnTo>
                  <a:lnTo>
                    <a:pt x="123" y="444"/>
                  </a:lnTo>
                  <a:lnTo>
                    <a:pt x="127" y="443"/>
                  </a:lnTo>
                  <a:lnTo>
                    <a:pt x="132" y="443"/>
                  </a:lnTo>
                  <a:lnTo>
                    <a:pt x="139" y="444"/>
                  </a:lnTo>
                  <a:lnTo>
                    <a:pt x="145" y="445"/>
                  </a:lnTo>
                  <a:lnTo>
                    <a:pt x="145" y="445"/>
                  </a:lnTo>
                  <a:lnTo>
                    <a:pt x="147" y="452"/>
                  </a:lnTo>
                  <a:lnTo>
                    <a:pt x="150" y="456"/>
                  </a:lnTo>
                  <a:lnTo>
                    <a:pt x="159" y="465"/>
                  </a:lnTo>
                  <a:lnTo>
                    <a:pt x="163" y="468"/>
                  </a:lnTo>
                  <a:lnTo>
                    <a:pt x="167" y="472"/>
                  </a:lnTo>
                  <a:lnTo>
                    <a:pt x="169" y="477"/>
                  </a:lnTo>
                  <a:lnTo>
                    <a:pt x="171" y="482"/>
                  </a:lnTo>
                  <a:lnTo>
                    <a:pt x="171" y="482"/>
                  </a:lnTo>
                  <a:lnTo>
                    <a:pt x="170" y="489"/>
                  </a:lnTo>
                  <a:lnTo>
                    <a:pt x="169" y="497"/>
                  </a:lnTo>
                  <a:lnTo>
                    <a:pt x="164" y="503"/>
                  </a:lnTo>
                  <a:lnTo>
                    <a:pt x="160" y="511"/>
                  </a:lnTo>
                  <a:lnTo>
                    <a:pt x="155" y="516"/>
                  </a:lnTo>
                  <a:lnTo>
                    <a:pt x="148" y="523"/>
                  </a:lnTo>
                  <a:lnTo>
                    <a:pt x="141" y="527"/>
                  </a:lnTo>
                  <a:lnTo>
                    <a:pt x="133" y="531"/>
                  </a:lnTo>
                  <a:lnTo>
                    <a:pt x="126" y="533"/>
                  </a:lnTo>
                  <a:lnTo>
                    <a:pt x="118" y="534"/>
                  </a:lnTo>
                  <a:lnTo>
                    <a:pt x="111" y="534"/>
                  </a:lnTo>
                  <a:lnTo>
                    <a:pt x="104" y="533"/>
                  </a:lnTo>
                  <a:lnTo>
                    <a:pt x="98" y="530"/>
                  </a:lnTo>
                  <a:lnTo>
                    <a:pt x="93" y="525"/>
                  </a:lnTo>
                  <a:lnTo>
                    <a:pt x="89" y="517"/>
                  </a:lnTo>
                  <a:lnTo>
                    <a:pt x="86" y="508"/>
                  </a:lnTo>
                  <a:lnTo>
                    <a:pt x="86" y="508"/>
                  </a:lnTo>
                  <a:lnTo>
                    <a:pt x="81" y="505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68" y="515"/>
                  </a:lnTo>
                  <a:lnTo>
                    <a:pt x="61" y="525"/>
                  </a:lnTo>
                  <a:lnTo>
                    <a:pt x="47" y="544"/>
                  </a:lnTo>
                  <a:lnTo>
                    <a:pt x="39" y="554"/>
                  </a:lnTo>
                  <a:lnTo>
                    <a:pt x="33" y="564"/>
                  </a:lnTo>
                  <a:lnTo>
                    <a:pt x="27" y="576"/>
                  </a:lnTo>
                  <a:lnTo>
                    <a:pt x="23" y="588"/>
                  </a:lnTo>
                  <a:lnTo>
                    <a:pt x="23" y="588"/>
                  </a:lnTo>
                  <a:lnTo>
                    <a:pt x="32" y="591"/>
                  </a:lnTo>
                  <a:lnTo>
                    <a:pt x="40" y="593"/>
                  </a:lnTo>
                  <a:lnTo>
                    <a:pt x="40" y="593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93" y="612"/>
                  </a:lnTo>
                  <a:lnTo>
                    <a:pt x="140" y="625"/>
                  </a:lnTo>
                  <a:lnTo>
                    <a:pt x="188" y="638"/>
                  </a:lnTo>
                  <a:lnTo>
                    <a:pt x="237" y="650"/>
                  </a:lnTo>
                  <a:lnTo>
                    <a:pt x="336" y="671"/>
                  </a:lnTo>
                  <a:lnTo>
                    <a:pt x="434" y="691"/>
                  </a:lnTo>
                  <a:lnTo>
                    <a:pt x="434" y="691"/>
                  </a:lnTo>
                  <a:lnTo>
                    <a:pt x="463" y="698"/>
                  </a:lnTo>
                  <a:lnTo>
                    <a:pt x="492" y="706"/>
                  </a:lnTo>
                  <a:lnTo>
                    <a:pt x="521" y="713"/>
                  </a:lnTo>
                  <a:lnTo>
                    <a:pt x="550" y="721"/>
                  </a:lnTo>
                  <a:lnTo>
                    <a:pt x="550" y="721"/>
                  </a:lnTo>
                  <a:lnTo>
                    <a:pt x="574" y="726"/>
                  </a:lnTo>
                  <a:lnTo>
                    <a:pt x="599" y="730"/>
                  </a:lnTo>
                  <a:lnTo>
                    <a:pt x="648" y="739"/>
                  </a:lnTo>
                  <a:lnTo>
                    <a:pt x="698" y="745"/>
                  </a:lnTo>
                  <a:lnTo>
                    <a:pt x="745" y="753"/>
                  </a:lnTo>
                  <a:lnTo>
                    <a:pt x="745" y="753"/>
                  </a:lnTo>
                  <a:lnTo>
                    <a:pt x="763" y="756"/>
                  </a:lnTo>
                  <a:lnTo>
                    <a:pt x="781" y="761"/>
                  </a:lnTo>
                  <a:lnTo>
                    <a:pt x="819" y="772"/>
                  </a:lnTo>
                  <a:lnTo>
                    <a:pt x="855" y="783"/>
                  </a:lnTo>
                  <a:lnTo>
                    <a:pt x="873" y="787"/>
                  </a:lnTo>
                  <a:lnTo>
                    <a:pt x="891" y="790"/>
                  </a:lnTo>
                  <a:lnTo>
                    <a:pt x="891" y="790"/>
                  </a:lnTo>
                  <a:lnTo>
                    <a:pt x="932" y="797"/>
                  </a:lnTo>
                  <a:lnTo>
                    <a:pt x="975" y="802"/>
                  </a:lnTo>
                  <a:lnTo>
                    <a:pt x="1061" y="813"/>
                  </a:lnTo>
                  <a:lnTo>
                    <a:pt x="1061" y="813"/>
                  </a:lnTo>
                  <a:lnTo>
                    <a:pt x="1098" y="818"/>
                  </a:lnTo>
                  <a:lnTo>
                    <a:pt x="1134" y="824"/>
                  </a:lnTo>
                  <a:lnTo>
                    <a:pt x="1207" y="837"/>
                  </a:lnTo>
                  <a:lnTo>
                    <a:pt x="1277" y="851"/>
                  </a:lnTo>
                  <a:lnTo>
                    <a:pt x="1310" y="857"/>
                  </a:lnTo>
                  <a:lnTo>
                    <a:pt x="1342" y="862"/>
                  </a:lnTo>
                  <a:lnTo>
                    <a:pt x="1342" y="862"/>
                  </a:lnTo>
                  <a:lnTo>
                    <a:pt x="1374" y="806"/>
                  </a:lnTo>
                  <a:lnTo>
                    <a:pt x="1405" y="750"/>
                  </a:lnTo>
                  <a:lnTo>
                    <a:pt x="1405" y="750"/>
                  </a:lnTo>
                  <a:lnTo>
                    <a:pt x="1287" y="733"/>
                  </a:lnTo>
                  <a:lnTo>
                    <a:pt x="1287" y="733"/>
                  </a:lnTo>
                  <a:lnTo>
                    <a:pt x="1276" y="750"/>
                  </a:lnTo>
                  <a:lnTo>
                    <a:pt x="1263" y="766"/>
                  </a:lnTo>
                  <a:lnTo>
                    <a:pt x="1263" y="766"/>
                  </a:lnTo>
                  <a:lnTo>
                    <a:pt x="1258" y="773"/>
                  </a:lnTo>
                  <a:lnTo>
                    <a:pt x="1251" y="782"/>
                  </a:lnTo>
                  <a:lnTo>
                    <a:pt x="1247" y="785"/>
                  </a:lnTo>
                  <a:lnTo>
                    <a:pt x="1243" y="788"/>
                  </a:lnTo>
                  <a:lnTo>
                    <a:pt x="1238" y="789"/>
                  </a:lnTo>
                  <a:lnTo>
                    <a:pt x="1233" y="789"/>
                  </a:lnTo>
                  <a:lnTo>
                    <a:pt x="1233" y="789"/>
                  </a:lnTo>
                  <a:lnTo>
                    <a:pt x="1244" y="775"/>
                  </a:lnTo>
                  <a:lnTo>
                    <a:pt x="1255" y="761"/>
                  </a:lnTo>
                  <a:lnTo>
                    <a:pt x="1267" y="747"/>
                  </a:lnTo>
                  <a:lnTo>
                    <a:pt x="1277" y="732"/>
                  </a:lnTo>
                  <a:lnTo>
                    <a:pt x="1277" y="732"/>
                  </a:lnTo>
                  <a:lnTo>
                    <a:pt x="1266" y="728"/>
                  </a:lnTo>
                  <a:lnTo>
                    <a:pt x="1252" y="725"/>
                  </a:lnTo>
                  <a:lnTo>
                    <a:pt x="1224" y="721"/>
                  </a:lnTo>
                  <a:lnTo>
                    <a:pt x="1197" y="715"/>
                  </a:lnTo>
                  <a:lnTo>
                    <a:pt x="1184" y="713"/>
                  </a:lnTo>
                  <a:lnTo>
                    <a:pt x="1171" y="710"/>
                  </a:lnTo>
                  <a:lnTo>
                    <a:pt x="1171" y="710"/>
                  </a:lnTo>
                  <a:lnTo>
                    <a:pt x="1166" y="717"/>
                  </a:lnTo>
                  <a:lnTo>
                    <a:pt x="1159" y="725"/>
                  </a:lnTo>
                  <a:lnTo>
                    <a:pt x="1152" y="732"/>
                  </a:lnTo>
                  <a:lnTo>
                    <a:pt x="1147" y="735"/>
                  </a:lnTo>
                  <a:lnTo>
                    <a:pt x="1143" y="737"/>
                  </a:lnTo>
                  <a:lnTo>
                    <a:pt x="1143" y="737"/>
                  </a:lnTo>
                  <a:lnTo>
                    <a:pt x="1144" y="733"/>
                  </a:lnTo>
                  <a:lnTo>
                    <a:pt x="1147" y="729"/>
                  </a:lnTo>
                  <a:lnTo>
                    <a:pt x="1154" y="721"/>
                  </a:lnTo>
                  <a:lnTo>
                    <a:pt x="1158" y="714"/>
                  </a:lnTo>
                  <a:lnTo>
                    <a:pt x="1159" y="711"/>
                  </a:lnTo>
                  <a:lnTo>
                    <a:pt x="1159" y="708"/>
                  </a:lnTo>
                  <a:lnTo>
                    <a:pt x="1159" y="708"/>
                  </a:lnTo>
                  <a:lnTo>
                    <a:pt x="1146" y="705"/>
                  </a:lnTo>
                  <a:lnTo>
                    <a:pt x="1133" y="701"/>
                  </a:lnTo>
                  <a:lnTo>
                    <a:pt x="1106" y="696"/>
                  </a:lnTo>
                  <a:lnTo>
                    <a:pt x="1078" y="692"/>
                  </a:lnTo>
                  <a:lnTo>
                    <a:pt x="1050" y="686"/>
                  </a:lnTo>
                  <a:lnTo>
                    <a:pt x="1050" y="686"/>
                  </a:lnTo>
                  <a:lnTo>
                    <a:pt x="1037" y="706"/>
                  </a:lnTo>
                  <a:lnTo>
                    <a:pt x="1023" y="724"/>
                  </a:lnTo>
                  <a:lnTo>
                    <a:pt x="1023" y="724"/>
                  </a:lnTo>
                  <a:lnTo>
                    <a:pt x="1017" y="733"/>
                  </a:lnTo>
                  <a:lnTo>
                    <a:pt x="1010" y="744"/>
                  </a:lnTo>
                  <a:lnTo>
                    <a:pt x="1006" y="748"/>
                  </a:lnTo>
                  <a:lnTo>
                    <a:pt x="1003" y="753"/>
                  </a:lnTo>
                  <a:lnTo>
                    <a:pt x="997" y="756"/>
                  </a:lnTo>
                  <a:lnTo>
                    <a:pt x="993" y="759"/>
                  </a:lnTo>
                  <a:lnTo>
                    <a:pt x="993" y="759"/>
                  </a:lnTo>
                  <a:lnTo>
                    <a:pt x="997" y="748"/>
                  </a:lnTo>
                  <a:lnTo>
                    <a:pt x="1003" y="739"/>
                  </a:lnTo>
                  <a:lnTo>
                    <a:pt x="1016" y="722"/>
                  </a:lnTo>
                  <a:lnTo>
                    <a:pt x="1028" y="704"/>
                  </a:lnTo>
                  <a:lnTo>
                    <a:pt x="1035" y="694"/>
                  </a:lnTo>
                  <a:lnTo>
                    <a:pt x="1040" y="684"/>
                  </a:lnTo>
                  <a:lnTo>
                    <a:pt x="1040" y="684"/>
                  </a:lnTo>
                  <a:lnTo>
                    <a:pt x="1017" y="682"/>
                  </a:lnTo>
                  <a:lnTo>
                    <a:pt x="994" y="681"/>
                  </a:lnTo>
                  <a:lnTo>
                    <a:pt x="982" y="680"/>
                  </a:lnTo>
                  <a:lnTo>
                    <a:pt x="972" y="678"/>
                  </a:lnTo>
                  <a:lnTo>
                    <a:pt x="961" y="675"/>
                  </a:lnTo>
                  <a:lnTo>
                    <a:pt x="950" y="670"/>
                  </a:lnTo>
                  <a:lnTo>
                    <a:pt x="950" y="670"/>
                  </a:lnTo>
                  <a:lnTo>
                    <a:pt x="952" y="667"/>
                  </a:lnTo>
                  <a:lnTo>
                    <a:pt x="956" y="666"/>
                  </a:lnTo>
                  <a:lnTo>
                    <a:pt x="959" y="666"/>
                  </a:lnTo>
                  <a:lnTo>
                    <a:pt x="962" y="666"/>
                  </a:lnTo>
                  <a:lnTo>
                    <a:pt x="975" y="669"/>
                  </a:lnTo>
                  <a:lnTo>
                    <a:pt x="975" y="669"/>
                  </a:lnTo>
                  <a:lnTo>
                    <a:pt x="1010" y="672"/>
                  </a:lnTo>
                  <a:lnTo>
                    <a:pt x="1047" y="677"/>
                  </a:lnTo>
                  <a:lnTo>
                    <a:pt x="1047" y="677"/>
                  </a:lnTo>
                  <a:lnTo>
                    <a:pt x="1053" y="668"/>
                  </a:lnTo>
                  <a:lnTo>
                    <a:pt x="1058" y="660"/>
                  </a:lnTo>
                  <a:lnTo>
                    <a:pt x="1070" y="641"/>
                  </a:lnTo>
                  <a:lnTo>
                    <a:pt x="1070" y="641"/>
                  </a:lnTo>
                  <a:lnTo>
                    <a:pt x="1076" y="633"/>
                  </a:lnTo>
                  <a:lnTo>
                    <a:pt x="1082" y="624"/>
                  </a:lnTo>
                  <a:lnTo>
                    <a:pt x="1085" y="620"/>
                  </a:lnTo>
                  <a:lnTo>
                    <a:pt x="1089" y="617"/>
                  </a:lnTo>
                  <a:lnTo>
                    <a:pt x="1094" y="614"/>
                  </a:lnTo>
                  <a:lnTo>
                    <a:pt x="1098" y="611"/>
                  </a:lnTo>
                  <a:lnTo>
                    <a:pt x="1098" y="611"/>
                  </a:lnTo>
                  <a:lnTo>
                    <a:pt x="1099" y="617"/>
                  </a:lnTo>
                  <a:lnTo>
                    <a:pt x="1098" y="621"/>
                  </a:lnTo>
                  <a:lnTo>
                    <a:pt x="1096" y="624"/>
                  </a:lnTo>
                  <a:lnTo>
                    <a:pt x="1094" y="629"/>
                  </a:lnTo>
                  <a:lnTo>
                    <a:pt x="1086" y="636"/>
                  </a:lnTo>
                  <a:lnTo>
                    <a:pt x="1080" y="644"/>
                  </a:lnTo>
                  <a:lnTo>
                    <a:pt x="1080" y="644"/>
                  </a:lnTo>
                  <a:lnTo>
                    <a:pt x="1067" y="661"/>
                  </a:lnTo>
                  <a:lnTo>
                    <a:pt x="1056" y="678"/>
                  </a:lnTo>
                  <a:lnTo>
                    <a:pt x="1056" y="678"/>
                  </a:lnTo>
                  <a:lnTo>
                    <a:pt x="1113" y="689"/>
                  </a:lnTo>
                  <a:lnTo>
                    <a:pt x="1141" y="694"/>
                  </a:lnTo>
                  <a:lnTo>
                    <a:pt x="1168" y="700"/>
                  </a:lnTo>
                  <a:lnTo>
                    <a:pt x="1168" y="700"/>
                  </a:lnTo>
                  <a:lnTo>
                    <a:pt x="1177" y="691"/>
                  </a:lnTo>
                  <a:lnTo>
                    <a:pt x="1185" y="681"/>
                  </a:lnTo>
                  <a:lnTo>
                    <a:pt x="1201" y="660"/>
                  </a:lnTo>
                  <a:lnTo>
                    <a:pt x="1230" y="617"/>
                  </a:lnTo>
                  <a:lnTo>
                    <a:pt x="1230" y="617"/>
                  </a:lnTo>
                  <a:lnTo>
                    <a:pt x="1231" y="615"/>
                  </a:lnTo>
                  <a:lnTo>
                    <a:pt x="1231" y="614"/>
                  </a:lnTo>
                  <a:lnTo>
                    <a:pt x="1231" y="610"/>
                  </a:lnTo>
                  <a:lnTo>
                    <a:pt x="1230" y="608"/>
                  </a:lnTo>
                  <a:lnTo>
                    <a:pt x="1230" y="608"/>
                  </a:lnTo>
                  <a:lnTo>
                    <a:pt x="1230" y="607"/>
                  </a:lnTo>
                  <a:lnTo>
                    <a:pt x="1230" y="607"/>
                  </a:lnTo>
                  <a:lnTo>
                    <a:pt x="1233" y="608"/>
                  </a:lnTo>
                  <a:lnTo>
                    <a:pt x="1236" y="607"/>
                  </a:lnTo>
                  <a:lnTo>
                    <a:pt x="1236" y="607"/>
                  </a:lnTo>
                  <a:lnTo>
                    <a:pt x="1239" y="600"/>
                  </a:lnTo>
                  <a:lnTo>
                    <a:pt x="1245" y="592"/>
                  </a:lnTo>
                  <a:lnTo>
                    <a:pt x="1257" y="577"/>
                  </a:lnTo>
                  <a:lnTo>
                    <a:pt x="1257" y="577"/>
                  </a:lnTo>
                  <a:lnTo>
                    <a:pt x="1262" y="570"/>
                  </a:lnTo>
                  <a:lnTo>
                    <a:pt x="1267" y="562"/>
                  </a:lnTo>
                  <a:lnTo>
                    <a:pt x="1270" y="559"/>
                  </a:lnTo>
                  <a:lnTo>
                    <a:pt x="1274" y="557"/>
                  </a:lnTo>
                  <a:lnTo>
                    <a:pt x="1278" y="555"/>
                  </a:lnTo>
                  <a:lnTo>
                    <a:pt x="1282" y="555"/>
                  </a:lnTo>
                  <a:lnTo>
                    <a:pt x="1282" y="555"/>
                  </a:lnTo>
                  <a:lnTo>
                    <a:pt x="1278" y="562"/>
                  </a:lnTo>
                  <a:lnTo>
                    <a:pt x="1274" y="570"/>
                  </a:lnTo>
                  <a:lnTo>
                    <a:pt x="1264" y="583"/>
                  </a:lnTo>
                  <a:lnTo>
                    <a:pt x="1254" y="594"/>
                  </a:lnTo>
                  <a:lnTo>
                    <a:pt x="1250" y="602"/>
                  </a:lnTo>
                  <a:lnTo>
                    <a:pt x="1246" y="608"/>
                  </a:lnTo>
                  <a:lnTo>
                    <a:pt x="1246" y="608"/>
                  </a:lnTo>
                  <a:lnTo>
                    <a:pt x="1258" y="611"/>
                  </a:lnTo>
                  <a:lnTo>
                    <a:pt x="1270" y="612"/>
                  </a:lnTo>
                  <a:lnTo>
                    <a:pt x="1297" y="616"/>
                  </a:lnTo>
                  <a:lnTo>
                    <a:pt x="1323" y="619"/>
                  </a:lnTo>
                  <a:lnTo>
                    <a:pt x="1336" y="621"/>
                  </a:lnTo>
                  <a:lnTo>
                    <a:pt x="1346" y="624"/>
                  </a:lnTo>
                  <a:lnTo>
                    <a:pt x="1346" y="624"/>
                  </a:lnTo>
                  <a:lnTo>
                    <a:pt x="1360" y="601"/>
                  </a:lnTo>
                  <a:lnTo>
                    <a:pt x="1375" y="578"/>
                  </a:lnTo>
                  <a:lnTo>
                    <a:pt x="1405" y="534"/>
                  </a:lnTo>
                  <a:lnTo>
                    <a:pt x="1405" y="534"/>
                  </a:lnTo>
                  <a:lnTo>
                    <a:pt x="1387" y="531"/>
                  </a:lnTo>
                  <a:lnTo>
                    <a:pt x="1367" y="528"/>
                  </a:lnTo>
                  <a:lnTo>
                    <a:pt x="1346" y="524"/>
                  </a:lnTo>
                  <a:lnTo>
                    <a:pt x="1328" y="518"/>
                  </a:lnTo>
                  <a:lnTo>
                    <a:pt x="1328" y="518"/>
                  </a:lnTo>
                  <a:lnTo>
                    <a:pt x="1338" y="516"/>
                  </a:lnTo>
                  <a:lnTo>
                    <a:pt x="1349" y="516"/>
                  </a:lnTo>
                  <a:lnTo>
                    <a:pt x="1358" y="517"/>
                  </a:lnTo>
                  <a:lnTo>
                    <a:pt x="1369" y="519"/>
                  </a:lnTo>
                  <a:lnTo>
                    <a:pt x="1390" y="524"/>
                  </a:lnTo>
                  <a:lnTo>
                    <a:pt x="1400" y="527"/>
                  </a:lnTo>
                  <a:lnTo>
                    <a:pt x="1410" y="528"/>
                  </a:lnTo>
                  <a:lnTo>
                    <a:pt x="1410" y="528"/>
                  </a:lnTo>
                  <a:lnTo>
                    <a:pt x="1415" y="524"/>
                  </a:lnTo>
                  <a:lnTo>
                    <a:pt x="1420" y="517"/>
                  </a:lnTo>
                  <a:lnTo>
                    <a:pt x="1429" y="505"/>
                  </a:lnTo>
                  <a:lnTo>
                    <a:pt x="1433" y="499"/>
                  </a:lnTo>
                  <a:lnTo>
                    <a:pt x="1437" y="494"/>
                  </a:lnTo>
                  <a:lnTo>
                    <a:pt x="1444" y="490"/>
                  </a:lnTo>
                  <a:lnTo>
                    <a:pt x="1449" y="488"/>
                  </a:lnTo>
                  <a:lnTo>
                    <a:pt x="1449" y="488"/>
                  </a:lnTo>
                  <a:lnTo>
                    <a:pt x="1448" y="495"/>
                  </a:lnTo>
                  <a:lnTo>
                    <a:pt x="1445" y="501"/>
                  </a:lnTo>
                  <a:lnTo>
                    <a:pt x="1441" y="506"/>
                  </a:lnTo>
                  <a:lnTo>
                    <a:pt x="1436" y="512"/>
                  </a:lnTo>
                  <a:lnTo>
                    <a:pt x="1429" y="521"/>
                  </a:lnTo>
                  <a:lnTo>
                    <a:pt x="1427" y="526"/>
                  </a:lnTo>
                  <a:lnTo>
                    <a:pt x="1426" y="530"/>
                  </a:lnTo>
                  <a:lnTo>
                    <a:pt x="1426" y="530"/>
                  </a:lnTo>
                  <a:lnTo>
                    <a:pt x="1447" y="534"/>
                  </a:lnTo>
                  <a:lnTo>
                    <a:pt x="1467" y="540"/>
                  </a:lnTo>
                  <a:lnTo>
                    <a:pt x="1488" y="544"/>
                  </a:lnTo>
                  <a:lnTo>
                    <a:pt x="1497" y="545"/>
                  </a:lnTo>
                  <a:lnTo>
                    <a:pt x="1508" y="545"/>
                  </a:lnTo>
                  <a:lnTo>
                    <a:pt x="1508" y="545"/>
                  </a:lnTo>
                  <a:lnTo>
                    <a:pt x="1522" y="518"/>
                  </a:lnTo>
                  <a:lnTo>
                    <a:pt x="1537" y="492"/>
                  </a:lnTo>
                  <a:lnTo>
                    <a:pt x="1567" y="438"/>
                  </a:lnTo>
                  <a:lnTo>
                    <a:pt x="1582" y="410"/>
                  </a:lnTo>
                  <a:lnTo>
                    <a:pt x="1596" y="383"/>
                  </a:lnTo>
                  <a:lnTo>
                    <a:pt x="1609" y="354"/>
                  </a:lnTo>
                  <a:lnTo>
                    <a:pt x="1621" y="324"/>
                  </a:lnTo>
                  <a:lnTo>
                    <a:pt x="1621" y="324"/>
                  </a:lnTo>
                  <a:lnTo>
                    <a:pt x="1614" y="321"/>
                  </a:lnTo>
                  <a:lnTo>
                    <a:pt x="1608" y="318"/>
                  </a:lnTo>
                  <a:lnTo>
                    <a:pt x="1603" y="315"/>
                  </a:lnTo>
                  <a:lnTo>
                    <a:pt x="1602" y="313"/>
                  </a:lnTo>
                  <a:lnTo>
                    <a:pt x="1601" y="309"/>
                  </a:lnTo>
                  <a:lnTo>
                    <a:pt x="1601" y="309"/>
                  </a:lnTo>
                  <a:lnTo>
                    <a:pt x="1572" y="302"/>
                  </a:lnTo>
                  <a:lnTo>
                    <a:pt x="1541" y="293"/>
                  </a:lnTo>
                  <a:lnTo>
                    <a:pt x="1510" y="284"/>
                  </a:lnTo>
                  <a:lnTo>
                    <a:pt x="1496" y="277"/>
                  </a:lnTo>
                  <a:lnTo>
                    <a:pt x="1482" y="272"/>
                  </a:lnTo>
                  <a:lnTo>
                    <a:pt x="1482" y="272"/>
                  </a:lnTo>
                  <a:lnTo>
                    <a:pt x="1479" y="273"/>
                  </a:lnTo>
                  <a:lnTo>
                    <a:pt x="1477" y="272"/>
                  </a:lnTo>
                  <a:lnTo>
                    <a:pt x="1475" y="271"/>
                  </a:lnTo>
                  <a:lnTo>
                    <a:pt x="1471" y="272"/>
                  </a:lnTo>
                  <a:lnTo>
                    <a:pt x="1471" y="272"/>
                  </a:lnTo>
                  <a:lnTo>
                    <a:pt x="1466" y="269"/>
                  </a:lnTo>
                  <a:lnTo>
                    <a:pt x="1462" y="267"/>
                  </a:lnTo>
                  <a:lnTo>
                    <a:pt x="1451" y="263"/>
                  </a:lnTo>
                  <a:lnTo>
                    <a:pt x="1442" y="260"/>
                  </a:lnTo>
                  <a:lnTo>
                    <a:pt x="1439" y="258"/>
                  </a:lnTo>
                  <a:lnTo>
                    <a:pt x="1439" y="257"/>
                  </a:lnTo>
                  <a:lnTo>
                    <a:pt x="1439" y="256"/>
                  </a:lnTo>
                  <a:lnTo>
                    <a:pt x="1439" y="256"/>
                  </a:lnTo>
                  <a:lnTo>
                    <a:pt x="1436" y="256"/>
                  </a:lnTo>
                  <a:lnTo>
                    <a:pt x="1434" y="258"/>
                  </a:lnTo>
                  <a:lnTo>
                    <a:pt x="1433" y="259"/>
                  </a:lnTo>
                  <a:lnTo>
                    <a:pt x="1431" y="259"/>
                  </a:lnTo>
                  <a:lnTo>
                    <a:pt x="1431" y="259"/>
                  </a:lnTo>
                  <a:lnTo>
                    <a:pt x="1412" y="251"/>
                  </a:lnTo>
                  <a:lnTo>
                    <a:pt x="1403" y="246"/>
                  </a:lnTo>
                  <a:lnTo>
                    <a:pt x="1395" y="243"/>
                  </a:lnTo>
                  <a:lnTo>
                    <a:pt x="1395" y="243"/>
                  </a:lnTo>
                  <a:lnTo>
                    <a:pt x="1384" y="241"/>
                  </a:lnTo>
                  <a:lnTo>
                    <a:pt x="1372" y="240"/>
                  </a:lnTo>
                  <a:lnTo>
                    <a:pt x="1360" y="238"/>
                  </a:lnTo>
                  <a:lnTo>
                    <a:pt x="1349" y="236"/>
                  </a:lnTo>
                  <a:lnTo>
                    <a:pt x="1349" y="236"/>
                  </a:lnTo>
                  <a:lnTo>
                    <a:pt x="1340" y="232"/>
                  </a:lnTo>
                  <a:lnTo>
                    <a:pt x="1331" y="228"/>
                  </a:lnTo>
                  <a:lnTo>
                    <a:pt x="1323" y="224"/>
                  </a:lnTo>
                  <a:lnTo>
                    <a:pt x="1313" y="222"/>
                  </a:lnTo>
                  <a:lnTo>
                    <a:pt x="1313" y="222"/>
                  </a:lnTo>
                  <a:lnTo>
                    <a:pt x="1294" y="217"/>
                  </a:lnTo>
                  <a:lnTo>
                    <a:pt x="1274" y="213"/>
                  </a:lnTo>
                  <a:lnTo>
                    <a:pt x="1274" y="213"/>
                  </a:lnTo>
                  <a:lnTo>
                    <a:pt x="1253" y="207"/>
                  </a:lnTo>
                  <a:lnTo>
                    <a:pt x="1231" y="201"/>
                  </a:lnTo>
                  <a:lnTo>
                    <a:pt x="1220" y="198"/>
                  </a:lnTo>
                  <a:lnTo>
                    <a:pt x="1209" y="196"/>
                  </a:lnTo>
                  <a:lnTo>
                    <a:pt x="1198" y="195"/>
                  </a:lnTo>
                  <a:lnTo>
                    <a:pt x="1187" y="194"/>
                  </a:lnTo>
                  <a:lnTo>
                    <a:pt x="1187" y="194"/>
                  </a:lnTo>
                  <a:lnTo>
                    <a:pt x="1186" y="192"/>
                  </a:lnTo>
                  <a:lnTo>
                    <a:pt x="1185" y="191"/>
                  </a:lnTo>
                  <a:lnTo>
                    <a:pt x="1178" y="190"/>
                  </a:lnTo>
                  <a:lnTo>
                    <a:pt x="1162" y="188"/>
                  </a:lnTo>
                  <a:lnTo>
                    <a:pt x="1162" y="188"/>
                  </a:lnTo>
                  <a:lnTo>
                    <a:pt x="1144" y="183"/>
                  </a:lnTo>
                  <a:lnTo>
                    <a:pt x="1127" y="179"/>
                  </a:lnTo>
                  <a:lnTo>
                    <a:pt x="1092" y="173"/>
                  </a:lnTo>
                  <a:lnTo>
                    <a:pt x="1056" y="169"/>
                  </a:lnTo>
                  <a:lnTo>
                    <a:pt x="1039" y="166"/>
                  </a:lnTo>
                  <a:lnTo>
                    <a:pt x="1021" y="163"/>
                  </a:lnTo>
                  <a:lnTo>
                    <a:pt x="1021" y="163"/>
                  </a:lnTo>
                  <a:lnTo>
                    <a:pt x="977" y="155"/>
                  </a:lnTo>
                  <a:lnTo>
                    <a:pt x="929" y="147"/>
                  </a:lnTo>
                  <a:lnTo>
                    <a:pt x="929" y="147"/>
                  </a:lnTo>
                  <a:lnTo>
                    <a:pt x="916" y="144"/>
                  </a:lnTo>
                  <a:lnTo>
                    <a:pt x="903" y="140"/>
                  </a:lnTo>
                  <a:lnTo>
                    <a:pt x="891" y="137"/>
                  </a:lnTo>
                  <a:lnTo>
                    <a:pt x="879" y="134"/>
                  </a:lnTo>
                  <a:lnTo>
                    <a:pt x="879" y="134"/>
                  </a:lnTo>
                  <a:lnTo>
                    <a:pt x="827" y="126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68" y="117"/>
                  </a:lnTo>
                  <a:lnTo>
                    <a:pt x="759" y="114"/>
                  </a:lnTo>
                  <a:lnTo>
                    <a:pt x="749" y="110"/>
                  </a:lnTo>
                  <a:lnTo>
                    <a:pt x="739" y="107"/>
                  </a:lnTo>
                  <a:lnTo>
                    <a:pt x="739" y="107"/>
                  </a:lnTo>
                  <a:lnTo>
                    <a:pt x="712" y="102"/>
                  </a:lnTo>
                  <a:lnTo>
                    <a:pt x="683" y="96"/>
                  </a:lnTo>
                  <a:lnTo>
                    <a:pt x="654" y="92"/>
                  </a:lnTo>
                  <a:lnTo>
                    <a:pt x="626" y="87"/>
                  </a:lnTo>
                  <a:lnTo>
                    <a:pt x="626" y="87"/>
                  </a:lnTo>
                  <a:lnTo>
                    <a:pt x="600" y="80"/>
                  </a:lnTo>
                  <a:lnTo>
                    <a:pt x="574" y="73"/>
                  </a:lnTo>
                  <a:lnTo>
                    <a:pt x="550" y="66"/>
                  </a:lnTo>
                  <a:lnTo>
                    <a:pt x="526" y="61"/>
                  </a:lnTo>
                  <a:lnTo>
                    <a:pt x="526" y="61"/>
                  </a:lnTo>
                  <a:lnTo>
                    <a:pt x="457" y="50"/>
                  </a:lnTo>
                  <a:lnTo>
                    <a:pt x="386" y="38"/>
                  </a:lnTo>
                  <a:lnTo>
                    <a:pt x="315" y="25"/>
                  </a:lnTo>
                  <a:lnTo>
                    <a:pt x="245" y="11"/>
                  </a:lnTo>
                  <a:lnTo>
                    <a:pt x="245" y="11"/>
                  </a:lnTo>
                  <a:lnTo>
                    <a:pt x="230" y="44"/>
                  </a:lnTo>
                  <a:lnTo>
                    <a:pt x="222" y="61"/>
                  </a:lnTo>
                  <a:lnTo>
                    <a:pt x="216" y="77"/>
                  </a:lnTo>
                  <a:lnTo>
                    <a:pt x="216" y="77"/>
                  </a:lnTo>
                  <a:lnTo>
                    <a:pt x="220" y="80"/>
                  </a:lnTo>
                  <a:lnTo>
                    <a:pt x="225" y="81"/>
                  </a:lnTo>
                  <a:lnTo>
                    <a:pt x="235" y="86"/>
                  </a:lnTo>
                  <a:lnTo>
                    <a:pt x="235" y="86"/>
                  </a:lnTo>
                  <a:lnTo>
                    <a:pt x="238" y="80"/>
                  </a:lnTo>
                  <a:lnTo>
                    <a:pt x="243" y="76"/>
                  </a:lnTo>
                  <a:lnTo>
                    <a:pt x="247" y="72"/>
                  </a:lnTo>
                  <a:lnTo>
                    <a:pt x="249" y="66"/>
                  </a:lnTo>
                  <a:lnTo>
                    <a:pt x="249" y="66"/>
                  </a:lnTo>
                  <a:lnTo>
                    <a:pt x="256" y="63"/>
                  </a:lnTo>
                  <a:lnTo>
                    <a:pt x="263" y="62"/>
                  </a:lnTo>
                  <a:lnTo>
                    <a:pt x="269" y="63"/>
                  </a:lnTo>
                  <a:lnTo>
                    <a:pt x="275" y="64"/>
                  </a:lnTo>
                  <a:lnTo>
                    <a:pt x="280" y="67"/>
                  </a:lnTo>
                  <a:lnTo>
                    <a:pt x="285" y="72"/>
                  </a:lnTo>
                  <a:lnTo>
                    <a:pt x="290" y="77"/>
                  </a:lnTo>
                  <a:lnTo>
                    <a:pt x="293" y="84"/>
                  </a:lnTo>
                  <a:lnTo>
                    <a:pt x="296" y="90"/>
                  </a:lnTo>
                  <a:lnTo>
                    <a:pt x="298" y="97"/>
                  </a:lnTo>
                  <a:lnTo>
                    <a:pt x="299" y="105"/>
                  </a:lnTo>
                  <a:lnTo>
                    <a:pt x="299" y="112"/>
                  </a:lnTo>
                  <a:lnTo>
                    <a:pt x="298" y="120"/>
                  </a:lnTo>
                  <a:lnTo>
                    <a:pt x="297" y="129"/>
                  </a:lnTo>
                  <a:lnTo>
                    <a:pt x="294" y="135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86" y="148"/>
                  </a:lnTo>
                  <a:lnTo>
                    <a:pt x="281" y="152"/>
                  </a:lnTo>
                  <a:lnTo>
                    <a:pt x="274" y="156"/>
                  </a:lnTo>
                  <a:lnTo>
                    <a:pt x="267" y="161"/>
                  </a:lnTo>
                  <a:lnTo>
                    <a:pt x="259" y="163"/>
                  </a:lnTo>
                  <a:lnTo>
                    <a:pt x="251" y="164"/>
                  </a:lnTo>
                  <a:lnTo>
                    <a:pt x="244" y="164"/>
                  </a:lnTo>
                  <a:lnTo>
                    <a:pt x="237" y="163"/>
                  </a:lnTo>
                  <a:lnTo>
                    <a:pt x="237" y="163"/>
                  </a:lnTo>
                  <a:lnTo>
                    <a:pt x="232" y="157"/>
                  </a:lnTo>
                  <a:lnTo>
                    <a:pt x="227" y="152"/>
                  </a:lnTo>
                  <a:lnTo>
                    <a:pt x="222" y="145"/>
                  </a:lnTo>
                  <a:lnTo>
                    <a:pt x="219" y="137"/>
                  </a:lnTo>
                  <a:lnTo>
                    <a:pt x="219" y="137"/>
                  </a:lnTo>
                  <a:lnTo>
                    <a:pt x="213" y="137"/>
                  </a:lnTo>
                  <a:lnTo>
                    <a:pt x="207" y="136"/>
                  </a:lnTo>
                  <a:lnTo>
                    <a:pt x="201" y="135"/>
                  </a:lnTo>
                  <a:lnTo>
                    <a:pt x="194" y="134"/>
                  </a:lnTo>
                  <a:lnTo>
                    <a:pt x="194" y="134"/>
                  </a:lnTo>
                  <a:lnTo>
                    <a:pt x="187" y="146"/>
                  </a:lnTo>
                  <a:lnTo>
                    <a:pt x="182" y="159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7" y="185"/>
                  </a:lnTo>
                  <a:lnTo>
                    <a:pt x="182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91" y="188"/>
                  </a:lnTo>
                  <a:lnTo>
                    <a:pt x="194" y="191"/>
                  </a:lnTo>
                  <a:lnTo>
                    <a:pt x="198" y="193"/>
                  </a:lnTo>
                  <a:lnTo>
                    <a:pt x="202" y="193"/>
                  </a:lnTo>
                  <a:lnTo>
                    <a:pt x="209" y="193"/>
                  </a:lnTo>
                  <a:lnTo>
                    <a:pt x="218" y="192"/>
                  </a:lnTo>
                  <a:lnTo>
                    <a:pt x="228" y="190"/>
                  </a:lnTo>
                  <a:lnTo>
                    <a:pt x="236" y="190"/>
                  </a:lnTo>
                  <a:lnTo>
                    <a:pt x="240" y="191"/>
                  </a:lnTo>
                  <a:lnTo>
                    <a:pt x="244" y="192"/>
                  </a:lnTo>
                  <a:lnTo>
                    <a:pt x="248" y="194"/>
                  </a:lnTo>
                  <a:lnTo>
                    <a:pt x="251" y="197"/>
                  </a:lnTo>
                  <a:lnTo>
                    <a:pt x="251" y="197"/>
                  </a:lnTo>
                  <a:lnTo>
                    <a:pt x="254" y="202"/>
                  </a:lnTo>
                  <a:lnTo>
                    <a:pt x="256" y="208"/>
                  </a:lnTo>
                  <a:lnTo>
                    <a:pt x="258" y="214"/>
                  </a:lnTo>
                  <a:lnTo>
                    <a:pt x="258" y="221"/>
                  </a:lnTo>
                  <a:lnTo>
                    <a:pt x="256" y="236"/>
                  </a:lnTo>
                  <a:lnTo>
                    <a:pt x="254" y="252"/>
                  </a:lnTo>
                  <a:lnTo>
                    <a:pt x="254" y="252"/>
                  </a:lnTo>
                  <a:lnTo>
                    <a:pt x="250" y="255"/>
                  </a:lnTo>
                  <a:lnTo>
                    <a:pt x="248" y="258"/>
                  </a:lnTo>
                  <a:lnTo>
                    <a:pt x="243" y="267"/>
                  </a:lnTo>
                  <a:lnTo>
                    <a:pt x="239" y="271"/>
                  </a:lnTo>
                  <a:lnTo>
                    <a:pt x="236" y="275"/>
                  </a:lnTo>
                  <a:lnTo>
                    <a:pt x="232" y="278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19" y="284"/>
                  </a:lnTo>
                  <a:lnTo>
                    <a:pt x="209" y="284"/>
                  </a:lnTo>
                  <a:lnTo>
                    <a:pt x="202" y="283"/>
                  </a:lnTo>
                  <a:lnTo>
                    <a:pt x="194" y="279"/>
                  </a:lnTo>
                  <a:lnTo>
                    <a:pt x="188" y="274"/>
                  </a:lnTo>
                  <a:lnTo>
                    <a:pt x="183" y="267"/>
                  </a:lnTo>
                  <a:lnTo>
                    <a:pt x="179" y="258"/>
                  </a:lnTo>
                  <a:lnTo>
                    <a:pt x="178" y="248"/>
                  </a:lnTo>
                  <a:lnTo>
                    <a:pt x="178" y="248"/>
                  </a:lnTo>
                  <a:lnTo>
                    <a:pt x="167" y="245"/>
                  </a:lnTo>
                  <a:lnTo>
                    <a:pt x="153" y="242"/>
                  </a:lnTo>
                  <a:lnTo>
                    <a:pt x="153" y="242"/>
                  </a:lnTo>
                  <a:lnTo>
                    <a:pt x="142" y="260"/>
                  </a:lnTo>
                  <a:lnTo>
                    <a:pt x="133" y="282"/>
                  </a:lnTo>
                  <a:lnTo>
                    <a:pt x="126" y="303"/>
                  </a:lnTo>
                  <a:lnTo>
                    <a:pt x="119" y="324"/>
                  </a:lnTo>
                  <a:lnTo>
                    <a:pt x="119" y="324"/>
                  </a:lnTo>
                  <a:lnTo>
                    <a:pt x="132" y="328"/>
                  </a:lnTo>
                  <a:lnTo>
                    <a:pt x="143" y="332"/>
                  </a:lnTo>
                  <a:lnTo>
                    <a:pt x="143" y="332"/>
                  </a:lnTo>
                  <a:lnTo>
                    <a:pt x="154" y="322"/>
                  </a:lnTo>
                  <a:lnTo>
                    <a:pt x="162" y="312"/>
                  </a:lnTo>
                  <a:lnTo>
                    <a:pt x="162" y="312"/>
                  </a:lnTo>
                  <a:lnTo>
                    <a:pt x="172" y="309"/>
                  </a:lnTo>
                  <a:lnTo>
                    <a:pt x="179" y="309"/>
                  </a:lnTo>
                  <a:lnTo>
                    <a:pt x="187" y="311"/>
                  </a:lnTo>
                  <a:lnTo>
                    <a:pt x="193" y="314"/>
                  </a:lnTo>
                  <a:lnTo>
                    <a:pt x="199" y="318"/>
                  </a:lnTo>
                  <a:lnTo>
                    <a:pt x="204" y="322"/>
                  </a:lnTo>
                  <a:lnTo>
                    <a:pt x="213" y="333"/>
                  </a:lnTo>
                  <a:lnTo>
                    <a:pt x="213" y="333"/>
                  </a:lnTo>
                  <a:lnTo>
                    <a:pt x="215" y="342"/>
                  </a:lnTo>
                  <a:lnTo>
                    <a:pt x="215" y="350"/>
                  </a:lnTo>
                  <a:lnTo>
                    <a:pt x="214" y="358"/>
                  </a:lnTo>
                  <a:lnTo>
                    <a:pt x="212" y="365"/>
                  </a:lnTo>
                  <a:lnTo>
                    <a:pt x="208" y="373"/>
                  </a:lnTo>
                  <a:lnTo>
                    <a:pt x="204" y="379"/>
                  </a:lnTo>
                  <a:lnTo>
                    <a:pt x="200" y="386"/>
                  </a:lnTo>
                  <a:lnTo>
                    <a:pt x="194" y="391"/>
                  </a:lnTo>
                  <a:lnTo>
                    <a:pt x="189" y="396"/>
                  </a:lnTo>
                  <a:lnTo>
                    <a:pt x="183" y="400"/>
                  </a:lnTo>
                  <a:lnTo>
                    <a:pt x="176" y="403"/>
                  </a:lnTo>
                  <a:lnTo>
                    <a:pt x="170" y="405"/>
                  </a:lnTo>
                  <a:lnTo>
                    <a:pt x="162" y="406"/>
                  </a:lnTo>
                  <a:lnTo>
                    <a:pt x="156" y="405"/>
                  </a:lnTo>
                  <a:lnTo>
                    <a:pt x="148" y="404"/>
                  </a:lnTo>
                  <a:lnTo>
                    <a:pt x="142" y="399"/>
                  </a:lnTo>
                  <a:lnTo>
                    <a:pt x="142" y="399"/>
                  </a:lnTo>
                  <a:lnTo>
                    <a:pt x="140" y="394"/>
                  </a:lnTo>
                  <a:lnTo>
                    <a:pt x="138" y="389"/>
                  </a:lnTo>
                  <a:lnTo>
                    <a:pt x="136" y="383"/>
                  </a:lnTo>
                  <a:lnTo>
                    <a:pt x="134" y="378"/>
                  </a:lnTo>
                  <a:lnTo>
                    <a:pt x="134" y="378"/>
                  </a:lnTo>
                  <a:lnTo>
                    <a:pt x="123" y="375"/>
                  </a:lnTo>
                  <a:lnTo>
                    <a:pt x="116" y="375"/>
                  </a:lnTo>
                  <a:lnTo>
                    <a:pt x="112" y="375"/>
                  </a:lnTo>
                  <a:lnTo>
                    <a:pt x="112" y="375"/>
                  </a:lnTo>
                  <a:lnTo>
                    <a:pt x="97" y="404"/>
                  </a:lnTo>
                  <a:lnTo>
                    <a:pt x="88" y="422"/>
                  </a:lnTo>
                  <a:lnTo>
                    <a:pt x="82" y="441"/>
                  </a:lnTo>
                  <a:lnTo>
                    <a:pt x="82" y="441"/>
                  </a:lnTo>
                  <a:close/>
                  <a:moveTo>
                    <a:pt x="1416" y="538"/>
                  </a:moveTo>
                  <a:lnTo>
                    <a:pt x="1416" y="538"/>
                  </a:lnTo>
                  <a:lnTo>
                    <a:pt x="1401" y="559"/>
                  </a:lnTo>
                  <a:lnTo>
                    <a:pt x="1385" y="580"/>
                  </a:lnTo>
                  <a:lnTo>
                    <a:pt x="1371" y="603"/>
                  </a:lnTo>
                  <a:lnTo>
                    <a:pt x="1358" y="626"/>
                  </a:lnTo>
                  <a:lnTo>
                    <a:pt x="1358" y="626"/>
                  </a:lnTo>
                  <a:lnTo>
                    <a:pt x="1372" y="626"/>
                  </a:lnTo>
                  <a:lnTo>
                    <a:pt x="1385" y="629"/>
                  </a:lnTo>
                  <a:lnTo>
                    <a:pt x="1412" y="633"/>
                  </a:lnTo>
                  <a:lnTo>
                    <a:pt x="1437" y="637"/>
                  </a:lnTo>
                  <a:lnTo>
                    <a:pt x="1449" y="638"/>
                  </a:lnTo>
                  <a:lnTo>
                    <a:pt x="1462" y="638"/>
                  </a:lnTo>
                  <a:lnTo>
                    <a:pt x="1462" y="638"/>
                  </a:lnTo>
                  <a:lnTo>
                    <a:pt x="1484" y="600"/>
                  </a:lnTo>
                  <a:lnTo>
                    <a:pt x="1493" y="580"/>
                  </a:lnTo>
                  <a:lnTo>
                    <a:pt x="1502" y="560"/>
                  </a:lnTo>
                  <a:lnTo>
                    <a:pt x="1502" y="560"/>
                  </a:lnTo>
                  <a:lnTo>
                    <a:pt x="1482" y="553"/>
                  </a:lnTo>
                  <a:lnTo>
                    <a:pt x="1461" y="546"/>
                  </a:lnTo>
                  <a:lnTo>
                    <a:pt x="1440" y="542"/>
                  </a:lnTo>
                  <a:lnTo>
                    <a:pt x="1416" y="538"/>
                  </a:lnTo>
                  <a:lnTo>
                    <a:pt x="1416" y="538"/>
                  </a:lnTo>
                  <a:close/>
                  <a:moveTo>
                    <a:pt x="1240" y="615"/>
                  </a:moveTo>
                  <a:lnTo>
                    <a:pt x="1240" y="615"/>
                  </a:lnTo>
                  <a:lnTo>
                    <a:pt x="1210" y="659"/>
                  </a:lnTo>
                  <a:lnTo>
                    <a:pt x="1179" y="702"/>
                  </a:lnTo>
                  <a:lnTo>
                    <a:pt x="1179" y="702"/>
                  </a:lnTo>
                  <a:lnTo>
                    <a:pt x="1204" y="708"/>
                  </a:lnTo>
                  <a:lnTo>
                    <a:pt x="1231" y="712"/>
                  </a:lnTo>
                  <a:lnTo>
                    <a:pt x="1258" y="716"/>
                  </a:lnTo>
                  <a:lnTo>
                    <a:pt x="1283" y="721"/>
                  </a:lnTo>
                  <a:lnTo>
                    <a:pt x="1283" y="721"/>
                  </a:lnTo>
                  <a:lnTo>
                    <a:pt x="1292" y="711"/>
                  </a:lnTo>
                  <a:lnTo>
                    <a:pt x="1299" y="700"/>
                  </a:lnTo>
                  <a:lnTo>
                    <a:pt x="1312" y="677"/>
                  </a:lnTo>
                  <a:lnTo>
                    <a:pt x="1325" y="653"/>
                  </a:lnTo>
                  <a:lnTo>
                    <a:pt x="1333" y="642"/>
                  </a:lnTo>
                  <a:lnTo>
                    <a:pt x="1340" y="633"/>
                  </a:lnTo>
                  <a:lnTo>
                    <a:pt x="1340" y="633"/>
                  </a:lnTo>
                  <a:lnTo>
                    <a:pt x="1318" y="626"/>
                  </a:lnTo>
                  <a:lnTo>
                    <a:pt x="1292" y="622"/>
                  </a:lnTo>
                  <a:lnTo>
                    <a:pt x="1240" y="615"/>
                  </a:lnTo>
                  <a:lnTo>
                    <a:pt x="1240" y="615"/>
                  </a:lnTo>
                  <a:close/>
                  <a:moveTo>
                    <a:pt x="1350" y="636"/>
                  </a:moveTo>
                  <a:lnTo>
                    <a:pt x="1350" y="636"/>
                  </a:lnTo>
                  <a:lnTo>
                    <a:pt x="1339" y="652"/>
                  </a:lnTo>
                  <a:lnTo>
                    <a:pt x="1329" y="669"/>
                  </a:lnTo>
                  <a:lnTo>
                    <a:pt x="1309" y="704"/>
                  </a:lnTo>
                  <a:lnTo>
                    <a:pt x="1309" y="704"/>
                  </a:lnTo>
                  <a:lnTo>
                    <a:pt x="1305" y="709"/>
                  </a:lnTo>
                  <a:lnTo>
                    <a:pt x="1300" y="714"/>
                  </a:lnTo>
                  <a:lnTo>
                    <a:pt x="1298" y="718"/>
                  </a:lnTo>
                  <a:lnTo>
                    <a:pt x="1297" y="721"/>
                  </a:lnTo>
                  <a:lnTo>
                    <a:pt x="1298" y="723"/>
                  </a:lnTo>
                  <a:lnTo>
                    <a:pt x="1298" y="723"/>
                  </a:lnTo>
                  <a:lnTo>
                    <a:pt x="1311" y="726"/>
                  </a:lnTo>
                  <a:lnTo>
                    <a:pt x="1325" y="728"/>
                  </a:lnTo>
                  <a:lnTo>
                    <a:pt x="1353" y="731"/>
                  </a:lnTo>
                  <a:lnTo>
                    <a:pt x="1382" y="736"/>
                  </a:lnTo>
                  <a:lnTo>
                    <a:pt x="1396" y="738"/>
                  </a:lnTo>
                  <a:lnTo>
                    <a:pt x="1410" y="741"/>
                  </a:lnTo>
                  <a:lnTo>
                    <a:pt x="1410" y="741"/>
                  </a:lnTo>
                  <a:lnTo>
                    <a:pt x="1415" y="730"/>
                  </a:lnTo>
                  <a:lnTo>
                    <a:pt x="1420" y="720"/>
                  </a:lnTo>
                  <a:lnTo>
                    <a:pt x="1432" y="698"/>
                  </a:lnTo>
                  <a:lnTo>
                    <a:pt x="1443" y="677"/>
                  </a:lnTo>
                  <a:lnTo>
                    <a:pt x="1448" y="666"/>
                  </a:lnTo>
                  <a:lnTo>
                    <a:pt x="1452" y="654"/>
                  </a:lnTo>
                  <a:lnTo>
                    <a:pt x="1452" y="654"/>
                  </a:lnTo>
                  <a:lnTo>
                    <a:pt x="1440" y="650"/>
                  </a:lnTo>
                  <a:lnTo>
                    <a:pt x="1428" y="647"/>
                  </a:lnTo>
                  <a:lnTo>
                    <a:pt x="1403" y="641"/>
                  </a:lnTo>
                  <a:lnTo>
                    <a:pt x="1379" y="638"/>
                  </a:lnTo>
                  <a:lnTo>
                    <a:pt x="1350" y="636"/>
                  </a:lnTo>
                  <a:lnTo>
                    <a:pt x="1350" y="6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27" name="Freeform 158"/>
          <p:cNvSpPr>
            <a:spLocks noEditPoints="1"/>
          </p:cNvSpPr>
          <p:nvPr/>
        </p:nvSpPr>
        <p:spPr bwMode="auto">
          <a:xfrm>
            <a:off x="5129175" y="1920700"/>
            <a:ext cx="500066" cy="595314"/>
          </a:xfrm>
          <a:custGeom>
            <a:avLst/>
            <a:gdLst/>
            <a:ahLst/>
            <a:cxnLst>
              <a:cxn ang="0">
                <a:pos x="398" y="200"/>
              </a:cxn>
              <a:cxn ang="0">
                <a:pos x="623" y="52"/>
              </a:cxn>
              <a:cxn ang="0">
                <a:pos x="625" y="296"/>
              </a:cxn>
              <a:cxn ang="0">
                <a:pos x="692" y="505"/>
              </a:cxn>
              <a:cxn ang="0">
                <a:pos x="672" y="754"/>
              </a:cxn>
              <a:cxn ang="0">
                <a:pos x="567" y="778"/>
              </a:cxn>
              <a:cxn ang="0">
                <a:pos x="298" y="803"/>
              </a:cxn>
              <a:cxn ang="0">
                <a:pos x="121" y="855"/>
              </a:cxn>
              <a:cxn ang="0">
                <a:pos x="61" y="840"/>
              </a:cxn>
              <a:cxn ang="0">
                <a:pos x="57" y="691"/>
              </a:cxn>
              <a:cxn ang="0">
                <a:pos x="65" y="446"/>
              </a:cxn>
              <a:cxn ang="0">
                <a:pos x="127" y="287"/>
              </a:cxn>
              <a:cxn ang="0">
                <a:pos x="0" y="111"/>
              </a:cxn>
              <a:cxn ang="0">
                <a:pos x="283" y="20"/>
              </a:cxn>
              <a:cxn ang="0">
                <a:pos x="285" y="190"/>
              </a:cxn>
              <a:cxn ang="0">
                <a:pos x="26" y="515"/>
              </a:cxn>
              <a:cxn ang="0">
                <a:pos x="51" y="560"/>
              </a:cxn>
              <a:cxn ang="0">
                <a:pos x="144" y="483"/>
              </a:cxn>
              <a:cxn ang="0">
                <a:pos x="167" y="646"/>
              </a:cxn>
              <a:cxn ang="0">
                <a:pos x="350" y="565"/>
              </a:cxn>
              <a:cxn ang="0">
                <a:pos x="308" y="468"/>
              </a:cxn>
              <a:cxn ang="0">
                <a:pos x="207" y="436"/>
              </a:cxn>
              <a:cxn ang="0">
                <a:pos x="82" y="807"/>
              </a:cxn>
              <a:cxn ang="0">
                <a:pos x="65" y="542"/>
              </a:cxn>
              <a:cxn ang="0">
                <a:pos x="129" y="763"/>
              </a:cxn>
              <a:cxn ang="0">
                <a:pos x="62" y="527"/>
              </a:cxn>
              <a:cxn ang="0">
                <a:pos x="268" y="179"/>
              </a:cxn>
              <a:cxn ang="0">
                <a:pos x="269" y="31"/>
              </a:cxn>
              <a:cxn ang="0">
                <a:pos x="31" y="121"/>
              </a:cxn>
              <a:cxn ang="0">
                <a:pos x="160" y="346"/>
              </a:cxn>
              <a:cxn ang="0">
                <a:pos x="71" y="144"/>
              </a:cxn>
              <a:cxn ang="0">
                <a:pos x="72" y="73"/>
              </a:cxn>
              <a:cxn ang="0">
                <a:pos x="256" y="152"/>
              </a:cxn>
              <a:cxn ang="0">
                <a:pos x="320" y="401"/>
              </a:cxn>
              <a:cxn ang="0">
                <a:pos x="130" y="796"/>
              </a:cxn>
              <a:cxn ang="0">
                <a:pos x="103" y="146"/>
              </a:cxn>
              <a:cxn ang="0">
                <a:pos x="234" y="412"/>
              </a:cxn>
              <a:cxn ang="0">
                <a:pos x="232" y="151"/>
              </a:cxn>
              <a:cxn ang="0">
                <a:pos x="242" y="785"/>
              </a:cxn>
              <a:cxn ang="0">
                <a:pos x="223" y="817"/>
              </a:cxn>
              <a:cxn ang="0">
                <a:pos x="377" y="598"/>
              </a:cxn>
              <a:cxn ang="0">
                <a:pos x="494" y="248"/>
              </a:cxn>
              <a:cxn ang="0">
                <a:pos x="687" y="111"/>
              </a:cxn>
              <a:cxn ang="0">
                <a:pos x="574" y="326"/>
              </a:cxn>
              <a:cxn ang="0">
                <a:pos x="538" y="681"/>
              </a:cxn>
              <a:cxn ang="0">
                <a:pos x="558" y="564"/>
              </a:cxn>
              <a:cxn ang="0">
                <a:pos x="718" y="172"/>
              </a:cxn>
              <a:cxn ang="0">
                <a:pos x="549" y="72"/>
              </a:cxn>
              <a:cxn ang="0">
                <a:pos x="414" y="174"/>
              </a:cxn>
              <a:cxn ang="0">
                <a:pos x="440" y="381"/>
              </a:cxn>
              <a:cxn ang="0">
                <a:pos x="287" y="786"/>
              </a:cxn>
              <a:cxn ang="0">
                <a:pos x="480" y="454"/>
              </a:cxn>
              <a:cxn ang="0">
                <a:pos x="459" y="452"/>
              </a:cxn>
              <a:cxn ang="0">
                <a:pos x="647" y="198"/>
              </a:cxn>
              <a:cxn ang="0">
                <a:pos x="490" y="154"/>
              </a:cxn>
              <a:cxn ang="0">
                <a:pos x="525" y="265"/>
              </a:cxn>
              <a:cxn ang="0">
                <a:pos x="531" y="388"/>
              </a:cxn>
              <a:cxn ang="0">
                <a:pos x="525" y="749"/>
              </a:cxn>
              <a:cxn ang="0">
                <a:pos x="604" y="687"/>
              </a:cxn>
              <a:cxn ang="0">
                <a:pos x="674" y="449"/>
              </a:cxn>
              <a:cxn ang="0">
                <a:pos x="653" y="425"/>
              </a:cxn>
              <a:cxn ang="0">
                <a:pos x="568" y="616"/>
              </a:cxn>
              <a:cxn ang="0">
                <a:pos x="652" y="736"/>
              </a:cxn>
            </a:cxnLst>
            <a:rect l="0" t="0" r="r" b="b"/>
            <a:pathLst>
              <a:path w="770" h="855">
                <a:moveTo>
                  <a:pt x="351" y="399"/>
                </a:moveTo>
                <a:lnTo>
                  <a:pt x="351" y="399"/>
                </a:lnTo>
                <a:lnTo>
                  <a:pt x="369" y="396"/>
                </a:lnTo>
                <a:lnTo>
                  <a:pt x="386" y="392"/>
                </a:lnTo>
                <a:lnTo>
                  <a:pt x="404" y="391"/>
                </a:lnTo>
                <a:lnTo>
                  <a:pt x="411" y="391"/>
                </a:lnTo>
                <a:lnTo>
                  <a:pt x="419" y="392"/>
                </a:lnTo>
                <a:lnTo>
                  <a:pt x="419" y="392"/>
                </a:lnTo>
                <a:lnTo>
                  <a:pt x="430" y="368"/>
                </a:lnTo>
                <a:lnTo>
                  <a:pt x="441" y="344"/>
                </a:lnTo>
                <a:lnTo>
                  <a:pt x="451" y="319"/>
                </a:lnTo>
                <a:lnTo>
                  <a:pt x="456" y="307"/>
                </a:lnTo>
                <a:lnTo>
                  <a:pt x="461" y="293"/>
                </a:lnTo>
                <a:lnTo>
                  <a:pt x="461" y="293"/>
                </a:lnTo>
                <a:lnTo>
                  <a:pt x="454" y="283"/>
                </a:lnTo>
                <a:lnTo>
                  <a:pt x="448" y="273"/>
                </a:lnTo>
                <a:lnTo>
                  <a:pt x="438" y="249"/>
                </a:lnTo>
                <a:lnTo>
                  <a:pt x="438" y="249"/>
                </a:lnTo>
                <a:lnTo>
                  <a:pt x="429" y="238"/>
                </a:lnTo>
                <a:lnTo>
                  <a:pt x="418" y="226"/>
                </a:lnTo>
                <a:lnTo>
                  <a:pt x="407" y="212"/>
                </a:lnTo>
                <a:lnTo>
                  <a:pt x="398" y="200"/>
                </a:lnTo>
                <a:lnTo>
                  <a:pt x="394" y="193"/>
                </a:lnTo>
                <a:lnTo>
                  <a:pt x="392" y="187"/>
                </a:lnTo>
                <a:lnTo>
                  <a:pt x="390" y="180"/>
                </a:lnTo>
                <a:lnTo>
                  <a:pt x="390" y="174"/>
                </a:lnTo>
                <a:lnTo>
                  <a:pt x="392" y="167"/>
                </a:lnTo>
                <a:lnTo>
                  <a:pt x="395" y="162"/>
                </a:lnTo>
                <a:lnTo>
                  <a:pt x="401" y="157"/>
                </a:lnTo>
                <a:lnTo>
                  <a:pt x="408" y="152"/>
                </a:lnTo>
                <a:lnTo>
                  <a:pt x="408" y="152"/>
                </a:lnTo>
                <a:lnTo>
                  <a:pt x="416" y="139"/>
                </a:lnTo>
                <a:lnTo>
                  <a:pt x="425" y="126"/>
                </a:lnTo>
                <a:lnTo>
                  <a:pt x="437" y="114"/>
                </a:lnTo>
                <a:lnTo>
                  <a:pt x="451" y="102"/>
                </a:lnTo>
                <a:lnTo>
                  <a:pt x="466" y="91"/>
                </a:lnTo>
                <a:lnTo>
                  <a:pt x="483" y="83"/>
                </a:lnTo>
                <a:lnTo>
                  <a:pt x="501" y="74"/>
                </a:lnTo>
                <a:lnTo>
                  <a:pt x="521" y="67"/>
                </a:lnTo>
                <a:lnTo>
                  <a:pt x="540" y="61"/>
                </a:lnTo>
                <a:lnTo>
                  <a:pt x="561" y="56"/>
                </a:lnTo>
                <a:lnTo>
                  <a:pt x="582" y="54"/>
                </a:lnTo>
                <a:lnTo>
                  <a:pt x="603" y="52"/>
                </a:lnTo>
                <a:lnTo>
                  <a:pt x="623" y="52"/>
                </a:lnTo>
                <a:lnTo>
                  <a:pt x="644" y="54"/>
                </a:lnTo>
                <a:lnTo>
                  <a:pt x="664" y="57"/>
                </a:lnTo>
                <a:lnTo>
                  <a:pt x="683" y="63"/>
                </a:lnTo>
                <a:lnTo>
                  <a:pt x="683" y="63"/>
                </a:lnTo>
                <a:lnTo>
                  <a:pt x="693" y="67"/>
                </a:lnTo>
                <a:lnTo>
                  <a:pt x="705" y="73"/>
                </a:lnTo>
                <a:lnTo>
                  <a:pt x="726" y="87"/>
                </a:lnTo>
                <a:lnTo>
                  <a:pt x="726" y="87"/>
                </a:lnTo>
                <a:lnTo>
                  <a:pt x="746" y="97"/>
                </a:lnTo>
                <a:lnTo>
                  <a:pt x="753" y="102"/>
                </a:lnTo>
                <a:lnTo>
                  <a:pt x="761" y="107"/>
                </a:lnTo>
                <a:lnTo>
                  <a:pt x="766" y="113"/>
                </a:lnTo>
                <a:lnTo>
                  <a:pt x="768" y="117"/>
                </a:lnTo>
                <a:lnTo>
                  <a:pt x="769" y="120"/>
                </a:lnTo>
                <a:lnTo>
                  <a:pt x="770" y="125"/>
                </a:lnTo>
                <a:lnTo>
                  <a:pt x="770" y="130"/>
                </a:lnTo>
                <a:lnTo>
                  <a:pt x="769" y="135"/>
                </a:lnTo>
                <a:lnTo>
                  <a:pt x="768" y="142"/>
                </a:lnTo>
                <a:lnTo>
                  <a:pt x="768" y="142"/>
                </a:lnTo>
                <a:lnTo>
                  <a:pt x="732" y="180"/>
                </a:lnTo>
                <a:lnTo>
                  <a:pt x="696" y="219"/>
                </a:lnTo>
                <a:lnTo>
                  <a:pt x="625" y="296"/>
                </a:lnTo>
                <a:lnTo>
                  <a:pt x="625" y="296"/>
                </a:lnTo>
                <a:lnTo>
                  <a:pt x="620" y="309"/>
                </a:lnTo>
                <a:lnTo>
                  <a:pt x="616" y="323"/>
                </a:lnTo>
                <a:lnTo>
                  <a:pt x="611" y="349"/>
                </a:lnTo>
                <a:lnTo>
                  <a:pt x="599" y="405"/>
                </a:lnTo>
                <a:lnTo>
                  <a:pt x="599" y="405"/>
                </a:lnTo>
                <a:lnTo>
                  <a:pt x="606" y="403"/>
                </a:lnTo>
                <a:lnTo>
                  <a:pt x="613" y="401"/>
                </a:lnTo>
                <a:lnTo>
                  <a:pt x="619" y="401"/>
                </a:lnTo>
                <a:lnTo>
                  <a:pt x="626" y="400"/>
                </a:lnTo>
                <a:lnTo>
                  <a:pt x="638" y="401"/>
                </a:lnTo>
                <a:lnTo>
                  <a:pt x="651" y="404"/>
                </a:lnTo>
                <a:lnTo>
                  <a:pt x="677" y="412"/>
                </a:lnTo>
                <a:lnTo>
                  <a:pt x="690" y="415"/>
                </a:lnTo>
                <a:lnTo>
                  <a:pt x="704" y="418"/>
                </a:lnTo>
                <a:lnTo>
                  <a:pt x="704" y="418"/>
                </a:lnTo>
                <a:lnTo>
                  <a:pt x="706" y="424"/>
                </a:lnTo>
                <a:lnTo>
                  <a:pt x="708" y="430"/>
                </a:lnTo>
                <a:lnTo>
                  <a:pt x="714" y="443"/>
                </a:lnTo>
                <a:lnTo>
                  <a:pt x="714" y="443"/>
                </a:lnTo>
                <a:lnTo>
                  <a:pt x="704" y="475"/>
                </a:lnTo>
                <a:lnTo>
                  <a:pt x="692" y="505"/>
                </a:lnTo>
                <a:lnTo>
                  <a:pt x="666" y="565"/>
                </a:lnTo>
                <a:lnTo>
                  <a:pt x="655" y="596"/>
                </a:lnTo>
                <a:lnTo>
                  <a:pt x="644" y="626"/>
                </a:lnTo>
                <a:lnTo>
                  <a:pt x="638" y="642"/>
                </a:lnTo>
                <a:lnTo>
                  <a:pt x="634" y="658"/>
                </a:lnTo>
                <a:lnTo>
                  <a:pt x="631" y="674"/>
                </a:lnTo>
                <a:lnTo>
                  <a:pt x="629" y="691"/>
                </a:lnTo>
                <a:lnTo>
                  <a:pt x="629" y="691"/>
                </a:lnTo>
                <a:lnTo>
                  <a:pt x="638" y="693"/>
                </a:lnTo>
                <a:lnTo>
                  <a:pt x="644" y="693"/>
                </a:lnTo>
                <a:lnTo>
                  <a:pt x="650" y="693"/>
                </a:lnTo>
                <a:lnTo>
                  <a:pt x="661" y="693"/>
                </a:lnTo>
                <a:lnTo>
                  <a:pt x="661" y="693"/>
                </a:lnTo>
                <a:lnTo>
                  <a:pt x="665" y="700"/>
                </a:lnTo>
                <a:lnTo>
                  <a:pt x="668" y="706"/>
                </a:lnTo>
                <a:lnTo>
                  <a:pt x="671" y="712"/>
                </a:lnTo>
                <a:lnTo>
                  <a:pt x="672" y="719"/>
                </a:lnTo>
                <a:lnTo>
                  <a:pt x="674" y="726"/>
                </a:lnTo>
                <a:lnTo>
                  <a:pt x="674" y="733"/>
                </a:lnTo>
                <a:lnTo>
                  <a:pt x="674" y="740"/>
                </a:lnTo>
                <a:lnTo>
                  <a:pt x="673" y="747"/>
                </a:lnTo>
                <a:lnTo>
                  <a:pt x="672" y="754"/>
                </a:lnTo>
                <a:lnTo>
                  <a:pt x="669" y="760"/>
                </a:lnTo>
                <a:lnTo>
                  <a:pt x="666" y="766"/>
                </a:lnTo>
                <a:lnTo>
                  <a:pt x="662" y="771"/>
                </a:lnTo>
                <a:lnTo>
                  <a:pt x="658" y="776"/>
                </a:lnTo>
                <a:lnTo>
                  <a:pt x="651" y="780"/>
                </a:lnTo>
                <a:lnTo>
                  <a:pt x="645" y="783"/>
                </a:lnTo>
                <a:lnTo>
                  <a:pt x="637" y="785"/>
                </a:lnTo>
                <a:lnTo>
                  <a:pt x="637" y="785"/>
                </a:lnTo>
                <a:lnTo>
                  <a:pt x="634" y="785"/>
                </a:lnTo>
                <a:lnTo>
                  <a:pt x="631" y="784"/>
                </a:lnTo>
                <a:lnTo>
                  <a:pt x="626" y="783"/>
                </a:lnTo>
                <a:lnTo>
                  <a:pt x="619" y="783"/>
                </a:lnTo>
                <a:lnTo>
                  <a:pt x="619" y="783"/>
                </a:lnTo>
                <a:lnTo>
                  <a:pt x="611" y="783"/>
                </a:lnTo>
                <a:lnTo>
                  <a:pt x="602" y="784"/>
                </a:lnTo>
                <a:lnTo>
                  <a:pt x="587" y="787"/>
                </a:lnTo>
                <a:lnTo>
                  <a:pt x="581" y="787"/>
                </a:lnTo>
                <a:lnTo>
                  <a:pt x="574" y="786"/>
                </a:lnTo>
                <a:lnTo>
                  <a:pt x="572" y="785"/>
                </a:lnTo>
                <a:lnTo>
                  <a:pt x="570" y="783"/>
                </a:lnTo>
                <a:lnTo>
                  <a:pt x="568" y="781"/>
                </a:lnTo>
                <a:lnTo>
                  <a:pt x="567" y="778"/>
                </a:lnTo>
                <a:lnTo>
                  <a:pt x="567" y="778"/>
                </a:lnTo>
                <a:lnTo>
                  <a:pt x="559" y="779"/>
                </a:lnTo>
                <a:lnTo>
                  <a:pt x="553" y="780"/>
                </a:lnTo>
                <a:lnTo>
                  <a:pt x="540" y="780"/>
                </a:lnTo>
                <a:lnTo>
                  <a:pt x="511" y="777"/>
                </a:lnTo>
                <a:lnTo>
                  <a:pt x="511" y="777"/>
                </a:lnTo>
                <a:lnTo>
                  <a:pt x="508" y="773"/>
                </a:lnTo>
                <a:lnTo>
                  <a:pt x="507" y="769"/>
                </a:lnTo>
                <a:lnTo>
                  <a:pt x="506" y="766"/>
                </a:lnTo>
                <a:lnTo>
                  <a:pt x="504" y="762"/>
                </a:lnTo>
                <a:lnTo>
                  <a:pt x="504" y="762"/>
                </a:lnTo>
                <a:lnTo>
                  <a:pt x="481" y="763"/>
                </a:lnTo>
                <a:lnTo>
                  <a:pt x="457" y="766"/>
                </a:lnTo>
                <a:lnTo>
                  <a:pt x="408" y="775"/>
                </a:lnTo>
                <a:lnTo>
                  <a:pt x="385" y="778"/>
                </a:lnTo>
                <a:lnTo>
                  <a:pt x="360" y="782"/>
                </a:lnTo>
                <a:lnTo>
                  <a:pt x="337" y="784"/>
                </a:lnTo>
                <a:lnTo>
                  <a:pt x="313" y="784"/>
                </a:lnTo>
                <a:lnTo>
                  <a:pt x="313" y="784"/>
                </a:lnTo>
                <a:lnTo>
                  <a:pt x="310" y="792"/>
                </a:lnTo>
                <a:lnTo>
                  <a:pt x="304" y="798"/>
                </a:lnTo>
                <a:lnTo>
                  <a:pt x="298" y="803"/>
                </a:lnTo>
                <a:lnTo>
                  <a:pt x="290" y="809"/>
                </a:lnTo>
                <a:lnTo>
                  <a:pt x="282" y="812"/>
                </a:lnTo>
                <a:lnTo>
                  <a:pt x="273" y="815"/>
                </a:lnTo>
                <a:lnTo>
                  <a:pt x="265" y="817"/>
                </a:lnTo>
                <a:lnTo>
                  <a:pt x="256" y="818"/>
                </a:lnTo>
                <a:lnTo>
                  <a:pt x="256" y="818"/>
                </a:lnTo>
                <a:lnTo>
                  <a:pt x="255" y="822"/>
                </a:lnTo>
                <a:lnTo>
                  <a:pt x="253" y="826"/>
                </a:lnTo>
                <a:lnTo>
                  <a:pt x="250" y="831"/>
                </a:lnTo>
                <a:lnTo>
                  <a:pt x="248" y="837"/>
                </a:lnTo>
                <a:lnTo>
                  <a:pt x="248" y="837"/>
                </a:lnTo>
                <a:lnTo>
                  <a:pt x="240" y="841"/>
                </a:lnTo>
                <a:lnTo>
                  <a:pt x="233" y="844"/>
                </a:lnTo>
                <a:lnTo>
                  <a:pt x="225" y="846"/>
                </a:lnTo>
                <a:lnTo>
                  <a:pt x="218" y="847"/>
                </a:lnTo>
                <a:lnTo>
                  <a:pt x="201" y="849"/>
                </a:lnTo>
                <a:lnTo>
                  <a:pt x="183" y="849"/>
                </a:lnTo>
                <a:lnTo>
                  <a:pt x="150" y="851"/>
                </a:lnTo>
                <a:lnTo>
                  <a:pt x="135" y="852"/>
                </a:lnTo>
                <a:lnTo>
                  <a:pt x="128" y="854"/>
                </a:lnTo>
                <a:lnTo>
                  <a:pt x="121" y="855"/>
                </a:lnTo>
                <a:lnTo>
                  <a:pt x="121" y="855"/>
                </a:lnTo>
                <a:lnTo>
                  <a:pt x="119" y="853"/>
                </a:lnTo>
                <a:lnTo>
                  <a:pt x="117" y="852"/>
                </a:lnTo>
                <a:lnTo>
                  <a:pt x="111" y="849"/>
                </a:lnTo>
                <a:lnTo>
                  <a:pt x="105" y="846"/>
                </a:lnTo>
                <a:lnTo>
                  <a:pt x="102" y="845"/>
                </a:lnTo>
                <a:lnTo>
                  <a:pt x="100" y="843"/>
                </a:lnTo>
                <a:lnTo>
                  <a:pt x="100" y="843"/>
                </a:lnTo>
                <a:lnTo>
                  <a:pt x="98" y="836"/>
                </a:lnTo>
                <a:lnTo>
                  <a:pt x="98" y="831"/>
                </a:lnTo>
                <a:lnTo>
                  <a:pt x="99" y="827"/>
                </a:lnTo>
                <a:lnTo>
                  <a:pt x="99" y="827"/>
                </a:lnTo>
                <a:lnTo>
                  <a:pt x="97" y="828"/>
                </a:lnTo>
                <a:lnTo>
                  <a:pt x="95" y="830"/>
                </a:lnTo>
                <a:lnTo>
                  <a:pt x="92" y="834"/>
                </a:lnTo>
                <a:lnTo>
                  <a:pt x="91" y="839"/>
                </a:lnTo>
                <a:lnTo>
                  <a:pt x="89" y="841"/>
                </a:lnTo>
                <a:lnTo>
                  <a:pt x="88" y="842"/>
                </a:lnTo>
                <a:lnTo>
                  <a:pt x="88" y="842"/>
                </a:lnTo>
                <a:lnTo>
                  <a:pt x="81" y="844"/>
                </a:lnTo>
                <a:lnTo>
                  <a:pt x="73" y="844"/>
                </a:lnTo>
                <a:lnTo>
                  <a:pt x="67" y="843"/>
                </a:lnTo>
                <a:lnTo>
                  <a:pt x="61" y="840"/>
                </a:lnTo>
                <a:lnTo>
                  <a:pt x="56" y="837"/>
                </a:lnTo>
                <a:lnTo>
                  <a:pt x="52" y="831"/>
                </a:lnTo>
                <a:lnTo>
                  <a:pt x="47" y="826"/>
                </a:lnTo>
                <a:lnTo>
                  <a:pt x="44" y="821"/>
                </a:lnTo>
                <a:lnTo>
                  <a:pt x="42" y="814"/>
                </a:lnTo>
                <a:lnTo>
                  <a:pt x="40" y="807"/>
                </a:lnTo>
                <a:lnTo>
                  <a:pt x="39" y="800"/>
                </a:lnTo>
                <a:lnTo>
                  <a:pt x="38" y="793"/>
                </a:lnTo>
                <a:lnTo>
                  <a:pt x="38" y="786"/>
                </a:lnTo>
                <a:lnTo>
                  <a:pt x="39" y="780"/>
                </a:lnTo>
                <a:lnTo>
                  <a:pt x="40" y="773"/>
                </a:lnTo>
                <a:lnTo>
                  <a:pt x="42" y="768"/>
                </a:lnTo>
                <a:lnTo>
                  <a:pt x="42" y="768"/>
                </a:lnTo>
                <a:lnTo>
                  <a:pt x="46" y="767"/>
                </a:lnTo>
                <a:lnTo>
                  <a:pt x="50" y="766"/>
                </a:lnTo>
                <a:lnTo>
                  <a:pt x="55" y="763"/>
                </a:lnTo>
                <a:lnTo>
                  <a:pt x="60" y="761"/>
                </a:lnTo>
                <a:lnTo>
                  <a:pt x="63" y="760"/>
                </a:lnTo>
                <a:lnTo>
                  <a:pt x="68" y="760"/>
                </a:lnTo>
                <a:lnTo>
                  <a:pt x="68" y="760"/>
                </a:lnTo>
                <a:lnTo>
                  <a:pt x="62" y="725"/>
                </a:lnTo>
                <a:lnTo>
                  <a:pt x="57" y="691"/>
                </a:lnTo>
                <a:lnTo>
                  <a:pt x="51" y="657"/>
                </a:lnTo>
                <a:lnTo>
                  <a:pt x="42" y="621"/>
                </a:lnTo>
                <a:lnTo>
                  <a:pt x="42" y="621"/>
                </a:lnTo>
                <a:lnTo>
                  <a:pt x="38" y="604"/>
                </a:lnTo>
                <a:lnTo>
                  <a:pt x="32" y="588"/>
                </a:lnTo>
                <a:lnTo>
                  <a:pt x="21" y="556"/>
                </a:lnTo>
                <a:lnTo>
                  <a:pt x="15" y="540"/>
                </a:lnTo>
                <a:lnTo>
                  <a:pt x="11" y="525"/>
                </a:lnTo>
                <a:lnTo>
                  <a:pt x="8" y="508"/>
                </a:lnTo>
                <a:lnTo>
                  <a:pt x="6" y="492"/>
                </a:lnTo>
                <a:lnTo>
                  <a:pt x="6" y="492"/>
                </a:lnTo>
                <a:lnTo>
                  <a:pt x="5" y="485"/>
                </a:lnTo>
                <a:lnTo>
                  <a:pt x="6" y="481"/>
                </a:lnTo>
                <a:lnTo>
                  <a:pt x="7" y="476"/>
                </a:lnTo>
                <a:lnTo>
                  <a:pt x="9" y="472"/>
                </a:lnTo>
                <a:lnTo>
                  <a:pt x="11" y="468"/>
                </a:lnTo>
                <a:lnTo>
                  <a:pt x="14" y="465"/>
                </a:lnTo>
                <a:lnTo>
                  <a:pt x="22" y="459"/>
                </a:lnTo>
                <a:lnTo>
                  <a:pt x="30" y="454"/>
                </a:lnTo>
                <a:lnTo>
                  <a:pt x="41" y="450"/>
                </a:lnTo>
                <a:lnTo>
                  <a:pt x="52" y="448"/>
                </a:lnTo>
                <a:lnTo>
                  <a:pt x="65" y="446"/>
                </a:lnTo>
                <a:lnTo>
                  <a:pt x="90" y="443"/>
                </a:lnTo>
                <a:lnTo>
                  <a:pt x="115" y="440"/>
                </a:lnTo>
                <a:lnTo>
                  <a:pt x="137" y="437"/>
                </a:lnTo>
                <a:lnTo>
                  <a:pt x="146" y="435"/>
                </a:lnTo>
                <a:lnTo>
                  <a:pt x="153" y="433"/>
                </a:lnTo>
                <a:lnTo>
                  <a:pt x="153" y="433"/>
                </a:lnTo>
                <a:lnTo>
                  <a:pt x="154" y="432"/>
                </a:lnTo>
                <a:lnTo>
                  <a:pt x="158" y="432"/>
                </a:lnTo>
                <a:lnTo>
                  <a:pt x="158" y="432"/>
                </a:lnTo>
                <a:lnTo>
                  <a:pt x="154" y="423"/>
                </a:lnTo>
                <a:lnTo>
                  <a:pt x="153" y="415"/>
                </a:lnTo>
                <a:lnTo>
                  <a:pt x="151" y="397"/>
                </a:lnTo>
                <a:lnTo>
                  <a:pt x="151" y="378"/>
                </a:lnTo>
                <a:lnTo>
                  <a:pt x="150" y="369"/>
                </a:lnTo>
                <a:lnTo>
                  <a:pt x="148" y="360"/>
                </a:lnTo>
                <a:lnTo>
                  <a:pt x="148" y="360"/>
                </a:lnTo>
                <a:lnTo>
                  <a:pt x="144" y="339"/>
                </a:lnTo>
                <a:lnTo>
                  <a:pt x="138" y="318"/>
                </a:lnTo>
                <a:lnTo>
                  <a:pt x="138" y="318"/>
                </a:lnTo>
                <a:lnTo>
                  <a:pt x="135" y="308"/>
                </a:lnTo>
                <a:lnTo>
                  <a:pt x="131" y="298"/>
                </a:lnTo>
                <a:lnTo>
                  <a:pt x="127" y="287"/>
                </a:lnTo>
                <a:lnTo>
                  <a:pt x="122" y="278"/>
                </a:lnTo>
                <a:lnTo>
                  <a:pt x="122" y="278"/>
                </a:lnTo>
                <a:lnTo>
                  <a:pt x="116" y="256"/>
                </a:lnTo>
                <a:lnTo>
                  <a:pt x="111" y="236"/>
                </a:lnTo>
                <a:lnTo>
                  <a:pt x="108" y="226"/>
                </a:lnTo>
                <a:lnTo>
                  <a:pt x="104" y="217"/>
                </a:lnTo>
                <a:lnTo>
                  <a:pt x="100" y="209"/>
                </a:lnTo>
                <a:lnTo>
                  <a:pt x="95" y="201"/>
                </a:lnTo>
                <a:lnTo>
                  <a:pt x="95" y="201"/>
                </a:lnTo>
                <a:lnTo>
                  <a:pt x="86" y="192"/>
                </a:lnTo>
                <a:lnTo>
                  <a:pt x="77" y="185"/>
                </a:lnTo>
                <a:lnTo>
                  <a:pt x="58" y="171"/>
                </a:lnTo>
                <a:lnTo>
                  <a:pt x="39" y="157"/>
                </a:lnTo>
                <a:lnTo>
                  <a:pt x="30" y="149"/>
                </a:lnTo>
                <a:lnTo>
                  <a:pt x="22" y="141"/>
                </a:lnTo>
                <a:lnTo>
                  <a:pt x="22" y="141"/>
                </a:lnTo>
                <a:lnTo>
                  <a:pt x="17" y="133"/>
                </a:lnTo>
                <a:lnTo>
                  <a:pt x="13" y="126"/>
                </a:lnTo>
                <a:lnTo>
                  <a:pt x="8" y="117"/>
                </a:lnTo>
                <a:lnTo>
                  <a:pt x="5" y="114"/>
                </a:lnTo>
                <a:lnTo>
                  <a:pt x="0" y="111"/>
                </a:lnTo>
                <a:lnTo>
                  <a:pt x="0" y="111"/>
                </a:lnTo>
                <a:lnTo>
                  <a:pt x="2" y="101"/>
                </a:lnTo>
                <a:lnTo>
                  <a:pt x="5" y="91"/>
                </a:lnTo>
                <a:lnTo>
                  <a:pt x="9" y="82"/>
                </a:lnTo>
                <a:lnTo>
                  <a:pt x="13" y="74"/>
                </a:lnTo>
                <a:lnTo>
                  <a:pt x="19" y="66"/>
                </a:lnTo>
                <a:lnTo>
                  <a:pt x="25" y="58"/>
                </a:lnTo>
                <a:lnTo>
                  <a:pt x="31" y="51"/>
                </a:lnTo>
                <a:lnTo>
                  <a:pt x="39" y="44"/>
                </a:lnTo>
                <a:lnTo>
                  <a:pt x="47" y="38"/>
                </a:lnTo>
                <a:lnTo>
                  <a:pt x="57" y="33"/>
                </a:lnTo>
                <a:lnTo>
                  <a:pt x="66" y="27"/>
                </a:lnTo>
                <a:lnTo>
                  <a:pt x="76" y="23"/>
                </a:lnTo>
                <a:lnTo>
                  <a:pt x="98" y="14"/>
                </a:lnTo>
                <a:lnTo>
                  <a:pt x="119" y="8"/>
                </a:lnTo>
                <a:lnTo>
                  <a:pt x="143" y="4"/>
                </a:lnTo>
                <a:lnTo>
                  <a:pt x="166" y="1"/>
                </a:lnTo>
                <a:lnTo>
                  <a:pt x="190" y="0"/>
                </a:lnTo>
                <a:lnTo>
                  <a:pt x="213" y="1"/>
                </a:lnTo>
                <a:lnTo>
                  <a:pt x="235" y="5"/>
                </a:lnTo>
                <a:lnTo>
                  <a:pt x="255" y="9"/>
                </a:lnTo>
                <a:lnTo>
                  <a:pt x="274" y="15"/>
                </a:lnTo>
                <a:lnTo>
                  <a:pt x="283" y="20"/>
                </a:lnTo>
                <a:lnTo>
                  <a:pt x="290" y="24"/>
                </a:lnTo>
                <a:lnTo>
                  <a:pt x="290" y="24"/>
                </a:lnTo>
                <a:lnTo>
                  <a:pt x="304" y="34"/>
                </a:lnTo>
                <a:lnTo>
                  <a:pt x="317" y="43"/>
                </a:lnTo>
                <a:lnTo>
                  <a:pt x="328" y="53"/>
                </a:lnTo>
                <a:lnTo>
                  <a:pt x="332" y="57"/>
                </a:lnTo>
                <a:lnTo>
                  <a:pt x="334" y="63"/>
                </a:lnTo>
                <a:lnTo>
                  <a:pt x="334" y="63"/>
                </a:lnTo>
                <a:lnTo>
                  <a:pt x="339" y="70"/>
                </a:lnTo>
                <a:lnTo>
                  <a:pt x="340" y="77"/>
                </a:lnTo>
                <a:lnTo>
                  <a:pt x="340" y="77"/>
                </a:lnTo>
                <a:lnTo>
                  <a:pt x="340" y="84"/>
                </a:lnTo>
                <a:lnTo>
                  <a:pt x="338" y="91"/>
                </a:lnTo>
                <a:lnTo>
                  <a:pt x="335" y="98"/>
                </a:lnTo>
                <a:lnTo>
                  <a:pt x="332" y="104"/>
                </a:lnTo>
                <a:lnTo>
                  <a:pt x="324" y="116"/>
                </a:lnTo>
                <a:lnTo>
                  <a:pt x="316" y="127"/>
                </a:lnTo>
                <a:lnTo>
                  <a:pt x="316" y="127"/>
                </a:lnTo>
                <a:lnTo>
                  <a:pt x="305" y="146"/>
                </a:lnTo>
                <a:lnTo>
                  <a:pt x="294" y="169"/>
                </a:lnTo>
                <a:lnTo>
                  <a:pt x="289" y="179"/>
                </a:lnTo>
                <a:lnTo>
                  <a:pt x="285" y="190"/>
                </a:lnTo>
                <a:lnTo>
                  <a:pt x="283" y="200"/>
                </a:lnTo>
                <a:lnTo>
                  <a:pt x="282" y="207"/>
                </a:lnTo>
                <a:lnTo>
                  <a:pt x="282" y="207"/>
                </a:lnTo>
                <a:lnTo>
                  <a:pt x="283" y="223"/>
                </a:lnTo>
                <a:lnTo>
                  <a:pt x="286" y="237"/>
                </a:lnTo>
                <a:lnTo>
                  <a:pt x="292" y="252"/>
                </a:lnTo>
                <a:lnTo>
                  <a:pt x="298" y="266"/>
                </a:lnTo>
                <a:lnTo>
                  <a:pt x="311" y="293"/>
                </a:lnTo>
                <a:lnTo>
                  <a:pt x="317" y="306"/>
                </a:lnTo>
                <a:lnTo>
                  <a:pt x="323" y="318"/>
                </a:lnTo>
                <a:lnTo>
                  <a:pt x="323" y="318"/>
                </a:lnTo>
                <a:lnTo>
                  <a:pt x="329" y="340"/>
                </a:lnTo>
                <a:lnTo>
                  <a:pt x="334" y="359"/>
                </a:lnTo>
                <a:lnTo>
                  <a:pt x="341" y="378"/>
                </a:lnTo>
                <a:lnTo>
                  <a:pt x="345" y="388"/>
                </a:lnTo>
                <a:lnTo>
                  <a:pt x="351" y="399"/>
                </a:lnTo>
                <a:lnTo>
                  <a:pt x="351" y="399"/>
                </a:lnTo>
                <a:close/>
                <a:moveTo>
                  <a:pt x="27" y="513"/>
                </a:moveTo>
                <a:lnTo>
                  <a:pt x="27" y="513"/>
                </a:lnTo>
                <a:lnTo>
                  <a:pt x="26" y="514"/>
                </a:lnTo>
                <a:lnTo>
                  <a:pt x="26" y="515"/>
                </a:lnTo>
                <a:lnTo>
                  <a:pt x="26" y="515"/>
                </a:lnTo>
                <a:lnTo>
                  <a:pt x="30" y="531"/>
                </a:lnTo>
                <a:lnTo>
                  <a:pt x="36" y="549"/>
                </a:lnTo>
                <a:lnTo>
                  <a:pt x="47" y="582"/>
                </a:lnTo>
                <a:lnTo>
                  <a:pt x="59" y="616"/>
                </a:lnTo>
                <a:lnTo>
                  <a:pt x="63" y="634"/>
                </a:lnTo>
                <a:lnTo>
                  <a:pt x="68" y="651"/>
                </a:lnTo>
                <a:lnTo>
                  <a:pt x="68" y="651"/>
                </a:lnTo>
                <a:lnTo>
                  <a:pt x="72" y="680"/>
                </a:lnTo>
                <a:lnTo>
                  <a:pt x="77" y="709"/>
                </a:lnTo>
                <a:lnTo>
                  <a:pt x="82" y="724"/>
                </a:lnTo>
                <a:lnTo>
                  <a:pt x="86" y="738"/>
                </a:lnTo>
                <a:lnTo>
                  <a:pt x="91" y="751"/>
                </a:lnTo>
                <a:lnTo>
                  <a:pt x="99" y="764"/>
                </a:lnTo>
                <a:lnTo>
                  <a:pt x="99" y="764"/>
                </a:lnTo>
                <a:lnTo>
                  <a:pt x="95" y="738"/>
                </a:lnTo>
                <a:lnTo>
                  <a:pt x="89" y="711"/>
                </a:lnTo>
                <a:lnTo>
                  <a:pt x="75" y="661"/>
                </a:lnTo>
                <a:lnTo>
                  <a:pt x="62" y="612"/>
                </a:lnTo>
                <a:lnTo>
                  <a:pt x="57" y="587"/>
                </a:lnTo>
                <a:lnTo>
                  <a:pt x="53" y="564"/>
                </a:lnTo>
                <a:lnTo>
                  <a:pt x="53" y="564"/>
                </a:lnTo>
                <a:lnTo>
                  <a:pt x="51" y="560"/>
                </a:lnTo>
                <a:lnTo>
                  <a:pt x="47" y="557"/>
                </a:lnTo>
                <a:lnTo>
                  <a:pt x="45" y="555"/>
                </a:lnTo>
                <a:lnTo>
                  <a:pt x="43" y="551"/>
                </a:lnTo>
                <a:lnTo>
                  <a:pt x="43" y="551"/>
                </a:lnTo>
                <a:lnTo>
                  <a:pt x="41" y="537"/>
                </a:lnTo>
                <a:lnTo>
                  <a:pt x="38" y="525"/>
                </a:lnTo>
                <a:lnTo>
                  <a:pt x="28" y="504"/>
                </a:lnTo>
                <a:lnTo>
                  <a:pt x="28" y="504"/>
                </a:lnTo>
                <a:lnTo>
                  <a:pt x="31" y="502"/>
                </a:lnTo>
                <a:lnTo>
                  <a:pt x="32" y="499"/>
                </a:lnTo>
                <a:lnTo>
                  <a:pt x="31" y="497"/>
                </a:lnTo>
                <a:lnTo>
                  <a:pt x="30" y="495"/>
                </a:lnTo>
                <a:lnTo>
                  <a:pt x="30" y="495"/>
                </a:lnTo>
                <a:lnTo>
                  <a:pt x="38" y="491"/>
                </a:lnTo>
                <a:lnTo>
                  <a:pt x="46" y="487"/>
                </a:lnTo>
                <a:lnTo>
                  <a:pt x="55" y="484"/>
                </a:lnTo>
                <a:lnTo>
                  <a:pt x="62" y="482"/>
                </a:lnTo>
                <a:lnTo>
                  <a:pt x="78" y="480"/>
                </a:lnTo>
                <a:lnTo>
                  <a:pt x="96" y="479"/>
                </a:lnTo>
                <a:lnTo>
                  <a:pt x="112" y="480"/>
                </a:lnTo>
                <a:lnTo>
                  <a:pt x="128" y="482"/>
                </a:lnTo>
                <a:lnTo>
                  <a:pt x="144" y="483"/>
                </a:lnTo>
                <a:lnTo>
                  <a:pt x="161" y="484"/>
                </a:lnTo>
                <a:lnTo>
                  <a:pt x="161" y="484"/>
                </a:lnTo>
                <a:lnTo>
                  <a:pt x="171" y="483"/>
                </a:lnTo>
                <a:lnTo>
                  <a:pt x="181" y="481"/>
                </a:lnTo>
                <a:lnTo>
                  <a:pt x="187" y="481"/>
                </a:lnTo>
                <a:lnTo>
                  <a:pt x="192" y="482"/>
                </a:lnTo>
                <a:lnTo>
                  <a:pt x="197" y="483"/>
                </a:lnTo>
                <a:lnTo>
                  <a:pt x="202" y="487"/>
                </a:lnTo>
                <a:lnTo>
                  <a:pt x="202" y="487"/>
                </a:lnTo>
                <a:lnTo>
                  <a:pt x="202" y="495"/>
                </a:lnTo>
                <a:lnTo>
                  <a:pt x="202" y="504"/>
                </a:lnTo>
                <a:lnTo>
                  <a:pt x="198" y="521"/>
                </a:lnTo>
                <a:lnTo>
                  <a:pt x="195" y="538"/>
                </a:lnTo>
                <a:lnTo>
                  <a:pt x="190" y="554"/>
                </a:lnTo>
                <a:lnTo>
                  <a:pt x="186" y="570"/>
                </a:lnTo>
                <a:lnTo>
                  <a:pt x="181" y="585"/>
                </a:lnTo>
                <a:lnTo>
                  <a:pt x="179" y="600"/>
                </a:lnTo>
                <a:lnTo>
                  <a:pt x="179" y="608"/>
                </a:lnTo>
                <a:lnTo>
                  <a:pt x="179" y="615"/>
                </a:lnTo>
                <a:lnTo>
                  <a:pt x="179" y="615"/>
                </a:lnTo>
                <a:lnTo>
                  <a:pt x="173" y="629"/>
                </a:lnTo>
                <a:lnTo>
                  <a:pt x="167" y="646"/>
                </a:lnTo>
                <a:lnTo>
                  <a:pt x="162" y="664"/>
                </a:lnTo>
                <a:lnTo>
                  <a:pt x="158" y="685"/>
                </a:lnTo>
                <a:lnTo>
                  <a:pt x="149" y="724"/>
                </a:lnTo>
                <a:lnTo>
                  <a:pt x="145" y="745"/>
                </a:lnTo>
                <a:lnTo>
                  <a:pt x="138" y="763"/>
                </a:lnTo>
                <a:lnTo>
                  <a:pt x="138" y="763"/>
                </a:lnTo>
                <a:lnTo>
                  <a:pt x="156" y="763"/>
                </a:lnTo>
                <a:lnTo>
                  <a:pt x="172" y="762"/>
                </a:lnTo>
                <a:lnTo>
                  <a:pt x="202" y="760"/>
                </a:lnTo>
                <a:lnTo>
                  <a:pt x="231" y="758"/>
                </a:lnTo>
                <a:lnTo>
                  <a:pt x="245" y="758"/>
                </a:lnTo>
                <a:lnTo>
                  <a:pt x="260" y="758"/>
                </a:lnTo>
                <a:lnTo>
                  <a:pt x="260" y="758"/>
                </a:lnTo>
                <a:lnTo>
                  <a:pt x="274" y="734"/>
                </a:lnTo>
                <a:lnTo>
                  <a:pt x="288" y="708"/>
                </a:lnTo>
                <a:lnTo>
                  <a:pt x="294" y="695"/>
                </a:lnTo>
                <a:lnTo>
                  <a:pt x="300" y="681"/>
                </a:lnTo>
                <a:lnTo>
                  <a:pt x="304" y="667"/>
                </a:lnTo>
                <a:lnTo>
                  <a:pt x="309" y="652"/>
                </a:lnTo>
                <a:lnTo>
                  <a:pt x="309" y="652"/>
                </a:lnTo>
                <a:lnTo>
                  <a:pt x="330" y="610"/>
                </a:lnTo>
                <a:lnTo>
                  <a:pt x="350" y="565"/>
                </a:lnTo>
                <a:lnTo>
                  <a:pt x="370" y="521"/>
                </a:lnTo>
                <a:lnTo>
                  <a:pt x="387" y="477"/>
                </a:lnTo>
                <a:lnTo>
                  <a:pt x="387" y="477"/>
                </a:lnTo>
                <a:lnTo>
                  <a:pt x="375" y="477"/>
                </a:lnTo>
                <a:lnTo>
                  <a:pt x="363" y="477"/>
                </a:lnTo>
                <a:lnTo>
                  <a:pt x="339" y="481"/>
                </a:lnTo>
                <a:lnTo>
                  <a:pt x="315" y="484"/>
                </a:lnTo>
                <a:lnTo>
                  <a:pt x="290" y="489"/>
                </a:lnTo>
                <a:lnTo>
                  <a:pt x="290" y="489"/>
                </a:lnTo>
                <a:lnTo>
                  <a:pt x="277" y="490"/>
                </a:lnTo>
                <a:lnTo>
                  <a:pt x="262" y="491"/>
                </a:lnTo>
                <a:lnTo>
                  <a:pt x="254" y="492"/>
                </a:lnTo>
                <a:lnTo>
                  <a:pt x="248" y="491"/>
                </a:lnTo>
                <a:lnTo>
                  <a:pt x="240" y="490"/>
                </a:lnTo>
                <a:lnTo>
                  <a:pt x="234" y="488"/>
                </a:lnTo>
                <a:lnTo>
                  <a:pt x="234" y="488"/>
                </a:lnTo>
                <a:lnTo>
                  <a:pt x="242" y="482"/>
                </a:lnTo>
                <a:lnTo>
                  <a:pt x="251" y="479"/>
                </a:lnTo>
                <a:lnTo>
                  <a:pt x="259" y="476"/>
                </a:lnTo>
                <a:lnTo>
                  <a:pt x="269" y="474"/>
                </a:lnTo>
                <a:lnTo>
                  <a:pt x="287" y="470"/>
                </a:lnTo>
                <a:lnTo>
                  <a:pt x="308" y="468"/>
                </a:lnTo>
                <a:lnTo>
                  <a:pt x="328" y="467"/>
                </a:lnTo>
                <a:lnTo>
                  <a:pt x="347" y="465"/>
                </a:lnTo>
                <a:lnTo>
                  <a:pt x="365" y="462"/>
                </a:lnTo>
                <a:lnTo>
                  <a:pt x="375" y="460"/>
                </a:lnTo>
                <a:lnTo>
                  <a:pt x="383" y="457"/>
                </a:lnTo>
                <a:lnTo>
                  <a:pt x="383" y="457"/>
                </a:lnTo>
                <a:lnTo>
                  <a:pt x="390" y="460"/>
                </a:lnTo>
                <a:lnTo>
                  <a:pt x="393" y="462"/>
                </a:lnTo>
                <a:lnTo>
                  <a:pt x="398" y="462"/>
                </a:lnTo>
                <a:lnTo>
                  <a:pt x="398" y="462"/>
                </a:lnTo>
                <a:lnTo>
                  <a:pt x="402" y="447"/>
                </a:lnTo>
                <a:lnTo>
                  <a:pt x="406" y="434"/>
                </a:lnTo>
                <a:lnTo>
                  <a:pt x="411" y="422"/>
                </a:lnTo>
                <a:lnTo>
                  <a:pt x="415" y="409"/>
                </a:lnTo>
                <a:lnTo>
                  <a:pt x="415" y="409"/>
                </a:lnTo>
                <a:lnTo>
                  <a:pt x="338" y="416"/>
                </a:lnTo>
                <a:lnTo>
                  <a:pt x="302" y="420"/>
                </a:lnTo>
                <a:lnTo>
                  <a:pt x="266" y="423"/>
                </a:lnTo>
                <a:lnTo>
                  <a:pt x="266" y="423"/>
                </a:lnTo>
                <a:lnTo>
                  <a:pt x="252" y="425"/>
                </a:lnTo>
                <a:lnTo>
                  <a:pt x="237" y="429"/>
                </a:lnTo>
                <a:lnTo>
                  <a:pt x="207" y="436"/>
                </a:lnTo>
                <a:lnTo>
                  <a:pt x="148" y="452"/>
                </a:lnTo>
                <a:lnTo>
                  <a:pt x="120" y="461"/>
                </a:lnTo>
                <a:lnTo>
                  <a:pt x="92" y="466"/>
                </a:lnTo>
                <a:lnTo>
                  <a:pt x="80" y="468"/>
                </a:lnTo>
                <a:lnTo>
                  <a:pt x="67" y="469"/>
                </a:lnTo>
                <a:lnTo>
                  <a:pt x="55" y="470"/>
                </a:lnTo>
                <a:lnTo>
                  <a:pt x="43" y="469"/>
                </a:lnTo>
                <a:lnTo>
                  <a:pt x="43" y="469"/>
                </a:lnTo>
                <a:lnTo>
                  <a:pt x="33" y="475"/>
                </a:lnTo>
                <a:lnTo>
                  <a:pt x="29" y="478"/>
                </a:lnTo>
                <a:lnTo>
                  <a:pt x="25" y="481"/>
                </a:lnTo>
                <a:lnTo>
                  <a:pt x="25" y="481"/>
                </a:lnTo>
                <a:lnTo>
                  <a:pt x="26" y="498"/>
                </a:lnTo>
                <a:lnTo>
                  <a:pt x="27" y="513"/>
                </a:lnTo>
                <a:lnTo>
                  <a:pt x="27" y="513"/>
                </a:lnTo>
                <a:close/>
                <a:moveTo>
                  <a:pt x="70" y="822"/>
                </a:moveTo>
                <a:lnTo>
                  <a:pt x="70" y="822"/>
                </a:lnTo>
                <a:lnTo>
                  <a:pt x="73" y="821"/>
                </a:lnTo>
                <a:lnTo>
                  <a:pt x="76" y="818"/>
                </a:lnTo>
                <a:lnTo>
                  <a:pt x="78" y="815"/>
                </a:lnTo>
                <a:lnTo>
                  <a:pt x="81" y="812"/>
                </a:lnTo>
                <a:lnTo>
                  <a:pt x="82" y="807"/>
                </a:lnTo>
                <a:lnTo>
                  <a:pt x="82" y="802"/>
                </a:lnTo>
                <a:lnTo>
                  <a:pt x="81" y="793"/>
                </a:lnTo>
                <a:lnTo>
                  <a:pt x="80" y="788"/>
                </a:lnTo>
                <a:lnTo>
                  <a:pt x="77" y="784"/>
                </a:lnTo>
                <a:lnTo>
                  <a:pt x="75" y="781"/>
                </a:lnTo>
                <a:lnTo>
                  <a:pt x="72" y="779"/>
                </a:lnTo>
                <a:lnTo>
                  <a:pt x="69" y="778"/>
                </a:lnTo>
                <a:lnTo>
                  <a:pt x="65" y="779"/>
                </a:lnTo>
                <a:lnTo>
                  <a:pt x="60" y="781"/>
                </a:lnTo>
                <a:lnTo>
                  <a:pt x="56" y="784"/>
                </a:lnTo>
                <a:lnTo>
                  <a:pt x="56" y="784"/>
                </a:lnTo>
                <a:lnTo>
                  <a:pt x="56" y="795"/>
                </a:lnTo>
                <a:lnTo>
                  <a:pt x="57" y="806"/>
                </a:lnTo>
                <a:lnTo>
                  <a:pt x="59" y="811"/>
                </a:lnTo>
                <a:lnTo>
                  <a:pt x="61" y="815"/>
                </a:lnTo>
                <a:lnTo>
                  <a:pt x="66" y="820"/>
                </a:lnTo>
                <a:lnTo>
                  <a:pt x="70" y="822"/>
                </a:lnTo>
                <a:lnTo>
                  <a:pt x="70" y="822"/>
                </a:lnTo>
                <a:close/>
                <a:moveTo>
                  <a:pt x="59" y="528"/>
                </a:moveTo>
                <a:lnTo>
                  <a:pt x="59" y="528"/>
                </a:lnTo>
                <a:lnTo>
                  <a:pt x="62" y="536"/>
                </a:lnTo>
                <a:lnTo>
                  <a:pt x="65" y="542"/>
                </a:lnTo>
                <a:lnTo>
                  <a:pt x="67" y="550"/>
                </a:lnTo>
                <a:lnTo>
                  <a:pt x="67" y="558"/>
                </a:lnTo>
                <a:lnTo>
                  <a:pt x="67" y="558"/>
                </a:lnTo>
                <a:lnTo>
                  <a:pt x="73" y="578"/>
                </a:lnTo>
                <a:lnTo>
                  <a:pt x="78" y="598"/>
                </a:lnTo>
                <a:lnTo>
                  <a:pt x="88" y="642"/>
                </a:lnTo>
                <a:lnTo>
                  <a:pt x="88" y="642"/>
                </a:lnTo>
                <a:lnTo>
                  <a:pt x="92" y="659"/>
                </a:lnTo>
                <a:lnTo>
                  <a:pt x="98" y="676"/>
                </a:lnTo>
                <a:lnTo>
                  <a:pt x="107" y="709"/>
                </a:lnTo>
                <a:lnTo>
                  <a:pt x="107" y="709"/>
                </a:lnTo>
                <a:lnTo>
                  <a:pt x="108" y="717"/>
                </a:lnTo>
                <a:lnTo>
                  <a:pt x="110" y="725"/>
                </a:lnTo>
                <a:lnTo>
                  <a:pt x="112" y="742"/>
                </a:lnTo>
                <a:lnTo>
                  <a:pt x="114" y="750"/>
                </a:lnTo>
                <a:lnTo>
                  <a:pt x="117" y="756"/>
                </a:lnTo>
                <a:lnTo>
                  <a:pt x="119" y="760"/>
                </a:lnTo>
                <a:lnTo>
                  <a:pt x="122" y="762"/>
                </a:lnTo>
                <a:lnTo>
                  <a:pt x="126" y="764"/>
                </a:lnTo>
                <a:lnTo>
                  <a:pt x="129" y="765"/>
                </a:lnTo>
                <a:lnTo>
                  <a:pt x="129" y="765"/>
                </a:lnTo>
                <a:lnTo>
                  <a:pt x="129" y="763"/>
                </a:lnTo>
                <a:lnTo>
                  <a:pt x="128" y="762"/>
                </a:lnTo>
                <a:lnTo>
                  <a:pt x="125" y="760"/>
                </a:lnTo>
                <a:lnTo>
                  <a:pt x="122" y="756"/>
                </a:lnTo>
                <a:lnTo>
                  <a:pt x="121" y="755"/>
                </a:lnTo>
                <a:lnTo>
                  <a:pt x="121" y="752"/>
                </a:lnTo>
                <a:lnTo>
                  <a:pt x="121" y="752"/>
                </a:lnTo>
                <a:lnTo>
                  <a:pt x="136" y="693"/>
                </a:lnTo>
                <a:lnTo>
                  <a:pt x="152" y="632"/>
                </a:lnTo>
                <a:lnTo>
                  <a:pt x="168" y="569"/>
                </a:lnTo>
                <a:lnTo>
                  <a:pt x="176" y="537"/>
                </a:lnTo>
                <a:lnTo>
                  <a:pt x="182" y="505"/>
                </a:lnTo>
                <a:lnTo>
                  <a:pt x="182" y="505"/>
                </a:lnTo>
                <a:lnTo>
                  <a:pt x="153" y="500"/>
                </a:lnTo>
                <a:lnTo>
                  <a:pt x="137" y="498"/>
                </a:lnTo>
                <a:lnTo>
                  <a:pt x="120" y="497"/>
                </a:lnTo>
                <a:lnTo>
                  <a:pt x="103" y="496"/>
                </a:lnTo>
                <a:lnTo>
                  <a:pt x="87" y="497"/>
                </a:lnTo>
                <a:lnTo>
                  <a:pt x="71" y="500"/>
                </a:lnTo>
                <a:lnTo>
                  <a:pt x="57" y="505"/>
                </a:lnTo>
                <a:lnTo>
                  <a:pt x="57" y="505"/>
                </a:lnTo>
                <a:lnTo>
                  <a:pt x="61" y="521"/>
                </a:lnTo>
                <a:lnTo>
                  <a:pt x="62" y="527"/>
                </a:lnTo>
                <a:lnTo>
                  <a:pt x="61" y="528"/>
                </a:lnTo>
                <a:lnTo>
                  <a:pt x="59" y="528"/>
                </a:lnTo>
                <a:lnTo>
                  <a:pt x="59" y="528"/>
                </a:lnTo>
                <a:close/>
                <a:moveTo>
                  <a:pt x="307" y="337"/>
                </a:moveTo>
                <a:lnTo>
                  <a:pt x="307" y="337"/>
                </a:lnTo>
                <a:lnTo>
                  <a:pt x="305" y="331"/>
                </a:lnTo>
                <a:lnTo>
                  <a:pt x="304" y="325"/>
                </a:lnTo>
                <a:lnTo>
                  <a:pt x="303" y="318"/>
                </a:lnTo>
                <a:lnTo>
                  <a:pt x="302" y="313"/>
                </a:lnTo>
                <a:lnTo>
                  <a:pt x="302" y="313"/>
                </a:lnTo>
                <a:lnTo>
                  <a:pt x="297" y="300"/>
                </a:lnTo>
                <a:lnTo>
                  <a:pt x="292" y="286"/>
                </a:lnTo>
                <a:lnTo>
                  <a:pt x="279" y="261"/>
                </a:lnTo>
                <a:lnTo>
                  <a:pt x="273" y="248"/>
                </a:lnTo>
                <a:lnTo>
                  <a:pt x="268" y="236"/>
                </a:lnTo>
                <a:lnTo>
                  <a:pt x="264" y="224"/>
                </a:lnTo>
                <a:lnTo>
                  <a:pt x="262" y="213"/>
                </a:lnTo>
                <a:lnTo>
                  <a:pt x="262" y="213"/>
                </a:lnTo>
                <a:lnTo>
                  <a:pt x="262" y="205"/>
                </a:lnTo>
                <a:lnTo>
                  <a:pt x="263" y="196"/>
                </a:lnTo>
                <a:lnTo>
                  <a:pt x="265" y="188"/>
                </a:lnTo>
                <a:lnTo>
                  <a:pt x="268" y="179"/>
                </a:lnTo>
                <a:lnTo>
                  <a:pt x="271" y="171"/>
                </a:lnTo>
                <a:lnTo>
                  <a:pt x="275" y="162"/>
                </a:lnTo>
                <a:lnTo>
                  <a:pt x="285" y="146"/>
                </a:lnTo>
                <a:lnTo>
                  <a:pt x="307" y="117"/>
                </a:lnTo>
                <a:lnTo>
                  <a:pt x="314" y="103"/>
                </a:lnTo>
                <a:lnTo>
                  <a:pt x="317" y="98"/>
                </a:lnTo>
                <a:lnTo>
                  <a:pt x="319" y="91"/>
                </a:lnTo>
                <a:lnTo>
                  <a:pt x="319" y="91"/>
                </a:lnTo>
                <a:lnTo>
                  <a:pt x="320" y="88"/>
                </a:lnTo>
                <a:lnTo>
                  <a:pt x="320" y="84"/>
                </a:lnTo>
                <a:lnTo>
                  <a:pt x="320" y="80"/>
                </a:lnTo>
                <a:lnTo>
                  <a:pt x="319" y="76"/>
                </a:lnTo>
                <a:lnTo>
                  <a:pt x="315" y="70"/>
                </a:lnTo>
                <a:lnTo>
                  <a:pt x="310" y="65"/>
                </a:lnTo>
                <a:lnTo>
                  <a:pt x="303" y="60"/>
                </a:lnTo>
                <a:lnTo>
                  <a:pt x="296" y="55"/>
                </a:lnTo>
                <a:lnTo>
                  <a:pt x="280" y="45"/>
                </a:lnTo>
                <a:lnTo>
                  <a:pt x="280" y="45"/>
                </a:lnTo>
                <a:lnTo>
                  <a:pt x="277" y="42"/>
                </a:lnTo>
                <a:lnTo>
                  <a:pt x="274" y="38"/>
                </a:lnTo>
                <a:lnTo>
                  <a:pt x="271" y="35"/>
                </a:lnTo>
                <a:lnTo>
                  <a:pt x="269" y="31"/>
                </a:lnTo>
                <a:lnTo>
                  <a:pt x="269" y="31"/>
                </a:lnTo>
                <a:lnTo>
                  <a:pt x="260" y="28"/>
                </a:lnTo>
                <a:lnTo>
                  <a:pt x="251" y="25"/>
                </a:lnTo>
                <a:lnTo>
                  <a:pt x="240" y="23"/>
                </a:lnTo>
                <a:lnTo>
                  <a:pt x="228" y="21"/>
                </a:lnTo>
                <a:lnTo>
                  <a:pt x="204" y="19"/>
                </a:lnTo>
                <a:lnTo>
                  <a:pt x="178" y="19"/>
                </a:lnTo>
                <a:lnTo>
                  <a:pt x="178" y="19"/>
                </a:lnTo>
                <a:lnTo>
                  <a:pt x="152" y="21"/>
                </a:lnTo>
                <a:lnTo>
                  <a:pt x="129" y="24"/>
                </a:lnTo>
                <a:lnTo>
                  <a:pt x="107" y="29"/>
                </a:lnTo>
                <a:lnTo>
                  <a:pt x="88" y="36"/>
                </a:lnTo>
                <a:lnTo>
                  <a:pt x="71" y="44"/>
                </a:lnTo>
                <a:lnTo>
                  <a:pt x="55" y="53"/>
                </a:lnTo>
                <a:lnTo>
                  <a:pt x="41" y="64"/>
                </a:lnTo>
                <a:lnTo>
                  <a:pt x="29" y="75"/>
                </a:lnTo>
                <a:lnTo>
                  <a:pt x="29" y="75"/>
                </a:lnTo>
                <a:lnTo>
                  <a:pt x="26" y="85"/>
                </a:lnTo>
                <a:lnTo>
                  <a:pt x="24" y="95"/>
                </a:lnTo>
                <a:lnTo>
                  <a:pt x="25" y="104"/>
                </a:lnTo>
                <a:lnTo>
                  <a:pt x="27" y="113"/>
                </a:lnTo>
                <a:lnTo>
                  <a:pt x="31" y="121"/>
                </a:lnTo>
                <a:lnTo>
                  <a:pt x="37" y="130"/>
                </a:lnTo>
                <a:lnTo>
                  <a:pt x="43" y="139"/>
                </a:lnTo>
                <a:lnTo>
                  <a:pt x="51" y="146"/>
                </a:lnTo>
                <a:lnTo>
                  <a:pt x="51" y="146"/>
                </a:lnTo>
                <a:lnTo>
                  <a:pt x="60" y="155"/>
                </a:lnTo>
                <a:lnTo>
                  <a:pt x="70" y="163"/>
                </a:lnTo>
                <a:lnTo>
                  <a:pt x="92" y="177"/>
                </a:lnTo>
                <a:lnTo>
                  <a:pt x="102" y="185"/>
                </a:lnTo>
                <a:lnTo>
                  <a:pt x="112" y="192"/>
                </a:lnTo>
                <a:lnTo>
                  <a:pt x="119" y="201"/>
                </a:lnTo>
                <a:lnTo>
                  <a:pt x="121" y="205"/>
                </a:lnTo>
                <a:lnTo>
                  <a:pt x="123" y="210"/>
                </a:lnTo>
                <a:lnTo>
                  <a:pt x="123" y="210"/>
                </a:lnTo>
                <a:lnTo>
                  <a:pt x="125" y="213"/>
                </a:lnTo>
                <a:lnTo>
                  <a:pt x="123" y="217"/>
                </a:lnTo>
                <a:lnTo>
                  <a:pt x="123" y="220"/>
                </a:lnTo>
                <a:lnTo>
                  <a:pt x="123" y="222"/>
                </a:lnTo>
                <a:lnTo>
                  <a:pt x="123" y="222"/>
                </a:lnTo>
                <a:lnTo>
                  <a:pt x="129" y="246"/>
                </a:lnTo>
                <a:lnTo>
                  <a:pt x="135" y="270"/>
                </a:lnTo>
                <a:lnTo>
                  <a:pt x="152" y="321"/>
                </a:lnTo>
                <a:lnTo>
                  <a:pt x="160" y="346"/>
                </a:lnTo>
                <a:lnTo>
                  <a:pt x="166" y="373"/>
                </a:lnTo>
                <a:lnTo>
                  <a:pt x="168" y="386"/>
                </a:lnTo>
                <a:lnTo>
                  <a:pt x="169" y="399"/>
                </a:lnTo>
                <a:lnTo>
                  <a:pt x="169" y="412"/>
                </a:lnTo>
                <a:lnTo>
                  <a:pt x="169" y="424"/>
                </a:lnTo>
                <a:lnTo>
                  <a:pt x="169" y="424"/>
                </a:lnTo>
                <a:lnTo>
                  <a:pt x="175" y="427"/>
                </a:lnTo>
                <a:lnTo>
                  <a:pt x="182" y="425"/>
                </a:lnTo>
                <a:lnTo>
                  <a:pt x="190" y="424"/>
                </a:lnTo>
                <a:lnTo>
                  <a:pt x="195" y="422"/>
                </a:lnTo>
                <a:lnTo>
                  <a:pt x="195" y="422"/>
                </a:lnTo>
                <a:lnTo>
                  <a:pt x="188" y="372"/>
                </a:lnTo>
                <a:lnTo>
                  <a:pt x="178" y="316"/>
                </a:lnTo>
                <a:lnTo>
                  <a:pt x="167" y="260"/>
                </a:lnTo>
                <a:lnTo>
                  <a:pt x="161" y="232"/>
                </a:lnTo>
                <a:lnTo>
                  <a:pt x="153" y="205"/>
                </a:lnTo>
                <a:lnTo>
                  <a:pt x="153" y="205"/>
                </a:lnTo>
                <a:lnTo>
                  <a:pt x="144" y="195"/>
                </a:lnTo>
                <a:lnTo>
                  <a:pt x="132" y="187"/>
                </a:lnTo>
                <a:lnTo>
                  <a:pt x="107" y="170"/>
                </a:lnTo>
                <a:lnTo>
                  <a:pt x="83" y="152"/>
                </a:lnTo>
                <a:lnTo>
                  <a:pt x="71" y="144"/>
                </a:lnTo>
                <a:lnTo>
                  <a:pt x="60" y="135"/>
                </a:lnTo>
                <a:lnTo>
                  <a:pt x="60" y="135"/>
                </a:lnTo>
                <a:lnTo>
                  <a:pt x="56" y="132"/>
                </a:lnTo>
                <a:lnTo>
                  <a:pt x="53" y="128"/>
                </a:lnTo>
                <a:lnTo>
                  <a:pt x="50" y="124"/>
                </a:lnTo>
                <a:lnTo>
                  <a:pt x="48" y="118"/>
                </a:lnTo>
                <a:lnTo>
                  <a:pt x="48" y="118"/>
                </a:lnTo>
                <a:lnTo>
                  <a:pt x="48" y="114"/>
                </a:lnTo>
                <a:lnTo>
                  <a:pt x="50" y="109"/>
                </a:lnTo>
                <a:lnTo>
                  <a:pt x="54" y="97"/>
                </a:lnTo>
                <a:lnTo>
                  <a:pt x="60" y="85"/>
                </a:lnTo>
                <a:lnTo>
                  <a:pt x="65" y="79"/>
                </a:lnTo>
                <a:lnTo>
                  <a:pt x="65" y="79"/>
                </a:lnTo>
                <a:lnTo>
                  <a:pt x="66" y="79"/>
                </a:lnTo>
                <a:lnTo>
                  <a:pt x="67" y="79"/>
                </a:lnTo>
                <a:lnTo>
                  <a:pt x="69" y="80"/>
                </a:lnTo>
                <a:lnTo>
                  <a:pt x="71" y="80"/>
                </a:lnTo>
                <a:lnTo>
                  <a:pt x="71" y="80"/>
                </a:lnTo>
                <a:lnTo>
                  <a:pt x="71" y="79"/>
                </a:lnTo>
                <a:lnTo>
                  <a:pt x="71" y="76"/>
                </a:lnTo>
                <a:lnTo>
                  <a:pt x="72" y="74"/>
                </a:lnTo>
                <a:lnTo>
                  <a:pt x="72" y="73"/>
                </a:lnTo>
                <a:lnTo>
                  <a:pt x="72" y="73"/>
                </a:lnTo>
                <a:lnTo>
                  <a:pt x="81" y="66"/>
                </a:lnTo>
                <a:lnTo>
                  <a:pt x="91" y="57"/>
                </a:lnTo>
                <a:lnTo>
                  <a:pt x="101" y="51"/>
                </a:lnTo>
                <a:lnTo>
                  <a:pt x="108" y="48"/>
                </a:lnTo>
                <a:lnTo>
                  <a:pt x="108" y="48"/>
                </a:lnTo>
                <a:lnTo>
                  <a:pt x="127" y="44"/>
                </a:lnTo>
                <a:lnTo>
                  <a:pt x="147" y="43"/>
                </a:lnTo>
                <a:lnTo>
                  <a:pt x="167" y="43"/>
                </a:lnTo>
                <a:lnTo>
                  <a:pt x="189" y="44"/>
                </a:lnTo>
                <a:lnTo>
                  <a:pt x="210" y="46"/>
                </a:lnTo>
                <a:lnTo>
                  <a:pt x="231" y="50"/>
                </a:lnTo>
                <a:lnTo>
                  <a:pt x="249" y="54"/>
                </a:lnTo>
                <a:lnTo>
                  <a:pt x="266" y="58"/>
                </a:lnTo>
                <a:lnTo>
                  <a:pt x="266" y="58"/>
                </a:lnTo>
                <a:lnTo>
                  <a:pt x="281" y="76"/>
                </a:lnTo>
                <a:lnTo>
                  <a:pt x="287" y="86"/>
                </a:lnTo>
                <a:lnTo>
                  <a:pt x="294" y="97"/>
                </a:lnTo>
                <a:lnTo>
                  <a:pt x="294" y="97"/>
                </a:lnTo>
                <a:lnTo>
                  <a:pt x="281" y="115"/>
                </a:lnTo>
                <a:lnTo>
                  <a:pt x="269" y="134"/>
                </a:lnTo>
                <a:lnTo>
                  <a:pt x="256" y="152"/>
                </a:lnTo>
                <a:lnTo>
                  <a:pt x="250" y="161"/>
                </a:lnTo>
                <a:lnTo>
                  <a:pt x="241" y="169"/>
                </a:lnTo>
                <a:lnTo>
                  <a:pt x="241" y="169"/>
                </a:lnTo>
                <a:lnTo>
                  <a:pt x="238" y="181"/>
                </a:lnTo>
                <a:lnTo>
                  <a:pt x="234" y="193"/>
                </a:lnTo>
                <a:lnTo>
                  <a:pt x="233" y="200"/>
                </a:lnTo>
                <a:lnTo>
                  <a:pt x="233" y="206"/>
                </a:lnTo>
                <a:lnTo>
                  <a:pt x="233" y="212"/>
                </a:lnTo>
                <a:lnTo>
                  <a:pt x="235" y="220"/>
                </a:lnTo>
                <a:lnTo>
                  <a:pt x="235" y="220"/>
                </a:lnTo>
                <a:lnTo>
                  <a:pt x="240" y="236"/>
                </a:lnTo>
                <a:lnTo>
                  <a:pt x="247" y="254"/>
                </a:lnTo>
                <a:lnTo>
                  <a:pt x="265" y="291"/>
                </a:lnTo>
                <a:lnTo>
                  <a:pt x="283" y="328"/>
                </a:lnTo>
                <a:lnTo>
                  <a:pt x="292" y="345"/>
                </a:lnTo>
                <a:lnTo>
                  <a:pt x="299" y="361"/>
                </a:lnTo>
                <a:lnTo>
                  <a:pt x="299" y="361"/>
                </a:lnTo>
                <a:lnTo>
                  <a:pt x="303" y="374"/>
                </a:lnTo>
                <a:lnTo>
                  <a:pt x="309" y="387"/>
                </a:lnTo>
                <a:lnTo>
                  <a:pt x="312" y="393"/>
                </a:lnTo>
                <a:lnTo>
                  <a:pt x="316" y="398"/>
                </a:lnTo>
                <a:lnTo>
                  <a:pt x="320" y="401"/>
                </a:lnTo>
                <a:lnTo>
                  <a:pt x="327" y="402"/>
                </a:lnTo>
                <a:lnTo>
                  <a:pt x="327" y="402"/>
                </a:lnTo>
                <a:lnTo>
                  <a:pt x="327" y="396"/>
                </a:lnTo>
                <a:lnTo>
                  <a:pt x="326" y="388"/>
                </a:lnTo>
                <a:lnTo>
                  <a:pt x="324" y="381"/>
                </a:lnTo>
                <a:lnTo>
                  <a:pt x="320" y="372"/>
                </a:lnTo>
                <a:lnTo>
                  <a:pt x="313" y="355"/>
                </a:lnTo>
                <a:lnTo>
                  <a:pt x="307" y="337"/>
                </a:lnTo>
                <a:lnTo>
                  <a:pt x="307" y="337"/>
                </a:lnTo>
                <a:close/>
                <a:moveTo>
                  <a:pt x="118" y="822"/>
                </a:moveTo>
                <a:lnTo>
                  <a:pt x="118" y="822"/>
                </a:lnTo>
                <a:lnTo>
                  <a:pt x="122" y="821"/>
                </a:lnTo>
                <a:lnTo>
                  <a:pt x="127" y="822"/>
                </a:lnTo>
                <a:lnTo>
                  <a:pt x="130" y="822"/>
                </a:lnTo>
                <a:lnTo>
                  <a:pt x="134" y="822"/>
                </a:lnTo>
                <a:lnTo>
                  <a:pt x="134" y="822"/>
                </a:lnTo>
                <a:lnTo>
                  <a:pt x="135" y="818"/>
                </a:lnTo>
                <a:lnTo>
                  <a:pt x="136" y="815"/>
                </a:lnTo>
                <a:lnTo>
                  <a:pt x="135" y="808"/>
                </a:lnTo>
                <a:lnTo>
                  <a:pt x="133" y="801"/>
                </a:lnTo>
                <a:lnTo>
                  <a:pt x="130" y="796"/>
                </a:lnTo>
                <a:lnTo>
                  <a:pt x="130" y="796"/>
                </a:lnTo>
                <a:lnTo>
                  <a:pt x="125" y="798"/>
                </a:lnTo>
                <a:lnTo>
                  <a:pt x="120" y="800"/>
                </a:lnTo>
                <a:lnTo>
                  <a:pt x="118" y="802"/>
                </a:lnTo>
                <a:lnTo>
                  <a:pt x="117" y="805"/>
                </a:lnTo>
                <a:lnTo>
                  <a:pt x="117" y="808"/>
                </a:lnTo>
                <a:lnTo>
                  <a:pt x="117" y="812"/>
                </a:lnTo>
                <a:lnTo>
                  <a:pt x="118" y="822"/>
                </a:lnTo>
                <a:lnTo>
                  <a:pt x="118" y="822"/>
                </a:lnTo>
                <a:close/>
                <a:moveTo>
                  <a:pt x="168" y="60"/>
                </a:moveTo>
                <a:lnTo>
                  <a:pt x="168" y="60"/>
                </a:lnTo>
                <a:lnTo>
                  <a:pt x="149" y="61"/>
                </a:lnTo>
                <a:lnTo>
                  <a:pt x="133" y="64"/>
                </a:lnTo>
                <a:lnTo>
                  <a:pt x="118" y="68"/>
                </a:lnTo>
                <a:lnTo>
                  <a:pt x="105" y="74"/>
                </a:lnTo>
                <a:lnTo>
                  <a:pt x="95" y="82"/>
                </a:lnTo>
                <a:lnTo>
                  <a:pt x="85" y="91"/>
                </a:lnTo>
                <a:lnTo>
                  <a:pt x="76" y="102"/>
                </a:lnTo>
                <a:lnTo>
                  <a:pt x="70" y="114"/>
                </a:lnTo>
                <a:lnTo>
                  <a:pt x="70" y="114"/>
                </a:lnTo>
                <a:lnTo>
                  <a:pt x="81" y="125"/>
                </a:lnTo>
                <a:lnTo>
                  <a:pt x="91" y="135"/>
                </a:lnTo>
                <a:lnTo>
                  <a:pt x="103" y="146"/>
                </a:lnTo>
                <a:lnTo>
                  <a:pt x="115" y="155"/>
                </a:lnTo>
                <a:lnTo>
                  <a:pt x="128" y="164"/>
                </a:lnTo>
                <a:lnTo>
                  <a:pt x="141" y="172"/>
                </a:lnTo>
                <a:lnTo>
                  <a:pt x="153" y="178"/>
                </a:lnTo>
                <a:lnTo>
                  <a:pt x="166" y="183"/>
                </a:lnTo>
                <a:lnTo>
                  <a:pt x="166" y="183"/>
                </a:lnTo>
                <a:lnTo>
                  <a:pt x="174" y="206"/>
                </a:lnTo>
                <a:lnTo>
                  <a:pt x="179" y="230"/>
                </a:lnTo>
                <a:lnTo>
                  <a:pt x="184" y="254"/>
                </a:lnTo>
                <a:lnTo>
                  <a:pt x="189" y="279"/>
                </a:lnTo>
                <a:lnTo>
                  <a:pt x="197" y="330"/>
                </a:lnTo>
                <a:lnTo>
                  <a:pt x="203" y="356"/>
                </a:lnTo>
                <a:lnTo>
                  <a:pt x="209" y="383"/>
                </a:lnTo>
                <a:lnTo>
                  <a:pt x="209" y="383"/>
                </a:lnTo>
                <a:lnTo>
                  <a:pt x="208" y="384"/>
                </a:lnTo>
                <a:lnTo>
                  <a:pt x="207" y="387"/>
                </a:lnTo>
                <a:lnTo>
                  <a:pt x="207" y="397"/>
                </a:lnTo>
                <a:lnTo>
                  <a:pt x="208" y="408"/>
                </a:lnTo>
                <a:lnTo>
                  <a:pt x="209" y="413"/>
                </a:lnTo>
                <a:lnTo>
                  <a:pt x="211" y="417"/>
                </a:lnTo>
                <a:lnTo>
                  <a:pt x="211" y="417"/>
                </a:lnTo>
                <a:lnTo>
                  <a:pt x="234" y="412"/>
                </a:lnTo>
                <a:lnTo>
                  <a:pt x="256" y="408"/>
                </a:lnTo>
                <a:lnTo>
                  <a:pt x="299" y="404"/>
                </a:lnTo>
                <a:lnTo>
                  <a:pt x="299" y="404"/>
                </a:lnTo>
                <a:lnTo>
                  <a:pt x="288" y="376"/>
                </a:lnTo>
                <a:lnTo>
                  <a:pt x="278" y="348"/>
                </a:lnTo>
                <a:lnTo>
                  <a:pt x="251" y="296"/>
                </a:lnTo>
                <a:lnTo>
                  <a:pt x="239" y="269"/>
                </a:lnTo>
                <a:lnTo>
                  <a:pt x="227" y="241"/>
                </a:lnTo>
                <a:lnTo>
                  <a:pt x="222" y="227"/>
                </a:lnTo>
                <a:lnTo>
                  <a:pt x="218" y="212"/>
                </a:lnTo>
                <a:lnTo>
                  <a:pt x="213" y="197"/>
                </a:lnTo>
                <a:lnTo>
                  <a:pt x="210" y="181"/>
                </a:lnTo>
                <a:lnTo>
                  <a:pt x="210" y="181"/>
                </a:lnTo>
                <a:lnTo>
                  <a:pt x="214" y="180"/>
                </a:lnTo>
                <a:lnTo>
                  <a:pt x="217" y="178"/>
                </a:lnTo>
                <a:lnTo>
                  <a:pt x="218" y="176"/>
                </a:lnTo>
                <a:lnTo>
                  <a:pt x="219" y="173"/>
                </a:lnTo>
                <a:lnTo>
                  <a:pt x="221" y="165"/>
                </a:lnTo>
                <a:lnTo>
                  <a:pt x="222" y="161"/>
                </a:lnTo>
                <a:lnTo>
                  <a:pt x="224" y="158"/>
                </a:lnTo>
                <a:lnTo>
                  <a:pt x="224" y="158"/>
                </a:lnTo>
                <a:lnTo>
                  <a:pt x="232" y="151"/>
                </a:lnTo>
                <a:lnTo>
                  <a:pt x="239" y="144"/>
                </a:lnTo>
                <a:lnTo>
                  <a:pt x="245" y="136"/>
                </a:lnTo>
                <a:lnTo>
                  <a:pt x="251" y="128"/>
                </a:lnTo>
                <a:lnTo>
                  <a:pt x="256" y="119"/>
                </a:lnTo>
                <a:lnTo>
                  <a:pt x="260" y="110"/>
                </a:lnTo>
                <a:lnTo>
                  <a:pt x="264" y="100"/>
                </a:lnTo>
                <a:lnTo>
                  <a:pt x="266" y="89"/>
                </a:lnTo>
                <a:lnTo>
                  <a:pt x="266" y="89"/>
                </a:lnTo>
                <a:lnTo>
                  <a:pt x="258" y="82"/>
                </a:lnTo>
                <a:lnTo>
                  <a:pt x="249" y="75"/>
                </a:lnTo>
                <a:lnTo>
                  <a:pt x="238" y="70"/>
                </a:lnTo>
                <a:lnTo>
                  <a:pt x="225" y="66"/>
                </a:lnTo>
                <a:lnTo>
                  <a:pt x="212" y="64"/>
                </a:lnTo>
                <a:lnTo>
                  <a:pt x="197" y="61"/>
                </a:lnTo>
                <a:lnTo>
                  <a:pt x="183" y="60"/>
                </a:lnTo>
                <a:lnTo>
                  <a:pt x="168" y="60"/>
                </a:lnTo>
                <a:lnTo>
                  <a:pt x="168" y="60"/>
                </a:lnTo>
                <a:close/>
                <a:moveTo>
                  <a:pt x="235" y="816"/>
                </a:moveTo>
                <a:lnTo>
                  <a:pt x="235" y="816"/>
                </a:lnTo>
                <a:lnTo>
                  <a:pt x="239" y="806"/>
                </a:lnTo>
                <a:lnTo>
                  <a:pt x="241" y="795"/>
                </a:lnTo>
                <a:lnTo>
                  <a:pt x="242" y="785"/>
                </a:lnTo>
                <a:lnTo>
                  <a:pt x="241" y="777"/>
                </a:lnTo>
                <a:lnTo>
                  <a:pt x="241" y="777"/>
                </a:lnTo>
                <a:lnTo>
                  <a:pt x="229" y="779"/>
                </a:lnTo>
                <a:lnTo>
                  <a:pt x="217" y="780"/>
                </a:lnTo>
                <a:lnTo>
                  <a:pt x="191" y="779"/>
                </a:lnTo>
                <a:lnTo>
                  <a:pt x="177" y="779"/>
                </a:lnTo>
                <a:lnTo>
                  <a:pt x="165" y="779"/>
                </a:lnTo>
                <a:lnTo>
                  <a:pt x="153" y="781"/>
                </a:lnTo>
                <a:lnTo>
                  <a:pt x="143" y="784"/>
                </a:lnTo>
                <a:lnTo>
                  <a:pt x="143" y="784"/>
                </a:lnTo>
                <a:lnTo>
                  <a:pt x="148" y="794"/>
                </a:lnTo>
                <a:lnTo>
                  <a:pt x="151" y="806"/>
                </a:lnTo>
                <a:lnTo>
                  <a:pt x="154" y="817"/>
                </a:lnTo>
                <a:lnTo>
                  <a:pt x="156" y="828"/>
                </a:lnTo>
                <a:lnTo>
                  <a:pt x="156" y="828"/>
                </a:lnTo>
                <a:lnTo>
                  <a:pt x="175" y="828"/>
                </a:lnTo>
                <a:lnTo>
                  <a:pt x="194" y="829"/>
                </a:lnTo>
                <a:lnTo>
                  <a:pt x="204" y="828"/>
                </a:lnTo>
                <a:lnTo>
                  <a:pt x="211" y="826"/>
                </a:lnTo>
                <a:lnTo>
                  <a:pt x="218" y="823"/>
                </a:lnTo>
                <a:lnTo>
                  <a:pt x="221" y="821"/>
                </a:lnTo>
                <a:lnTo>
                  <a:pt x="223" y="817"/>
                </a:lnTo>
                <a:lnTo>
                  <a:pt x="223" y="817"/>
                </a:lnTo>
                <a:lnTo>
                  <a:pt x="225" y="818"/>
                </a:lnTo>
                <a:lnTo>
                  <a:pt x="226" y="820"/>
                </a:lnTo>
                <a:lnTo>
                  <a:pt x="229" y="816"/>
                </a:lnTo>
                <a:lnTo>
                  <a:pt x="232" y="814"/>
                </a:lnTo>
                <a:lnTo>
                  <a:pt x="234" y="814"/>
                </a:lnTo>
                <a:lnTo>
                  <a:pt x="235" y="816"/>
                </a:lnTo>
                <a:lnTo>
                  <a:pt x="235" y="816"/>
                </a:lnTo>
                <a:close/>
                <a:moveTo>
                  <a:pt x="313" y="739"/>
                </a:moveTo>
                <a:lnTo>
                  <a:pt x="313" y="739"/>
                </a:lnTo>
                <a:lnTo>
                  <a:pt x="333" y="694"/>
                </a:lnTo>
                <a:lnTo>
                  <a:pt x="353" y="648"/>
                </a:lnTo>
                <a:lnTo>
                  <a:pt x="353" y="648"/>
                </a:lnTo>
                <a:lnTo>
                  <a:pt x="359" y="636"/>
                </a:lnTo>
                <a:lnTo>
                  <a:pt x="365" y="625"/>
                </a:lnTo>
                <a:lnTo>
                  <a:pt x="369" y="619"/>
                </a:lnTo>
                <a:lnTo>
                  <a:pt x="371" y="613"/>
                </a:lnTo>
                <a:lnTo>
                  <a:pt x="372" y="606"/>
                </a:lnTo>
                <a:lnTo>
                  <a:pt x="373" y="600"/>
                </a:lnTo>
                <a:lnTo>
                  <a:pt x="373" y="600"/>
                </a:lnTo>
                <a:lnTo>
                  <a:pt x="375" y="599"/>
                </a:lnTo>
                <a:lnTo>
                  <a:pt x="377" y="598"/>
                </a:lnTo>
                <a:lnTo>
                  <a:pt x="378" y="595"/>
                </a:lnTo>
                <a:lnTo>
                  <a:pt x="380" y="591"/>
                </a:lnTo>
                <a:lnTo>
                  <a:pt x="381" y="589"/>
                </a:lnTo>
                <a:lnTo>
                  <a:pt x="384" y="588"/>
                </a:lnTo>
                <a:lnTo>
                  <a:pt x="384" y="588"/>
                </a:lnTo>
                <a:lnTo>
                  <a:pt x="391" y="567"/>
                </a:lnTo>
                <a:lnTo>
                  <a:pt x="400" y="546"/>
                </a:lnTo>
                <a:lnTo>
                  <a:pt x="418" y="505"/>
                </a:lnTo>
                <a:lnTo>
                  <a:pt x="428" y="484"/>
                </a:lnTo>
                <a:lnTo>
                  <a:pt x="436" y="464"/>
                </a:lnTo>
                <a:lnTo>
                  <a:pt x="444" y="443"/>
                </a:lnTo>
                <a:lnTo>
                  <a:pt x="450" y="420"/>
                </a:lnTo>
                <a:lnTo>
                  <a:pt x="450" y="420"/>
                </a:lnTo>
                <a:lnTo>
                  <a:pt x="468" y="385"/>
                </a:lnTo>
                <a:lnTo>
                  <a:pt x="484" y="347"/>
                </a:lnTo>
                <a:lnTo>
                  <a:pt x="492" y="329"/>
                </a:lnTo>
                <a:lnTo>
                  <a:pt x="498" y="311"/>
                </a:lnTo>
                <a:lnTo>
                  <a:pt x="504" y="293"/>
                </a:lnTo>
                <a:lnTo>
                  <a:pt x="507" y="275"/>
                </a:lnTo>
                <a:lnTo>
                  <a:pt x="507" y="275"/>
                </a:lnTo>
                <a:lnTo>
                  <a:pt x="500" y="261"/>
                </a:lnTo>
                <a:lnTo>
                  <a:pt x="494" y="248"/>
                </a:lnTo>
                <a:lnTo>
                  <a:pt x="478" y="223"/>
                </a:lnTo>
                <a:lnTo>
                  <a:pt x="461" y="200"/>
                </a:lnTo>
                <a:lnTo>
                  <a:pt x="453" y="187"/>
                </a:lnTo>
                <a:lnTo>
                  <a:pt x="447" y="173"/>
                </a:lnTo>
                <a:lnTo>
                  <a:pt x="447" y="173"/>
                </a:lnTo>
                <a:lnTo>
                  <a:pt x="453" y="164"/>
                </a:lnTo>
                <a:lnTo>
                  <a:pt x="462" y="156"/>
                </a:lnTo>
                <a:lnTo>
                  <a:pt x="470" y="148"/>
                </a:lnTo>
                <a:lnTo>
                  <a:pt x="480" y="141"/>
                </a:lnTo>
                <a:lnTo>
                  <a:pt x="500" y="128"/>
                </a:lnTo>
                <a:lnTo>
                  <a:pt x="521" y="115"/>
                </a:lnTo>
                <a:lnTo>
                  <a:pt x="521" y="115"/>
                </a:lnTo>
                <a:lnTo>
                  <a:pt x="540" y="111"/>
                </a:lnTo>
                <a:lnTo>
                  <a:pt x="560" y="107"/>
                </a:lnTo>
                <a:lnTo>
                  <a:pt x="583" y="104"/>
                </a:lnTo>
                <a:lnTo>
                  <a:pt x="604" y="102"/>
                </a:lnTo>
                <a:lnTo>
                  <a:pt x="627" y="102"/>
                </a:lnTo>
                <a:lnTo>
                  <a:pt x="648" y="103"/>
                </a:lnTo>
                <a:lnTo>
                  <a:pt x="667" y="106"/>
                </a:lnTo>
                <a:lnTo>
                  <a:pt x="677" y="109"/>
                </a:lnTo>
                <a:lnTo>
                  <a:pt x="687" y="111"/>
                </a:lnTo>
                <a:lnTo>
                  <a:pt x="687" y="111"/>
                </a:lnTo>
                <a:lnTo>
                  <a:pt x="693" y="114"/>
                </a:lnTo>
                <a:lnTo>
                  <a:pt x="701" y="120"/>
                </a:lnTo>
                <a:lnTo>
                  <a:pt x="708" y="127"/>
                </a:lnTo>
                <a:lnTo>
                  <a:pt x="711" y="130"/>
                </a:lnTo>
                <a:lnTo>
                  <a:pt x="712" y="133"/>
                </a:lnTo>
                <a:lnTo>
                  <a:pt x="712" y="133"/>
                </a:lnTo>
                <a:lnTo>
                  <a:pt x="713" y="136"/>
                </a:lnTo>
                <a:lnTo>
                  <a:pt x="712" y="141"/>
                </a:lnTo>
                <a:lnTo>
                  <a:pt x="710" y="149"/>
                </a:lnTo>
                <a:lnTo>
                  <a:pt x="706" y="157"/>
                </a:lnTo>
                <a:lnTo>
                  <a:pt x="701" y="164"/>
                </a:lnTo>
                <a:lnTo>
                  <a:pt x="687" y="178"/>
                </a:lnTo>
                <a:lnTo>
                  <a:pt x="676" y="189"/>
                </a:lnTo>
                <a:lnTo>
                  <a:pt x="676" y="189"/>
                </a:lnTo>
                <a:lnTo>
                  <a:pt x="648" y="219"/>
                </a:lnTo>
                <a:lnTo>
                  <a:pt x="620" y="250"/>
                </a:lnTo>
                <a:lnTo>
                  <a:pt x="607" y="265"/>
                </a:lnTo>
                <a:lnTo>
                  <a:pt x="596" y="281"/>
                </a:lnTo>
                <a:lnTo>
                  <a:pt x="585" y="297"/>
                </a:lnTo>
                <a:lnTo>
                  <a:pt x="576" y="314"/>
                </a:lnTo>
                <a:lnTo>
                  <a:pt x="576" y="314"/>
                </a:lnTo>
                <a:lnTo>
                  <a:pt x="574" y="326"/>
                </a:lnTo>
                <a:lnTo>
                  <a:pt x="572" y="337"/>
                </a:lnTo>
                <a:lnTo>
                  <a:pt x="567" y="359"/>
                </a:lnTo>
                <a:lnTo>
                  <a:pt x="563" y="370"/>
                </a:lnTo>
                <a:lnTo>
                  <a:pt x="562" y="381"/>
                </a:lnTo>
                <a:lnTo>
                  <a:pt x="561" y="392"/>
                </a:lnTo>
                <a:lnTo>
                  <a:pt x="562" y="403"/>
                </a:lnTo>
                <a:lnTo>
                  <a:pt x="562" y="403"/>
                </a:lnTo>
                <a:lnTo>
                  <a:pt x="558" y="404"/>
                </a:lnTo>
                <a:lnTo>
                  <a:pt x="557" y="405"/>
                </a:lnTo>
                <a:lnTo>
                  <a:pt x="557" y="407"/>
                </a:lnTo>
                <a:lnTo>
                  <a:pt x="557" y="407"/>
                </a:lnTo>
                <a:lnTo>
                  <a:pt x="552" y="443"/>
                </a:lnTo>
                <a:lnTo>
                  <a:pt x="546" y="479"/>
                </a:lnTo>
                <a:lnTo>
                  <a:pt x="536" y="556"/>
                </a:lnTo>
                <a:lnTo>
                  <a:pt x="531" y="596"/>
                </a:lnTo>
                <a:lnTo>
                  <a:pt x="528" y="635"/>
                </a:lnTo>
                <a:lnTo>
                  <a:pt x="526" y="674"/>
                </a:lnTo>
                <a:lnTo>
                  <a:pt x="526" y="693"/>
                </a:lnTo>
                <a:lnTo>
                  <a:pt x="527" y="712"/>
                </a:lnTo>
                <a:lnTo>
                  <a:pt x="527" y="712"/>
                </a:lnTo>
                <a:lnTo>
                  <a:pt x="534" y="699"/>
                </a:lnTo>
                <a:lnTo>
                  <a:pt x="538" y="681"/>
                </a:lnTo>
                <a:lnTo>
                  <a:pt x="542" y="663"/>
                </a:lnTo>
                <a:lnTo>
                  <a:pt x="545" y="643"/>
                </a:lnTo>
                <a:lnTo>
                  <a:pt x="552" y="604"/>
                </a:lnTo>
                <a:lnTo>
                  <a:pt x="556" y="586"/>
                </a:lnTo>
                <a:lnTo>
                  <a:pt x="560" y="571"/>
                </a:lnTo>
                <a:lnTo>
                  <a:pt x="560" y="571"/>
                </a:lnTo>
                <a:lnTo>
                  <a:pt x="560" y="569"/>
                </a:lnTo>
                <a:lnTo>
                  <a:pt x="559" y="568"/>
                </a:lnTo>
                <a:lnTo>
                  <a:pt x="556" y="570"/>
                </a:lnTo>
                <a:lnTo>
                  <a:pt x="554" y="572"/>
                </a:lnTo>
                <a:lnTo>
                  <a:pt x="552" y="573"/>
                </a:lnTo>
                <a:lnTo>
                  <a:pt x="550" y="573"/>
                </a:lnTo>
                <a:lnTo>
                  <a:pt x="549" y="571"/>
                </a:lnTo>
                <a:lnTo>
                  <a:pt x="549" y="571"/>
                </a:lnTo>
                <a:lnTo>
                  <a:pt x="547" y="567"/>
                </a:lnTo>
                <a:lnTo>
                  <a:pt x="549" y="564"/>
                </a:lnTo>
                <a:lnTo>
                  <a:pt x="551" y="561"/>
                </a:lnTo>
                <a:lnTo>
                  <a:pt x="553" y="560"/>
                </a:lnTo>
                <a:lnTo>
                  <a:pt x="553" y="560"/>
                </a:lnTo>
                <a:lnTo>
                  <a:pt x="555" y="559"/>
                </a:lnTo>
                <a:lnTo>
                  <a:pt x="556" y="560"/>
                </a:lnTo>
                <a:lnTo>
                  <a:pt x="558" y="564"/>
                </a:lnTo>
                <a:lnTo>
                  <a:pt x="559" y="566"/>
                </a:lnTo>
                <a:lnTo>
                  <a:pt x="560" y="566"/>
                </a:lnTo>
                <a:lnTo>
                  <a:pt x="561" y="564"/>
                </a:lnTo>
                <a:lnTo>
                  <a:pt x="561" y="564"/>
                </a:lnTo>
                <a:lnTo>
                  <a:pt x="565" y="529"/>
                </a:lnTo>
                <a:lnTo>
                  <a:pt x="569" y="493"/>
                </a:lnTo>
                <a:lnTo>
                  <a:pt x="574" y="455"/>
                </a:lnTo>
                <a:lnTo>
                  <a:pt x="581" y="417"/>
                </a:lnTo>
                <a:lnTo>
                  <a:pt x="588" y="379"/>
                </a:lnTo>
                <a:lnTo>
                  <a:pt x="596" y="343"/>
                </a:lnTo>
                <a:lnTo>
                  <a:pt x="603" y="308"/>
                </a:lnTo>
                <a:lnTo>
                  <a:pt x="611" y="277"/>
                </a:lnTo>
                <a:lnTo>
                  <a:pt x="611" y="277"/>
                </a:lnTo>
                <a:lnTo>
                  <a:pt x="618" y="272"/>
                </a:lnTo>
                <a:lnTo>
                  <a:pt x="623" y="271"/>
                </a:lnTo>
                <a:lnTo>
                  <a:pt x="629" y="271"/>
                </a:lnTo>
                <a:lnTo>
                  <a:pt x="629" y="271"/>
                </a:lnTo>
                <a:lnTo>
                  <a:pt x="643" y="252"/>
                </a:lnTo>
                <a:lnTo>
                  <a:pt x="657" y="236"/>
                </a:lnTo>
                <a:lnTo>
                  <a:pt x="672" y="219"/>
                </a:lnTo>
                <a:lnTo>
                  <a:pt x="687" y="204"/>
                </a:lnTo>
                <a:lnTo>
                  <a:pt x="718" y="172"/>
                </a:lnTo>
                <a:lnTo>
                  <a:pt x="733" y="156"/>
                </a:lnTo>
                <a:lnTo>
                  <a:pt x="748" y="137"/>
                </a:lnTo>
                <a:lnTo>
                  <a:pt x="748" y="137"/>
                </a:lnTo>
                <a:lnTo>
                  <a:pt x="748" y="131"/>
                </a:lnTo>
                <a:lnTo>
                  <a:pt x="748" y="121"/>
                </a:lnTo>
                <a:lnTo>
                  <a:pt x="748" y="121"/>
                </a:lnTo>
                <a:lnTo>
                  <a:pt x="739" y="114"/>
                </a:lnTo>
                <a:lnTo>
                  <a:pt x="729" y="106"/>
                </a:lnTo>
                <a:lnTo>
                  <a:pt x="720" y="100"/>
                </a:lnTo>
                <a:lnTo>
                  <a:pt x="709" y="94"/>
                </a:lnTo>
                <a:lnTo>
                  <a:pt x="697" y="88"/>
                </a:lnTo>
                <a:lnTo>
                  <a:pt x="686" y="84"/>
                </a:lnTo>
                <a:lnTo>
                  <a:pt x="674" y="80"/>
                </a:lnTo>
                <a:lnTo>
                  <a:pt x="661" y="75"/>
                </a:lnTo>
                <a:lnTo>
                  <a:pt x="647" y="72"/>
                </a:lnTo>
                <a:lnTo>
                  <a:pt x="634" y="70"/>
                </a:lnTo>
                <a:lnTo>
                  <a:pt x="620" y="69"/>
                </a:lnTo>
                <a:lnTo>
                  <a:pt x="606" y="68"/>
                </a:lnTo>
                <a:lnTo>
                  <a:pt x="591" y="68"/>
                </a:lnTo>
                <a:lnTo>
                  <a:pt x="577" y="68"/>
                </a:lnTo>
                <a:lnTo>
                  <a:pt x="563" y="70"/>
                </a:lnTo>
                <a:lnTo>
                  <a:pt x="549" y="72"/>
                </a:lnTo>
                <a:lnTo>
                  <a:pt x="549" y="72"/>
                </a:lnTo>
                <a:lnTo>
                  <a:pt x="537" y="74"/>
                </a:lnTo>
                <a:lnTo>
                  <a:pt x="524" y="80"/>
                </a:lnTo>
                <a:lnTo>
                  <a:pt x="510" y="86"/>
                </a:lnTo>
                <a:lnTo>
                  <a:pt x="495" y="92"/>
                </a:lnTo>
                <a:lnTo>
                  <a:pt x="481" y="101"/>
                </a:lnTo>
                <a:lnTo>
                  <a:pt x="469" y="109"/>
                </a:lnTo>
                <a:lnTo>
                  <a:pt x="459" y="116"/>
                </a:lnTo>
                <a:lnTo>
                  <a:pt x="450" y="124"/>
                </a:lnTo>
                <a:lnTo>
                  <a:pt x="450" y="124"/>
                </a:lnTo>
                <a:lnTo>
                  <a:pt x="446" y="131"/>
                </a:lnTo>
                <a:lnTo>
                  <a:pt x="440" y="141"/>
                </a:lnTo>
                <a:lnTo>
                  <a:pt x="434" y="151"/>
                </a:lnTo>
                <a:lnTo>
                  <a:pt x="428" y="161"/>
                </a:lnTo>
                <a:lnTo>
                  <a:pt x="428" y="161"/>
                </a:lnTo>
                <a:lnTo>
                  <a:pt x="424" y="162"/>
                </a:lnTo>
                <a:lnTo>
                  <a:pt x="422" y="163"/>
                </a:lnTo>
                <a:lnTo>
                  <a:pt x="420" y="164"/>
                </a:lnTo>
                <a:lnTo>
                  <a:pt x="418" y="165"/>
                </a:lnTo>
                <a:lnTo>
                  <a:pt x="418" y="165"/>
                </a:lnTo>
                <a:lnTo>
                  <a:pt x="415" y="170"/>
                </a:lnTo>
                <a:lnTo>
                  <a:pt x="414" y="174"/>
                </a:lnTo>
                <a:lnTo>
                  <a:pt x="413" y="178"/>
                </a:lnTo>
                <a:lnTo>
                  <a:pt x="414" y="183"/>
                </a:lnTo>
                <a:lnTo>
                  <a:pt x="415" y="192"/>
                </a:lnTo>
                <a:lnTo>
                  <a:pt x="417" y="202"/>
                </a:lnTo>
                <a:lnTo>
                  <a:pt x="417" y="202"/>
                </a:lnTo>
                <a:lnTo>
                  <a:pt x="424" y="207"/>
                </a:lnTo>
                <a:lnTo>
                  <a:pt x="430" y="212"/>
                </a:lnTo>
                <a:lnTo>
                  <a:pt x="435" y="218"/>
                </a:lnTo>
                <a:lnTo>
                  <a:pt x="439" y="224"/>
                </a:lnTo>
                <a:lnTo>
                  <a:pt x="439" y="224"/>
                </a:lnTo>
                <a:lnTo>
                  <a:pt x="463" y="257"/>
                </a:lnTo>
                <a:lnTo>
                  <a:pt x="475" y="276"/>
                </a:lnTo>
                <a:lnTo>
                  <a:pt x="479" y="284"/>
                </a:lnTo>
                <a:lnTo>
                  <a:pt x="483" y="293"/>
                </a:lnTo>
                <a:lnTo>
                  <a:pt x="483" y="293"/>
                </a:lnTo>
                <a:lnTo>
                  <a:pt x="477" y="303"/>
                </a:lnTo>
                <a:lnTo>
                  <a:pt x="471" y="314"/>
                </a:lnTo>
                <a:lnTo>
                  <a:pt x="462" y="338"/>
                </a:lnTo>
                <a:lnTo>
                  <a:pt x="457" y="348"/>
                </a:lnTo>
                <a:lnTo>
                  <a:pt x="453" y="360"/>
                </a:lnTo>
                <a:lnTo>
                  <a:pt x="447" y="371"/>
                </a:lnTo>
                <a:lnTo>
                  <a:pt x="440" y="381"/>
                </a:lnTo>
                <a:lnTo>
                  <a:pt x="440" y="381"/>
                </a:lnTo>
                <a:lnTo>
                  <a:pt x="433" y="406"/>
                </a:lnTo>
                <a:lnTo>
                  <a:pt x="423" y="432"/>
                </a:lnTo>
                <a:lnTo>
                  <a:pt x="405" y="482"/>
                </a:lnTo>
                <a:lnTo>
                  <a:pt x="386" y="530"/>
                </a:lnTo>
                <a:lnTo>
                  <a:pt x="364" y="578"/>
                </a:lnTo>
                <a:lnTo>
                  <a:pt x="322" y="671"/>
                </a:lnTo>
                <a:lnTo>
                  <a:pt x="301" y="718"/>
                </a:lnTo>
                <a:lnTo>
                  <a:pt x="281" y="767"/>
                </a:lnTo>
                <a:lnTo>
                  <a:pt x="281" y="767"/>
                </a:lnTo>
                <a:lnTo>
                  <a:pt x="275" y="769"/>
                </a:lnTo>
                <a:lnTo>
                  <a:pt x="271" y="772"/>
                </a:lnTo>
                <a:lnTo>
                  <a:pt x="267" y="776"/>
                </a:lnTo>
                <a:lnTo>
                  <a:pt x="264" y="780"/>
                </a:lnTo>
                <a:lnTo>
                  <a:pt x="262" y="785"/>
                </a:lnTo>
                <a:lnTo>
                  <a:pt x="260" y="792"/>
                </a:lnTo>
                <a:lnTo>
                  <a:pt x="260" y="798"/>
                </a:lnTo>
                <a:lnTo>
                  <a:pt x="260" y="806"/>
                </a:lnTo>
                <a:lnTo>
                  <a:pt x="260" y="806"/>
                </a:lnTo>
                <a:lnTo>
                  <a:pt x="271" y="800"/>
                </a:lnTo>
                <a:lnTo>
                  <a:pt x="280" y="794"/>
                </a:lnTo>
                <a:lnTo>
                  <a:pt x="287" y="786"/>
                </a:lnTo>
                <a:lnTo>
                  <a:pt x="294" y="779"/>
                </a:lnTo>
                <a:lnTo>
                  <a:pt x="299" y="769"/>
                </a:lnTo>
                <a:lnTo>
                  <a:pt x="304" y="760"/>
                </a:lnTo>
                <a:lnTo>
                  <a:pt x="313" y="739"/>
                </a:lnTo>
                <a:lnTo>
                  <a:pt x="313" y="739"/>
                </a:lnTo>
                <a:close/>
                <a:moveTo>
                  <a:pt x="506" y="741"/>
                </a:moveTo>
                <a:lnTo>
                  <a:pt x="506" y="741"/>
                </a:lnTo>
                <a:lnTo>
                  <a:pt x="507" y="708"/>
                </a:lnTo>
                <a:lnTo>
                  <a:pt x="509" y="674"/>
                </a:lnTo>
                <a:lnTo>
                  <a:pt x="515" y="603"/>
                </a:lnTo>
                <a:lnTo>
                  <a:pt x="524" y="533"/>
                </a:lnTo>
                <a:lnTo>
                  <a:pt x="531" y="463"/>
                </a:lnTo>
                <a:lnTo>
                  <a:pt x="531" y="463"/>
                </a:lnTo>
                <a:lnTo>
                  <a:pt x="525" y="462"/>
                </a:lnTo>
                <a:lnTo>
                  <a:pt x="517" y="462"/>
                </a:lnTo>
                <a:lnTo>
                  <a:pt x="499" y="464"/>
                </a:lnTo>
                <a:lnTo>
                  <a:pt x="490" y="464"/>
                </a:lnTo>
                <a:lnTo>
                  <a:pt x="481" y="464"/>
                </a:lnTo>
                <a:lnTo>
                  <a:pt x="472" y="463"/>
                </a:lnTo>
                <a:lnTo>
                  <a:pt x="464" y="459"/>
                </a:lnTo>
                <a:lnTo>
                  <a:pt x="464" y="459"/>
                </a:lnTo>
                <a:lnTo>
                  <a:pt x="480" y="454"/>
                </a:lnTo>
                <a:lnTo>
                  <a:pt x="497" y="449"/>
                </a:lnTo>
                <a:lnTo>
                  <a:pt x="536" y="440"/>
                </a:lnTo>
                <a:lnTo>
                  <a:pt x="536" y="440"/>
                </a:lnTo>
                <a:lnTo>
                  <a:pt x="536" y="437"/>
                </a:lnTo>
                <a:lnTo>
                  <a:pt x="536" y="434"/>
                </a:lnTo>
                <a:lnTo>
                  <a:pt x="538" y="424"/>
                </a:lnTo>
                <a:lnTo>
                  <a:pt x="539" y="417"/>
                </a:lnTo>
                <a:lnTo>
                  <a:pt x="539" y="414"/>
                </a:lnTo>
                <a:lnTo>
                  <a:pt x="537" y="412"/>
                </a:lnTo>
                <a:lnTo>
                  <a:pt x="537" y="412"/>
                </a:lnTo>
                <a:lnTo>
                  <a:pt x="534" y="409"/>
                </a:lnTo>
                <a:lnTo>
                  <a:pt x="530" y="407"/>
                </a:lnTo>
                <a:lnTo>
                  <a:pt x="524" y="406"/>
                </a:lnTo>
                <a:lnTo>
                  <a:pt x="516" y="406"/>
                </a:lnTo>
                <a:lnTo>
                  <a:pt x="509" y="407"/>
                </a:lnTo>
                <a:lnTo>
                  <a:pt x="500" y="408"/>
                </a:lnTo>
                <a:lnTo>
                  <a:pt x="493" y="409"/>
                </a:lnTo>
                <a:lnTo>
                  <a:pt x="485" y="408"/>
                </a:lnTo>
                <a:lnTo>
                  <a:pt x="481" y="407"/>
                </a:lnTo>
                <a:lnTo>
                  <a:pt x="478" y="405"/>
                </a:lnTo>
                <a:lnTo>
                  <a:pt x="478" y="405"/>
                </a:lnTo>
                <a:lnTo>
                  <a:pt x="459" y="452"/>
                </a:lnTo>
                <a:lnTo>
                  <a:pt x="439" y="498"/>
                </a:lnTo>
                <a:lnTo>
                  <a:pt x="400" y="587"/>
                </a:lnTo>
                <a:lnTo>
                  <a:pt x="360" y="676"/>
                </a:lnTo>
                <a:lnTo>
                  <a:pt x="341" y="721"/>
                </a:lnTo>
                <a:lnTo>
                  <a:pt x="322" y="767"/>
                </a:lnTo>
                <a:lnTo>
                  <a:pt x="322" y="767"/>
                </a:lnTo>
                <a:lnTo>
                  <a:pt x="364" y="762"/>
                </a:lnTo>
                <a:lnTo>
                  <a:pt x="410" y="754"/>
                </a:lnTo>
                <a:lnTo>
                  <a:pt x="457" y="748"/>
                </a:lnTo>
                <a:lnTo>
                  <a:pt x="506" y="741"/>
                </a:lnTo>
                <a:lnTo>
                  <a:pt x="506" y="741"/>
                </a:lnTo>
                <a:close/>
                <a:moveTo>
                  <a:pt x="546" y="388"/>
                </a:moveTo>
                <a:lnTo>
                  <a:pt x="546" y="388"/>
                </a:lnTo>
                <a:lnTo>
                  <a:pt x="551" y="361"/>
                </a:lnTo>
                <a:lnTo>
                  <a:pt x="556" y="337"/>
                </a:lnTo>
                <a:lnTo>
                  <a:pt x="561" y="313"/>
                </a:lnTo>
                <a:lnTo>
                  <a:pt x="566" y="292"/>
                </a:lnTo>
                <a:lnTo>
                  <a:pt x="566" y="292"/>
                </a:lnTo>
                <a:lnTo>
                  <a:pt x="581" y="271"/>
                </a:lnTo>
                <a:lnTo>
                  <a:pt x="597" y="253"/>
                </a:lnTo>
                <a:lnTo>
                  <a:pt x="630" y="217"/>
                </a:lnTo>
                <a:lnTo>
                  <a:pt x="647" y="198"/>
                </a:lnTo>
                <a:lnTo>
                  <a:pt x="663" y="180"/>
                </a:lnTo>
                <a:lnTo>
                  <a:pt x="679" y="161"/>
                </a:lnTo>
                <a:lnTo>
                  <a:pt x="693" y="141"/>
                </a:lnTo>
                <a:lnTo>
                  <a:pt x="693" y="141"/>
                </a:lnTo>
                <a:lnTo>
                  <a:pt x="690" y="137"/>
                </a:lnTo>
                <a:lnTo>
                  <a:pt x="687" y="134"/>
                </a:lnTo>
                <a:lnTo>
                  <a:pt x="682" y="132"/>
                </a:lnTo>
                <a:lnTo>
                  <a:pt x="679" y="128"/>
                </a:lnTo>
                <a:lnTo>
                  <a:pt x="679" y="128"/>
                </a:lnTo>
                <a:lnTo>
                  <a:pt x="650" y="124"/>
                </a:lnTo>
                <a:lnTo>
                  <a:pt x="635" y="121"/>
                </a:lnTo>
                <a:lnTo>
                  <a:pt x="620" y="119"/>
                </a:lnTo>
                <a:lnTo>
                  <a:pt x="604" y="119"/>
                </a:lnTo>
                <a:lnTo>
                  <a:pt x="588" y="119"/>
                </a:lnTo>
                <a:lnTo>
                  <a:pt x="571" y="121"/>
                </a:lnTo>
                <a:lnTo>
                  <a:pt x="552" y="125"/>
                </a:lnTo>
                <a:lnTo>
                  <a:pt x="552" y="125"/>
                </a:lnTo>
                <a:lnTo>
                  <a:pt x="541" y="127"/>
                </a:lnTo>
                <a:lnTo>
                  <a:pt x="529" y="132"/>
                </a:lnTo>
                <a:lnTo>
                  <a:pt x="515" y="139"/>
                </a:lnTo>
                <a:lnTo>
                  <a:pt x="502" y="145"/>
                </a:lnTo>
                <a:lnTo>
                  <a:pt x="490" y="154"/>
                </a:lnTo>
                <a:lnTo>
                  <a:pt x="480" y="161"/>
                </a:lnTo>
                <a:lnTo>
                  <a:pt x="472" y="170"/>
                </a:lnTo>
                <a:lnTo>
                  <a:pt x="470" y="173"/>
                </a:lnTo>
                <a:lnTo>
                  <a:pt x="469" y="177"/>
                </a:lnTo>
                <a:lnTo>
                  <a:pt x="469" y="177"/>
                </a:lnTo>
                <a:lnTo>
                  <a:pt x="470" y="181"/>
                </a:lnTo>
                <a:lnTo>
                  <a:pt x="471" y="187"/>
                </a:lnTo>
                <a:lnTo>
                  <a:pt x="475" y="191"/>
                </a:lnTo>
                <a:lnTo>
                  <a:pt x="479" y="196"/>
                </a:lnTo>
                <a:lnTo>
                  <a:pt x="487" y="207"/>
                </a:lnTo>
                <a:lnTo>
                  <a:pt x="496" y="217"/>
                </a:lnTo>
                <a:lnTo>
                  <a:pt x="496" y="217"/>
                </a:lnTo>
                <a:lnTo>
                  <a:pt x="500" y="226"/>
                </a:lnTo>
                <a:lnTo>
                  <a:pt x="505" y="237"/>
                </a:lnTo>
                <a:lnTo>
                  <a:pt x="509" y="247"/>
                </a:lnTo>
                <a:lnTo>
                  <a:pt x="511" y="252"/>
                </a:lnTo>
                <a:lnTo>
                  <a:pt x="513" y="255"/>
                </a:lnTo>
                <a:lnTo>
                  <a:pt x="513" y="255"/>
                </a:lnTo>
                <a:lnTo>
                  <a:pt x="516" y="258"/>
                </a:lnTo>
                <a:lnTo>
                  <a:pt x="520" y="261"/>
                </a:lnTo>
                <a:lnTo>
                  <a:pt x="523" y="263"/>
                </a:lnTo>
                <a:lnTo>
                  <a:pt x="525" y="265"/>
                </a:lnTo>
                <a:lnTo>
                  <a:pt x="525" y="265"/>
                </a:lnTo>
                <a:lnTo>
                  <a:pt x="526" y="268"/>
                </a:lnTo>
                <a:lnTo>
                  <a:pt x="527" y="272"/>
                </a:lnTo>
                <a:lnTo>
                  <a:pt x="528" y="282"/>
                </a:lnTo>
                <a:lnTo>
                  <a:pt x="527" y="291"/>
                </a:lnTo>
                <a:lnTo>
                  <a:pt x="526" y="297"/>
                </a:lnTo>
                <a:lnTo>
                  <a:pt x="526" y="297"/>
                </a:lnTo>
                <a:lnTo>
                  <a:pt x="521" y="309"/>
                </a:lnTo>
                <a:lnTo>
                  <a:pt x="515" y="321"/>
                </a:lnTo>
                <a:lnTo>
                  <a:pt x="501" y="345"/>
                </a:lnTo>
                <a:lnTo>
                  <a:pt x="495" y="358"/>
                </a:lnTo>
                <a:lnTo>
                  <a:pt x="491" y="371"/>
                </a:lnTo>
                <a:lnTo>
                  <a:pt x="487" y="383"/>
                </a:lnTo>
                <a:lnTo>
                  <a:pt x="486" y="388"/>
                </a:lnTo>
                <a:lnTo>
                  <a:pt x="486" y="394"/>
                </a:lnTo>
                <a:lnTo>
                  <a:pt x="486" y="394"/>
                </a:lnTo>
                <a:lnTo>
                  <a:pt x="489" y="392"/>
                </a:lnTo>
                <a:lnTo>
                  <a:pt x="492" y="390"/>
                </a:lnTo>
                <a:lnTo>
                  <a:pt x="498" y="388"/>
                </a:lnTo>
                <a:lnTo>
                  <a:pt x="506" y="387"/>
                </a:lnTo>
                <a:lnTo>
                  <a:pt x="514" y="387"/>
                </a:lnTo>
                <a:lnTo>
                  <a:pt x="531" y="388"/>
                </a:lnTo>
                <a:lnTo>
                  <a:pt x="539" y="389"/>
                </a:lnTo>
                <a:lnTo>
                  <a:pt x="546" y="388"/>
                </a:lnTo>
                <a:lnTo>
                  <a:pt x="546" y="388"/>
                </a:lnTo>
                <a:close/>
                <a:moveTo>
                  <a:pt x="567" y="739"/>
                </a:moveTo>
                <a:lnTo>
                  <a:pt x="567" y="739"/>
                </a:lnTo>
                <a:lnTo>
                  <a:pt x="557" y="736"/>
                </a:lnTo>
                <a:lnTo>
                  <a:pt x="550" y="734"/>
                </a:lnTo>
                <a:lnTo>
                  <a:pt x="542" y="733"/>
                </a:lnTo>
                <a:lnTo>
                  <a:pt x="534" y="734"/>
                </a:lnTo>
                <a:lnTo>
                  <a:pt x="534" y="734"/>
                </a:lnTo>
                <a:lnTo>
                  <a:pt x="532" y="728"/>
                </a:lnTo>
                <a:lnTo>
                  <a:pt x="531" y="724"/>
                </a:lnTo>
                <a:lnTo>
                  <a:pt x="528" y="721"/>
                </a:lnTo>
                <a:lnTo>
                  <a:pt x="524" y="719"/>
                </a:lnTo>
                <a:lnTo>
                  <a:pt x="524" y="719"/>
                </a:lnTo>
                <a:lnTo>
                  <a:pt x="524" y="722"/>
                </a:lnTo>
                <a:lnTo>
                  <a:pt x="524" y="726"/>
                </a:lnTo>
                <a:lnTo>
                  <a:pt x="526" y="734"/>
                </a:lnTo>
                <a:lnTo>
                  <a:pt x="527" y="738"/>
                </a:lnTo>
                <a:lnTo>
                  <a:pt x="527" y="742"/>
                </a:lnTo>
                <a:lnTo>
                  <a:pt x="527" y="746"/>
                </a:lnTo>
                <a:lnTo>
                  <a:pt x="525" y="749"/>
                </a:lnTo>
                <a:lnTo>
                  <a:pt x="525" y="749"/>
                </a:lnTo>
                <a:lnTo>
                  <a:pt x="526" y="752"/>
                </a:lnTo>
                <a:lnTo>
                  <a:pt x="528" y="754"/>
                </a:lnTo>
                <a:lnTo>
                  <a:pt x="534" y="758"/>
                </a:lnTo>
                <a:lnTo>
                  <a:pt x="541" y="762"/>
                </a:lnTo>
                <a:lnTo>
                  <a:pt x="550" y="762"/>
                </a:lnTo>
                <a:lnTo>
                  <a:pt x="553" y="762"/>
                </a:lnTo>
                <a:lnTo>
                  <a:pt x="557" y="761"/>
                </a:lnTo>
                <a:lnTo>
                  <a:pt x="560" y="760"/>
                </a:lnTo>
                <a:lnTo>
                  <a:pt x="563" y="757"/>
                </a:lnTo>
                <a:lnTo>
                  <a:pt x="566" y="754"/>
                </a:lnTo>
                <a:lnTo>
                  <a:pt x="567" y="750"/>
                </a:lnTo>
                <a:lnTo>
                  <a:pt x="567" y="745"/>
                </a:lnTo>
                <a:lnTo>
                  <a:pt x="567" y="739"/>
                </a:lnTo>
                <a:lnTo>
                  <a:pt x="567" y="739"/>
                </a:lnTo>
                <a:close/>
                <a:moveTo>
                  <a:pt x="607" y="701"/>
                </a:moveTo>
                <a:lnTo>
                  <a:pt x="607" y="701"/>
                </a:lnTo>
                <a:lnTo>
                  <a:pt x="605" y="696"/>
                </a:lnTo>
                <a:lnTo>
                  <a:pt x="605" y="693"/>
                </a:lnTo>
                <a:lnTo>
                  <a:pt x="605" y="690"/>
                </a:lnTo>
                <a:lnTo>
                  <a:pt x="604" y="687"/>
                </a:lnTo>
                <a:lnTo>
                  <a:pt x="604" y="687"/>
                </a:lnTo>
                <a:lnTo>
                  <a:pt x="611" y="675"/>
                </a:lnTo>
                <a:lnTo>
                  <a:pt x="616" y="663"/>
                </a:lnTo>
                <a:lnTo>
                  <a:pt x="620" y="651"/>
                </a:lnTo>
                <a:lnTo>
                  <a:pt x="623" y="639"/>
                </a:lnTo>
                <a:lnTo>
                  <a:pt x="629" y="613"/>
                </a:lnTo>
                <a:lnTo>
                  <a:pt x="635" y="586"/>
                </a:lnTo>
                <a:lnTo>
                  <a:pt x="635" y="586"/>
                </a:lnTo>
                <a:lnTo>
                  <a:pt x="653" y="551"/>
                </a:lnTo>
                <a:lnTo>
                  <a:pt x="663" y="530"/>
                </a:lnTo>
                <a:lnTo>
                  <a:pt x="672" y="509"/>
                </a:lnTo>
                <a:lnTo>
                  <a:pt x="679" y="489"/>
                </a:lnTo>
                <a:lnTo>
                  <a:pt x="683" y="469"/>
                </a:lnTo>
                <a:lnTo>
                  <a:pt x="684" y="460"/>
                </a:lnTo>
                <a:lnTo>
                  <a:pt x="684" y="450"/>
                </a:lnTo>
                <a:lnTo>
                  <a:pt x="684" y="442"/>
                </a:lnTo>
                <a:lnTo>
                  <a:pt x="683" y="434"/>
                </a:lnTo>
                <a:lnTo>
                  <a:pt x="683" y="434"/>
                </a:lnTo>
                <a:lnTo>
                  <a:pt x="684" y="439"/>
                </a:lnTo>
                <a:lnTo>
                  <a:pt x="683" y="444"/>
                </a:lnTo>
                <a:lnTo>
                  <a:pt x="681" y="446"/>
                </a:lnTo>
                <a:lnTo>
                  <a:pt x="678" y="448"/>
                </a:lnTo>
                <a:lnTo>
                  <a:pt x="674" y="449"/>
                </a:lnTo>
                <a:lnTo>
                  <a:pt x="669" y="449"/>
                </a:lnTo>
                <a:lnTo>
                  <a:pt x="660" y="448"/>
                </a:lnTo>
                <a:lnTo>
                  <a:pt x="660" y="448"/>
                </a:lnTo>
                <a:lnTo>
                  <a:pt x="651" y="448"/>
                </a:lnTo>
                <a:lnTo>
                  <a:pt x="642" y="450"/>
                </a:lnTo>
                <a:lnTo>
                  <a:pt x="621" y="453"/>
                </a:lnTo>
                <a:lnTo>
                  <a:pt x="612" y="454"/>
                </a:lnTo>
                <a:lnTo>
                  <a:pt x="604" y="453"/>
                </a:lnTo>
                <a:lnTo>
                  <a:pt x="601" y="452"/>
                </a:lnTo>
                <a:lnTo>
                  <a:pt x="598" y="450"/>
                </a:lnTo>
                <a:lnTo>
                  <a:pt x="596" y="448"/>
                </a:lnTo>
                <a:lnTo>
                  <a:pt x="595" y="445"/>
                </a:lnTo>
                <a:lnTo>
                  <a:pt x="595" y="445"/>
                </a:lnTo>
                <a:lnTo>
                  <a:pt x="604" y="442"/>
                </a:lnTo>
                <a:lnTo>
                  <a:pt x="614" y="439"/>
                </a:lnTo>
                <a:lnTo>
                  <a:pt x="632" y="436"/>
                </a:lnTo>
                <a:lnTo>
                  <a:pt x="641" y="435"/>
                </a:lnTo>
                <a:lnTo>
                  <a:pt x="649" y="434"/>
                </a:lnTo>
                <a:lnTo>
                  <a:pt x="656" y="432"/>
                </a:lnTo>
                <a:lnTo>
                  <a:pt x="662" y="428"/>
                </a:lnTo>
                <a:lnTo>
                  <a:pt x="662" y="428"/>
                </a:lnTo>
                <a:lnTo>
                  <a:pt x="653" y="425"/>
                </a:lnTo>
                <a:lnTo>
                  <a:pt x="645" y="424"/>
                </a:lnTo>
                <a:lnTo>
                  <a:pt x="628" y="423"/>
                </a:lnTo>
                <a:lnTo>
                  <a:pt x="619" y="423"/>
                </a:lnTo>
                <a:lnTo>
                  <a:pt x="612" y="422"/>
                </a:lnTo>
                <a:lnTo>
                  <a:pt x="604" y="420"/>
                </a:lnTo>
                <a:lnTo>
                  <a:pt x="596" y="416"/>
                </a:lnTo>
                <a:lnTo>
                  <a:pt x="596" y="416"/>
                </a:lnTo>
                <a:lnTo>
                  <a:pt x="597" y="419"/>
                </a:lnTo>
                <a:lnTo>
                  <a:pt x="598" y="420"/>
                </a:lnTo>
                <a:lnTo>
                  <a:pt x="599" y="422"/>
                </a:lnTo>
                <a:lnTo>
                  <a:pt x="599" y="425"/>
                </a:lnTo>
                <a:lnTo>
                  <a:pt x="599" y="425"/>
                </a:lnTo>
                <a:lnTo>
                  <a:pt x="593" y="445"/>
                </a:lnTo>
                <a:lnTo>
                  <a:pt x="589" y="464"/>
                </a:lnTo>
                <a:lnTo>
                  <a:pt x="586" y="484"/>
                </a:lnTo>
                <a:lnTo>
                  <a:pt x="583" y="505"/>
                </a:lnTo>
                <a:lnTo>
                  <a:pt x="578" y="545"/>
                </a:lnTo>
                <a:lnTo>
                  <a:pt x="576" y="566"/>
                </a:lnTo>
                <a:lnTo>
                  <a:pt x="574" y="586"/>
                </a:lnTo>
                <a:lnTo>
                  <a:pt x="574" y="586"/>
                </a:lnTo>
                <a:lnTo>
                  <a:pt x="571" y="601"/>
                </a:lnTo>
                <a:lnTo>
                  <a:pt x="568" y="616"/>
                </a:lnTo>
                <a:lnTo>
                  <a:pt x="560" y="647"/>
                </a:lnTo>
                <a:lnTo>
                  <a:pt x="558" y="663"/>
                </a:lnTo>
                <a:lnTo>
                  <a:pt x="556" y="678"/>
                </a:lnTo>
                <a:lnTo>
                  <a:pt x="556" y="693"/>
                </a:lnTo>
                <a:lnTo>
                  <a:pt x="557" y="707"/>
                </a:lnTo>
                <a:lnTo>
                  <a:pt x="557" y="707"/>
                </a:lnTo>
                <a:lnTo>
                  <a:pt x="582" y="704"/>
                </a:lnTo>
                <a:lnTo>
                  <a:pt x="595" y="702"/>
                </a:lnTo>
                <a:lnTo>
                  <a:pt x="607" y="701"/>
                </a:lnTo>
                <a:lnTo>
                  <a:pt x="607" y="701"/>
                </a:lnTo>
                <a:close/>
                <a:moveTo>
                  <a:pt x="584" y="772"/>
                </a:moveTo>
                <a:lnTo>
                  <a:pt x="584" y="772"/>
                </a:lnTo>
                <a:lnTo>
                  <a:pt x="599" y="770"/>
                </a:lnTo>
                <a:lnTo>
                  <a:pt x="614" y="768"/>
                </a:lnTo>
                <a:lnTo>
                  <a:pt x="628" y="764"/>
                </a:lnTo>
                <a:lnTo>
                  <a:pt x="634" y="761"/>
                </a:lnTo>
                <a:lnTo>
                  <a:pt x="640" y="758"/>
                </a:lnTo>
                <a:lnTo>
                  <a:pt x="644" y="754"/>
                </a:lnTo>
                <a:lnTo>
                  <a:pt x="648" y="751"/>
                </a:lnTo>
                <a:lnTo>
                  <a:pt x="650" y="747"/>
                </a:lnTo>
                <a:lnTo>
                  <a:pt x="652" y="741"/>
                </a:lnTo>
                <a:lnTo>
                  <a:pt x="652" y="736"/>
                </a:lnTo>
                <a:lnTo>
                  <a:pt x="651" y="730"/>
                </a:lnTo>
                <a:lnTo>
                  <a:pt x="649" y="723"/>
                </a:lnTo>
                <a:lnTo>
                  <a:pt x="645" y="716"/>
                </a:lnTo>
                <a:lnTo>
                  <a:pt x="645" y="716"/>
                </a:lnTo>
                <a:lnTo>
                  <a:pt x="621" y="716"/>
                </a:lnTo>
                <a:lnTo>
                  <a:pt x="589" y="719"/>
                </a:lnTo>
                <a:lnTo>
                  <a:pt x="589" y="719"/>
                </a:lnTo>
                <a:lnTo>
                  <a:pt x="589" y="735"/>
                </a:lnTo>
                <a:lnTo>
                  <a:pt x="588" y="748"/>
                </a:lnTo>
                <a:lnTo>
                  <a:pt x="587" y="760"/>
                </a:lnTo>
                <a:lnTo>
                  <a:pt x="584" y="772"/>
                </a:lnTo>
                <a:lnTo>
                  <a:pt x="584" y="7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852235" y="1610198"/>
            <a:ext cx="5495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观察我的老师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请幼儿观察我们班的老师并进行描述。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引导幼儿分别观察老师的脸形、头发、眼睛、鼻子、耳朵、嘴巴。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教师提问。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852235" y="3111051"/>
            <a:ext cx="5361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b="1" kern="100" dirty="0">
                <a:solidFill>
                  <a:schemeClr val="bg1"/>
                </a:solidFill>
                <a:cs typeface="+mn-ea"/>
                <a:sym typeface="+mn-lt"/>
              </a:rPr>
              <a:t>幼儿给老师画幅画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kern="100" dirty="0">
                <a:solidFill>
                  <a:schemeClr val="bg1"/>
                </a:solidFill>
                <a:cs typeface="+mn-ea"/>
                <a:sym typeface="+mn-lt"/>
              </a:rPr>
              <a:t>教师示范讲解画法，引导幼儿把老师的脸部基本特征画出来。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kern="100" dirty="0">
                <a:solidFill>
                  <a:schemeClr val="bg1"/>
                </a:solidFill>
                <a:cs typeface="+mn-ea"/>
                <a:sym typeface="+mn-lt"/>
              </a:rPr>
              <a:t>幼儿在音乐中绘画自己喜爱的老师。教师提出绘画注意事项和要求。幼儿绘画，教师观察指导。</a:t>
            </a:r>
            <a:endParaRPr lang="zh-CN" altLang="en-US" sz="1200" b="1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852235" y="4628657"/>
            <a:ext cx="522884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b="1" kern="100" dirty="0">
                <a:solidFill>
                  <a:schemeClr val="bg1"/>
                </a:solidFill>
                <a:cs typeface="+mn-ea"/>
                <a:sym typeface="+mn-lt"/>
              </a:rPr>
              <a:t>幼儿给老师送上教师节的礼物</a:t>
            </a:r>
            <a:endParaRPr lang="en-US" altLang="zh-CN" sz="1600" b="1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kern="100" dirty="0">
                <a:solidFill>
                  <a:schemeClr val="bg1"/>
                </a:solidFill>
                <a:cs typeface="+mn-ea"/>
                <a:sym typeface="+mn-lt"/>
              </a:rPr>
              <a:t>幼儿说说自己画的是哪个老师，请同伴评价。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kern="100" dirty="0">
                <a:solidFill>
                  <a:schemeClr val="bg1"/>
                </a:solidFill>
                <a:cs typeface="+mn-ea"/>
                <a:sym typeface="+mn-lt"/>
              </a:rPr>
              <a:t>幼儿将自己画的老师的像送给相对应的老师，并向老师们说一句：“老师，祝您节日快乐</a:t>
            </a:r>
            <a:r>
              <a:rPr lang="en-US" altLang="zh-CN" sz="1400" b="1" kern="100" dirty="0">
                <a:solidFill>
                  <a:schemeClr val="bg1"/>
                </a:solidFill>
                <a:cs typeface="+mn-ea"/>
                <a:sym typeface="+mn-lt"/>
              </a:rPr>
              <a:t>!”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92955" y="2179880"/>
            <a:ext cx="3702019" cy="36549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75959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FFF1D6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FFF1D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FFF1D6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FFF1D6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FFF1D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lum bright="70000" contrast="-70000"/>
          </a:blip>
          <a:stretch>
            <a:fillRect/>
          </a:stretch>
        </p:blipFill>
        <p:spPr>
          <a:xfrm>
            <a:off x="10303724" y="292613"/>
            <a:ext cx="1478348" cy="14783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 l="8849" b="8238"/>
          <a:stretch>
            <a:fillRect/>
          </a:stretch>
        </p:blipFill>
        <p:spPr>
          <a:xfrm>
            <a:off x="457200" y="3669632"/>
            <a:ext cx="4166863" cy="28033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809" y="859418"/>
            <a:ext cx="406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造字工房尚雅（非商用）常规体" pitchFamily="50" charset="-122"/>
                <a:ea typeface="造字工房尚雅（非商用）常规体" pitchFamily="50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二、活动内容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185254" y="2583135"/>
            <a:ext cx="873757" cy="873757"/>
            <a:chOff x="1457962" y="2406269"/>
            <a:chExt cx="873757" cy="873757"/>
          </a:xfrm>
        </p:grpSpPr>
        <p:sp>
          <p:nvSpPr>
            <p:cNvPr id="33" name="椭圆 32"/>
            <p:cNvSpPr/>
            <p:nvPr/>
          </p:nvSpPr>
          <p:spPr bwMode="auto">
            <a:xfrm>
              <a:off x="1457962" y="2406269"/>
              <a:ext cx="873757" cy="873757"/>
            </a:xfrm>
            <a:prstGeom prst="ellipse">
              <a:avLst/>
            </a:prstGeom>
            <a:no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zh-CN" altLang="en-US" b="1" kern="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文本框 16"/>
            <p:cNvSpPr txBox="1">
              <a:spLocks noChangeArrowheads="1"/>
            </p:cNvSpPr>
            <p:nvPr/>
          </p:nvSpPr>
          <p:spPr bwMode="auto">
            <a:xfrm>
              <a:off x="1563971" y="2542841"/>
              <a:ext cx="6617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b="1" kern="0" spc="-1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活动</a:t>
              </a:r>
              <a:endParaRPr lang="en-US" altLang="zh-CN" b="1" kern="0" spc="-1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b="1" kern="0" spc="-1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</a:p>
          </p:txBody>
        </p:sp>
      </p:grpSp>
      <p:grpSp>
        <p:nvGrpSpPr>
          <p:cNvPr id="35" name="PA-组合 7"/>
          <p:cNvGrpSpPr/>
          <p:nvPr>
            <p:custDataLst>
              <p:tags r:id="rId1"/>
            </p:custDataLst>
          </p:nvPr>
        </p:nvGrpSpPr>
        <p:grpSpPr>
          <a:xfrm>
            <a:off x="3992880" y="1407796"/>
            <a:ext cx="4206240" cy="554234"/>
            <a:chOff x="3992880" y="1407796"/>
            <a:chExt cx="4206240" cy="554234"/>
          </a:xfrm>
        </p:grpSpPr>
        <p:sp>
          <p:nvSpPr>
            <p:cNvPr id="36" name="PA-矩形 2"/>
            <p:cNvSpPr/>
            <p:nvPr>
              <p:custDataLst>
                <p:tags r:id="rId2"/>
              </p:custDataLst>
            </p:nvPr>
          </p:nvSpPr>
          <p:spPr>
            <a:xfrm>
              <a:off x="4171950" y="1407796"/>
              <a:ext cx="3848100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大班制作活动</a:t>
              </a: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—</a:t>
              </a: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老师，谢谢您</a:t>
              </a:r>
            </a:p>
          </p:txBody>
        </p:sp>
        <p:sp>
          <p:nvSpPr>
            <p:cNvPr id="37" name="PA-圆角矩形 6"/>
            <p:cNvSpPr/>
            <p:nvPr>
              <p:custDataLst>
                <p:tags r:id="rId3"/>
              </p:custDataLst>
            </p:nvPr>
          </p:nvSpPr>
          <p:spPr>
            <a:xfrm>
              <a:off x="3992880" y="1462406"/>
              <a:ext cx="4206240" cy="499624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437479" y="3592290"/>
            <a:ext cx="2369303" cy="203132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kern="1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知道每年的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日是教师节，了解教师工作与自己的关系及教师节的意义。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能运用已有的美工经验，创造性地制作谢师卡，向老师表达感激之情。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659121" y="2583135"/>
            <a:ext cx="873757" cy="873757"/>
            <a:chOff x="1457962" y="2406269"/>
            <a:chExt cx="873757" cy="873757"/>
          </a:xfrm>
        </p:grpSpPr>
        <p:sp>
          <p:nvSpPr>
            <p:cNvPr id="40" name="椭圆 39"/>
            <p:cNvSpPr/>
            <p:nvPr/>
          </p:nvSpPr>
          <p:spPr bwMode="auto">
            <a:xfrm>
              <a:off x="1457962" y="2406269"/>
              <a:ext cx="873757" cy="873757"/>
            </a:xfrm>
            <a:prstGeom prst="ellipse">
              <a:avLst/>
            </a:prstGeom>
            <a:no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zh-CN" altLang="en-US" b="1" kern="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文本框 16"/>
            <p:cNvSpPr txBox="1">
              <a:spLocks noChangeArrowheads="1"/>
            </p:cNvSpPr>
            <p:nvPr/>
          </p:nvSpPr>
          <p:spPr bwMode="auto">
            <a:xfrm>
              <a:off x="1563971" y="2542841"/>
              <a:ext cx="6617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b="1" kern="0" spc="-1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活动</a:t>
              </a:r>
              <a:endParaRPr lang="en-US" altLang="zh-CN" b="1" kern="0" spc="-1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b="1" kern="0" spc="-1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准备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911346" y="3592290"/>
            <a:ext cx="2369303" cy="1061829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kern="1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卡纸、油画棒、水彩笔、贴画、剪刀、印章、毛根、胶水及双面胶。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9007002" y="2583135"/>
            <a:ext cx="873757" cy="873757"/>
            <a:chOff x="1457962" y="2406269"/>
            <a:chExt cx="873757" cy="873757"/>
          </a:xfrm>
        </p:grpSpPr>
        <p:sp>
          <p:nvSpPr>
            <p:cNvPr id="44" name="椭圆 43"/>
            <p:cNvSpPr/>
            <p:nvPr/>
          </p:nvSpPr>
          <p:spPr bwMode="auto">
            <a:xfrm>
              <a:off x="1457962" y="2406269"/>
              <a:ext cx="873757" cy="873757"/>
            </a:xfrm>
            <a:prstGeom prst="ellipse">
              <a:avLst/>
            </a:prstGeom>
            <a:no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zh-CN" altLang="en-US" b="1" kern="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文本框 16"/>
            <p:cNvSpPr txBox="1">
              <a:spLocks noChangeArrowheads="1"/>
            </p:cNvSpPr>
            <p:nvPr/>
          </p:nvSpPr>
          <p:spPr bwMode="auto">
            <a:xfrm>
              <a:off x="1563971" y="2542841"/>
              <a:ext cx="6617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b="1" kern="0" spc="-1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活动</a:t>
              </a:r>
              <a:endParaRPr lang="en-US" altLang="zh-CN" b="1" kern="0" spc="-1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b="1" kern="0" spc="-1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过程</a:t>
              </a: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8264210" y="3592290"/>
            <a:ext cx="2369303" cy="267765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kern="1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情景导入：参观“幼儿园的老师”照片展。</a:t>
            </a:r>
            <a:endParaRPr kumimoji="0" lang="en-US" altLang="zh-CN" sz="1400" b="1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引出教师节话题，了解教师节的由来，讨论如何向老师表达自己的谢意。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引导幼儿讨论如何向老师表达自己的问候和谢意。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entr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9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6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42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lum bright="70000" contrast="-70000"/>
          </a:blip>
          <a:stretch>
            <a:fillRect/>
          </a:stretch>
        </p:blipFill>
        <p:spPr>
          <a:xfrm>
            <a:off x="10303724" y="292613"/>
            <a:ext cx="1478348" cy="14783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849" b="8238"/>
          <a:stretch>
            <a:fillRect/>
          </a:stretch>
        </p:blipFill>
        <p:spPr>
          <a:xfrm>
            <a:off x="457200" y="3669632"/>
            <a:ext cx="4166863" cy="28033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809" y="859418"/>
            <a:ext cx="406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造字工房尚雅（非商用）常规体" pitchFamily="50" charset="-122"/>
                <a:ea typeface="造字工房尚雅（非商用）常规体" pitchFamily="50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二、活动内容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38005" y="1946361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4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小小贺卡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69412" y="2440795"/>
            <a:ext cx="55687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       儿童节是我们小朋友们的节日，教师节是我们可爱的老师的节日，小朋友们可以自己制作漂亮的卡片送给老师，祝福老师节日快乐。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       教师出示卡纸、油画棒、水彩笔、贴画、剪刀等制作材料，引导幼儿按自己的想法，或画画或剪贴图案或用印章和毛根装饰，制作谢师卡。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38005" y="4493085"/>
            <a:ext cx="17235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4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感动的祝福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93322" y="5021945"/>
            <a:ext cx="55687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   教师根据幼儿所说，帮助幼儿写上一句表达感谢的话和祝福语。幼儿分别向全园老师赠送谢师卡。教师引导幼儿在送给老师贺卡时对老师说：“老师，您辛苦了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!”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667989" y="1845055"/>
            <a:ext cx="4174367" cy="391145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651992" y="5023777"/>
            <a:ext cx="1783088" cy="1117669"/>
            <a:chOff x="9079633" y="4938588"/>
            <a:chExt cx="1969367" cy="1234432"/>
          </a:xfrm>
        </p:grpSpPr>
        <p:sp>
          <p:nvSpPr>
            <p:cNvPr id="13" name="Freeform 112"/>
            <p:cNvSpPr>
              <a:spLocks noEditPoints="1"/>
            </p:cNvSpPr>
            <p:nvPr/>
          </p:nvSpPr>
          <p:spPr bwMode="auto">
            <a:xfrm>
              <a:off x="10206038" y="5268998"/>
              <a:ext cx="842962" cy="571415"/>
            </a:xfrm>
            <a:custGeom>
              <a:avLst/>
              <a:gdLst>
                <a:gd name="T0" fmla="*/ 34 w 214"/>
                <a:gd name="T1" fmla="*/ 86 h 145"/>
                <a:gd name="T2" fmla="*/ 1 w 214"/>
                <a:gd name="T3" fmla="*/ 107 h 145"/>
                <a:gd name="T4" fmla="*/ 22 w 214"/>
                <a:gd name="T5" fmla="*/ 144 h 145"/>
                <a:gd name="T6" fmla="*/ 164 w 214"/>
                <a:gd name="T7" fmla="*/ 66 h 145"/>
                <a:gd name="T8" fmla="*/ 214 w 214"/>
                <a:gd name="T9" fmla="*/ 37 h 145"/>
                <a:gd name="T10" fmla="*/ 190 w 214"/>
                <a:gd name="T11" fmla="*/ 1 h 145"/>
                <a:gd name="T12" fmla="*/ 191 w 214"/>
                <a:gd name="T13" fmla="*/ 24 h 145"/>
                <a:gd name="T14" fmla="*/ 191 w 214"/>
                <a:gd name="T15" fmla="*/ 3 h 145"/>
                <a:gd name="T16" fmla="*/ 116 w 214"/>
                <a:gd name="T17" fmla="*/ 88 h 145"/>
                <a:gd name="T18" fmla="*/ 21 w 214"/>
                <a:gd name="T19" fmla="*/ 141 h 145"/>
                <a:gd name="T20" fmla="*/ 8 w 214"/>
                <a:gd name="T21" fmla="*/ 106 h 145"/>
                <a:gd name="T22" fmla="*/ 10 w 214"/>
                <a:gd name="T23" fmla="*/ 104 h 145"/>
                <a:gd name="T24" fmla="*/ 14 w 214"/>
                <a:gd name="T25" fmla="*/ 101 h 145"/>
                <a:gd name="T26" fmla="*/ 26 w 214"/>
                <a:gd name="T27" fmla="*/ 116 h 145"/>
                <a:gd name="T28" fmla="*/ 22 w 214"/>
                <a:gd name="T29" fmla="*/ 96 h 145"/>
                <a:gd name="T30" fmla="*/ 24 w 214"/>
                <a:gd name="T31" fmla="*/ 95 h 145"/>
                <a:gd name="T32" fmla="*/ 39 w 214"/>
                <a:gd name="T33" fmla="*/ 109 h 145"/>
                <a:gd name="T34" fmla="*/ 42 w 214"/>
                <a:gd name="T35" fmla="*/ 85 h 145"/>
                <a:gd name="T36" fmla="*/ 54 w 214"/>
                <a:gd name="T37" fmla="*/ 101 h 145"/>
                <a:gd name="T38" fmla="*/ 51 w 214"/>
                <a:gd name="T39" fmla="*/ 80 h 145"/>
                <a:gd name="T40" fmla="*/ 60 w 214"/>
                <a:gd name="T41" fmla="*/ 92 h 145"/>
                <a:gd name="T42" fmla="*/ 57 w 214"/>
                <a:gd name="T43" fmla="*/ 77 h 145"/>
                <a:gd name="T44" fmla="*/ 70 w 214"/>
                <a:gd name="T45" fmla="*/ 93 h 145"/>
                <a:gd name="T46" fmla="*/ 66 w 214"/>
                <a:gd name="T47" fmla="*/ 72 h 145"/>
                <a:gd name="T48" fmla="*/ 69 w 214"/>
                <a:gd name="T49" fmla="*/ 70 h 145"/>
                <a:gd name="T50" fmla="*/ 77 w 214"/>
                <a:gd name="T51" fmla="*/ 78 h 145"/>
                <a:gd name="T52" fmla="*/ 79 w 214"/>
                <a:gd name="T53" fmla="*/ 76 h 145"/>
                <a:gd name="T54" fmla="*/ 79 w 214"/>
                <a:gd name="T55" fmla="*/ 64 h 145"/>
                <a:gd name="T56" fmla="*/ 82 w 214"/>
                <a:gd name="T57" fmla="*/ 63 h 145"/>
                <a:gd name="T58" fmla="*/ 96 w 214"/>
                <a:gd name="T59" fmla="*/ 78 h 145"/>
                <a:gd name="T60" fmla="*/ 89 w 214"/>
                <a:gd name="T61" fmla="*/ 59 h 145"/>
                <a:gd name="T62" fmla="*/ 104 w 214"/>
                <a:gd name="T63" fmla="*/ 70 h 145"/>
                <a:gd name="T64" fmla="*/ 100 w 214"/>
                <a:gd name="T65" fmla="*/ 53 h 145"/>
                <a:gd name="T66" fmla="*/ 114 w 214"/>
                <a:gd name="T67" fmla="*/ 70 h 145"/>
                <a:gd name="T68" fmla="*/ 107 w 214"/>
                <a:gd name="T69" fmla="*/ 49 h 145"/>
                <a:gd name="T70" fmla="*/ 121 w 214"/>
                <a:gd name="T71" fmla="*/ 62 h 145"/>
                <a:gd name="T72" fmla="*/ 114 w 214"/>
                <a:gd name="T73" fmla="*/ 45 h 145"/>
                <a:gd name="T74" fmla="*/ 129 w 214"/>
                <a:gd name="T75" fmla="*/ 59 h 145"/>
                <a:gd name="T76" fmla="*/ 124 w 214"/>
                <a:gd name="T77" fmla="*/ 40 h 145"/>
                <a:gd name="T78" fmla="*/ 135 w 214"/>
                <a:gd name="T79" fmla="*/ 54 h 145"/>
                <a:gd name="T80" fmla="*/ 130 w 214"/>
                <a:gd name="T81" fmla="*/ 37 h 145"/>
                <a:gd name="T82" fmla="*/ 144 w 214"/>
                <a:gd name="T83" fmla="*/ 49 h 145"/>
                <a:gd name="T84" fmla="*/ 139 w 214"/>
                <a:gd name="T85" fmla="*/ 32 h 145"/>
                <a:gd name="T86" fmla="*/ 154 w 214"/>
                <a:gd name="T87" fmla="*/ 48 h 145"/>
                <a:gd name="T88" fmla="*/ 154 w 214"/>
                <a:gd name="T89" fmla="*/ 24 h 145"/>
                <a:gd name="T90" fmla="*/ 157 w 214"/>
                <a:gd name="T91" fmla="*/ 23 h 145"/>
                <a:gd name="T92" fmla="*/ 172 w 214"/>
                <a:gd name="T93" fmla="*/ 34 h 145"/>
                <a:gd name="T94" fmla="*/ 172 w 214"/>
                <a:gd name="T95" fmla="*/ 14 h 145"/>
                <a:gd name="T96" fmla="*/ 175 w 214"/>
                <a:gd name="T97" fmla="*/ 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4" h="145">
                  <a:moveTo>
                    <a:pt x="150" y="23"/>
                  </a:moveTo>
                  <a:cubicBezTo>
                    <a:pt x="136" y="31"/>
                    <a:pt x="122" y="38"/>
                    <a:pt x="108" y="46"/>
                  </a:cubicBezTo>
                  <a:cubicBezTo>
                    <a:pt x="83" y="59"/>
                    <a:pt x="58" y="73"/>
                    <a:pt x="34" y="86"/>
                  </a:cubicBezTo>
                  <a:cubicBezTo>
                    <a:pt x="26" y="91"/>
                    <a:pt x="19" y="95"/>
                    <a:pt x="12" y="99"/>
                  </a:cubicBezTo>
                  <a:cubicBezTo>
                    <a:pt x="9" y="101"/>
                    <a:pt x="5" y="103"/>
                    <a:pt x="2" y="105"/>
                  </a:cubicBezTo>
                  <a:cubicBezTo>
                    <a:pt x="1" y="105"/>
                    <a:pt x="0" y="106"/>
                    <a:pt x="1" y="107"/>
                  </a:cubicBezTo>
                  <a:cubicBezTo>
                    <a:pt x="7" y="119"/>
                    <a:pt x="12" y="131"/>
                    <a:pt x="18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4"/>
                    <a:pt x="21" y="145"/>
                    <a:pt x="22" y="144"/>
                  </a:cubicBezTo>
                  <a:cubicBezTo>
                    <a:pt x="37" y="136"/>
                    <a:pt x="53" y="127"/>
                    <a:pt x="69" y="118"/>
                  </a:cubicBezTo>
                  <a:cubicBezTo>
                    <a:pt x="84" y="109"/>
                    <a:pt x="99" y="100"/>
                    <a:pt x="115" y="91"/>
                  </a:cubicBezTo>
                  <a:cubicBezTo>
                    <a:pt x="132" y="83"/>
                    <a:pt x="148" y="75"/>
                    <a:pt x="164" y="66"/>
                  </a:cubicBezTo>
                  <a:cubicBezTo>
                    <a:pt x="181" y="57"/>
                    <a:pt x="197" y="48"/>
                    <a:pt x="213" y="39"/>
                  </a:cubicBezTo>
                  <a:cubicBezTo>
                    <a:pt x="213" y="38"/>
                    <a:pt x="214" y="38"/>
                    <a:pt x="214" y="38"/>
                  </a:cubicBezTo>
                  <a:cubicBezTo>
                    <a:pt x="214" y="38"/>
                    <a:pt x="214" y="37"/>
                    <a:pt x="214" y="37"/>
                  </a:cubicBezTo>
                  <a:cubicBezTo>
                    <a:pt x="207" y="25"/>
                    <a:pt x="199" y="13"/>
                    <a:pt x="193" y="1"/>
                  </a:cubicBezTo>
                  <a:cubicBezTo>
                    <a:pt x="192" y="0"/>
                    <a:pt x="192" y="0"/>
                    <a:pt x="191" y="0"/>
                  </a:cubicBezTo>
                  <a:cubicBezTo>
                    <a:pt x="191" y="0"/>
                    <a:pt x="190" y="0"/>
                    <a:pt x="190" y="1"/>
                  </a:cubicBezTo>
                  <a:cubicBezTo>
                    <a:pt x="177" y="9"/>
                    <a:pt x="163" y="16"/>
                    <a:pt x="150" y="23"/>
                  </a:cubicBezTo>
                  <a:close/>
                  <a:moveTo>
                    <a:pt x="181" y="9"/>
                  </a:moveTo>
                  <a:cubicBezTo>
                    <a:pt x="184" y="14"/>
                    <a:pt x="187" y="20"/>
                    <a:pt x="191" y="24"/>
                  </a:cubicBezTo>
                  <a:cubicBezTo>
                    <a:pt x="193" y="26"/>
                    <a:pt x="195" y="24"/>
                    <a:pt x="193" y="22"/>
                  </a:cubicBezTo>
                  <a:cubicBezTo>
                    <a:pt x="189" y="18"/>
                    <a:pt x="187" y="13"/>
                    <a:pt x="184" y="8"/>
                  </a:cubicBezTo>
                  <a:cubicBezTo>
                    <a:pt x="186" y="6"/>
                    <a:pt x="188" y="5"/>
                    <a:pt x="191" y="3"/>
                  </a:cubicBezTo>
                  <a:cubicBezTo>
                    <a:pt x="197" y="15"/>
                    <a:pt x="204" y="26"/>
                    <a:pt x="210" y="37"/>
                  </a:cubicBezTo>
                  <a:cubicBezTo>
                    <a:pt x="195" y="45"/>
                    <a:pt x="180" y="54"/>
                    <a:pt x="164" y="63"/>
                  </a:cubicBezTo>
                  <a:cubicBezTo>
                    <a:pt x="148" y="72"/>
                    <a:pt x="132" y="80"/>
                    <a:pt x="116" y="88"/>
                  </a:cubicBezTo>
                  <a:cubicBezTo>
                    <a:pt x="100" y="96"/>
                    <a:pt x="85" y="106"/>
                    <a:pt x="69" y="115"/>
                  </a:cubicBezTo>
                  <a:cubicBezTo>
                    <a:pt x="53" y="124"/>
                    <a:pt x="37" y="132"/>
                    <a:pt x="21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15" y="130"/>
                    <a:pt x="10" y="119"/>
                    <a:pt x="4" y="108"/>
                  </a:cubicBezTo>
                  <a:cubicBezTo>
                    <a:pt x="5" y="107"/>
                    <a:pt x="6" y="106"/>
                    <a:pt x="7" y="105"/>
                  </a:cubicBezTo>
                  <a:cubicBezTo>
                    <a:pt x="7" y="105"/>
                    <a:pt x="7" y="105"/>
                    <a:pt x="8" y="106"/>
                  </a:cubicBezTo>
                  <a:cubicBezTo>
                    <a:pt x="10" y="110"/>
                    <a:pt x="11" y="114"/>
                    <a:pt x="15" y="118"/>
                  </a:cubicBezTo>
                  <a:cubicBezTo>
                    <a:pt x="16" y="120"/>
                    <a:pt x="18" y="118"/>
                    <a:pt x="17" y="116"/>
                  </a:cubicBezTo>
                  <a:cubicBezTo>
                    <a:pt x="14" y="113"/>
                    <a:pt x="13" y="108"/>
                    <a:pt x="10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103"/>
                    <a:pt x="11" y="103"/>
                    <a:pt x="12" y="103"/>
                  </a:cubicBezTo>
                  <a:cubicBezTo>
                    <a:pt x="12" y="102"/>
                    <a:pt x="13" y="102"/>
                    <a:pt x="14" y="101"/>
                  </a:cubicBezTo>
                  <a:cubicBezTo>
                    <a:pt x="14" y="101"/>
                    <a:pt x="14" y="102"/>
                    <a:pt x="14" y="102"/>
                  </a:cubicBezTo>
                  <a:cubicBezTo>
                    <a:pt x="17" y="107"/>
                    <a:pt x="20" y="113"/>
                    <a:pt x="24" y="118"/>
                  </a:cubicBezTo>
                  <a:cubicBezTo>
                    <a:pt x="25" y="119"/>
                    <a:pt x="28" y="117"/>
                    <a:pt x="26" y="116"/>
                  </a:cubicBezTo>
                  <a:cubicBezTo>
                    <a:pt x="22" y="111"/>
                    <a:pt x="20" y="106"/>
                    <a:pt x="17" y="100"/>
                  </a:cubicBezTo>
                  <a:cubicBezTo>
                    <a:pt x="17" y="100"/>
                    <a:pt x="16" y="100"/>
                    <a:pt x="16" y="100"/>
                  </a:cubicBezTo>
                  <a:cubicBezTo>
                    <a:pt x="18" y="99"/>
                    <a:pt x="20" y="98"/>
                    <a:pt x="22" y="96"/>
                  </a:cubicBezTo>
                  <a:cubicBezTo>
                    <a:pt x="24" y="101"/>
                    <a:pt x="25" y="107"/>
                    <a:pt x="29" y="111"/>
                  </a:cubicBezTo>
                  <a:cubicBezTo>
                    <a:pt x="30" y="112"/>
                    <a:pt x="32" y="110"/>
                    <a:pt x="31" y="109"/>
                  </a:cubicBezTo>
                  <a:cubicBezTo>
                    <a:pt x="27" y="105"/>
                    <a:pt x="26" y="100"/>
                    <a:pt x="24" y="95"/>
                  </a:cubicBezTo>
                  <a:cubicBezTo>
                    <a:pt x="26" y="94"/>
                    <a:pt x="27" y="93"/>
                    <a:pt x="28" y="93"/>
                  </a:cubicBezTo>
                  <a:cubicBezTo>
                    <a:pt x="29" y="92"/>
                    <a:pt x="30" y="92"/>
                    <a:pt x="30" y="92"/>
                  </a:cubicBezTo>
                  <a:cubicBezTo>
                    <a:pt x="32" y="98"/>
                    <a:pt x="36" y="103"/>
                    <a:pt x="39" y="109"/>
                  </a:cubicBezTo>
                  <a:cubicBezTo>
                    <a:pt x="40" y="111"/>
                    <a:pt x="43" y="109"/>
                    <a:pt x="42" y="108"/>
                  </a:cubicBezTo>
                  <a:cubicBezTo>
                    <a:pt x="39" y="102"/>
                    <a:pt x="34" y="97"/>
                    <a:pt x="33" y="90"/>
                  </a:cubicBezTo>
                  <a:cubicBezTo>
                    <a:pt x="36" y="88"/>
                    <a:pt x="39" y="87"/>
                    <a:pt x="42" y="85"/>
                  </a:cubicBezTo>
                  <a:cubicBezTo>
                    <a:pt x="42" y="85"/>
                    <a:pt x="42" y="85"/>
                    <a:pt x="43" y="86"/>
                  </a:cubicBezTo>
                  <a:cubicBezTo>
                    <a:pt x="46" y="91"/>
                    <a:pt x="49" y="97"/>
                    <a:pt x="52" y="102"/>
                  </a:cubicBezTo>
                  <a:cubicBezTo>
                    <a:pt x="52" y="104"/>
                    <a:pt x="55" y="103"/>
                    <a:pt x="54" y="101"/>
                  </a:cubicBezTo>
                  <a:cubicBezTo>
                    <a:pt x="52" y="95"/>
                    <a:pt x="48" y="90"/>
                    <a:pt x="45" y="84"/>
                  </a:cubicBezTo>
                  <a:cubicBezTo>
                    <a:pt x="45" y="84"/>
                    <a:pt x="45" y="84"/>
                    <a:pt x="44" y="84"/>
                  </a:cubicBezTo>
                  <a:cubicBezTo>
                    <a:pt x="46" y="83"/>
                    <a:pt x="48" y="81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3" y="85"/>
                    <a:pt x="55" y="90"/>
                    <a:pt x="58" y="94"/>
                  </a:cubicBezTo>
                  <a:cubicBezTo>
                    <a:pt x="59" y="95"/>
                    <a:pt x="61" y="93"/>
                    <a:pt x="60" y="92"/>
                  </a:cubicBezTo>
                  <a:cubicBezTo>
                    <a:pt x="57" y="88"/>
                    <a:pt x="56" y="83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4" y="78"/>
                    <a:pt x="55" y="78"/>
                    <a:pt x="57" y="77"/>
                  </a:cubicBezTo>
                  <a:cubicBezTo>
                    <a:pt x="57" y="77"/>
                    <a:pt x="57" y="77"/>
                    <a:pt x="57" y="78"/>
                  </a:cubicBezTo>
                  <a:cubicBezTo>
                    <a:pt x="60" y="84"/>
                    <a:pt x="63" y="90"/>
                    <a:pt x="68" y="95"/>
                  </a:cubicBezTo>
                  <a:cubicBezTo>
                    <a:pt x="69" y="97"/>
                    <a:pt x="71" y="95"/>
                    <a:pt x="70" y="93"/>
                  </a:cubicBezTo>
                  <a:cubicBezTo>
                    <a:pt x="65" y="88"/>
                    <a:pt x="63" y="82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1" y="74"/>
                    <a:pt x="64" y="73"/>
                    <a:pt x="66" y="72"/>
                  </a:cubicBezTo>
                  <a:cubicBezTo>
                    <a:pt x="69" y="77"/>
                    <a:pt x="71" y="83"/>
                    <a:pt x="75" y="88"/>
                  </a:cubicBezTo>
                  <a:cubicBezTo>
                    <a:pt x="76" y="89"/>
                    <a:pt x="78" y="87"/>
                    <a:pt x="77" y="86"/>
                  </a:cubicBezTo>
                  <a:cubicBezTo>
                    <a:pt x="73" y="81"/>
                    <a:pt x="71" y="75"/>
                    <a:pt x="69" y="70"/>
                  </a:cubicBezTo>
                  <a:cubicBezTo>
                    <a:pt x="70" y="70"/>
                    <a:pt x="71" y="69"/>
                    <a:pt x="72" y="69"/>
                  </a:cubicBezTo>
                  <a:cubicBezTo>
                    <a:pt x="72" y="69"/>
                    <a:pt x="72" y="69"/>
                    <a:pt x="72" y="70"/>
                  </a:cubicBezTo>
                  <a:cubicBezTo>
                    <a:pt x="74" y="72"/>
                    <a:pt x="75" y="75"/>
                    <a:pt x="77" y="78"/>
                  </a:cubicBezTo>
                  <a:cubicBezTo>
                    <a:pt x="79" y="81"/>
                    <a:pt x="81" y="84"/>
                    <a:pt x="83" y="87"/>
                  </a:cubicBezTo>
                  <a:cubicBezTo>
                    <a:pt x="83" y="89"/>
                    <a:pt x="86" y="87"/>
                    <a:pt x="85" y="86"/>
                  </a:cubicBezTo>
                  <a:cubicBezTo>
                    <a:pt x="83" y="83"/>
                    <a:pt x="81" y="79"/>
                    <a:pt x="79" y="76"/>
                  </a:cubicBezTo>
                  <a:cubicBezTo>
                    <a:pt x="78" y="73"/>
                    <a:pt x="76" y="70"/>
                    <a:pt x="74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6" y="67"/>
                    <a:pt x="78" y="65"/>
                    <a:pt x="79" y="64"/>
                  </a:cubicBezTo>
                  <a:cubicBezTo>
                    <a:pt x="82" y="69"/>
                    <a:pt x="84" y="74"/>
                    <a:pt x="87" y="79"/>
                  </a:cubicBezTo>
                  <a:cubicBezTo>
                    <a:pt x="88" y="80"/>
                    <a:pt x="90" y="79"/>
                    <a:pt x="89" y="77"/>
                  </a:cubicBezTo>
                  <a:cubicBezTo>
                    <a:pt x="87" y="73"/>
                    <a:pt x="85" y="68"/>
                    <a:pt x="82" y="63"/>
                  </a:cubicBezTo>
                  <a:cubicBezTo>
                    <a:pt x="84" y="62"/>
                    <a:pt x="85" y="61"/>
                    <a:pt x="87" y="60"/>
                  </a:cubicBezTo>
                  <a:cubicBezTo>
                    <a:pt x="88" y="63"/>
                    <a:pt x="89" y="66"/>
                    <a:pt x="90" y="69"/>
                  </a:cubicBezTo>
                  <a:cubicBezTo>
                    <a:pt x="92" y="72"/>
                    <a:pt x="94" y="75"/>
                    <a:pt x="96" y="78"/>
                  </a:cubicBezTo>
                  <a:cubicBezTo>
                    <a:pt x="97" y="79"/>
                    <a:pt x="99" y="78"/>
                    <a:pt x="98" y="76"/>
                  </a:cubicBezTo>
                  <a:cubicBezTo>
                    <a:pt x="97" y="74"/>
                    <a:pt x="95" y="71"/>
                    <a:pt x="93" y="69"/>
                  </a:cubicBezTo>
                  <a:cubicBezTo>
                    <a:pt x="92" y="66"/>
                    <a:pt x="91" y="62"/>
                    <a:pt x="89" y="59"/>
                  </a:cubicBezTo>
                  <a:cubicBezTo>
                    <a:pt x="92" y="57"/>
                    <a:pt x="95" y="56"/>
                    <a:pt x="98" y="54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101" y="60"/>
                    <a:pt x="103" y="65"/>
                    <a:pt x="104" y="70"/>
                  </a:cubicBezTo>
                  <a:cubicBezTo>
                    <a:pt x="105" y="72"/>
                    <a:pt x="108" y="72"/>
                    <a:pt x="107" y="70"/>
                  </a:cubicBezTo>
                  <a:cubicBezTo>
                    <a:pt x="105" y="64"/>
                    <a:pt x="103" y="59"/>
                    <a:pt x="101" y="54"/>
                  </a:cubicBezTo>
                  <a:cubicBezTo>
                    <a:pt x="101" y="54"/>
                    <a:pt x="100" y="53"/>
                    <a:pt x="100" y="53"/>
                  </a:cubicBezTo>
                  <a:cubicBezTo>
                    <a:pt x="102" y="52"/>
                    <a:pt x="103" y="51"/>
                    <a:pt x="105" y="50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9" y="57"/>
                    <a:pt x="112" y="63"/>
                    <a:pt x="114" y="70"/>
                  </a:cubicBezTo>
                  <a:cubicBezTo>
                    <a:pt x="115" y="72"/>
                    <a:pt x="118" y="70"/>
                    <a:pt x="117" y="68"/>
                  </a:cubicBezTo>
                  <a:cubicBezTo>
                    <a:pt x="114" y="62"/>
                    <a:pt x="111" y="56"/>
                    <a:pt x="108" y="50"/>
                  </a:cubicBezTo>
                  <a:cubicBezTo>
                    <a:pt x="108" y="49"/>
                    <a:pt x="108" y="49"/>
                    <a:pt x="107" y="49"/>
                  </a:cubicBezTo>
                  <a:cubicBezTo>
                    <a:pt x="109" y="48"/>
                    <a:pt x="110" y="48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5" y="52"/>
                    <a:pt x="117" y="58"/>
                    <a:pt x="121" y="62"/>
                  </a:cubicBezTo>
                  <a:cubicBezTo>
                    <a:pt x="122" y="63"/>
                    <a:pt x="124" y="61"/>
                    <a:pt x="123" y="60"/>
                  </a:cubicBezTo>
                  <a:cubicBezTo>
                    <a:pt x="119" y="56"/>
                    <a:pt x="117" y="50"/>
                    <a:pt x="114" y="46"/>
                  </a:cubicBezTo>
                  <a:cubicBezTo>
                    <a:pt x="114" y="46"/>
                    <a:pt x="114" y="45"/>
                    <a:pt x="114" y="45"/>
                  </a:cubicBezTo>
                  <a:cubicBezTo>
                    <a:pt x="117" y="44"/>
                    <a:pt x="119" y="43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8"/>
                    <a:pt x="127" y="53"/>
                    <a:pt x="129" y="59"/>
                  </a:cubicBezTo>
                  <a:cubicBezTo>
                    <a:pt x="130" y="61"/>
                    <a:pt x="133" y="60"/>
                    <a:pt x="132" y="59"/>
                  </a:cubicBezTo>
                  <a:cubicBezTo>
                    <a:pt x="130" y="52"/>
                    <a:pt x="127" y="47"/>
                    <a:pt x="124" y="41"/>
                  </a:cubicBezTo>
                  <a:cubicBezTo>
                    <a:pt x="124" y="41"/>
                    <a:pt x="124" y="41"/>
                    <a:pt x="124" y="40"/>
                  </a:cubicBezTo>
                  <a:cubicBezTo>
                    <a:pt x="125" y="40"/>
                    <a:pt x="126" y="39"/>
                    <a:pt x="128" y="38"/>
                  </a:cubicBezTo>
                  <a:cubicBezTo>
                    <a:pt x="128" y="38"/>
                    <a:pt x="128" y="39"/>
                    <a:pt x="128" y="39"/>
                  </a:cubicBezTo>
                  <a:cubicBezTo>
                    <a:pt x="130" y="44"/>
                    <a:pt x="133" y="49"/>
                    <a:pt x="135" y="54"/>
                  </a:cubicBezTo>
                  <a:cubicBezTo>
                    <a:pt x="136" y="56"/>
                    <a:pt x="139" y="54"/>
                    <a:pt x="138" y="53"/>
                  </a:cubicBezTo>
                  <a:cubicBezTo>
                    <a:pt x="135" y="48"/>
                    <a:pt x="133" y="42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2" y="36"/>
                    <a:pt x="134" y="35"/>
                    <a:pt x="137" y="33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9" y="39"/>
                    <a:pt x="142" y="44"/>
                    <a:pt x="144" y="49"/>
                  </a:cubicBezTo>
                  <a:cubicBezTo>
                    <a:pt x="145" y="51"/>
                    <a:pt x="148" y="49"/>
                    <a:pt x="147" y="48"/>
                  </a:cubicBezTo>
                  <a:cubicBezTo>
                    <a:pt x="144" y="43"/>
                    <a:pt x="141" y="38"/>
                    <a:pt x="140" y="33"/>
                  </a:cubicBezTo>
                  <a:cubicBezTo>
                    <a:pt x="139" y="33"/>
                    <a:pt x="139" y="32"/>
                    <a:pt x="139" y="32"/>
                  </a:cubicBezTo>
                  <a:cubicBezTo>
                    <a:pt x="140" y="32"/>
                    <a:pt x="141" y="31"/>
                    <a:pt x="143" y="30"/>
                  </a:cubicBezTo>
                  <a:cubicBezTo>
                    <a:pt x="144" y="30"/>
                    <a:pt x="144" y="29"/>
                    <a:pt x="145" y="29"/>
                  </a:cubicBezTo>
                  <a:cubicBezTo>
                    <a:pt x="148" y="35"/>
                    <a:pt x="151" y="42"/>
                    <a:pt x="154" y="48"/>
                  </a:cubicBezTo>
                  <a:cubicBezTo>
                    <a:pt x="155" y="50"/>
                    <a:pt x="158" y="48"/>
                    <a:pt x="157" y="47"/>
                  </a:cubicBezTo>
                  <a:cubicBezTo>
                    <a:pt x="153" y="41"/>
                    <a:pt x="151" y="34"/>
                    <a:pt x="148" y="28"/>
                  </a:cubicBezTo>
                  <a:cubicBezTo>
                    <a:pt x="150" y="26"/>
                    <a:pt x="152" y="25"/>
                    <a:pt x="154" y="24"/>
                  </a:cubicBezTo>
                  <a:cubicBezTo>
                    <a:pt x="157" y="29"/>
                    <a:pt x="158" y="36"/>
                    <a:pt x="162" y="40"/>
                  </a:cubicBezTo>
                  <a:cubicBezTo>
                    <a:pt x="164" y="41"/>
                    <a:pt x="166" y="39"/>
                    <a:pt x="165" y="38"/>
                  </a:cubicBezTo>
                  <a:cubicBezTo>
                    <a:pt x="160" y="34"/>
                    <a:pt x="159" y="28"/>
                    <a:pt x="157" y="23"/>
                  </a:cubicBezTo>
                  <a:cubicBezTo>
                    <a:pt x="159" y="21"/>
                    <a:pt x="161" y="20"/>
                    <a:pt x="164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7" y="23"/>
                    <a:pt x="170" y="29"/>
                    <a:pt x="172" y="34"/>
                  </a:cubicBezTo>
                  <a:cubicBezTo>
                    <a:pt x="172" y="36"/>
                    <a:pt x="175" y="35"/>
                    <a:pt x="175" y="34"/>
                  </a:cubicBezTo>
                  <a:cubicBezTo>
                    <a:pt x="173" y="28"/>
                    <a:pt x="170" y="22"/>
                    <a:pt x="166" y="17"/>
                  </a:cubicBezTo>
                  <a:cubicBezTo>
                    <a:pt x="168" y="16"/>
                    <a:pt x="170" y="15"/>
                    <a:pt x="172" y="14"/>
                  </a:cubicBezTo>
                  <a:cubicBezTo>
                    <a:pt x="175" y="19"/>
                    <a:pt x="178" y="23"/>
                    <a:pt x="181" y="28"/>
                  </a:cubicBezTo>
                  <a:cubicBezTo>
                    <a:pt x="181" y="30"/>
                    <a:pt x="184" y="28"/>
                    <a:pt x="183" y="27"/>
                  </a:cubicBezTo>
                  <a:cubicBezTo>
                    <a:pt x="180" y="22"/>
                    <a:pt x="177" y="17"/>
                    <a:pt x="175" y="13"/>
                  </a:cubicBezTo>
                  <a:cubicBezTo>
                    <a:pt x="177" y="12"/>
                    <a:pt x="179" y="10"/>
                    <a:pt x="1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02"/>
            <p:cNvSpPr>
              <a:spLocks noEditPoints="1"/>
            </p:cNvSpPr>
            <p:nvPr/>
          </p:nvSpPr>
          <p:spPr bwMode="auto">
            <a:xfrm>
              <a:off x="9377363" y="4938588"/>
              <a:ext cx="828675" cy="703263"/>
            </a:xfrm>
            <a:custGeom>
              <a:avLst/>
              <a:gdLst>
                <a:gd name="T0" fmla="*/ 26 w 221"/>
                <a:gd name="T1" fmla="*/ 147 h 187"/>
                <a:gd name="T2" fmla="*/ 8 w 221"/>
                <a:gd name="T3" fmla="*/ 131 h 187"/>
                <a:gd name="T4" fmla="*/ 204 w 221"/>
                <a:gd name="T5" fmla="*/ 55 h 187"/>
                <a:gd name="T6" fmla="*/ 109 w 221"/>
                <a:gd name="T7" fmla="*/ 10 h 187"/>
                <a:gd name="T8" fmla="*/ 117 w 221"/>
                <a:gd name="T9" fmla="*/ 14 h 187"/>
                <a:gd name="T10" fmla="*/ 112 w 221"/>
                <a:gd name="T11" fmla="*/ 19 h 187"/>
                <a:gd name="T12" fmla="*/ 78 w 221"/>
                <a:gd name="T13" fmla="*/ 40 h 187"/>
                <a:gd name="T14" fmla="*/ 89 w 221"/>
                <a:gd name="T15" fmla="*/ 34 h 187"/>
                <a:gd name="T16" fmla="*/ 145 w 221"/>
                <a:gd name="T17" fmla="*/ 14 h 187"/>
                <a:gd name="T18" fmla="*/ 107 w 221"/>
                <a:gd name="T19" fmla="*/ 10 h 187"/>
                <a:gd name="T20" fmla="*/ 128 w 221"/>
                <a:gd name="T21" fmla="*/ 9 h 187"/>
                <a:gd name="T22" fmla="*/ 140 w 221"/>
                <a:gd name="T23" fmla="*/ 13 h 187"/>
                <a:gd name="T24" fmla="*/ 92 w 221"/>
                <a:gd name="T25" fmla="*/ 32 h 187"/>
                <a:gd name="T26" fmla="*/ 121 w 221"/>
                <a:gd name="T27" fmla="*/ 34 h 187"/>
                <a:gd name="T28" fmla="*/ 66 w 221"/>
                <a:gd name="T29" fmla="*/ 57 h 187"/>
                <a:gd name="T30" fmla="*/ 117 w 221"/>
                <a:gd name="T31" fmla="*/ 54 h 187"/>
                <a:gd name="T32" fmla="*/ 55 w 221"/>
                <a:gd name="T33" fmla="*/ 66 h 187"/>
                <a:gd name="T34" fmla="*/ 66 w 221"/>
                <a:gd name="T35" fmla="*/ 54 h 187"/>
                <a:gd name="T36" fmla="*/ 148 w 221"/>
                <a:gd name="T37" fmla="*/ 28 h 187"/>
                <a:gd name="T38" fmla="*/ 157 w 221"/>
                <a:gd name="T39" fmla="*/ 30 h 187"/>
                <a:gd name="T40" fmla="*/ 171 w 221"/>
                <a:gd name="T41" fmla="*/ 33 h 187"/>
                <a:gd name="T42" fmla="*/ 145 w 221"/>
                <a:gd name="T43" fmla="*/ 43 h 187"/>
                <a:gd name="T44" fmla="*/ 43 w 221"/>
                <a:gd name="T45" fmla="*/ 79 h 187"/>
                <a:gd name="T46" fmla="*/ 125 w 221"/>
                <a:gd name="T47" fmla="*/ 62 h 187"/>
                <a:gd name="T48" fmla="*/ 199 w 221"/>
                <a:gd name="T49" fmla="*/ 39 h 187"/>
                <a:gd name="T50" fmla="*/ 194 w 221"/>
                <a:gd name="T51" fmla="*/ 49 h 187"/>
                <a:gd name="T52" fmla="*/ 213 w 221"/>
                <a:gd name="T53" fmla="*/ 45 h 187"/>
                <a:gd name="T54" fmla="*/ 200 w 221"/>
                <a:gd name="T55" fmla="*/ 64 h 187"/>
                <a:gd name="T56" fmla="*/ 64 w 221"/>
                <a:gd name="T57" fmla="*/ 108 h 187"/>
                <a:gd name="T58" fmla="*/ 25 w 221"/>
                <a:gd name="T59" fmla="*/ 120 h 187"/>
                <a:gd name="T60" fmla="*/ 32 w 221"/>
                <a:gd name="T61" fmla="*/ 123 h 187"/>
                <a:gd name="T62" fmla="*/ 147 w 221"/>
                <a:gd name="T63" fmla="*/ 102 h 187"/>
                <a:gd name="T64" fmla="*/ 47 w 221"/>
                <a:gd name="T65" fmla="*/ 131 h 187"/>
                <a:gd name="T66" fmla="*/ 109 w 221"/>
                <a:gd name="T67" fmla="*/ 158 h 187"/>
                <a:gd name="T68" fmla="*/ 106 w 221"/>
                <a:gd name="T69" fmla="*/ 149 h 187"/>
                <a:gd name="T70" fmla="*/ 124 w 221"/>
                <a:gd name="T71" fmla="*/ 142 h 187"/>
                <a:gd name="T72" fmla="*/ 82 w 221"/>
                <a:gd name="T73" fmla="*/ 139 h 187"/>
                <a:gd name="T74" fmla="*/ 104 w 221"/>
                <a:gd name="T75" fmla="*/ 130 h 187"/>
                <a:gd name="T76" fmla="*/ 129 w 221"/>
                <a:gd name="T77" fmla="*/ 117 h 187"/>
                <a:gd name="T78" fmla="*/ 117 w 221"/>
                <a:gd name="T79" fmla="*/ 121 h 187"/>
                <a:gd name="T80" fmla="*/ 74 w 221"/>
                <a:gd name="T81" fmla="*/ 139 h 187"/>
                <a:gd name="T82" fmla="*/ 99 w 221"/>
                <a:gd name="T83" fmla="*/ 143 h 187"/>
                <a:gd name="T84" fmla="*/ 91 w 221"/>
                <a:gd name="T85" fmla="*/ 153 h 187"/>
                <a:gd name="T86" fmla="*/ 113 w 221"/>
                <a:gd name="T87" fmla="*/ 153 h 187"/>
                <a:gd name="T88" fmla="*/ 88 w 221"/>
                <a:gd name="T89" fmla="*/ 119 h 187"/>
                <a:gd name="T90" fmla="*/ 69 w 221"/>
                <a:gd name="T91" fmla="*/ 120 h 187"/>
                <a:gd name="T92" fmla="*/ 36 w 221"/>
                <a:gd name="T93" fmla="*/ 123 h 187"/>
                <a:gd name="T94" fmla="*/ 153 w 221"/>
                <a:gd name="T95" fmla="*/ 92 h 187"/>
                <a:gd name="T96" fmla="*/ 35 w 221"/>
                <a:gd name="T97" fmla="*/ 117 h 187"/>
                <a:gd name="T98" fmla="*/ 93 w 221"/>
                <a:gd name="T99" fmla="*/ 95 h 187"/>
                <a:gd name="T100" fmla="*/ 198 w 221"/>
                <a:gd name="T101" fmla="*/ 61 h 187"/>
                <a:gd name="T102" fmla="*/ 190 w 221"/>
                <a:gd name="T103" fmla="*/ 70 h 187"/>
                <a:gd name="T104" fmla="*/ 190 w 221"/>
                <a:gd name="T105" fmla="*/ 65 h 187"/>
                <a:gd name="T106" fmla="*/ 106 w 221"/>
                <a:gd name="T107" fmla="*/ 167 h 187"/>
                <a:gd name="T108" fmla="*/ 26 w 221"/>
                <a:gd name="T109" fmla="*/ 96 h 187"/>
                <a:gd name="T110" fmla="*/ 26 w 221"/>
                <a:gd name="T111" fmla="*/ 96 h 187"/>
                <a:gd name="T112" fmla="*/ 105 w 221"/>
                <a:gd name="T113" fmla="*/ 174 h 187"/>
                <a:gd name="T114" fmla="*/ 11 w 221"/>
                <a:gd name="T115" fmla="*/ 136 h 187"/>
                <a:gd name="T116" fmla="*/ 114 w 221"/>
                <a:gd name="T117" fmla="*/ 1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187">
                  <a:moveTo>
                    <a:pt x="221" y="62"/>
                  </a:moveTo>
                  <a:cubicBezTo>
                    <a:pt x="221" y="62"/>
                    <a:pt x="220" y="62"/>
                    <a:pt x="220" y="62"/>
                  </a:cubicBezTo>
                  <a:cubicBezTo>
                    <a:pt x="218" y="62"/>
                    <a:pt x="217" y="58"/>
                    <a:pt x="216" y="57"/>
                  </a:cubicBezTo>
                  <a:cubicBezTo>
                    <a:pt x="215" y="53"/>
                    <a:pt x="216" y="49"/>
                    <a:pt x="217" y="45"/>
                  </a:cubicBezTo>
                  <a:cubicBezTo>
                    <a:pt x="217" y="45"/>
                    <a:pt x="217" y="45"/>
                    <a:pt x="217" y="44"/>
                  </a:cubicBezTo>
                  <a:cubicBezTo>
                    <a:pt x="217" y="44"/>
                    <a:pt x="217" y="44"/>
                    <a:pt x="217" y="43"/>
                  </a:cubicBezTo>
                  <a:cubicBezTo>
                    <a:pt x="202" y="37"/>
                    <a:pt x="187" y="30"/>
                    <a:pt x="172" y="23"/>
                  </a:cubicBezTo>
                  <a:cubicBezTo>
                    <a:pt x="153" y="15"/>
                    <a:pt x="134" y="6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94" y="18"/>
                    <a:pt x="76" y="39"/>
                    <a:pt x="58" y="58"/>
                  </a:cubicBezTo>
                  <a:cubicBezTo>
                    <a:pt x="41" y="76"/>
                    <a:pt x="24" y="94"/>
                    <a:pt x="9" y="113"/>
                  </a:cubicBezTo>
                  <a:cubicBezTo>
                    <a:pt x="2" y="118"/>
                    <a:pt x="0" y="134"/>
                    <a:pt x="9" y="138"/>
                  </a:cubicBezTo>
                  <a:cubicBezTo>
                    <a:pt x="14" y="141"/>
                    <a:pt x="20" y="144"/>
                    <a:pt x="26" y="147"/>
                  </a:cubicBezTo>
                  <a:cubicBezTo>
                    <a:pt x="36" y="152"/>
                    <a:pt x="46" y="158"/>
                    <a:pt x="56" y="163"/>
                  </a:cubicBezTo>
                  <a:cubicBezTo>
                    <a:pt x="73" y="171"/>
                    <a:pt x="89" y="180"/>
                    <a:pt x="106" y="186"/>
                  </a:cubicBezTo>
                  <a:cubicBezTo>
                    <a:pt x="106" y="187"/>
                    <a:pt x="107" y="186"/>
                    <a:pt x="107" y="186"/>
                  </a:cubicBezTo>
                  <a:cubicBezTo>
                    <a:pt x="107" y="186"/>
                    <a:pt x="107" y="186"/>
                    <a:pt x="107" y="185"/>
                  </a:cubicBezTo>
                  <a:cubicBezTo>
                    <a:pt x="122" y="169"/>
                    <a:pt x="138" y="153"/>
                    <a:pt x="154" y="137"/>
                  </a:cubicBezTo>
                  <a:cubicBezTo>
                    <a:pt x="174" y="116"/>
                    <a:pt x="194" y="94"/>
                    <a:pt x="214" y="73"/>
                  </a:cubicBezTo>
                  <a:cubicBezTo>
                    <a:pt x="216" y="70"/>
                    <a:pt x="220" y="67"/>
                    <a:pt x="221" y="63"/>
                  </a:cubicBezTo>
                  <a:cubicBezTo>
                    <a:pt x="221" y="63"/>
                    <a:pt x="221" y="62"/>
                    <a:pt x="221" y="62"/>
                  </a:cubicBezTo>
                  <a:close/>
                  <a:moveTo>
                    <a:pt x="88" y="170"/>
                  </a:moveTo>
                  <a:cubicBezTo>
                    <a:pt x="77" y="165"/>
                    <a:pt x="67" y="159"/>
                    <a:pt x="56" y="154"/>
                  </a:cubicBezTo>
                  <a:cubicBezTo>
                    <a:pt x="46" y="149"/>
                    <a:pt x="35" y="144"/>
                    <a:pt x="25" y="139"/>
                  </a:cubicBezTo>
                  <a:cubicBezTo>
                    <a:pt x="20" y="137"/>
                    <a:pt x="13" y="134"/>
                    <a:pt x="9" y="131"/>
                  </a:cubicBezTo>
                  <a:cubicBezTo>
                    <a:pt x="9" y="131"/>
                    <a:pt x="8" y="131"/>
                    <a:pt x="8" y="131"/>
                  </a:cubicBezTo>
                  <a:cubicBezTo>
                    <a:pt x="8" y="129"/>
                    <a:pt x="8" y="128"/>
                    <a:pt x="8" y="126"/>
                  </a:cubicBezTo>
                  <a:cubicBezTo>
                    <a:pt x="22" y="135"/>
                    <a:pt x="37" y="142"/>
                    <a:pt x="52" y="149"/>
                  </a:cubicBezTo>
                  <a:cubicBezTo>
                    <a:pt x="69" y="157"/>
                    <a:pt x="86" y="164"/>
                    <a:pt x="102" y="172"/>
                  </a:cubicBezTo>
                  <a:cubicBezTo>
                    <a:pt x="102" y="174"/>
                    <a:pt x="101" y="175"/>
                    <a:pt x="101" y="176"/>
                  </a:cubicBezTo>
                  <a:cubicBezTo>
                    <a:pt x="97" y="174"/>
                    <a:pt x="92" y="172"/>
                    <a:pt x="88" y="170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3"/>
                  </a:cubicBezTo>
                  <a:cubicBezTo>
                    <a:pt x="45" y="88"/>
                    <a:pt x="60" y="85"/>
                    <a:pt x="75" y="81"/>
                  </a:cubicBezTo>
                  <a:cubicBezTo>
                    <a:pt x="90" y="78"/>
                    <a:pt x="104" y="74"/>
                    <a:pt x="119" y="70"/>
                  </a:cubicBezTo>
                  <a:cubicBezTo>
                    <a:pt x="134" y="67"/>
                    <a:pt x="149" y="64"/>
                    <a:pt x="164" y="60"/>
                  </a:cubicBezTo>
                  <a:cubicBezTo>
                    <a:pt x="172" y="58"/>
                    <a:pt x="180" y="56"/>
                    <a:pt x="187" y="55"/>
                  </a:cubicBezTo>
                  <a:cubicBezTo>
                    <a:pt x="194" y="53"/>
                    <a:pt x="201" y="52"/>
                    <a:pt x="208" y="50"/>
                  </a:cubicBezTo>
                  <a:cubicBezTo>
                    <a:pt x="207" y="52"/>
                    <a:pt x="205" y="54"/>
                    <a:pt x="204" y="55"/>
                  </a:cubicBezTo>
                  <a:cubicBezTo>
                    <a:pt x="203" y="55"/>
                    <a:pt x="203" y="56"/>
                    <a:pt x="202" y="56"/>
                  </a:cubicBezTo>
                  <a:cubicBezTo>
                    <a:pt x="202" y="56"/>
                    <a:pt x="202" y="56"/>
                    <a:pt x="201" y="56"/>
                  </a:cubicBezTo>
                  <a:cubicBezTo>
                    <a:pt x="173" y="62"/>
                    <a:pt x="144" y="67"/>
                    <a:pt x="115" y="73"/>
                  </a:cubicBezTo>
                  <a:cubicBezTo>
                    <a:pt x="85" y="79"/>
                    <a:pt x="56" y="88"/>
                    <a:pt x="27" y="95"/>
                  </a:cubicBezTo>
                  <a:cubicBezTo>
                    <a:pt x="28" y="95"/>
                    <a:pt x="29" y="94"/>
                    <a:pt x="30" y="93"/>
                  </a:cubicBezTo>
                  <a:close/>
                  <a:moveTo>
                    <a:pt x="115" y="2"/>
                  </a:moveTo>
                  <a:cubicBezTo>
                    <a:pt x="116" y="3"/>
                    <a:pt x="118" y="3"/>
                    <a:pt x="119" y="4"/>
                  </a:cubicBezTo>
                  <a:cubicBezTo>
                    <a:pt x="117" y="4"/>
                    <a:pt x="114" y="5"/>
                    <a:pt x="112" y="5"/>
                  </a:cubicBezTo>
                  <a:cubicBezTo>
                    <a:pt x="113" y="4"/>
                    <a:pt x="114" y="3"/>
                    <a:pt x="115" y="2"/>
                  </a:cubicBezTo>
                  <a:close/>
                  <a:moveTo>
                    <a:pt x="124" y="6"/>
                  </a:moveTo>
                  <a:cubicBezTo>
                    <a:pt x="121" y="6"/>
                    <a:pt x="118" y="7"/>
                    <a:pt x="115" y="8"/>
                  </a:cubicBezTo>
                  <a:cubicBezTo>
                    <a:pt x="114" y="8"/>
                    <a:pt x="112" y="9"/>
                    <a:pt x="110" y="9"/>
                  </a:cubicBezTo>
                  <a:cubicBezTo>
                    <a:pt x="110" y="10"/>
                    <a:pt x="110" y="10"/>
                    <a:pt x="109" y="10"/>
                  </a:cubicBezTo>
                  <a:cubicBezTo>
                    <a:pt x="111" y="9"/>
                    <a:pt x="112" y="8"/>
                    <a:pt x="113" y="8"/>
                  </a:cubicBezTo>
                  <a:cubicBezTo>
                    <a:pt x="116" y="7"/>
                    <a:pt x="119" y="6"/>
                    <a:pt x="121" y="5"/>
                  </a:cubicBezTo>
                  <a:cubicBezTo>
                    <a:pt x="122" y="5"/>
                    <a:pt x="123" y="5"/>
                    <a:pt x="124" y="6"/>
                  </a:cubicBezTo>
                  <a:close/>
                  <a:moveTo>
                    <a:pt x="129" y="8"/>
                  </a:moveTo>
                  <a:cubicBezTo>
                    <a:pt x="126" y="8"/>
                    <a:pt x="122" y="10"/>
                    <a:pt x="118" y="11"/>
                  </a:cubicBezTo>
                  <a:cubicBezTo>
                    <a:pt x="113" y="12"/>
                    <a:pt x="108" y="13"/>
                    <a:pt x="102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6" y="13"/>
                    <a:pt x="107" y="12"/>
                  </a:cubicBezTo>
                  <a:cubicBezTo>
                    <a:pt x="109" y="12"/>
                    <a:pt x="112" y="11"/>
                    <a:pt x="114" y="11"/>
                  </a:cubicBezTo>
                  <a:cubicBezTo>
                    <a:pt x="118" y="10"/>
                    <a:pt x="122" y="9"/>
                    <a:pt x="126" y="6"/>
                  </a:cubicBezTo>
                  <a:cubicBezTo>
                    <a:pt x="127" y="7"/>
                    <a:pt x="128" y="7"/>
                    <a:pt x="129" y="8"/>
                  </a:cubicBezTo>
                  <a:close/>
                  <a:moveTo>
                    <a:pt x="136" y="10"/>
                  </a:moveTo>
                  <a:cubicBezTo>
                    <a:pt x="130" y="11"/>
                    <a:pt x="123" y="12"/>
                    <a:pt x="117" y="14"/>
                  </a:cubicBezTo>
                  <a:cubicBezTo>
                    <a:pt x="111" y="15"/>
                    <a:pt x="103" y="17"/>
                    <a:pt x="98" y="19"/>
                  </a:cubicBezTo>
                  <a:cubicBezTo>
                    <a:pt x="104" y="17"/>
                    <a:pt x="110" y="15"/>
                    <a:pt x="116" y="13"/>
                  </a:cubicBezTo>
                  <a:cubicBezTo>
                    <a:pt x="121" y="12"/>
                    <a:pt x="126" y="11"/>
                    <a:pt x="13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2" y="9"/>
                    <a:pt x="134" y="10"/>
                    <a:pt x="136" y="10"/>
                  </a:cubicBezTo>
                  <a:close/>
                  <a:moveTo>
                    <a:pt x="140" y="12"/>
                  </a:moveTo>
                  <a:cubicBezTo>
                    <a:pt x="138" y="12"/>
                    <a:pt x="135" y="13"/>
                    <a:pt x="133" y="14"/>
                  </a:cubicBezTo>
                  <a:cubicBezTo>
                    <a:pt x="129" y="14"/>
                    <a:pt x="125" y="15"/>
                    <a:pt x="122" y="16"/>
                  </a:cubicBezTo>
                  <a:cubicBezTo>
                    <a:pt x="113" y="18"/>
                    <a:pt x="105" y="21"/>
                    <a:pt x="97" y="24"/>
                  </a:cubicBezTo>
                  <a:cubicBezTo>
                    <a:pt x="96" y="24"/>
                    <a:pt x="94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4" y="24"/>
                    <a:pt x="96" y="24"/>
                    <a:pt x="97" y="23"/>
                  </a:cubicBezTo>
                  <a:cubicBezTo>
                    <a:pt x="102" y="22"/>
                    <a:pt x="107" y="20"/>
                    <a:pt x="112" y="19"/>
                  </a:cubicBezTo>
                  <a:cubicBezTo>
                    <a:pt x="120" y="16"/>
                    <a:pt x="129" y="14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1"/>
                    <a:pt x="139" y="12"/>
                    <a:pt x="140" y="12"/>
                  </a:cubicBezTo>
                  <a:close/>
                  <a:moveTo>
                    <a:pt x="151" y="17"/>
                  </a:moveTo>
                  <a:cubicBezTo>
                    <a:pt x="143" y="19"/>
                    <a:pt x="134" y="20"/>
                    <a:pt x="126" y="22"/>
                  </a:cubicBezTo>
                  <a:cubicBezTo>
                    <a:pt x="133" y="20"/>
                    <a:pt x="140" y="18"/>
                    <a:pt x="147" y="15"/>
                  </a:cubicBezTo>
                  <a:cubicBezTo>
                    <a:pt x="148" y="16"/>
                    <a:pt x="150" y="16"/>
                    <a:pt x="151" y="17"/>
                  </a:cubicBezTo>
                  <a:close/>
                  <a:moveTo>
                    <a:pt x="158" y="20"/>
                  </a:moveTo>
                  <a:cubicBezTo>
                    <a:pt x="152" y="22"/>
                    <a:pt x="146" y="23"/>
                    <a:pt x="140" y="25"/>
                  </a:cubicBezTo>
                  <a:cubicBezTo>
                    <a:pt x="132" y="26"/>
                    <a:pt x="125" y="29"/>
                    <a:pt x="118" y="30"/>
                  </a:cubicBezTo>
                  <a:cubicBezTo>
                    <a:pt x="110" y="32"/>
                    <a:pt x="103" y="34"/>
                    <a:pt x="96" y="36"/>
                  </a:cubicBezTo>
                  <a:cubicBezTo>
                    <a:pt x="93" y="37"/>
                    <a:pt x="90" y="38"/>
                    <a:pt x="86" y="39"/>
                  </a:cubicBezTo>
                  <a:cubicBezTo>
                    <a:pt x="84" y="39"/>
                    <a:pt x="80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83" y="37"/>
                    <a:pt x="89" y="36"/>
                    <a:pt x="94" y="34"/>
                  </a:cubicBezTo>
                  <a:cubicBezTo>
                    <a:pt x="101" y="32"/>
                    <a:pt x="108" y="30"/>
                    <a:pt x="115" y="29"/>
                  </a:cubicBezTo>
                  <a:cubicBezTo>
                    <a:pt x="121" y="27"/>
                    <a:pt x="128" y="25"/>
                    <a:pt x="135" y="23"/>
                  </a:cubicBezTo>
                  <a:cubicBezTo>
                    <a:pt x="141" y="21"/>
                    <a:pt x="147" y="20"/>
                    <a:pt x="152" y="17"/>
                  </a:cubicBezTo>
                  <a:cubicBezTo>
                    <a:pt x="154" y="18"/>
                    <a:pt x="156" y="19"/>
                    <a:pt x="158" y="20"/>
                  </a:cubicBezTo>
                  <a:close/>
                  <a:moveTo>
                    <a:pt x="83" y="35"/>
                  </a:moveTo>
                  <a:cubicBezTo>
                    <a:pt x="87" y="33"/>
                    <a:pt x="92" y="32"/>
                    <a:pt x="97" y="31"/>
                  </a:cubicBezTo>
                  <a:cubicBezTo>
                    <a:pt x="103" y="29"/>
                    <a:pt x="108" y="27"/>
                    <a:pt x="114" y="25"/>
                  </a:cubicBezTo>
                  <a:cubicBezTo>
                    <a:pt x="115" y="25"/>
                    <a:pt x="116" y="25"/>
                    <a:pt x="118" y="25"/>
                  </a:cubicBezTo>
                  <a:cubicBezTo>
                    <a:pt x="117" y="25"/>
                    <a:pt x="116" y="25"/>
                    <a:pt x="115" y="25"/>
                  </a:cubicBezTo>
                  <a:cubicBezTo>
                    <a:pt x="109" y="27"/>
                    <a:pt x="103" y="29"/>
                    <a:pt x="97" y="31"/>
                  </a:cubicBezTo>
                  <a:cubicBezTo>
                    <a:pt x="95" y="32"/>
                    <a:pt x="92" y="33"/>
                    <a:pt x="89" y="34"/>
                  </a:cubicBezTo>
                  <a:cubicBezTo>
                    <a:pt x="87" y="34"/>
                    <a:pt x="86" y="35"/>
                    <a:pt x="84" y="35"/>
                  </a:cubicBezTo>
                  <a:cubicBezTo>
                    <a:pt x="84" y="35"/>
                    <a:pt x="83" y="36"/>
                    <a:pt x="82" y="36"/>
                  </a:cubicBezTo>
                  <a:cubicBezTo>
                    <a:pt x="82" y="36"/>
                    <a:pt x="83" y="35"/>
                    <a:pt x="83" y="35"/>
                  </a:cubicBezTo>
                  <a:close/>
                  <a:moveTo>
                    <a:pt x="117" y="26"/>
                  </a:moveTo>
                  <a:cubicBezTo>
                    <a:pt x="123" y="24"/>
                    <a:pt x="130" y="22"/>
                    <a:pt x="136" y="21"/>
                  </a:cubicBezTo>
                  <a:cubicBezTo>
                    <a:pt x="140" y="20"/>
                    <a:pt x="144" y="19"/>
                    <a:pt x="147" y="18"/>
                  </a:cubicBezTo>
                  <a:cubicBezTo>
                    <a:pt x="149" y="18"/>
                    <a:pt x="150" y="18"/>
                    <a:pt x="151" y="17"/>
                  </a:cubicBezTo>
                  <a:cubicBezTo>
                    <a:pt x="149" y="18"/>
                    <a:pt x="148" y="19"/>
                    <a:pt x="146" y="19"/>
                  </a:cubicBezTo>
                  <a:cubicBezTo>
                    <a:pt x="133" y="24"/>
                    <a:pt x="120" y="26"/>
                    <a:pt x="107" y="30"/>
                  </a:cubicBezTo>
                  <a:cubicBezTo>
                    <a:pt x="103" y="31"/>
                    <a:pt x="99" y="32"/>
                    <a:pt x="95" y="33"/>
                  </a:cubicBezTo>
                  <a:cubicBezTo>
                    <a:pt x="102" y="31"/>
                    <a:pt x="110" y="28"/>
                    <a:pt x="117" y="26"/>
                  </a:cubicBezTo>
                  <a:close/>
                  <a:moveTo>
                    <a:pt x="141" y="13"/>
                  </a:moveTo>
                  <a:cubicBezTo>
                    <a:pt x="143" y="13"/>
                    <a:pt x="144" y="14"/>
                    <a:pt x="145" y="14"/>
                  </a:cubicBezTo>
                  <a:cubicBezTo>
                    <a:pt x="136" y="17"/>
                    <a:pt x="127" y="19"/>
                    <a:pt x="118" y="21"/>
                  </a:cubicBezTo>
                  <a:cubicBezTo>
                    <a:pt x="109" y="23"/>
                    <a:pt x="100" y="26"/>
                    <a:pt x="91" y="29"/>
                  </a:cubicBezTo>
                  <a:cubicBezTo>
                    <a:pt x="90" y="29"/>
                    <a:pt x="89" y="29"/>
                    <a:pt x="88" y="30"/>
                  </a:cubicBezTo>
                  <a:cubicBezTo>
                    <a:pt x="90" y="29"/>
                    <a:pt x="91" y="28"/>
                    <a:pt x="93" y="27"/>
                  </a:cubicBezTo>
                  <a:cubicBezTo>
                    <a:pt x="95" y="27"/>
                    <a:pt x="97" y="26"/>
                    <a:pt x="99" y="25"/>
                  </a:cubicBezTo>
                  <a:cubicBezTo>
                    <a:pt x="105" y="23"/>
                    <a:pt x="110" y="22"/>
                    <a:pt x="115" y="21"/>
                  </a:cubicBezTo>
                  <a:cubicBezTo>
                    <a:pt x="124" y="18"/>
                    <a:pt x="133" y="17"/>
                    <a:pt x="141" y="13"/>
                  </a:cubicBezTo>
                  <a:cubicBezTo>
                    <a:pt x="141" y="13"/>
                    <a:pt x="141" y="13"/>
                    <a:pt x="141" y="13"/>
                  </a:cubicBezTo>
                  <a:close/>
                  <a:moveTo>
                    <a:pt x="110" y="7"/>
                  </a:moveTo>
                  <a:cubicBezTo>
                    <a:pt x="112" y="6"/>
                    <a:pt x="113" y="6"/>
                    <a:pt x="115" y="5"/>
                  </a:cubicBezTo>
                  <a:cubicBezTo>
                    <a:pt x="117" y="5"/>
                    <a:pt x="118" y="5"/>
                    <a:pt x="120" y="4"/>
                  </a:cubicBezTo>
                  <a:cubicBezTo>
                    <a:pt x="122" y="4"/>
                    <a:pt x="116" y="6"/>
                    <a:pt x="116" y="6"/>
                  </a:cubicBezTo>
                  <a:cubicBezTo>
                    <a:pt x="113" y="7"/>
                    <a:pt x="110" y="9"/>
                    <a:pt x="107" y="10"/>
                  </a:cubicBezTo>
                  <a:cubicBezTo>
                    <a:pt x="108" y="9"/>
                    <a:pt x="109" y="8"/>
                    <a:pt x="110" y="7"/>
                  </a:cubicBezTo>
                  <a:close/>
                  <a:moveTo>
                    <a:pt x="105" y="12"/>
                  </a:moveTo>
                  <a:cubicBezTo>
                    <a:pt x="109" y="11"/>
                    <a:pt x="113" y="9"/>
                    <a:pt x="117" y="8"/>
                  </a:cubicBezTo>
                  <a:cubicBezTo>
                    <a:pt x="119" y="8"/>
                    <a:pt x="122" y="7"/>
                    <a:pt x="124" y="7"/>
                  </a:cubicBezTo>
                  <a:cubicBezTo>
                    <a:pt x="124" y="7"/>
                    <a:pt x="123" y="7"/>
                    <a:pt x="123" y="7"/>
                  </a:cubicBezTo>
                  <a:cubicBezTo>
                    <a:pt x="122" y="8"/>
                    <a:pt x="121" y="8"/>
                    <a:pt x="119" y="9"/>
                  </a:cubicBezTo>
                  <a:cubicBezTo>
                    <a:pt x="114" y="10"/>
                    <a:pt x="109" y="11"/>
                    <a:pt x="104" y="13"/>
                  </a:cubicBezTo>
                  <a:cubicBezTo>
                    <a:pt x="105" y="12"/>
                    <a:pt x="105" y="12"/>
                    <a:pt x="105" y="12"/>
                  </a:cubicBezTo>
                  <a:close/>
                  <a:moveTo>
                    <a:pt x="102" y="15"/>
                  </a:moveTo>
                  <a:cubicBezTo>
                    <a:pt x="106" y="15"/>
                    <a:pt x="110" y="13"/>
                    <a:pt x="114" y="13"/>
                  </a:cubicBezTo>
                  <a:cubicBezTo>
                    <a:pt x="116" y="12"/>
                    <a:pt x="119" y="11"/>
                    <a:pt x="121" y="11"/>
                  </a:cubicBezTo>
                  <a:cubicBezTo>
                    <a:pt x="123" y="10"/>
                    <a:pt x="125" y="10"/>
                    <a:pt x="126" y="9"/>
                  </a:cubicBezTo>
                  <a:cubicBezTo>
                    <a:pt x="127" y="9"/>
                    <a:pt x="131" y="7"/>
                    <a:pt x="128" y="9"/>
                  </a:cubicBezTo>
                  <a:cubicBezTo>
                    <a:pt x="123" y="12"/>
                    <a:pt x="117" y="12"/>
                    <a:pt x="112" y="14"/>
                  </a:cubicBezTo>
                  <a:cubicBezTo>
                    <a:pt x="107" y="15"/>
                    <a:pt x="103" y="16"/>
                    <a:pt x="99" y="18"/>
                  </a:cubicBezTo>
                  <a:cubicBezTo>
                    <a:pt x="100" y="17"/>
                    <a:pt x="101" y="16"/>
                    <a:pt x="102" y="15"/>
                  </a:cubicBezTo>
                  <a:close/>
                  <a:moveTo>
                    <a:pt x="97" y="20"/>
                  </a:moveTo>
                  <a:cubicBezTo>
                    <a:pt x="104" y="18"/>
                    <a:pt x="111" y="16"/>
                    <a:pt x="117" y="14"/>
                  </a:cubicBezTo>
                  <a:cubicBezTo>
                    <a:pt x="121" y="14"/>
                    <a:pt x="124" y="13"/>
                    <a:pt x="128" y="12"/>
                  </a:cubicBezTo>
                  <a:cubicBezTo>
                    <a:pt x="130" y="12"/>
                    <a:pt x="131" y="12"/>
                    <a:pt x="133" y="12"/>
                  </a:cubicBezTo>
                  <a:cubicBezTo>
                    <a:pt x="120" y="16"/>
                    <a:pt x="106" y="19"/>
                    <a:pt x="94" y="24"/>
                  </a:cubicBezTo>
                  <a:cubicBezTo>
                    <a:pt x="95" y="22"/>
                    <a:pt x="96" y="21"/>
                    <a:pt x="97" y="20"/>
                  </a:cubicBezTo>
                  <a:close/>
                  <a:moveTo>
                    <a:pt x="92" y="25"/>
                  </a:moveTo>
                  <a:cubicBezTo>
                    <a:pt x="100" y="24"/>
                    <a:pt x="108" y="21"/>
                    <a:pt x="115" y="19"/>
                  </a:cubicBezTo>
                  <a:cubicBezTo>
                    <a:pt x="119" y="17"/>
                    <a:pt x="124" y="16"/>
                    <a:pt x="128" y="15"/>
                  </a:cubicBezTo>
                  <a:cubicBezTo>
                    <a:pt x="132" y="15"/>
                    <a:pt x="136" y="14"/>
                    <a:pt x="140" y="13"/>
                  </a:cubicBezTo>
                  <a:cubicBezTo>
                    <a:pt x="135" y="15"/>
                    <a:pt x="130" y="16"/>
                    <a:pt x="126" y="17"/>
                  </a:cubicBezTo>
                  <a:cubicBezTo>
                    <a:pt x="121" y="18"/>
                    <a:pt x="116" y="20"/>
                    <a:pt x="111" y="21"/>
                  </a:cubicBezTo>
                  <a:cubicBezTo>
                    <a:pt x="104" y="23"/>
                    <a:pt x="96" y="25"/>
                    <a:pt x="89" y="28"/>
                  </a:cubicBezTo>
                  <a:cubicBezTo>
                    <a:pt x="90" y="27"/>
                    <a:pt x="91" y="26"/>
                    <a:pt x="92" y="25"/>
                  </a:cubicBezTo>
                  <a:close/>
                  <a:moveTo>
                    <a:pt x="87" y="30"/>
                  </a:moveTo>
                  <a:cubicBezTo>
                    <a:pt x="92" y="30"/>
                    <a:pt x="96" y="28"/>
                    <a:pt x="100" y="26"/>
                  </a:cubicBezTo>
                  <a:cubicBezTo>
                    <a:pt x="105" y="24"/>
                    <a:pt x="111" y="23"/>
                    <a:pt x="116" y="22"/>
                  </a:cubicBezTo>
                  <a:cubicBezTo>
                    <a:pt x="122" y="20"/>
                    <a:pt x="128" y="19"/>
                    <a:pt x="134" y="18"/>
                  </a:cubicBezTo>
                  <a:cubicBezTo>
                    <a:pt x="137" y="17"/>
                    <a:pt x="140" y="16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2" y="16"/>
                    <a:pt x="141" y="17"/>
                    <a:pt x="140" y="17"/>
                  </a:cubicBezTo>
                  <a:cubicBezTo>
                    <a:pt x="129" y="21"/>
                    <a:pt x="118" y="23"/>
                    <a:pt x="108" y="27"/>
                  </a:cubicBezTo>
                  <a:cubicBezTo>
                    <a:pt x="102" y="28"/>
                    <a:pt x="97" y="30"/>
                    <a:pt x="92" y="32"/>
                  </a:cubicBezTo>
                  <a:cubicBezTo>
                    <a:pt x="89" y="32"/>
                    <a:pt x="87" y="33"/>
                    <a:pt x="84" y="34"/>
                  </a:cubicBezTo>
                  <a:cubicBezTo>
                    <a:pt x="85" y="33"/>
                    <a:pt x="86" y="32"/>
                    <a:pt x="87" y="30"/>
                  </a:cubicBezTo>
                  <a:close/>
                  <a:moveTo>
                    <a:pt x="81" y="37"/>
                  </a:moveTo>
                  <a:cubicBezTo>
                    <a:pt x="84" y="36"/>
                    <a:pt x="86" y="36"/>
                    <a:pt x="88" y="35"/>
                  </a:cubicBezTo>
                  <a:cubicBezTo>
                    <a:pt x="85" y="36"/>
                    <a:pt x="82" y="37"/>
                    <a:pt x="80" y="39"/>
                  </a:cubicBezTo>
                  <a:cubicBezTo>
                    <a:pt x="80" y="38"/>
                    <a:pt x="81" y="37"/>
                    <a:pt x="81" y="37"/>
                  </a:cubicBezTo>
                  <a:close/>
                  <a:moveTo>
                    <a:pt x="77" y="42"/>
                  </a:moveTo>
                  <a:cubicBezTo>
                    <a:pt x="91" y="39"/>
                    <a:pt x="104" y="35"/>
                    <a:pt x="118" y="31"/>
                  </a:cubicBezTo>
                  <a:cubicBezTo>
                    <a:pt x="125" y="29"/>
                    <a:pt x="131" y="27"/>
                    <a:pt x="138" y="26"/>
                  </a:cubicBezTo>
                  <a:cubicBezTo>
                    <a:pt x="145" y="24"/>
                    <a:pt x="152" y="23"/>
                    <a:pt x="159" y="20"/>
                  </a:cubicBezTo>
                  <a:cubicBezTo>
                    <a:pt x="161" y="21"/>
                    <a:pt x="163" y="22"/>
                    <a:pt x="165" y="23"/>
                  </a:cubicBezTo>
                  <a:cubicBezTo>
                    <a:pt x="158" y="23"/>
                    <a:pt x="152" y="26"/>
                    <a:pt x="146" y="27"/>
                  </a:cubicBezTo>
                  <a:cubicBezTo>
                    <a:pt x="137" y="30"/>
                    <a:pt x="129" y="32"/>
                    <a:pt x="121" y="34"/>
                  </a:cubicBezTo>
                  <a:cubicBezTo>
                    <a:pt x="112" y="36"/>
                    <a:pt x="104" y="39"/>
                    <a:pt x="96" y="41"/>
                  </a:cubicBezTo>
                  <a:cubicBezTo>
                    <a:pt x="88" y="42"/>
                    <a:pt x="81" y="44"/>
                    <a:pt x="73" y="46"/>
                  </a:cubicBezTo>
                  <a:cubicBezTo>
                    <a:pt x="74" y="44"/>
                    <a:pt x="76" y="43"/>
                    <a:pt x="77" y="42"/>
                  </a:cubicBezTo>
                  <a:close/>
                  <a:moveTo>
                    <a:pt x="180" y="30"/>
                  </a:moveTo>
                  <a:cubicBezTo>
                    <a:pt x="180" y="30"/>
                    <a:pt x="180" y="30"/>
                    <a:pt x="180" y="30"/>
                  </a:cubicBezTo>
                  <a:cubicBezTo>
                    <a:pt x="170" y="32"/>
                    <a:pt x="161" y="34"/>
                    <a:pt x="151" y="37"/>
                  </a:cubicBezTo>
                  <a:cubicBezTo>
                    <a:pt x="141" y="39"/>
                    <a:pt x="131" y="41"/>
                    <a:pt x="120" y="44"/>
                  </a:cubicBezTo>
                  <a:cubicBezTo>
                    <a:pt x="101" y="48"/>
                    <a:pt x="81" y="54"/>
                    <a:pt x="62" y="60"/>
                  </a:cubicBezTo>
                  <a:cubicBezTo>
                    <a:pt x="61" y="60"/>
                    <a:pt x="60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2" y="59"/>
                    <a:pt x="64" y="58"/>
                    <a:pt x="66" y="57"/>
                  </a:cubicBezTo>
                  <a:cubicBezTo>
                    <a:pt x="71" y="55"/>
                    <a:pt x="76" y="54"/>
                    <a:pt x="81" y="53"/>
                  </a:cubicBezTo>
                  <a:cubicBezTo>
                    <a:pt x="91" y="49"/>
                    <a:pt x="101" y="46"/>
                    <a:pt x="112" y="43"/>
                  </a:cubicBezTo>
                  <a:cubicBezTo>
                    <a:pt x="122" y="40"/>
                    <a:pt x="132" y="37"/>
                    <a:pt x="142" y="35"/>
                  </a:cubicBezTo>
                  <a:cubicBezTo>
                    <a:pt x="152" y="32"/>
                    <a:pt x="162" y="30"/>
                    <a:pt x="172" y="26"/>
                  </a:cubicBezTo>
                  <a:cubicBezTo>
                    <a:pt x="175" y="27"/>
                    <a:pt x="177" y="28"/>
                    <a:pt x="180" y="30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186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7" y="33"/>
                    <a:pt x="188" y="33"/>
                    <a:pt x="189" y="34"/>
                  </a:cubicBezTo>
                  <a:cubicBezTo>
                    <a:pt x="165" y="40"/>
                    <a:pt x="141" y="47"/>
                    <a:pt x="117" y="54"/>
                  </a:cubicBezTo>
                  <a:cubicBezTo>
                    <a:pt x="105" y="58"/>
                    <a:pt x="92" y="62"/>
                    <a:pt x="80" y="66"/>
                  </a:cubicBezTo>
                  <a:cubicBezTo>
                    <a:pt x="71" y="69"/>
                    <a:pt x="61" y="71"/>
                    <a:pt x="52" y="73"/>
                  </a:cubicBezTo>
                  <a:cubicBezTo>
                    <a:pt x="54" y="72"/>
                    <a:pt x="57" y="72"/>
                    <a:pt x="59" y="71"/>
                  </a:cubicBezTo>
                  <a:cubicBezTo>
                    <a:pt x="66" y="68"/>
                    <a:pt x="72" y="66"/>
                    <a:pt x="79" y="63"/>
                  </a:cubicBezTo>
                  <a:cubicBezTo>
                    <a:pt x="91" y="59"/>
                    <a:pt x="103" y="56"/>
                    <a:pt x="115" y="52"/>
                  </a:cubicBezTo>
                  <a:cubicBezTo>
                    <a:pt x="128" y="48"/>
                    <a:pt x="140" y="45"/>
                    <a:pt x="153" y="42"/>
                  </a:cubicBezTo>
                  <a:cubicBezTo>
                    <a:pt x="164" y="39"/>
                    <a:pt x="176" y="37"/>
                    <a:pt x="186" y="33"/>
                  </a:cubicBezTo>
                  <a:close/>
                  <a:moveTo>
                    <a:pt x="121" y="48"/>
                  </a:moveTo>
                  <a:cubicBezTo>
                    <a:pt x="109" y="51"/>
                    <a:pt x="98" y="55"/>
                    <a:pt x="86" y="58"/>
                  </a:cubicBezTo>
                  <a:cubicBezTo>
                    <a:pt x="75" y="61"/>
                    <a:pt x="64" y="65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4" y="67"/>
                    <a:pt x="54" y="67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8" y="65"/>
                    <a:pt x="60" y="65"/>
                    <a:pt x="63" y="64"/>
                  </a:cubicBezTo>
                  <a:cubicBezTo>
                    <a:pt x="69" y="63"/>
                    <a:pt x="74" y="61"/>
                    <a:pt x="80" y="59"/>
                  </a:cubicBezTo>
                  <a:cubicBezTo>
                    <a:pt x="91" y="55"/>
                    <a:pt x="102" y="52"/>
                    <a:pt x="114" y="48"/>
                  </a:cubicBezTo>
                  <a:cubicBezTo>
                    <a:pt x="125" y="45"/>
                    <a:pt x="136" y="42"/>
                    <a:pt x="147" y="39"/>
                  </a:cubicBezTo>
                  <a:cubicBezTo>
                    <a:pt x="158" y="36"/>
                    <a:pt x="170" y="34"/>
                    <a:pt x="180" y="30"/>
                  </a:cubicBezTo>
                  <a:cubicBezTo>
                    <a:pt x="181" y="30"/>
                    <a:pt x="180" y="30"/>
                    <a:pt x="180" y="30"/>
                  </a:cubicBezTo>
                  <a:cubicBezTo>
                    <a:pt x="182" y="31"/>
                    <a:pt x="184" y="31"/>
                    <a:pt x="186" y="32"/>
                  </a:cubicBezTo>
                  <a:cubicBezTo>
                    <a:pt x="164" y="37"/>
                    <a:pt x="142" y="42"/>
                    <a:pt x="121" y="48"/>
                  </a:cubicBezTo>
                  <a:close/>
                  <a:moveTo>
                    <a:pt x="116" y="40"/>
                  </a:moveTo>
                  <a:cubicBezTo>
                    <a:pt x="107" y="42"/>
                    <a:pt x="98" y="45"/>
                    <a:pt x="89" y="48"/>
                  </a:cubicBezTo>
                  <a:cubicBezTo>
                    <a:pt x="85" y="49"/>
                    <a:pt x="80" y="51"/>
                    <a:pt x="76" y="52"/>
                  </a:cubicBezTo>
                  <a:cubicBezTo>
                    <a:pt x="73" y="52"/>
                    <a:pt x="71" y="53"/>
                    <a:pt x="69" y="53"/>
                  </a:cubicBezTo>
                  <a:cubicBezTo>
                    <a:pt x="68" y="54"/>
                    <a:pt x="66" y="54"/>
                    <a:pt x="66" y="54"/>
                  </a:cubicBezTo>
                  <a:cubicBezTo>
                    <a:pt x="66" y="53"/>
                    <a:pt x="67" y="53"/>
                    <a:pt x="67" y="53"/>
                  </a:cubicBezTo>
                  <a:cubicBezTo>
                    <a:pt x="70" y="51"/>
                    <a:pt x="73" y="51"/>
                    <a:pt x="76" y="50"/>
                  </a:cubicBezTo>
                  <a:cubicBezTo>
                    <a:pt x="80" y="49"/>
                    <a:pt x="85" y="48"/>
                    <a:pt x="90" y="46"/>
                  </a:cubicBezTo>
                  <a:cubicBezTo>
                    <a:pt x="99" y="44"/>
                    <a:pt x="108" y="42"/>
                    <a:pt x="118" y="39"/>
                  </a:cubicBezTo>
                  <a:cubicBezTo>
                    <a:pt x="126" y="36"/>
                    <a:pt x="135" y="33"/>
                    <a:pt x="144" y="31"/>
                  </a:cubicBezTo>
                  <a:cubicBezTo>
                    <a:pt x="151" y="29"/>
                    <a:pt x="159" y="27"/>
                    <a:pt x="165" y="24"/>
                  </a:cubicBezTo>
                  <a:cubicBezTo>
                    <a:pt x="166" y="24"/>
                    <a:pt x="166" y="23"/>
                    <a:pt x="166" y="23"/>
                  </a:cubicBezTo>
                  <a:cubicBezTo>
                    <a:pt x="167" y="24"/>
                    <a:pt x="169" y="25"/>
                    <a:pt x="171" y="25"/>
                  </a:cubicBezTo>
                  <a:cubicBezTo>
                    <a:pt x="152" y="30"/>
                    <a:pt x="134" y="34"/>
                    <a:pt x="116" y="40"/>
                  </a:cubicBezTo>
                  <a:close/>
                  <a:moveTo>
                    <a:pt x="72" y="47"/>
                  </a:moveTo>
                  <a:cubicBezTo>
                    <a:pt x="80" y="45"/>
                    <a:pt x="88" y="43"/>
                    <a:pt x="96" y="41"/>
                  </a:cubicBezTo>
                  <a:cubicBezTo>
                    <a:pt x="105" y="39"/>
                    <a:pt x="114" y="36"/>
                    <a:pt x="123" y="34"/>
                  </a:cubicBezTo>
                  <a:cubicBezTo>
                    <a:pt x="131" y="32"/>
                    <a:pt x="139" y="30"/>
                    <a:pt x="148" y="28"/>
                  </a:cubicBezTo>
                  <a:cubicBezTo>
                    <a:pt x="151" y="27"/>
                    <a:pt x="155" y="25"/>
                    <a:pt x="158" y="24"/>
                  </a:cubicBezTo>
                  <a:cubicBezTo>
                    <a:pt x="160" y="24"/>
                    <a:pt x="163" y="24"/>
                    <a:pt x="164" y="24"/>
                  </a:cubicBezTo>
                  <a:cubicBezTo>
                    <a:pt x="162" y="25"/>
                    <a:pt x="159" y="26"/>
                    <a:pt x="157" y="26"/>
                  </a:cubicBezTo>
                  <a:cubicBezTo>
                    <a:pt x="150" y="29"/>
                    <a:pt x="142" y="30"/>
                    <a:pt x="135" y="32"/>
                  </a:cubicBezTo>
                  <a:cubicBezTo>
                    <a:pt x="126" y="35"/>
                    <a:pt x="118" y="38"/>
                    <a:pt x="109" y="41"/>
                  </a:cubicBezTo>
                  <a:cubicBezTo>
                    <a:pt x="100" y="43"/>
                    <a:pt x="91" y="45"/>
                    <a:pt x="83" y="48"/>
                  </a:cubicBezTo>
                  <a:cubicBezTo>
                    <a:pt x="78" y="49"/>
                    <a:pt x="73" y="50"/>
                    <a:pt x="68" y="51"/>
                  </a:cubicBezTo>
                  <a:cubicBezTo>
                    <a:pt x="69" y="50"/>
                    <a:pt x="71" y="48"/>
                    <a:pt x="72" y="47"/>
                  </a:cubicBezTo>
                  <a:close/>
                  <a:moveTo>
                    <a:pt x="65" y="54"/>
                  </a:moveTo>
                  <a:cubicBezTo>
                    <a:pt x="72" y="55"/>
                    <a:pt x="79" y="52"/>
                    <a:pt x="84" y="50"/>
                  </a:cubicBezTo>
                  <a:cubicBezTo>
                    <a:pt x="95" y="47"/>
                    <a:pt x="104" y="44"/>
                    <a:pt x="114" y="41"/>
                  </a:cubicBezTo>
                  <a:cubicBezTo>
                    <a:pt x="124" y="38"/>
                    <a:pt x="133" y="36"/>
                    <a:pt x="143" y="33"/>
                  </a:cubicBezTo>
                  <a:cubicBezTo>
                    <a:pt x="148" y="32"/>
                    <a:pt x="153" y="31"/>
                    <a:pt x="157" y="30"/>
                  </a:cubicBezTo>
                  <a:cubicBezTo>
                    <a:pt x="160" y="29"/>
                    <a:pt x="162" y="28"/>
                    <a:pt x="165" y="28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57" y="31"/>
                    <a:pt x="149" y="32"/>
                    <a:pt x="140" y="34"/>
                  </a:cubicBezTo>
                  <a:cubicBezTo>
                    <a:pt x="130" y="36"/>
                    <a:pt x="120" y="40"/>
                    <a:pt x="110" y="43"/>
                  </a:cubicBezTo>
                  <a:cubicBezTo>
                    <a:pt x="100" y="46"/>
                    <a:pt x="90" y="49"/>
                    <a:pt x="81" y="52"/>
                  </a:cubicBezTo>
                  <a:cubicBezTo>
                    <a:pt x="74" y="54"/>
                    <a:pt x="67" y="56"/>
                    <a:pt x="61" y="59"/>
                  </a:cubicBezTo>
                  <a:cubicBezTo>
                    <a:pt x="62" y="57"/>
                    <a:pt x="64" y="56"/>
                    <a:pt x="65" y="54"/>
                  </a:cubicBezTo>
                  <a:close/>
                  <a:moveTo>
                    <a:pt x="58" y="62"/>
                  </a:moveTo>
                  <a:cubicBezTo>
                    <a:pt x="68" y="59"/>
                    <a:pt x="77" y="56"/>
                    <a:pt x="87" y="53"/>
                  </a:cubicBezTo>
                  <a:cubicBezTo>
                    <a:pt x="98" y="50"/>
                    <a:pt x="108" y="48"/>
                    <a:pt x="119" y="45"/>
                  </a:cubicBezTo>
                  <a:cubicBezTo>
                    <a:pt x="130" y="42"/>
                    <a:pt x="141" y="40"/>
                    <a:pt x="151" y="37"/>
                  </a:cubicBezTo>
                  <a:cubicBezTo>
                    <a:pt x="157" y="36"/>
                    <a:pt x="162" y="34"/>
                    <a:pt x="167" y="33"/>
                  </a:cubicBezTo>
                  <a:cubicBezTo>
                    <a:pt x="169" y="33"/>
                    <a:pt x="170" y="33"/>
                    <a:pt x="171" y="33"/>
                  </a:cubicBezTo>
                  <a:cubicBezTo>
                    <a:pt x="151" y="39"/>
                    <a:pt x="130" y="42"/>
                    <a:pt x="110" y="49"/>
                  </a:cubicBezTo>
                  <a:cubicBezTo>
                    <a:pt x="99" y="52"/>
                    <a:pt x="89" y="56"/>
                    <a:pt x="78" y="59"/>
                  </a:cubicBezTo>
                  <a:cubicBezTo>
                    <a:pt x="73" y="60"/>
                    <a:pt x="68" y="62"/>
                    <a:pt x="63" y="63"/>
                  </a:cubicBezTo>
                  <a:cubicBezTo>
                    <a:pt x="60" y="64"/>
                    <a:pt x="57" y="65"/>
                    <a:pt x="55" y="66"/>
                  </a:cubicBezTo>
                  <a:cubicBezTo>
                    <a:pt x="56" y="64"/>
                    <a:pt x="57" y="63"/>
                    <a:pt x="58" y="62"/>
                  </a:cubicBezTo>
                  <a:close/>
                  <a:moveTo>
                    <a:pt x="52" y="68"/>
                  </a:moveTo>
                  <a:cubicBezTo>
                    <a:pt x="63" y="66"/>
                    <a:pt x="74" y="62"/>
                    <a:pt x="84" y="59"/>
                  </a:cubicBezTo>
                  <a:cubicBezTo>
                    <a:pt x="97" y="56"/>
                    <a:pt x="109" y="52"/>
                    <a:pt x="121" y="49"/>
                  </a:cubicBezTo>
                  <a:cubicBezTo>
                    <a:pt x="133" y="45"/>
                    <a:pt x="145" y="42"/>
                    <a:pt x="157" y="39"/>
                  </a:cubicBezTo>
                  <a:cubicBezTo>
                    <a:pt x="163" y="38"/>
                    <a:pt x="169" y="37"/>
                    <a:pt x="175" y="35"/>
                  </a:cubicBezTo>
                  <a:cubicBezTo>
                    <a:pt x="177" y="35"/>
                    <a:pt x="179" y="34"/>
                    <a:pt x="181" y="34"/>
                  </a:cubicBezTo>
                  <a:cubicBezTo>
                    <a:pt x="180" y="34"/>
                    <a:pt x="180" y="34"/>
                    <a:pt x="179" y="35"/>
                  </a:cubicBezTo>
                  <a:cubicBezTo>
                    <a:pt x="168" y="38"/>
                    <a:pt x="156" y="40"/>
                    <a:pt x="145" y="43"/>
                  </a:cubicBezTo>
                  <a:cubicBezTo>
                    <a:pt x="133" y="46"/>
                    <a:pt x="122" y="49"/>
                    <a:pt x="110" y="53"/>
                  </a:cubicBezTo>
                  <a:cubicBezTo>
                    <a:pt x="98" y="56"/>
                    <a:pt x="86" y="60"/>
                    <a:pt x="75" y="64"/>
                  </a:cubicBezTo>
                  <a:cubicBezTo>
                    <a:pt x="69" y="66"/>
                    <a:pt x="63" y="69"/>
                    <a:pt x="58" y="71"/>
                  </a:cubicBezTo>
                  <a:cubicBezTo>
                    <a:pt x="54" y="72"/>
                    <a:pt x="50" y="73"/>
                    <a:pt x="47" y="74"/>
                  </a:cubicBezTo>
                  <a:cubicBezTo>
                    <a:pt x="49" y="72"/>
                    <a:pt x="50" y="70"/>
                    <a:pt x="52" y="68"/>
                  </a:cubicBezTo>
                  <a:close/>
                  <a:moveTo>
                    <a:pt x="45" y="76"/>
                  </a:moveTo>
                  <a:cubicBezTo>
                    <a:pt x="56" y="73"/>
                    <a:pt x="67" y="70"/>
                    <a:pt x="78" y="67"/>
                  </a:cubicBezTo>
                  <a:cubicBezTo>
                    <a:pt x="91" y="63"/>
                    <a:pt x="103" y="59"/>
                    <a:pt x="116" y="55"/>
                  </a:cubicBezTo>
                  <a:cubicBezTo>
                    <a:pt x="140" y="48"/>
                    <a:pt x="165" y="41"/>
                    <a:pt x="190" y="34"/>
                  </a:cubicBezTo>
                  <a:cubicBezTo>
                    <a:pt x="192" y="35"/>
                    <a:pt x="193" y="36"/>
                    <a:pt x="195" y="36"/>
                  </a:cubicBezTo>
                  <a:cubicBezTo>
                    <a:pt x="168" y="42"/>
                    <a:pt x="142" y="49"/>
                    <a:pt x="117" y="57"/>
                  </a:cubicBezTo>
                  <a:cubicBezTo>
                    <a:pt x="104" y="61"/>
                    <a:pt x="91" y="65"/>
                    <a:pt x="78" y="68"/>
                  </a:cubicBezTo>
                  <a:cubicBezTo>
                    <a:pt x="66" y="72"/>
                    <a:pt x="54" y="74"/>
                    <a:pt x="43" y="79"/>
                  </a:cubicBezTo>
                  <a:cubicBezTo>
                    <a:pt x="43" y="78"/>
                    <a:pt x="44" y="77"/>
                    <a:pt x="45" y="76"/>
                  </a:cubicBezTo>
                  <a:close/>
                  <a:moveTo>
                    <a:pt x="42" y="80"/>
                  </a:moveTo>
                  <a:cubicBezTo>
                    <a:pt x="53" y="75"/>
                    <a:pt x="65" y="73"/>
                    <a:pt x="76" y="70"/>
                  </a:cubicBezTo>
                  <a:cubicBezTo>
                    <a:pt x="90" y="66"/>
                    <a:pt x="103" y="62"/>
                    <a:pt x="117" y="58"/>
                  </a:cubicBezTo>
                  <a:cubicBezTo>
                    <a:pt x="143" y="50"/>
                    <a:pt x="169" y="43"/>
                    <a:pt x="195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7" y="37"/>
                    <a:pt x="198" y="38"/>
                    <a:pt x="199" y="38"/>
                  </a:cubicBezTo>
                  <a:cubicBezTo>
                    <a:pt x="187" y="41"/>
                    <a:pt x="175" y="43"/>
                    <a:pt x="163" y="46"/>
                  </a:cubicBezTo>
                  <a:cubicBezTo>
                    <a:pt x="149" y="50"/>
                    <a:pt x="135" y="54"/>
                    <a:pt x="121" y="57"/>
                  </a:cubicBezTo>
                  <a:cubicBezTo>
                    <a:pt x="94" y="64"/>
                    <a:pt x="67" y="73"/>
                    <a:pt x="40" y="81"/>
                  </a:cubicBezTo>
                  <a:cubicBezTo>
                    <a:pt x="41" y="81"/>
                    <a:pt x="41" y="80"/>
                    <a:pt x="42" y="80"/>
                  </a:cubicBezTo>
                  <a:close/>
                  <a:moveTo>
                    <a:pt x="208" y="42"/>
                  </a:moveTo>
                  <a:cubicBezTo>
                    <a:pt x="180" y="47"/>
                    <a:pt x="153" y="56"/>
                    <a:pt x="125" y="62"/>
                  </a:cubicBezTo>
                  <a:cubicBezTo>
                    <a:pt x="98" y="69"/>
                    <a:pt x="72" y="76"/>
                    <a:pt x="45" y="83"/>
                  </a:cubicBezTo>
                  <a:cubicBezTo>
                    <a:pt x="47" y="83"/>
                    <a:pt x="48" y="82"/>
                    <a:pt x="50" y="82"/>
                  </a:cubicBezTo>
                  <a:cubicBezTo>
                    <a:pt x="57" y="80"/>
                    <a:pt x="65" y="78"/>
                    <a:pt x="72" y="75"/>
                  </a:cubicBezTo>
                  <a:cubicBezTo>
                    <a:pt x="86" y="71"/>
                    <a:pt x="101" y="67"/>
                    <a:pt x="116" y="62"/>
                  </a:cubicBezTo>
                  <a:cubicBezTo>
                    <a:pt x="130" y="58"/>
                    <a:pt x="144" y="54"/>
                    <a:pt x="159" y="50"/>
                  </a:cubicBezTo>
                  <a:cubicBezTo>
                    <a:pt x="173" y="47"/>
                    <a:pt x="187" y="44"/>
                    <a:pt x="201" y="39"/>
                  </a:cubicBezTo>
                  <a:cubicBezTo>
                    <a:pt x="203" y="40"/>
                    <a:pt x="206" y="41"/>
                    <a:pt x="208" y="42"/>
                  </a:cubicBezTo>
                  <a:close/>
                  <a:moveTo>
                    <a:pt x="39" y="82"/>
                  </a:moveTo>
                  <a:cubicBezTo>
                    <a:pt x="67" y="73"/>
                    <a:pt x="95" y="65"/>
                    <a:pt x="123" y="58"/>
                  </a:cubicBezTo>
                  <a:cubicBezTo>
                    <a:pt x="137" y="54"/>
                    <a:pt x="151" y="50"/>
                    <a:pt x="164" y="47"/>
                  </a:cubicBezTo>
                  <a:cubicBezTo>
                    <a:pt x="171" y="45"/>
                    <a:pt x="177" y="43"/>
                    <a:pt x="184" y="42"/>
                  </a:cubicBezTo>
                  <a:cubicBezTo>
                    <a:pt x="187" y="42"/>
                    <a:pt x="191" y="41"/>
                    <a:pt x="194" y="40"/>
                  </a:cubicBezTo>
                  <a:cubicBezTo>
                    <a:pt x="196" y="40"/>
                    <a:pt x="197" y="40"/>
                    <a:pt x="199" y="39"/>
                  </a:cubicBezTo>
                  <a:cubicBezTo>
                    <a:pt x="199" y="39"/>
                    <a:pt x="196" y="40"/>
                    <a:pt x="196" y="40"/>
                  </a:cubicBezTo>
                  <a:cubicBezTo>
                    <a:pt x="190" y="42"/>
                    <a:pt x="183" y="43"/>
                    <a:pt x="177" y="45"/>
                  </a:cubicBezTo>
                  <a:cubicBezTo>
                    <a:pt x="170" y="46"/>
                    <a:pt x="162" y="49"/>
                    <a:pt x="155" y="51"/>
                  </a:cubicBezTo>
                  <a:cubicBezTo>
                    <a:pt x="141" y="54"/>
                    <a:pt x="127" y="58"/>
                    <a:pt x="114" y="62"/>
                  </a:cubicBezTo>
                  <a:cubicBezTo>
                    <a:pt x="100" y="66"/>
                    <a:pt x="86" y="71"/>
                    <a:pt x="72" y="75"/>
                  </a:cubicBezTo>
                  <a:cubicBezTo>
                    <a:pt x="65" y="77"/>
                    <a:pt x="58" y="79"/>
                    <a:pt x="52" y="81"/>
                  </a:cubicBezTo>
                  <a:cubicBezTo>
                    <a:pt x="47" y="82"/>
                    <a:pt x="41" y="83"/>
                    <a:pt x="37" y="85"/>
                  </a:cubicBezTo>
                  <a:cubicBezTo>
                    <a:pt x="37" y="84"/>
                    <a:pt x="38" y="83"/>
                    <a:pt x="39" y="82"/>
                  </a:cubicBezTo>
                  <a:close/>
                  <a:moveTo>
                    <a:pt x="35" y="87"/>
                  </a:moveTo>
                  <a:cubicBezTo>
                    <a:pt x="64" y="79"/>
                    <a:pt x="93" y="71"/>
                    <a:pt x="121" y="64"/>
                  </a:cubicBezTo>
                  <a:cubicBezTo>
                    <a:pt x="151" y="57"/>
                    <a:pt x="180" y="48"/>
                    <a:pt x="209" y="43"/>
                  </a:cubicBezTo>
                  <a:cubicBezTo>
                    <a:pt x="210" y="43"/>
                    <a:pt x="212" y="44"/>
                    <a:pt x="213" y="44"/>
                  </a:cubicBezTo>
                  <a:cubicBezTo>
                    <a:pt x="206" y="46"/>
                    <a:pt x="200" y="48"/>
                    <a:pt x="194" y="49"/>
                  </a:cubicBezTo>
                  <a:cubicBezTo>
                    <a:pt x="186" y="51"/>
                    <a:pt x="178" y="53"/>
                    <a:pt x="170" y="54"/>
                  </a:cubicBezTo>
                  <a:cubicBezTo>
                    <a:pt x="155" y="57"/>
                    <a:pt x="139" y="61"/>
                    <a:pt x="123" y="64"/>
                  </a:cubicBezTo>
                  <a:cubicBezTo>
                    <a:pt x="108" y="68"/>
                    <a:pt x="92" y="72"/>
                    <a:pt x="77" y="77"/>
                  </a:cubicBezTo>
                  <a:cubicBezTo>
                    <a:pt x="69" y="79"/>
                    <a:pt x="62" y="81"/>
                    <a:pt x="54" y="83"/>
                  </a:cubicBezTo>
                  <a:cubicBezTo>
                    <a:pt x="47" y="85"/>
                    <a:pt x="40" y="86"/>
                    <a:pt x="33" y="89"/>
                  </a:cubicBezTo>
                  <a:cubicBezTo>
                    <a:pt x="34" y="88"/>
                    <a:pt x="35" y="87"/>
                    <a:pt x="35" y="87"/>
                  </a:cubicBezTo>
                  <a:close/>
                  <a:moveTo>
                    <a:pt x="32" y="90"/>
                  </a:moveTo>
                  <a:cubicBezTo>
                    <a:pt x="39" y="87"/>
                    <a:pt x="46" y="86"/>
                    <a:pt x="53" y="84"/>
                  </a:cubicBezTo>
                  <a:cubicBezTo>
                    <a:pt x="60" y="82"/>
                    <a:pt x="68" y="80"/>
                    <a:pt x="75" y="78"/>
                  </a:cubicBezTo>
                  <a:cubicBezTo>
                    <a:pt x="90" y="73"/>
                    <a:pt x="106" y="69"/>
                    <a:pt x="122" y="65"/>
                  </a:cubicBezTo>
                  <a:cubicBezTo>
                    <a:pt x="137" y="62"/>
                    <a:pt x="153" y="59"/>
                    <a:pt x="169" y="55"/>
                  </a:cubicBezTo>
                  <a:cubicBezTo>
                    <a:pt x="177" y="54"/>
                    <a:pt x="184" y="52"/>
                    <a:pt x="192" y="51"/>
                  </a:cubicBezTo>
                  <a:cubicBezTo>
                    <a:pt x="199" y="49"/>
                    <a:pt x="206" y="46"/>
                    <a:pt x="213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2" y="46"/>
                    <a:pt x="211" y="48"/>
                    <a:pt x="209" y="49"/>
                  </a:cubicBezTo>
                  <a:cubicBezTo>
                    <a:pt x="195" y="53"/>
                    <a:pt x="180" y="55"/>
                    <a:pt x="166" y="59"/>
                  </a:cubicBezTo>
                  <a:cubicBezTo>
                    <a:pt x="151" y="63"/>
                    <a:pt x="136" y="66"/>
                    <a:pt x="121" y="69"/>
                  </a:cubicBezTo>
                  <a:cubicBezTo>
                    <a:pt x="106" y="73"/>
                    <a:pt x="91" y="76"/>
                    <a:pt x="76" y="80"/>
                  </a:cubicBezTo>
                  <a:cubicBezTo>
                    <a:pt x="61" y="84"/>
                    <a:pt x="45" y="87"/>
                    <a:pt x="30" y="92"/>
                  </a:cubicBezTo>
                  <a:cubicBezTo>
                    <a:pt x="31" y="91"/>
                    <a:pt x="32" y="90"/>
                    <a:pt x="32" y="90"/>
                  </a:cubicBezTo>
                  <a:close/>
                  <a:moveTo>
                    <a:pt x="213" y="49"/>
                  </a:moveTo>
                  <a:cubicBezTo>
                    <a:pt x="213" y="49"/>
                    <a:pt x="213" y="49"/>
                    <a:pt x="214" y="49"/>
                  </a:cubicBezTo>
                  <a:cubicBezTo>
                    <a:pt x="213" y="49"/>
                    <a:pt x="213" y="50"/>
                    <a:pt x="213" y="50"/>
                  </a:cubicBezTo>
                  <a:cubicBezTo>
                    <a:pt x="213" y="50"/>
                    <a:pt x="213" y="50"/>
                    <a:pt x="213" y="50"/>
                  </a:cubicBezTo>
                  <a:cubicBezTo>
                    <a:pt x="208" y="55"/>
                    <a:pt x="204" y="60"/>
                    <a:pt x="200" y="64"/>
                  </a:cubicBezTo>
                  <a:cubicBezTo>
                    <a:pt x="190" y="75"/>
                    <a:pt x="180" y="85"/>
                    <a:pt x="171" y="95"/>
                  </a:cubicBezTo>
                  <a:cubicBezTo>
                    <a:pt x="169" y="97"/>
                    <a:pt x="168" y="98"/>
                    <a:pt x="167" y="99"/>
                  </a:cubicBezTo>
                  <a:cubicBezTo>
                    <a:pt x="182" y="82"/>
                    <a:pt x="197" y="65"/>
                    <a:pt x="213" y="49"/>
                  </a:cubicBezTo>
                  <a:close/>
                  <a:moveTo>
                    <a:pt x="147" y="83"/>
                  </a:moveTo>
                  <a:cubicBezTo>
                    <a:pt x="148" y="82"/>
                    <a:pt x="149" y="82"/>
                    <a:pt x="150" y="82"/>
                  </a:cubicBezTo>
                  <a:cubicBezTo>
                    <a:pt x="158" y="80"/>
                    <a:pt x="165" y="79"/>
                    <a:pt x="172" y="76"/>
                  </a:cubicBezTo>
                  <a:cubicBezTo>
                    <a:pt x="177" y="75"/>
                    <a:pt x="184" y="74"/>
                    <a:pt x="189" y="71"/>
                  </a:cubicBezTo>
                  <a:cubicBezTo>
                    <a:pt x="188" y="73"/>
                    <a:pt x="186" y="74"/>
                    <a:pt x="185" y="75"/>
                  </a:cubicBezTo>
                  <a:cubicBezTo>
                    <a:pt x="179" y="77"/>
                    <a:pt x="173" y="79"/>
                    <a:pt x="167" y="81"/>
                  </a:cubicBezTo>
                  <a:cubicBezTo>
                    <a:pt x="160" y="83"/>
                    <a:pt x="153" y="84"/>
                    <a:pt x="146" y="86"/>
                  </a:cubicBezTo>
                  <a:cubicBezTo>
                    <a:pt x="140" y="88"/>
                    <a:pt x="133" y="90"/>
                    <a:pt x="127" y="92"/>
                  </a:cubicBezTo>
                  <a:cubicBezTo>
                    <a:pt x="119" y="94"/>
                    <a:pt x="112" y="95"/>
                    <a:pt x="104" y="97"/>
                  </a:cubicBezTo>
                  <a:cubicBezTo>
                    <a:pt x="91" y="100"/>
                    <a:pt x="77" y="104"/>
                    <a:pt x="64" y="108"/>
                  </a:cubicBezTo>
                  <a:cubicBezTo>
                    <a:pt x="57" y="109"/>
                    <a:pt x="50" y="111"/>
                    <a:pt x="43" y="113"/>
                  </a:cubicBezTo>
                  <a:cubicBezTo>
                    <a:pt x="36" y="114"/>
                    <a:pt x="29" y="115"/>
                    <a:pt x="22" y="116"/>
                  </a:cubicBezTo>
                  <a:cubicBezTo>
                    <a:pt x="22" y="116"/>
                    <a:pt x="22" y="117"/>
                    <a:pt x="22" y="117"/>
                  </a:cubicBezTo>
                  <a:cubicBezTo>
                    <a:pt x="35" y="114"/>
                    <a:pt x="48" y="113"/>
                    <a:pt x="60" y="109"/>
                  </a:cubicBezTo>
                  <a:cubicBezTo>
                    <a:pt x="74" y="105"/>
                    <a:pt x="87" y="102"/>
                    <a:pt x="101" y="99"/>
                  </a:cubicBezTo>
                  <a:cubicBezTo>
                    <a:pt x="115" y="95"/>
                    <a:pt x="128" y="92"/>
                    <a:pt x="142" y="88"/>
                  </a:cubicBezTo>
                  <a:cubicBezTo>
                    <a:pt x="148" y="86"/>
                    <a:pt x="154" y="85"/>
                    <a:pt x="160" y="84"/>
                  </a:cubicBezTo>
                  <a:cubicBezTo>
                    <a:pt x="166" y="82"/>
                    <a:pt x="171" y="81"/>
                    <a:pt x="177" y="79"/>
                  </a:cubicBezTo>
                  <a:cubicBezTo>
                    <a:pt x="175" y="80"/>
                    <a:pt x="173" y="80"/>
                    <a:pt x="171" y="81"/>
                  </a:cubicBezTo>
                  <a:cubicBezTo>
                    <a:pt x="163" y="84"/>
                    <a:pt x="156" y="86"/>
                    <a:pt x="149" y="88"/>
                  </a:cubicBezTo>
                  <a:cubicBezTo>
                    <a:pt x="135" y="91"/>
                    <a:pt x="121" y="95"/>
                    <a:pt x="107" y="98"/>
                  </a:cubicBezTo>
                  <a:cubicBezTo>
                    <a:pt x="93" y="101"/>
                    <a:pt x="79" y="104"/>
                    <a:pt x="65" y="108"/>
                  </a:cubicBezTo>
                  <a:cubicBezTo>
                    <a:pt x="52" y="112"/>
                    <a:pt x="38" y="115"/>
                    <a:pt x="25" y="120"/>
                  </a:cubicBezTo>
                  <a:cubicBezTo>
                    <a:pt x="23" y="119"/>
                    <a:pt x="21" y="118"/>
                    <a:pt x="19" y="117"/>
                  </a:cubicBezTo>
                  <a:cubicBezTo>
                    <a:pt x="26" y="114"/>
                    <a:pt x="33" y="113"/>
                    <a:pt x="40" y="111"/>
                  </a:cubicBezTo>
                  <a:cubicBezTo>
                    <a:pt x="48" y="109"/>
                    <a:pt x="55" y="107"/>
                    <a:pt x="63" y="105"/>
                  </a:cubicBezTo>
                  <a:cubicBezTo>
                    <a:pt x="77" y="101"/>
                    <a:pt x="92" y="96"/>
                    <a:pt x="106" y="93"/>
                  </a:cubicBezTo>
                  <a:cubicBezTo>
                    <a:pt x="110" y="92"/>
                    <a:pt x="113" y="91"/>
                    <a:pt x="116" y="91"/>
                  </a:cubicBezTo>
                  <a:cubicBezTo>
                    <a:pt x="126" y="88"/>
                    <a:pt x="137" y="85"/>
                    <a:pt x="147" y="83"/>
                  </a:cubicBezTo>
                  <a:close/>
                  <a:moveTo>
                    <a:pt x="32" y="123"/>
                  </a:moveTo>
                  <a:cubicBezTo>
                    <a:pt x="32" y="123"/>
                    <a:pt x="32" y="123"/>
                    <a:pt x="32" y="123"/>
                  </a:cubicBezTo>
                  <a:cubicBezTo>
                    <a:pt x="30" y="122"/>
                    <a:pt x="28" y="122"/>
                    <a:pt x="26" y="121"/>
                  </a:cubicBezTo>
                  <a:cubicBezTo>
                    <a:pt x="48" y="118"/>
                    <a:pt x="68" y="112"/>
                    <a:pt x="89" y="107"/>
                  </a:cubicBezTo>
                  <a:cubicBezTo>
                    <a:pt x="82" y="109"/>
                    <a:pt x="75" y="111"/>
                    <a:pt x="68" y="113"/>
                  </a:cubicBezTo>
                  <a:cubicBezTo>
                    <a:pt x="56" y="116"/>
                    <a:pt x="45" y="119"/>
                    <a:pt x="34" y="123"/>
                  </a:cubicBezTo>
                  <a:cubicBezTo>
                    <a:pt x="33" y="122"/>
                    <a:pt x="33" y="123"/>
                    <a:pt x="32" y="123"/>
                  </a:cubicBezTo>
                  <a:close/>
                  <a:moveTo>
                    <a:pt x="38" y="127"/>
                  </a:moveTo>
                  <a:cubicBezTo>
                    <a:pt x="37" y="126"/>
                    <a:pt x="35" y="125"/>
                    <a:pt x="33" y="124"/>
                  </a:cubicBezTo>
                  <a:cubicBezTo>
                    <a:pt x="43" y="123"/>
                    <a:pt x="53" y="120"/>
                    <a:pt x="62" y="118"/>
                  </a:cubicBezTo>
                  <a:cubicBezTo>
                    <a:pt x="74" y="115"/>
                    <a:pt x="85" y="112"/>
                    <a:pt x="96" y="108"/>
                  </a:cubicBezTo>
                  <a:cubicBezTo>
                    <a:pt x="113" y="104"/>
                    <a:pt x="131" y="101"/>
                    <a:pt x="149" y="97"/>
                  </a:cubicBezTo>
                  <a:cubicBezTo>
                    <a:pt x="147" y="98"/>
                    <a:pt x="144" y="98"/>
                    <a:pt x="142" y="99"/>
                  </a:cubicBezTo>
                  <a:cubicBezTo>
                    <a:pt x="131" y="102"/>
                    <a:pt x="119" y="103"/>
                    <a:pt x="108" y="106"/>
                  </a:cubicBezTo>
                  <a:cubicBezTo>
                    <a:pt x="85" y="112"/>
                    <a:pt x="62" y="120"/>
                    <a:pt x="38" y="127"/>
                  </a:cubicBezTo>
                  <a:close/>
                  <a:moveTo>
                    <a:pt x="50" y="125"/>
                  </a:moveTo>
                  <a:cubicBezTo>
                    <a:pt x="55" y="123"/>
                    <a:pt x="61" y="123"/>
                    <a:pt x="66" y="121"/>
                  </a:cubicBezTo>
                  <a:cubicBezTo>
                    <a:pt x="77" y="119"/>
                    <a:pt x="88" y="115"/>
                    <a:pt x="99" y="112"/>
                  </a:cubicBezTo>
                  <a:cubicBezTo>
                    <a:pt x="117" y="106"/>
                    <a:pt x="136" y="103"/>
                    <a:pt x="154" y="99"/>
                  </a:cubicBezTo>
                  <a:cubicBezTo>
                    <a:pt x="152" y="100"/>
                    <a:pt x="150" y="101"/>
                    <a:pt x="147" y="102"/>
                  </a:cubicBezTo>
                  <a:cubicBezTo>
                    <a:pt x="140" y="104"/>
                    <a:pt x="132" y="106"/>
                    <a:pt x="125" y="108"/>
                  </a:cubicBezTo>
                  <a:cubicBezTo>
                    <a:pt x="110" y="111"/>
                    <a:pt x="95" y="116"/>
                    <a:pt x="81" y="120"/>
                  </a:cubicBezTo>
                  <a:cubicBezTo>
                    <a:pt x="77" y="122"/>
                    <a:pt x="73" y="123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0" y="125"/>
                    <a:pt x="53" y="126"/>
                    <a:pt x="46" y="130"/>
                  </a:cubicBezTo>
                  <a:cubicBezTo>
                    <a:pt x="44" y="129"/>
                    <a:pt x="42" y="128"/>
                    <a:pt x="40" y="127"/>
                  </a:cubicBezTo>
                  <a:cubicBezTo>
                    <a:pt x="43" y="127"/>
                    <a:pt x="47" y="126"/>
                    <a:pt x="50" y="125"/>
                  </a:cubicBezTo>
                  <a:close/>
                  <a:moveTo>
                    <a:pt x="47" y="131"/>
                  </a:moveTo>
                  <a:cubicBezTo>
                    <a:pt x="49" y="130"/>
                    <a:pt x="51" y="129"/>
                    <a:pt x="53" y="128"/>
                  </a:cubicBezTo>
                  <a:cubicBezTo>
                    <a:pt x="56" y="127"/>
                    <a:pt x="59" y="126"/>
                    <a:pt x="62" y="126"/>
                  </a:cubicBezTo>
                  <a:cubicBezTo>
                    <a:pt x="62" y="126"/>
                    <a:pt x="61" y="126"/>
                    <a:pt x="60" y="126"/>
                  </a:cubicBezTo>
                  <a:cubicBezTo>
                    <a:pt x="57" y="127"/>
                    <a:pt x="54" y="129"/>
                    <a:pt x="50" y="130"/>
                  </a:cubicBezTo>
                  <a:cubicBezTo>
                    <a:pt x="49" y="130"/>
                    <a:pt x="48" y="130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lose/>
                  <a:moveTo>
                    <a:pt x="66" y="126"/>
                  </a:moveTo>
                  <a:cubicBezTo>
                    <a:pt x="67" y="125"/>
                    <a:pt x="68" y="125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7" y="124"/>
                    <a:pt x="84" y="122"/>
                    <a:pt x="92" y="120"/>
                  </a:cubicBezTo>
                  <a:cubicBezTo>
                    <a:pt x="107" y="117"/>
                    <a:pt x="122" y="114"/>
                    <a:pt x="137" y="110"/>
                  </a:cubicBezTo>
                  <a:cubicBezTo>
                    <a:pt x="137" y="110"/>
                    <a:pt x="138" y="110"/>
                    <a:pt x="138" y="110"/>
                  </a:cubicBezTo>
                  <a:cubicBezTo>
                    <a:pt x="111" y="119"/>
                    <a:pt x="83" y="124"/>
                    <a:pt x="56" y="134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2" y="133"/>
                    <a:pt x="50" y="132"/>
                    <a:pt x="48" y="131"/>
                  </a:cubicBezTo>
                  <a:cubicBezTo>
                    <a:pt x="54" y="129"/>
                    <a:pt x="60" y="127"/>
                    <a:pt x="66" y="126"/>
                  </a:cubicBezTo>
                  <a:close/>
                  <a:moveTo>
                    <a:pt x="109" y="158"/>
                  </a:move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7" y="158"/>
                    <a:pt x="108" y="158"/>
                    <a:pt x="106" y="158"/>
                  </a:cubicBezTo>
                  <a:cubicBezTo>
                    <a:pt x="102" y="158"/>
                    <a:pt x="107" y="156"/>
                    <a:pt x="108" y="155"/>
                  </a:cubicBezTo>
                  <a:cubicBezTo>
                    <a:pt x="110" y="155"/>
                    <a:pt x="112" y="154"/>
                    <a:pt x="113" y="154"/>
                  </a:cubicBezTo>
                  <a:cubicBezTo>
                    <a:pt x="112" y="155"/>
                    <a:pt x="110" y="157"/>
                    <a:pt x="109" y="158"/>
                  </a:cubicBezTo>
                  <a:close/>
                  <a:moveTo>
                    <a:pt x="114" y="152"/>
                  </a:moveTo>
                  <a:cubicBezTo>
                    <a:pt x="111" y="152"/>
                    <a:pt x="109" y="153"/>
                    <a:pt x="106" y="154"/>
                  </a:cubicBezTo>
                  <a:cubicBezTo>
                    <a:pt x="104" y="155"/>
                    <a:pt x="103" y="155"/>
                    <a:pt x="101" y="155"/>
                  </a:cubicBezTo>
                  <a:cubicBezTo>
                    <a:pt x="95" y="157"/>
                    <a:pt x="101" y="154"/>
                    <a:pt x="102" y="154"/>
                  </a:cubicBezTo>
                  <a:cubicBezTo>
                    <a:pt x="108" y="152"/>
                    <a:pt x="114" y="150"/>
                    <a:pt x="119" y="148"/>
                  </a:cubicBezTo>
                  <a:cubicBezTo>
                    <a:pt x="118" y="149"/>
                    <a:pt x="116" y="151"/>
                    <a:pt x="114" y="152"/>
                  </a:cubicBezTo>
                  <a:close/>
                  <a:moveTo>
                    <a:pt x="121" y="146"/>
                  </a:moveTo>
                  <a:cubicBezTo>
                    <a:pt x="116" y="147"/>
                    <a:pt x="111" y="148"/>
                    <a:pt x="106" y="149"/>
                  </a:cubicBezTo>
                  <a:cubicBezTo>
                    <a:pt x="104" y="150"/>
                    <a:pt x="101" y="151"/>
                    <a:pt x="99" y="152"/>
                  </a:cubicBezTo>
                  <a:cubicBezTo>
                    <a:pt x="98" y="152"/>
                    <a:pt x="97" y="152"/>
                    <a:pt x="96" y="153"/>
                  </a:cubicBezTo>
                  <a:cubicBezTo>
                    <a:pt x="94" y="153"/>
                    <a:pt x="93" y="153"/>
                    <a:pt x="92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3" y="153"/>
                    <a:pt x="94" y="153"/>
                    <a:pt x="95" y="153"/>
                  </a:cubicBezTo>
                  <a:cubicBezTo>
                    <a:pt x="104" y="149"/>
                    <a:pt x="113" y="147"/>
                    <a:pt x="123" y="144"/>
                  </a:cubicBezTo>
                  <a:cubicBezTo>
                    <a:pt x="122" y="145"/>
                    <a:pt x="121" y="145"/>
                    <a:pt x="121" y="146"/>
                  </a:cubicBezTo>
                  <a:close/>
                  <a:moveTo>
                    <a:pt x="106" y="146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4" y="148"/>
                    <a:pt x="93" y="149"/>
                    <a:pt x="92" y="149"/>
                  </a:cubicBezTo>
                  <a:cubicBezTo>
                    <a:pt x="91" y="149"/>
                    <a:pt x="83" y="151"/>
                    <a:pt x="88" y="149"/>
                  </a:cubicBezTo>
                  <a:cubicBezTo>
                    <a:pt x="102" y="145"/>
                    <a:pt x="117" y="141"/>
                    <a:pt x="131" y="136"/>
                  </a:cubicBezTo>
                  <a:cubicBezTo>
                    <a:pt x="128" y="138"/>
                    <a:pt x="126" y="140"/>
                    <a:pt x="124" y="142"/>
                  </a:cubicBezTo>
                  <a:cubicBezTo>
                    <a:pt x="118" y="144"/>
                    <a:pt x="112" y="145"/>
                    <a:pt x="106" y="146"/>
                  </a:cubicBezTo>
                  <a:close/>
                  <a:moveTo>
                    <a:pt x="132" y="134"/>
                  </a:moveTo>
                  <a:cubicBezTo>
                    <a:pt x="122" y="137"/>
                    <a:pt x="112" y="139"/>
                    <a:pt x="102" y="141"/>
                  </a:cubicBezTo>
                  <a:cubicBezTo>
                    <a:pt x="97" y="142"/>
                    <a:pt x="92" y="143"/>
                    <a:pt x="87" y="144"/>
                  </a:cubicBezTo>
                  <a:cubicBezTo>
                    <a:pt x="84" y="144"/>
                    <a:pt x="82" y="145"/>
                    <a:pt x="79" y="145"/>
                  </a:cubicBezTo>
                  <a:cubicBezTo>
                    <a:pt x="75" y="145"/>
                    <a:pt x="82" y="144"/>
                    <a:pt x="83" y="144"/>
                  </a:cubicBezTo>
                  <a:cubicBezTo>
                    <a:pt x="93" y="142"/>
                    <a:pt x="102" y="138"/>
                    <a:pt x="112" y="136"/>
                  </a:cubicBezTo>
                  <a:cubicBezTo>
                    <a:pt x="120" y="134"/>
                    <a:pt x="130" y="132"/>
                    <a:pt x="137" y="129"/>
                  </a:cubicBezTo>
                  <a:cubicBezTo>
                    <a:pt x="135" y="130"/>
                    <a:pt x="134" y="132"/>
                    <a:pt x="132" y="134"/>
                  </a:cubicBezTo>
                  <a:close/>
                  <a:moveTo>
                    <a:pt x="138" y="127"/>
                  </a:moveTo>
                  <a:cubicBezTo>
                    <a:pt x="138" y="127"/>
                    <a:pt x="138" y="127"/>
                    <a:pt x="138" y="127"/>
                  </a:cubicBezTo>
                  <a:cubicBezTo>
                    <a:pt x="126" y="131"/>
                    <a:pt x="114" y="133"/>
                    <a:pt x="102" y="135"/>
                  </a:cubicBezTo>
                  <a:cubicBezTo>
                    <a:pt x="96" y="137"/>
                    <a:pt x="89" y="138"/>
                    <a:pt x="82" y="139"/>
                  </a:cubicBezTo>
                  <a:cubicBezTo>
                    <a:pt x="79" y="140"/>
                    <a:pt x="75" y="141"/>
                    <a:pt x="72" y="141"/>
                  </a:cubicBezTo>
                  <a:cubicBezTo>
                    <a:pt x="71" y="141"/>
                    <a:pt x="66" y="142"/>
                    <a:pt x="71" y="140"/>
                  </a:cubicBezTo>
                  <a:cubicBezTo>
                    <a:pt x="72" y="140"/>
                    <a:pt x="73" y="140"/>
                    <a:pt x="74" y="140"/>
                  </a:cubicBezTo>
                  <a:cubicBezTo>
                    <a:pt x="87" y="137"/>
                    <a:pt x="99" y="134"/>
                    <a:pt x="112" y="130"/>
                  </a:cubicBezTo>
                  <a:cubicBezTo>
                    <a:pt x="122" y="127"/>
                    <a:pt x="134" y="126"/>
                    <a:pt x="144" y="121"/>
                  </a:cubicBezTo>
                  <a:cubicBezTo>
                    <a:pt x="142" y="123"/>
                    <a:pt x="140" y="125"/>
                    <a:pt x="138" y="127"/>
                  </a:cubicBezTo>
                  <a:close/>
                  <a:moveTo>
                    <a:pt x="145" y="119"/>
                  </a:moveTo>
                  <a:cubicBezTo>
                    <a:pt x="145" y="120"/>
                    <a:pt x="145" y="120"/>
                    <a:pt x="144" y="120"/>
                  </a:cubicBezTo>
                  <a:cubicBezTo>
                    <a:pt x="144" y="119"/>
                    <a:pt x="143" y="120"/>
                    <a:pt x="142" y="121"/>
                  </a:cubicBezTo>
                  <a:cubicBezTo>
                    <a:pt x="137" y="123"/>
                    <a:pt x="132" y="124"/>
                    <a:pt x="128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6" y="126"/>
                    <a:pt x="125" y="126"/>
                    <a:pt x="125" y="126"/>
                  </a:cubicBezTo>
                  <a:cubicBezTo>
                    <a:pt x="118" y="128"/>
                    <a:pt x="111" y="129"/>
                    <a:pt x="104" y="130"/>
                  </a:cubicBezTo>
                  <a:cubicBezTo>
                    <a:pt x="96" y="132"/>
                    <a:pt x="88" y="133"/>
                    <a:pt x="80" y="135"/>
                  </a:cubicBezTo>
                  <a:cubicBezTo>
                    <a:pt x="77" y="135"/>
                    <a:pt x="73" y="136"/>
                    <a:pt x="70" y="136"/>
                  </a:cubicBezTo>
                  <a:cubicBezTo>
                    <a:pt x="69" y="137"/>
                    <a:pt x="68" y="137"/>
                    <a:pt x="68" y="137"/>
                  </a:cubicBezTo>
                  <a:cubicBezTo>
                    <a:pt x="82" y="132"/>
                    <a:pt x="96" y="128"/>
                    <a:pt x="110" y="124"/>
                  </a:cubicBezTo>
                  <a:cubicBezTo>
                    <a:pt x="116" y="122"/>
                    <a:pt x="122" y="120"/>
                    <a:pt x="128" y="118"/>
                  </a:cubicBezTo>
                  <a:cubicBezTo>
                    <a:pt x="133" y="117"/>
                    <a:pt x="137" y="115"/>
                    <a:pt x="142" y="114"/>
                  </a:cubicBezTo>
                  <a:cubicBezTo>
                    <a:pt x="145" y="113"/>
                    <a:pt x="148" y="112"/>
                    <a:pt x="152" y="111"/>
                  </a:cubicBezTo>
                  <a:cubicBezTo>
                    <a:pt x="152" y="111"/>
                    <a:pt x="152" y="111"/>
                    <a:pt x="153" y="111"/>
                  </a:cubicBezTo>
                  <a:cubicBezTo>
                    <a:pt x="150" y="114"/>
                    <a:pt x="148" y="117"/>
                    <a:pt x="145" y="119"/>
                  </a:cubicBezTo>
                  <a:close/>
                  <a:moveTo>
                    <a:pt x="154" y="110"/>
                  </a:moveTo>
                  <a:cubicBezTo>
                    <a:pt x="149" y="111"/>
                    <a:pt x="144" y="113"/>
                    <a:pt x="140" y="114"/>
                  </a:cubicBezTo>
                  <a:cubicBezTo>
                    <a:pt x="138" y="115"/>
                    <a:pt x="136" y="115"/>
                    <a:pt x="134" y="115"/>
                  </a:cubicBezTo>
                  <a:cubicBezTo>
                    <a:pt x="132" y="116"/>
                    <a:pt x="131" y="116"/>
                    <a:pt x="129" y="117"/>
                  </a:cubicBezTo>
                  <a:cubicBezTo>
                    <a:pt x="120" y="119"/>
                    <a:pt x="112" y="121"/>
                    <a:pt x="103" y="123"/>
                  </a:cubicBezTo>
                  <a:cubicBezTo>
                    <a:pt x="95" y="125"/>
                    <a:pt x="86" y="128"/>
                    <a:pt x="77" y="130"/>
                  </a:cubicBezTo>
                  <a:cubicBezTo>
                    <a:pt x="73" y="130"/>
                    <a:pt x="69" y="132"/>
                    <a:pt x="65" y="133"/>
                  </a:cubicBezTo>
                  <a:cubicBezTo>
                    <a:pt x="63" y="133"/>
                    <a:pt x="60" y="134"/>
                    <a:pt x="58" y="134"/>
                  </a:cubicBezTo>
                  <a:cubicBezTo>
                    <a:pt x="53" y="135"/>
                    <a:pt x="60" y="133"/>
                    <a:pt x="61" y="133"/>
                  </a:cubicBezTo>
                  <a:cubicBezTo>
                    <a:pt x="78" y="128"/>
                    <a:pt x="96" y="123"/>
                    <a:pt x="113" y="118"/>
                  </a:cubicBezTo>
                  <a:cubicBezTo>
                    <a:pt x="122" y="116"/>
                    <a:pt x="131" y="113"/>
                    <a:pt x="139" y="110"/>
                  </a:cubicBezTo>
                  <a:cubicBezTo>
                    <a:pt x="146" y="108"/>
                    <a:pt x="153" y="107"/>
                    <a:pt x="159" y="104"/>
                  </a:cubicBezTo>
                  <a:cubicBezTo>
                    <a:pt x="159" y="104"/>
                    <a:pt x="159" y="104"/>
                    <a:pt x="159" y="104"/>
                  </a:cubicBezTo>
                  <a:cubicBezTo>
                    <a:pt x="158" y="106"/>
                    <a:pt x="156" y="108"/>
                    <a:pt x="154" y="110"/>
                  </a:cubicBezTo>
                  <a:close/>
                  <a:moveTo>
                    <a:pt x="75" y="131"/>
                  </a:moveTo>
                  <a:cubicBezTo>
                    <a:pt x="84" y="129"/>
                    <a:pt x="92" y="127"/>
                    <a:pt x="100" y="125"/>
                  </a:cubicBezTo>
                  <a:cubicBezTo>
                    <a:pt x="106" y="124"/>
                    <a:pt x="111" y="122"/>
                    <a:pt x="117" y="121"/>
                  </a:cubicBezTo>
                  <a:cubicBezTo>
                    <a:pt x="114" y="122"/>
                    <a:pt x="112" y="122"/>
                    <a:pt x="110" y="123"/>
                  </a:cubicBezTo>
                  <a:cubicBezTo>
                    <a:pt x="101" y="126"/>
                    <a:pt x="93" y="128"/>
                    <a:pt x="85" y="130"/>
                  </a:cubicBezTo>
                  <a:cubicBezTo>
                    <a:pt x="78" y="133"/>
                    <a:pt x="71" y="135"/>
                    <a:pt x="63" y="137"/>
                  </a:cubicBezTo>
                  <a:cubicBezTo>
                    <a:pt x="63" y="137"/>
                    <a:pt x="63" y="137"/>
                    <a:pt x="62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61" y="138"/>
                    <a:pt x="61" y="137"/>
                    <a:pt x="60" y="137"/>
                  </a:cubicBezTo>
                  <a:cubicBezTo>
                    <a:pt x="59" y="136"/>
                    <a:pt x="57" y="136"/>
                    <a:pt x="56" y="135"/>
                  </a:cubicBezTo>
                  <a:cubicBezTo>
                    <a:pt x="62" y="134"/>
                    <a:pt x="69" y="132"/>
                    <a:pt x="75" y="131"/>
                  </a:cubicBezTo>
                  <a:close/>
                  <a:moveTo>
                    <a:pt x="104" y="131"/>
                  </a:moveTo>
                  <a:cubicBezTo>
                    <a:pt x="106" y="131"/>
                    <a:pt x="108" y="130"/>
                    <a:pt x="110" y="130"/>
                  </a:cubicBezTo>
                  <a:cubicBezTo>
                    <a:pt x="108" y="130"/>
                    <a:pt x="106" y="131"/>
                    <a:pt x="104" y="131"/>
                  </a:cubicBezTo>
                  <a:cubicBezTo>
                    <a:pt x="97" y="133"/>
                    <a:pt x="90" y="135"/>
                    <a:pt x="83" y="137"/>
                  </a:cubicBezTo>
                  <a:cubicBezTo>
                    <a:pt x="80" y="137"/>
                    <a:pt x="77" y="138"/>
                    <a:pt x="74" y="139"/>
                  </a:cubicBezTo>
                  <a:cubicBezTo>
                    <a:pt x="72" y="139"/>
                    <a:pt x="70" y="140"/>
                    <a:pt x="68" y="141"/>
                  </a:cubicBezTo>
                  <a:cubicBezTo>
                    <a:pt x="66" y="140"/>
                    <a:pt x="65" y="139"/>
                    <a:pt x="63" y="138"/>
                  </a:cubicBezTo>
                  <a:cubicBezTo>
                    <a:pt x="77" y="136"/>
                    <a:pt x="90" y="134"/>
                    <a:pt x="104" y="131"/>
                  </a:cubicBezTo>
                  <a:close/>
                  <a:moveTo>
                    <a:pt x="102" y="136"/>
                  </a:moveTo>
                  <a:cubicBezTo>
                    <a:pt x="113" y="134"/>
                    <a:pt x="124" y="132"/>
                    <a:pt x="135" y="129"/>
                  </a:cubicBezTo>
                  <a:cubicBezTo>
                    <a:pt x="133" y="130"/>
                    <a:pt x="132" y="130"/>
                    <a:pt x="130" y="131"/>
                  </a:cubicBezTo>
                  <a:cubicBezTo>
                    <a:pt x="128" y="131"/>
                    <a:pt x="125" y="132"/>
                    <a:pt x="123" y="132"/>
                  </a:cubicBezTo>
                  <a:cubicBezTo>
                    <a:pt x="118" y="134"/>
                    <a:pt x="112" y="135"/>
                    <a:pt x="107" y="136"/>
                  </a:cubicBezTo>
                  <a:cubicBezTo>
                    <a:pt x="101" y="137"/>
                    <a:pt x="96" y="139"/>
                    <a:pt x="90" y="141"/>
                  </a:cubicBezTo>
                  <a:cubicBezTo>
                    <a:pt x="86" y="143"/>
                    <a:pt x="81" y="143"/>
                    <a:pt x="76" y="145"/>
                  </a:cubicBezTo>
                  <a:cubicBezTo>
                    <a:pt x="74" y="144"/>
                    <a:pt x="72" y="143"/>
                    <a:pt x="70" y="142"/>
                  </a:cubicBezTo>
                  <a:cubicBezTo>
                    <a:pt x="81" y="141"/>
                    <a:pt x="91" y="138"/>
                    <a:pt x="102" y="136"/>
                  </a:cubicBezTo>
                  <a:close/>
                  <a:moveTo>
                    <a:pt x="99" y="143"/>
                  </a:moveTo>
                  <a:cubicBezTo>
                    <a:pt x="108" y="141"/>
                    <a:pt x="117" y="138"/>
                    <a:pt x="127" y="136"/>
                  </a:cubicBezTo>
                  <a:cubicBezTo>
                    <a:pt x="127" y="136"/>
                    <a:pt x="128" y="136"/>
                    <a:pt x="128" y="136"/>
                  </a:cubicBezTo>
                  <a:cubicBezTo>
                    <a:pt x="127" y="136"/>
                    <a:pt x="126" y="137"/>
                    <a:pt x="125" y="137"/>
                  </a:cubicBezTo>
                  <a:cubicBezTo>
                    <a:pt x="121" y="139"/>
                    <a:pt x="116" y="140"/>
                    <a:pt x="112" y="142"/>
                  </a:cubicBezTo>
                  <a:cubicBezTo>
                    <a:pt x="107" y="143"/>
                    <a:pt x="102" y="144"/>
                    <a:pt x="98" y="146"/>
                  </a:cubicBezTo>
                  <a:cubicBezTo>
                    <a:pt x="94" y="147"/>
                    <a:pt x="89" y="148"/>
                    <a:pt x="85" y="150"/>
                  </a:cubicBezTo>
                  <a:cubicBezTo>
                    <a:pt x="83" y="148"/>
                    <a:pt x="80" y="147"/>
                    <a:pt x="78" y="146"/>
                  </a:cubicBezTo>
                  <a:cubicBezTo>
                    <a:pt x="85" y="146"/>
                    <a:pt x="92" y="144"/>
                    <a:pt x="99" y="143"/>
                  </a:cubicBezTo>
                  <a:close/>
                  <a:moveTo>
                    <a:pt x="101" y="148"/>
                  </a:moveTo>
                  <a:cubicBezTo>
                    <a:pt x="106" y="147"/>
                    <a:pt x="111" y="146"/>
                    <a:pt x="117" y="145"/>
                  </a:cubicBezTo>
                  <a:cubicBezTo>
                    <a:pt x="115" y="145"/>
                    <a:pt x="114" y="146"/>
                    <a:pt x="112" y="146"/>
                  </a:cubicBezTo>
                  <a:cubicBezTo>
                    <a:pt x="105" y="148"/>
                    <a:pt x="99" y="150"/>
                    <a:pt x="92" y="153"/>
                  </a:cubicBezTo>
                  <a:cubicBezTo>
                    <a:pt x="92" y="153"/>
                    <a:pt x="91" y="153"/>
                    <a:pt x="91" y="153"/>
                  </a:cubicBezTo>
                  <a:cubicBezTo>
                    <a:pt x="90" y="152"/>
                    <a:pt x="89" y="151"/>
                    <a:pt x="87" y="151"/>
                  </a:cubicBezTo>
                  <a:cubicBezTo>
                    <a:pt x="92" y="150"/>
                    <a:pt x="97" y="148"/>
                    <a:pt x="101" y="148"/>
                  </a:cubicBezTo>
                  <a:close/>
                  <a:moveTo>
                    <a:pt x="104" y="151"/>
                  </a:moveTo>
                  <a:cubicBezTo>
                    <a:pt x="108" y="149"/>
                    <a:pt x="113" y="148"/>
                    <a:pt x="118" y="147"/>
                  </a:cubicBezTo>
                  <a:cubicBezTo>
                    <a:pt x="123" y="146"/>
                    <a:pt x="115" y="149"/>
                    <a:pt x="115" y="149"/>
                  </a:cubicBezTo>
                  <a:cubicBezTo>
                    <a:pt x="113" y="150"/>
                    <a:pt x="110" y="150"/>
                    <a:pt x="108" y="151"/>
                  </a:cubicBezTo>
                  <a:cubicBezTo>
                    <a:pt x="104" y="152"/>
                    <a:pt x="100" y="153"/>
                    <a:pt x="97" y="155"/>
                  </a:cubicBezTo>
                  <a:cubicBezTo>
                    <a:pt x="97" y="155"/>
                    <a:pt x="97" y="155"/>
                    <a:pt x="97" y="156"/>
                  </a:cubicBezTo>
                  <a:cubicBezTo>
                    <a:pt x="96" y="155"/>
                    <a:pt x="94" y="154"/>
                    <a:pt x="93" y="154"/>
                  </a:cubicBezTo>
                  <a:cubicBezTo>
                    <a:pt x="97" y="153"/>
                    <a:pt x="100" y="152"/>
                    <a:pt x="104" y="151"/>
                  </a:cubicBezTo>
                  <a:close/>
                  <a:moveTo>
                    <a:pt x="105" y="155"/>
                  </a:moveTo>
                  <a:cubicBezTo>
                    <a:pt x="106" y="155"/>
                    <a:pt x="107" y="154"/>
                    <a:pt x="109" y="154"/>
                  </a:cubicBezTo>
                  <a:cubicBezTo>
                    <a:pt x="109" y="154"/>
                    <a:pt x="115" y="152"/>
                    <a:pt x="113" y="153"/>
                  </a:cubicBezTo>
                  <a:cubicBezTo>
                    <a:pt x="109" y="155"/>
                    <a:pt x="105" y="155"/>
                    <a:pt x="103" y="158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1" y="158"/>
                    <a:pt x="100" y="157"/>
                    <a:pt x="98" y="156"/>
                  </a:cubicBezTo>
                  <a:cubicBezTo>
                    <a:pt x="100" y="156"/>
                    <a:pt x="102" y="156"/>
                    <a:pt x="105" y="155"/>
                  </a:cubicBezTo>
                  <a:close/>
                  <a:moveTo>
                    <a:pt x="103" y="159"/>
                  </a:moveTo>
                  <a:cubicBezTo>
                    <a:pt x="103" y="159"/>
                    <a:pt x="107" y="158"/>
                    <a:pt x="107" y="159"/>
                  </a:cubicBezTo>
                  <a:cubicBezTo>
                    <a:pt x="107" y="160"/>
                    <a:pt x="106" y="160"/>
                    <a:pt x="106" y="161"/>
                  </a:cubicBezTo>
                  <a:cubicBezTo>
                    <a:pt x="105" y="160"/>
                    <a:pt x="104" y="159"/>
                    <a:pt x="103" y="159"/>
                  </a:cubicBezTo>
                  <a:cubicBezTo>
                    <a:pt x="103" y="159"/>
                    <a:pt x="103" y="159"/>
                    <a:pt x="103" y="159"/>
                  </a:cubicBezTo>
                  <a:close/>
                  <a:moveTo>
                    <a:pt x="161" y="102"/>
                  </a:moveTo>
                  <a:cubicBezTo>
                    <a:pt x="141" y="110"/>
                    <a:pt x="120" y="113"/>
                    <a:pt x="99" y="118"/>
                  </a:cubicBezTo>
                  <a:cubicBezTo>
                    <a:pt x="91" y="120"/>
                    <a:pt x="83" y="122"/>
                    <a:pt x="75" y="123"/>
                  </a:cubicBezTo>
                  <a:cubicBezTo>
                    <a:pt x="79" y="122"/>
                    <a:pt x="84" y="120"/>
                    <a:pt x="88" y="119"/>
                  </a:cubicBezTo>
                  <a:cubicBezTo>
                    <a:pt x="103" y="114"/>
                    <a:pt x="117" y="110"/>
                    <a:pt x="132" y="106"/>
                  </a:cubicBezTo>
                  <a:cubicBezTo>
                    <a:pt x="139" y="105"/>
                    <a:pt x="146" y="103"/>
                    <a:pt x="153" y="101"/>
                  </a:cubicBezTo>
                  <a:cubicBezTo>
                    <a:pt x="156" y="100"/>
                    <a:pt x="159" y="99"/>
                    <a:pt x="162" y="97"/>
                  </a:cubicBezTo>
                  <a:cubicBezTo>
                    <a:pt x="163" y="97"/>
                    <a:pt x="163" y="97"/>
                    <a:pt x="164" y="97"/>
                  </a:cubicBezTo>
                  <a:cubicBezTo>
                    <a:pt x="165" y="97"/>
                    <a:pt x="166" y="97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4" y="98"/>
                    <a:pt x="163" y="100"/>
                    <a:pt x="161" y="102"/>
                  </a:cubicBezTo>
                  <a:close/>
                  <a:moveTo>
                    <a:pt x="167" y="95"/>
                  </a:moveTo>
                  <a:cubicBezTo>
                    <a:pt x="167" y="95"/>
                    <a:pt x="167" y="95"/>
                    <a:pt x="167" y="95"/>
                  </a:cubicBezTo>
                  <a:cubicBezTo>
                    <a:pt x="165" y="96"/>
                    <a:pt x="163" y="96"/>
                    <a:pt x="161" y="97"/>
                  </a:cubicBezTo>
                  <a:cubicBezTo>
                    <a:pt x="160" y="97"/>
                    <a:pt x="159" y="97"/>
                    <a:pt x="158" y="98"/>
                  </a:cubicBezTo>
                  <a:cubicBezTo>
                    <a:pt x="143" y="101"/>
                    <a:pt x="128" y="103"/>
                    <a:pt x="113" y="107"/>
                  </a:cubicBezTo>
                  <a:cubicBezTo>
                    <a:pt x="98" y="111"/>
                    <a:pt x="84" y="115"/>
                    <a:pt x="69" y="120"/>
                  </a:cubicBezTo>
                  <a:cubicBezTo>
                    <a:pt x="64" y="121"/>
                    <a:pt x="59" y="122"/>
                    <a:pt x="54" y="123"/>
                  </a:cubicBezTo>
                  <a:cubicBezTo>
                    <a:pt x="69" y="118"/>
                    <a:pt x="83" y="114"/>
                    <a:pt x="98" y="110"/>
                  </a:cubicBezTo>
                  <a:cubicBezTo>
                    <a:pt x="112" y="106"/>
                    <a:pt x="127" y="103"/>
                    <a:pt x="142" y="100"/>
                  </a:cubicBezTo>
                  <a:cubicBezTo>
                    <a:pt x="151" y="98"/>
                    <a:pt x="159" y="95"/>
                    <a:pt x="167" y="93"/>
                  </a:cubicBezTo>
                  <a:cubicBezTo>
                    <a:pt x="168" y="93"/>
                    <a:pt x="169" y="93"/>
                    <a:pt x="169" y="93"/>
                  </a:cubicBezTo>
                  <a:cubicBezTo>
                    <a:pt x="169" y="93"/>
                    <a:pt x="170" y="92"/>
                    <a:pt x="170" y="92"/>
                  </a:cubicBezTo>
                  <a:cubicBezTo>
                    <a:pt x="169" y="93"/>
                    <a:pt x="168" y="94"/>
                    <a:pt x="167" y="95"/>
                  </a:cubicBezTo>
                  <a:close/>
                  <a:moveTo>
                    <a:pt x="171" y="91"/>
                  </a:moveTo>
                  <a:cubicBezTo>
                    <a:pt x="171" y="91"/>
                    <a:pt x="171" y="91"/>
                    <a:pt x="171" y="91"/>
                  </a:cubicBezTo>
                  <a:cubicBezTo>
                    <a:pt x="156" y="95"/>
                    <a:pt x="141" y="98"/>
                    <a:pt x="126" y="101"/>
                  </a:cubicBezTo>
                  <a:cubicBezTo>
                    <a:pt x="111" y="104"/>
                    <a:pt x="96" y="108"/>
                    <a:pt x="82" y="112"/>
                  </a:cubicBezTo>
                  <a:cubicBezTo>
                    <a:pt x="67" y="116"/>
                    <a:pt x="52" y="120"/>
                    <a:pt x="38" y="123"/>
                  </a:cubicBezTo>
                  <a:cubicBezTo>
                    <a:pt x="37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7" y="123"/>
                    <a:pt x="38" y="122"/>
                  </a:cubicBezTo>
                  <a:cubicBezTo>
                    <a:pt x="41" y="121"/>
                    <a:pt x="44" y="120"/>
                    <a:pt x="48" y="119"/>
                  </a:cubicBezTo>
                  <a:cubicBezTo>
                    <a:pt x="56" y="116"/>
                    <a:pt x="64" y="115"/>
                    <a:pt x="71" y="113"/>
                  </a:cubicBezTo>
                  <a:cubicBezTo>
                    <a:pt x="86" y="109"/>
                    <a:pt x="101" y="104"/>
                    <a:pt x="116" y="101"/>
                  </a:cubicBezTo>
                  <a:cubicBezTo>
                    <a:pt x="131" y="98"/>
                    <a:pt x="146" y="95"/>
                    <a:pt x="161" y="90"/>
                  </a:cubicBezTo>
                  <a:cubicBezTo>
                    <a:pt x="164" y="89"/>
                    <a:pt x="168" y="88"/>
                    <a:pt x="171" y="87"/>
                  </a:cubicBezTo>
                  <a:cubicBezTo>
                    <a:pt x="171" y="87"/>
                    <a:pt x="171" y="87"/>
                    <a:pt x="172" y="86"/>
                  </a:cubicBezTo>
                  <a:cubicBezTo>
                    <a:pt x="173" y="86"/>
                    <a:pt x="175" y="85"/>
                    <a:pt x="177" y="85"/>
                  </a:cubicBezTo>
                  <a:cubicBezTo>
                    <a:pt x="175" y="87"/>
                    <a:pt x="173" y="89"/>
                    <a:pt x="171" y="91"/>
                  </a:cubicBezTo>
                  <a:close/>
                  <a:moveTo>
                    <a:pt x="108" y="102"/>
                  </a:moveTo>
                  <a:cubicBezTo>
                    <a:pt x="118" y="99"/>
                    <a:pt x="128" y="97"/>
                    <a:pt x="139" y="95"/>
                  </a:cubicBezTo>
                  <a:cubicBezTo>
                    <a:pt x="144" y="94"/>
                    <a:pt x="148" y="93"/>
                    <a:pt x="153" y="92"/>
                  </a:cubicBezTo>
                  <a:cubicBezTo>
                    <a:pt x="150" y="93"/>
                    <a:pt x="146" y="94"/>
                    <a:pt x="143" y="95"/>
                  </a:cubicBezTo>
                  <a:cubicBezTo>
                    <a:pt x="131" y="97"/>
                    <a:pt x="119" y="100"/>
                    <a:pt x="108" y="102"/>
                  </a:cubicBezTo>
                  <a:close/>
                  <a:moveTo>
                    <a:pt x="177" y="84"/>
                  </a:moveTo>
                  <a:cubicBezTo>
                    <a:pt x="177" y="84"/>
                    <a:pt x="177" y="84"/>
                    <a:pt x="177" y="84"/>
                  </a:cubicBezTo>
                  <a:cubicBezTo>
                    <a:pt x="176" y="84"/>
                    <a:pt x="174" y="85"/>
                    <a:pt x="173" y="85"/>
                  </a:cubicBezTo>
                  <a:cubicBezTo>
                    <a:pt x="173" y="85"/>
                    <a:pt x="172" y="85"/>
                    <a:pt x="172" y="85"/>
                  </a:cubicBezTo>
                  <a:cubicBezTo>
                    <a:pt x="164" y="88"/>
                    <a:pt x="157" y="90"/>
                    <a:pt x="149" y="92"/>
                  </a:cubicBezTo>
                  <a:cubicBezTo>
                    <a:pt x="134" y="95"/>
                    <a:pt x="119" y="98"/>
                    <a:pt x="104" y="102"/>
                  </a:cubicBezTo>
                  <a:cubicBezTo>
                    <a:pt x="95" y="105"/>
                    <a:pt x="85" y="107"/>
                    <a:pt x="76" y="110"/>
                  </a:cubicBezTo>
                  <a:cubicBezTo>
                    <a:pt x="66" y="113"/>
                    <a:pt x="56" y="114"/>
                    <a:pt x="46" y="116"/>
                  </a:cubicBezTo>
                  <a:cubicBezTo>
                    <a:pt x="41" y="117"/>
                    <a:pt x="36" y="118"/>
                    <a:pt x="32" y="119"/>
                  </a:cubicBezTo>
                  <a:cubicBezTo>
                    <a:pt x="30" y="119"/>
                    <a:pt x="23" y="121"/>
                    <a:pt x="28" y="120"/>
                  </a:cubicBezTo>
                  <a:cubicBezTo>
                    <a:pt x="30" y="119"/>
                    <a:pt x="33" y="118"/>
                    <a:pt x="35" y="117"/>
                  </a:cubicBezTo>
                  <a:cubicBezTo>
                    <a:pt x="45" y="114"/>
                    <a:pt x="55" y="111"/>
                    <a:pt x="65" y="109"/>
                  </a:cubicBezTo>
                  <a:cubicBezTo>
                    <a:pt x="85" y="104"/>
                    <a:pt x="105" y="99"/>
                    <a:pt x="125" y="94"/>
                  </a:cubicBezTo>
                  <a:cubicBezTo>
                    <a:pt x="136" y="92"/>
                    <a:pt x="146" y="89"/>
                    <a:pt x="157" y="86"/>
                  </a:cubicBezTo>
                  <a:cubicBezTo>
                    <a:pt x="166" y="84"/>
                    <a:pt x="175" y="80"/>
                    <a:pt x="184" y="77"/>
                  </a:cubicBezTo>
                  <a:cubicBezTo>
                    <a:pt x="182" y="79"/>
                    <a:pt x="180" y="82"/>
                    <a:pt x="177" y="84"/>
                  </a:cubicBezTo>
                  <a:close/>
                  <a:moveTo>
                    <a:pt x="61" y="105"/>
                  </a:moveTo>
                  <a:cubicBezTo>
                    <a:pt x="54" y="107"/>
                    <a:pt x="47" y="108"/>
                    <a:pt x="40" y="110"/>
                  </a:cubicBezTo>
                  <a:cubicBezTo>
                    <a:pt x="33" y="112"/>
                    <a:pt x="26" y="113"/>
                    <a:pt x="20" y="116"/>
                  </a:cubicBezTo>
                  <a:cubicBezTo>
                    <a:pt x="19" y="116"/>
                    <a:pt x="19" y="116"/>
                    <a:pt x="18" y="117"/>
                  </a:cubicBezTo>
                  <a:cubicBezTo>
                    <a:pt x="16" y="116"/>
                    <a:pt x="14" y="114"/>
                    <a:pt x="12" y="113"/>
                  </a:cubicBezTo>
                  <a:cubicBezTo>
                    <a:pt x="18" y="113"/>
                    <a:pt x="23" y="111"/>
                    <a:pt x="29" y="109"/>
                  </a:cubicBezTo>
                  <a:cubicBezTo>
                    <a:pt x="36" y="107"/>
                    <a:pt x="43" y="105"/>
                    <a:pt x="51" y="103"/>
                  </a:cubicBezTo>
                  <a:cubicBezTo>
                    <a:pt x="65" y="100"/>
                    <a:pt x="79" y="98"/>
                    <a:pt x="93" y="95"/>
                  </a:cubicBezTo>
                  <a:cubicBezTo>
                    <a:pt x="82" y="98"/>
                    <a:pt x="72" y="102"/>
                    <a:pt x="61" y="105"/>
                  </a:cubicBezTo>
                  <a:close/>
                  <a:moveTo>
                    <a:pt x="58" y="139"/>
                  </a:moveTo>
                  <a:cubicBezTo>
                    <a:pt x="68" y="144"/>
                    <a:pt x="78" y="149"/>
                    <a:pt x="89" y="154"/>
                  </a:cubicBezTo>
                  <a:cubicBezTo>
                    <a:pt x="94" y="157"/>
                    <a:pt x="100" y="159"/>
                    <a:pt x="105" y="163"/>
                  </a:cubicBezTo>
                  <a:cubicBezTo>
                    <a:pt x="104" y="163"/>
                    <a:pt x="104" y="164"/>
                    <a:pt x="104" y="165"/>
                  </a:cubicBezTo>
                  <a:cubicBezTo>
                    <a:pt x="98" y="162"/>
                    <a:pt x="93" y="159"/>
                    <a:pt x="87" y="156"/>
                  </a:cubicBezTo>
                  <a:cubicBezTo>
                    <a:pt x="77" y="151"/>
                    <a:pt x="67" y="147"/>
                    <a:pt x="57" y="142"/>
                  </a:cubicBezTo>
                  <a:cubicBezTo>
                    <a:pt x="51" y="139"/>
                    <a:pt x="44" y="136"/>
                    <a:pt x="38" y="132"/>
                  </a:cubicBezTo>
                  <a:cubicBezTo>
                    <a:pt x="29" y="127"/>
                    <a:pt x="20" y="121"/>
                    <a:pt x="10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1" y="117"/>
                    <a:pt x="11" y="116"/>
                    <a:pt x="11" y="115"/>
                  </a:cubicBezTo>
                  <a:cubicBezTo>
                    <a:pt x="26" y="124"/>
                    <a:pt x="43" y="131"/>
                    <a:pt x="58" y="139"/>
                  </a:cubicBezTo>
                  <a:close/>
                  <a:moveTo>
                    <a:pt x="198" y="61"/>
                  </a:moveTo>
                  <a:cubicBezTo>
                    <a:pt x="198" y="61"/>
                    <a:pt x="198" y="62"/>
                    <a:pt x="198" y="62"/>
                  </a:cubicBezTo>
                  <a:cubicBezTo>
                    <a:pt x="183" y="64"/>
                    <a:pt x="168" y="68"/>
                    <a:pt x="153" y="70"/>
                  </a:cubicBezTo>
                  <a:cubicBezTo>
                    <a:pt x="138" y="73"/>
                    <a:pt x="122" y="76"/>
                    <a:pt x="107" y="80"/>
                  </a:cubicBezTo>
                  <a:cubicBezTo>
                    <a:pt x="92" y="83"/>
                    <a:pt x="77" y="88"/>
                    <a:pt x="62" y="92"/>
                  </a:cubicBezTo>
                  <a:cubicBezTo>
                    <a:pt x="54" y="94"/>
                    <a:pt x="47" y="96"/>
                    <a:pt x="40" y="98"/>
                  </a:cubicBezTo>
                  <a:cubicBezTo>
                    <a:pt x="37" y="99"/>
                    <a:pt x="35" y="100"/>
                    <a:pt x="32" y="100"/>
                  </a:cubicBezTo>
                  <a:cubicBezTo>
                    <a:pt x="42" y="97"/>
                    <a:pt x="51" y="94"/>
                    <a:pt x="61" y="91"/>
                  </a:cubicBezTo>
                  <a:cubicBezTo>
                    <a:pt x="76" y="86"/>
                    <a:pt x="90" y="82"/>
                    <a:pt x="105" y="79"/>
                  </a:cubicBezTo>
                  <a:cubicBezTo>
                    <a:pt x="120" y="75"/>
                    <a:pt x="135" y="71"/>
                    <a:pt x="150" y="68"/>
                  </a:cubicBezTo>
                  <a:cubicBezTo>
                    <a:pt x="164" y="66"/>
                    <a:pt x="178" y="64"/>
                    <a:pt x="192" y="60"/>
                  </a:cubicBezTo>
                  <a:cubicBezTo>
                    <a:pt x="196" y="60"/>
                    <a:pt x="199" y="58"/>
                    <a:pt x="202" y="57"/>
                  </a:cubicBezTo>
                  <a:cubicBezTo>
                    <a:pt x="201" y="58"/>
                    <a:pt x="200" y="60"/>
                    <a:pt x="198" y="61"/>
                  </a:cubicBezTo>
                  <a:close/>
                  <a:moveTo>
                    <a:pt x="190" y="70"/>
                  </a:moveTo>
                  <a:cubicBezTo>
                    <a:pt x="178" y="74"/>
                    <a:pt x="166" y="77"/>
                    <a:pt x="154" y="80"/>
                  </a:cubicBezTo>
                  <a:cubicBezTo>
                    <a:pt x="152" y="81"/>
                    <a:pt x="150" y="81"/>
                    <a:pt x="148" y="82"/>
                  </a:cubicBezTo>
                  <a:cubicBezTo>
                    <a:pt x="136" y="84"/>
                    <a:pt x="124" y="88"/>
                    <a:pt x="112" y="91"/>
                  </a:cubicBezTo>
                  <a:cubicBezTo>
                    <a:pt x="108" y="91"/>
                    <a:pt x="105" y="92"/>
                    <a:pt x="101" y="93"/>
                  </a:cubicBezTo>
                  <a:cubicBezTo>
                    <a:pt x="85" y="96"/>
                    <a:pt x="70" y="99"/>
                    <a:pt x="55" y="102"/>
                  </a:cubicBezTo>
                  <a:cubicBezTo>
                    <a:pt x="47" y="103"/>
                    <a:pt x="40" y="105"/>
                    <a:pt x="33" y="107"/>
                  </a:cubicBezTo>
                  <a:cubicBezTo>
                    <a:pt x="30" y="108"/>
                    <a:pt x="27" y="109"/>
                    <a:pt x="23" y="110"/>
                  </a:cubicBezTo>
                  <a:cubicBezTo>
                    <a:pt x="22" y="111"/>
                    <a:pt x="20" y="111"/>
                    <a:pt x="18" y="112"/>
                  </a:cubicBezTo>
                  <a:cubicBezTo>
                    <a:pt x="16" y="112"/>
                    <a:pt x="14" y="112"/>
                    <a:pt x="12" y="113"/>
                  </a:cubicBezTo>
                  <a:cubicBezTo>
                    <a:pt x="19" y="110"/>
                    <a:pt x="25" y="107"/>
                    <a:pt x="32" y="105"/>
                  </a:cubicBezTo>
                  <a:cubicBezTo>
                    <a:pt x="40" y="103"/>
                    <a:pt x="48" y="101"/>
                    <a:pt x="56" y="99"/>
                  </a:cubicBezTo>
                  <a:cubicBezTo>
                    <a:pt x="71" y="94"/>
                    <a:pt x="86" y="91"/>
                    <a:pt x="101" y="87"/>
                  </a:cubicBezTo>
                  <a:cubicBezTo>
                    <a:pt x="131" y="79"/>
                    <a:pt x="161" y="74"/>
                    <a:pt x="190" y="65"/>
                  </a:cubicBezTo>
                  <a:cubicBezTo>
                    <a:pt x="192" y="65"/>
                    <a:pt x="194" y="64"/>
                    <a:pt x="197" y="63"/>
                  </a:cubicBezTo>
                  <a:cubicBezTo>
                    <a:pt x="195" y="65"/>
                    <a:pt x="192" y="68"/>
                    <a:pt x="190" y="70"/>
                  </a:cubicBezTo>
                  <a:close/>
                  <a:moveTo>
                    <a:pt x="9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124"/>
                    <a:pt x="29" y="130"/>
                    <a:pt x="38" y="135"/>
                  </a:cubicBezTo>
                  <a:cubicBezTo>
                    <a:pt x="44" y="138"/>
                    <a:pt x="51" y="141"/>
                    <a:pt x="57" y="144"/>
                  </a:cubicBezTo>
                  <a:cubicBezTo>
                    <a:pt x="67" y="149"/>
                    <a:pt x="77" y="154"/>
                    <a:pt x="87" y="159"/>
                  </a:cubicBezTo>
                  <a:cubicBezTo>
                    <a:pt x="92" y="162"/>
                    <a:pt x="98" y="165"/>
                    <a:pt x="103" y="167"/>
                  </a:cubicBezTo>
                  <a:cubicBezTo>
                    <a:pt x="103" y="168"/>
                    <a:pt x="103" y="169"/>
                    <a:pt x="102" y="170"/>
                  </a:cubicBezTo>
                  <a:cubicBezTo>
                    <a:pt x="86" y="162"/>
                    <a:pt x="70" y="154"/>
                    <a:pt x="53" y="147"/>
                  </a:cubicBezTo>
                  <a:cubicBezTo>
                    <a:pt x="38" y="139"/>
                    <a:pt x="23" y="132"/>
                    <a:pt x="9" y="124"/>
                  </a:cubicBezTo>
                  <a:cubicBezTo>
                    <a:pt x="9" y="122"/>
                    <a:pt x="9" y="121"/>
                    <a:pt x="9" y="120"/>
                  </a:cubicBezTo>
                  <a:close/>
                  <a:moveTo>
                    <a:pt x="106" y="167"/>
                  </a:moveTo>
                  <a:cubicBezTo>
                    <a:pt x="106" y="167"/>
                    <a:pt x="106" y="167"/>
                    <a:pt x="106" y="166"/>
                  </a:cubicBezTo>
                  <a:cubicBezTo>
                    <a:pt x="111" y="162"/>
                    <a:pt x="116" y="157"/>
                    <a:pt x="120" y="152"/>
                  </a:cubicBezTo>
                  <a:cubicBezTo>
                    <a:pt x="130" y="141"/>
                    <a:pt x="140" y="131"/>
                    <a:pt x="150" y="121"/>
                  </a:cubicBezTo>
                  <a:cubicBezTo>
                    <a:pt x="169" y="100"/>
                    <a:pt x="189" y="79"/>
                    <a:pt x="208" y="59"/>
                  </a:cubicBezTo>
                  <a:cubicBezTo>
                    <a:pt x="210" y="57"/>
                    <a:pt x="212" y="55"/>
                    <a:pt x="213" y="54"/>
                  </a:cubicBezTo>
                  <a:cubicBezTo>
                    <a:pt x="213" y="54"/>
                    <a:pt x="213" y="55"/>
                    <a:pt x="214" y="56"/>
                  </a:cubicBezTo>
                  <a:cubicBezTo>
                    <a:pt x="214" y="56"/>
                    <a:pt x="213" y="56"/>
                    <a:pt x="213" y="56"/>
                  </a:cubicBezTo>
                  <a:cubicBezTo>
                    <a:pt x="205" y="64"/>
                    <a:pt x="197" y="73"/>
                    <a:pt x="189" y="82"/>
                  </a:cubicBezTo>
                  <a:cubicBezTo>
                    <a:pt x="182" y="90"/>
                    <a:pt x="174" y="98"/>
                    <a:pt x="166" y="106"/>
                  </a:cubicBezTo>
                  <a:cubicBezTo>
                    <a:pt x="148" y="125"/>
                    <a:pt x="130" y="144"/>
                    <a:pt x="112" y="163"/>
                  </a:cubicBezTo>
                  <a:cubicBezTo>
                    <a:pt x="110" y="165"/>
                    <a:pt x="107" y="168"/>
                    <a:pt x="105" y="171"/>
                  </a:cubicBezTo>
                  <a:cubicBezTo>
                    <a:pt x="105" y="169"/>
                    <a:pt x="105" y="168"/>
                    <a:pt x="106" y="167"/>
                  </a:cubicBezTo>
                  <a:close/>
                  <a:moveTo>
                    <a:pt x="26" y="96"/>
                  </a:moveTo>
                  <a:cubicBezTo>
                    <a:pt x="56" y="88"/>
                    <a:pt x="86" y="79"/>
                    <a:pt x="117" y="73"/>
                  </a:cubicBezTo>
                  <a:cubicBezTo>
                    <a:pt x="133" y="70"/>
                    <a:pt x="148" y="67"/>
                    <a:pt x="164" y="64"/>
                  </a:cubicBezTo>
                  <a:cubicBezTo>
                    <a:pt x="171" y="63"/>
                    <a:pt x="179" y="62"/>
                    <a:pt x="186" y="60"/>
                  </a:cubicBezTo>
                  <a:cubicBezTo>
                    <a:pt x="190" y="59"/>
                    <a:pt x="194" y="58"/>
                    <a:pt x="197" y="58"/>
                  </a:cubicBezTo>
                  <a:cubicBezTo>
                    <a:pt x="198" y="57"/>
                    <a:pt x="199" y="57"/>
                    <a:pt x="200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99" y="58"/>
                    <a:pt x="198" y="58"/>
                    <a:pt x="197" y="58"/>
                  </a:cubicBezTo>
                  <a:cubicBezTo>
                    <a:pt x="184" y="63"/>
                    <a:pt x="169" y="64"/>
                    <a:pt x="156" y="67"/>
                  </a:cubicBezTo>
                  <a:cubicBezTo>
                    <a:pt x="140" y="70"/>
                    <a:pt x="125" y="72"/>
                    <a:pt x="110" y="76"/>
                  </a:cubicBezTo>
                  <a:cubicBezTo>
                    <a:pt x="81" y="84"/>
                    <a:pt x="52" y="92"/>
                    <a:pt x="23" y="103"/>
                  </a:cubicBezTo>
                  <a:cubicBezTo>
                    <a:pt x="22" y="103"/>
                    <a:pt x="21" y="103"/>
                    <a:pt x="20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101"/>
                    <a:pt x="24" y="99"/>
                    <a:pt x="26" y="96"/>
                  </a:cubicBezTo>
                  <a:close/>
                  <a:moveTo>
                    <a:pt x="18" y="105"/>
                  </a:moveTo>
                  <a:cubicBezTo>
                    <a:pt x="48" y="97"/>
                    <a:pt x="77" y="88"/>
                    <a:pt x="107" y="81"/>
                  </a:cubicBezTo>
                  <a:cubicBezTo>
                    <a:pt x="123" y="77"/>
                    <a:pt x="138" y="74"/>
                    <a:pt x="153" y="71"/>
                  </a:cubicBezTo>
                  <a:cubicBezTo>
                    <a:pt x="161" y="70"/>
                    <a:pt x="168" y="68"/>
                    <a:pt x="175" y="67"/>
                  </a:cubicBezTo>
                  <a:cubicBezTo>
                    <a:pt x="182" y="65"/>
                    <a:pt x="191" y="64"/>
                    <a:pt x="197" y="62"/>
                  </a:cubicBezTo>
                  <a:cubicBezTo>
                    <a:pt x="168" y="72"/>
                    <a:pt x="138" y="77"/>
                    <a:pt x="108" y="84"/>
                  </a:cubicBezTo>
                  <a:cubicBezTo>
                    <a:pt x="93" y="88"/>
                    <a:pt x="78" y="92"/>
                    <a:pt x="63" y="96"/>
                  </a:cubicBezTo>
                  <a:cubicBezTo>
                    <a:pt x="48" y="100"/>
                    <a:pt x="33" y="103"/>
                    <a:pt x="20" y="109"/>
                  </a:cubicBezTo>
                  <a:cubicBezTo>
                    <a:pt x="18" y="110"/>
                    <a:pt x="15" y="111"/>
                    <a:pt x="13" y="112"/>
                  </a:cubicBezTo>
                  <a:cubicBezTo>
                    <a:pt x="15" y="109"/>
                    <a:pt x="17" y="107"/>
                    <a:pt x="18" y="105"/>
                  </a:cubicBezTo>
                  <a:close/>
                  <a:moveTo>
                    <a:pt x="104" y="176"/>
                  </a:moveTo>
                  <a:cubicBezTo>
                    <a:pt x="104" y="176"/>
                    <a:pt x="104" y="175"/>
                    <a:pt x="104" y="175"/>
                  </a:cubicBezTo>
                  <a:cubicBezTo>
                    <a:pt x="104" y="175"/>
                    <a:pt x="104" y="174"/>
                    <a:pt x="105" y="174"/>
                  </a:cubicBezTo>
                  <a:cubicBezTo>
                    <a:pt x="137" y="139"/>
                    <a:pt x="172" y="104"/>
                    <a:pt x="205" y="69"/>
                  </a:cubicBezTo>
                  <a:cubicBezTo>
                    <a:pt x="208" y="65"/>
                    <a:pt x="211" y="62"/>
                    <a:pt x="214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1" y="62"/>
                    <a:pt x="208" y="66"/>
                    <a:pt x="205" y="69"/>
                  </a:cubicBezTo>
                  <a:cubicBezTo>
                    <a:pt x="200" y="75"/>
                    <a:pt x="194" y="81"/>
                    <a:pt x="188" y="88"/>
                  </a:cubicBezTo>
                  <a:cubicBezTo>
                    <a:pt x="180" y="97"/>
                    <a:pt x="172" y="106"/>
                    <a:pt x="163" y="114"/>
                  </a:cubicBezTo>
                  <a:cubicBezTo>
                    <a:pt x="144" y="135"/>
                    <a:pt x="124" y="155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lose/>
                  <a:moveTo>
                    <a:pt x="8" y="117"/>
                  </a:moveTo>
                  <a:cubicBezTo>
                    <a:pt x="7" y="120"/>
                    <a:pt x="6" y="125"/>
                    <a:pt x="6" y="129"/>
                  </a:cubicBezTo>
                  <a:cubicBezTo>
                    <a:pt x="5" y="125"/>
                    <a:pt x="6" y="120"/>
                    <a:pt x="8" y="117"/>
                  </a:cubicBezTo>
                  <a:close/>
                  <a:moveTo>
                    <a:pt x="27" y="145"/>
                  </a:moveTo>
                  <a:cubicBezTo>
                    <a:pt x="22" y="142"/>
                    <a:pt x="16" y="140"/>
                    <a:pt x="11" y="136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4" y="137"/>
                    <a:pt x="18" y="139"/>
                    <a:pt x="22" y="141"/>
                  </a:cubicBezTo>
                  <a:cubicBezTo>
                    <a:pt x="32" y="146"/>
                    <a:pt x="43" y="151"/>
                    <a:pt x="53" y="156"/>
                  </a:cubicBezTo>
                  <a:cubicBezTo>
                    <a:pt x="64" y="161"/>
                    <a:pt x="74" y="166"/>
                    <a:pt x="85" y="171"/>
                  </a:cubicBezTo>
                  <a:cubicBezTo>
                    <a:pt x="90" y="174"/>
                    <a:pt x="97" y="176"/>
                    <a:pt x="101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81"/>
                    <a:pt x="103" y="182"/>
                    <a:pt x="103" y="183"/>
                  </a:cubicBezTo>
                  <a:cubicBezTo>
                    <a:pt x="88" y="177"/>
                    <a:pt x="73" y="168"/>
                    <a:pt x="58" y="161"/>
                  </a:cubicBezTo>
                  <a:cubicBezTo>
                    <a:pt x="47" y="156"/>
                    <a:pt x="37" y="150"/>
                    <a:pt x="27" y="145"/>
                  </a:cubicBezTo>
                  <a:close/>
                  <a:moveTo>
                    <a:pt x="205" y="78"/>
                  </a:moveTo>
                  <a:cubicBezTo>
                    <a:pt x="195" y="89"/>
                    <a:pt x="185" y="100"/>
                    <a:pt x="175" y="110"/>
                  </a:cubicBezTo>
                  <a:cubicBezTo>
                    <a:pt x="155" y="132"/>
                    <a:pt x="134" y="153"/>
                    <a:pt x="114" y="175"/>
                  </a:cubicBezTo>
                  <a:cubicBezTo>
                    <a:pt x="111" y="177"/>
                    <a:pt x="109" y="180"/>
                    <a:pt x="106" y="183"/>
                  </a:cubicBezTo>
                  <a:cubicBezTo>
                    <a:pt x="105" y="182"/>
                    <a:pt x="105" y="181"/>
                    <a:pt x="104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12" y="171"/>
                    <a:pt x="120" y="163"/>
                    <a:pt x="127" y="155"/>
                  </a:cubicBezTo>
                  <a:cubicBezTo>
                    <a:pt x="139" y="143"/>
                    <a:pt x="150" y="131"/>
                    <a:pt x="162" y="120"/>
                  </a:cubicBezTo>
                  <a:cubicBezTo>
                    <a:pt x="180" y="101"/>
                    <a:pt x="196" y="80"/>
                    <a:pt x="215" y="62"/>
                  </a:cubicBezTo>
                  <a:cubicBezTo>
                    <a:pt x="215" y="62"/>
                    <a:pt x="215" y="62"/>
                    <a:pt x="216" y="62"/>
                  </a:cubicBezTo>
                  <a:cubicBezTo>
                    <a:pt x="216" y="63"/>
                    <a:pt x="217" y="63"/>
                    <a:pt x="218" y="64"/>
                  </a:cubicBezTo>
                  <a:cubicBezTo>
                    <a:pt x="217" y="65"/>
                    <a:pt x="216" y="67"/>
                    <a:pt x="215" y="68"/>
                  </a:cubicBezTo>
                  <a:cubicBezTo>
                    <a:pt x="212" y="71"/>
                    <a:pt x="208" y="75"/>
                    <a:pt x="205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40"/>
            <p:cNvSpPr>
              <a:spLocks noEditPoints="1"/>
            </p:cNvSpPr>
            <p:nvPr/>
          </p:nvSpPr>
          <p:spPr bwMode="auto">
            <a:xfrm rot="16420843">
              <a:off x="9282834" y="5672957"/>
              <a:ext cx="296862" cy="703263"/>
            </a:xfrm>
            <a:custGeom>
              <a:avLst/>
              <a:gdLst>
                <a:gd name="T0" fmla="*/ 60 w 79"/>
                <a:gd name="T1" fmla="*/ 168 h 187"/>
                <a:gd name="T2" fmla="*/ 77 w 79"/>
                <a:gd name="T3" fmla="*/ 142 h 187"/>
                <a:gd name="T4" fmla="*/ 65 w 79"/>
                <a:gd name="T5" fmla="*/ 103 h 187"/>
                <a:gd name="T6" fmla="*/ 26 w 79"/>
                <a:gd name="T7" fmla="*/ 0 h 187"/>
                <a:gd name="T8" fmla="*/ 0 w 79"/>
                <a:gd name="T9" fmla="*/ 11 h 187"/>
                <a:gd name="T10" fmla="*/ 47 w 79"/>
                <a:gd name="T11" fmla="*/ 152 h 187"/>
                <a:gd name="T12" fmla="*/ 61 w 79"/>
                <a:gd name="T13" fmla="*/ 140 h 187"/>
                <a:gd name="T14" fmla="*/ 52 w 79"/>
                <a:gd name="T15" fmla="*/ 110 h 187"/>
                <a:gd name="T16" fmla="*/ 53 w 79"/>
                <a:gd name="T17" fmla="*/ 123 h 187"/>
                <a:gd name="T18" fmla="*/ 55 w 79"/>
                <a:gd name="T19" fmla="*/ 130 h 187"/>
                <a:gd name="T20" fmla="*/ 57 w 79"/>
                <a:gd name="T21" fmla="*/ 136 h 187"/>
                <a:gd name="T22" fmla="*/ 58 w 79"/>
                <a:gd name="T23" fmla="*/ 140 h 187"/>
                <a:gd name="T24" fmla="*/ 63 w 79"/>
                <a:gd name="T25" fmla="*/ 138 h 187"/>
                <a:gd name="T26" fmla="*/ 59 w 79"/>
                <a:gd name="T27" fmla="*/ 136 h 187"/>
                <a:gd name="T28" fmla="*/ 58 w 79"/>
                <a:gd name="T29" fmla="*/ 130 h 187"/>
                <a:gd name="T30" fmla="*/ 55 w 79"/>
                <a:gd name="T31" fmla="*/ 125 h 187"/>
                <a:gd name="T32" fmla="*/ 53 w 79"/>
                <a:gd name="T33" fmla="*/ 114 h 187"/>
                <a:gd name="T34" fmla="*/ 51 w 79"/>
                <a:gd name="T35" fmla="*/ 101 h 187"/>
                <a:gd name="T36" fmla="*/ 48 w 79"/>
                <a:gd name="T37" fmla="*/ 93 h 187"/>
                <a:gd name="T38" fmla="*/ 46 w 79"/>
                <a:gd name="T39" fmla="*/ 87 h 187"/>
                <a:gd name="T40" fmla="*/ 43 w 79"/>
                <a:gd name="T41" fmla="*/ 81 h 187"/>
                <a:gd name="T42" fmla="*/ 41 w 79"/>
                <a:gd name="T43" fmla="*/ 78 h 187"/>
                <a:gd name="T44" fmla="*/ 38 w 79"/>
                <a:gd name="T45" fmla="*/ 73 h 187"/>
                <a:gd name="T46" fmla="*/ 36 w 79"/>
                <a:gd name="T47" fmla="*/ 65 h 187"/>
                <a:gd name="T48" fmla="*/ 34 w 79"/>
                <a:gd name="T49" fmla="*/ 58 h 187"/>
                <a:gd name="T50" fmla="*/ 32 w 79"/>
                <a:gd name="T51" fmla="*/ 51 h 187"/>
                <a:gd name="T52" fmla="*/ 31 w 79"/>
                <a:gd name="T53" fmla="*/ 42 h 187"/>
                <a:gd name="T54" fmla="*/ 29 w 79"/>
                <a:gd name="T55" fmla="*/ 36 h 187"/>
                <a:gd name="T56" fmla="*/ 23 w 79"/>
                <a:gd name="T57" fmla="*/ 33 h 187"/>
                <a:gd name="T58" fmla="*/ 23 w 79"/>
                <a:gd name="T59" fmla="*/ 20 h 187"/>
                <a:gd name="T60" fmla="*/ 20 w 79"/>
                <a:gd name="T61" fmla="*/ 14 h 187"/>
                <a:gd name="T62" fmla="*/ 16 w 79"/>
                <a:gd name="T63" fmla="*/ 12 h 187"/>
                <a:gd name="T64" fmla="*/ 14 w 79"/>
                <a:gd name="T65" fmla="*/ 9 h 187"/>
                <a:gd name="T66" fmla="*/ 14 w 79"/>
                <a:gd name="T67" fmla="*/ 10 h 187"/>
                <a:gd name="T68" fmla="*/ 19 w 79"/>
                <a:gd name="T69" fmla="*/ 11 h 187"/>
                <a:gd name="T70" fmla="*/ 17 w 79"/>
                <a:gd name="T71" fmla="*/ 20 h 187"/>
                <a:gd name="T72" fmla="*/ 19 w 79"/>
                <a:gd name="T73" fmla="*/ 24 h 187"/>
                <a:gd name="T74" fmla="*/ 22 w 79"/>
                <a:gd name="T75" fmla="*/ 30 h 187"/>
                <a:gd name="T76" fmla="*/ 26 w 79"/>
                <a:gd name="T77" fmla="*/ 33 h 187"/>
                <a:gd name="T78" fmla="*/ 28 w 79"/>
                <a:gd name="T79" fmla="*/ 41 h 187"/>
                <a:gd name="T80" fmla="*/ 28 w 79"/>
                <a:gd name="T81" fmla="*/ 50 h 187"/>
                <a:gd name="T82" fmla="*/ 30 w 79"/>
                <a:gd name="T83" fmla="*/ 57 h 187"/>
                <a:gd name="T84" fmla="*/ 33 w 79"/>
                <a:gd name="T85" fmla="*/ 63 h 187"/>
                <a:gd name="T86" fmla="*/ 38 w 79"/>
                <a:gd name="T87" fmla="*/ 68 h 187"/>
                <a:gd name="T88" fmla="*/ 39 w 79"/>
                <a:gd name="T89" fmla="*/ 80 h 187"/>
                <a:gd name="T90" fmla="*/ 41 w 79"/>
                <a:gd name="T91" fmla="*/ 86 h 187"/>
                <a:gd name="T92" fmla="*/ 45 w 79"/>
                <a:gd name="T93" fmla="*/ 90 h 187"/>
                <a:gd name="T94" fmla="*/ 48 w 79"/>
                <a:gd name="T95" fmla="*/ 95 h 187"/>
                <a:gd name="T96" fmla="*/ 11 w 79"/>
                <a:gd name="T97" fmla="*/ 7 h 187"/>
                <a:gd name="T98" fmla="*/ 46 w 79"/>
                <a:gd name="T99" fmla="*/ 106 h 187"/>
                <a:gd name="T100" fmla="*/ 46 w 79"/>
                <a:gd name="T101" fmla="*/ 106 h 187"/>
                <a:gd name="T102" fmla="*/ 54 w 79"/>
                <a:gd name="T103" fmla="*/ 144 h 187"/>
                <a:gd name="T104" fmla="*/ 26 w 79"/>
                <a:gd name="T105" fmla="*/ 84 h 187"/>
                <a:gd name="T106" fmla="*/ 19 w 79"/>
                <a:gd name="T107" fmla="*/ 40 h 187"/>
                <a:gd name="T108" fmla="*/ 56 w 79"/>
                <a:gd name="T109" fmla="*/ 149 h 187"/>
                <a:gd name="T110" fmla="*/ 59 w 79"/>
                <a:gd name="T111" fmla="*/ 155 h 187"/>
                <a:gd name="T112" fmla="*/ 61 w 79"/>
                <a:gd name="T113" fmla="*/ 154 h 187"/>
                <a:gd name="T114" fmla="*/ 72 w 79"/>
                <a:gd name="T115" fmla="*/ 151 h 187"/>
                <a:gd name="T116" fmla="*/ 74 w 79"/>
                <a:gd name="T117" fmla="*/ 169 h 187"/>
                <a:gd name="T118" fmla="*/ 74 w 79"/>
                <a:gd name="T119" fmla="*/ 182 h 187"/>
                <a:gd name="T120" fmla="*/ 73 w 79"/>
                <a:gd name="T121" fmla="*/ 138 h 187"/>
                <a:gd name="T122" fmla="*/ 46 w 79"/>
                <a:gd name="T123" fmla="*/ 75 h 187"/>
                <a:gd name="T124" fmla="*/ 50 w 79"/>
                <a:gd name="T125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" h="187">
                  <a:moveTo>
                    <a:pt x="47" y="152"/>
                  </a:moveTo>
                  <a:cubicBezTo>
                    <a:pt x="47" y="152"/>
                    <a:pt x="47" y="152"/>
                    <a:pt x="47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1" y="159"/>
                    <a:pt x="56" y="163"/>
                    <a:pt x="60" y="168"/>
                  </a:cubicBezTo>
                  <a:cubicBezTo>
                    <a:pt x="65" y="174"/>
                    <a:pt x="69" y="180"/>
                    <a:pt x="74" y="186"/>
                  </a:cubicBezTo>
                  <a:cubicBezTo>
                    <a:pt x="75" y="187"/>
                    <a:pt x="76" y="186"/>
                    <a:pt x="76" y="185"/>
                  </a:cubicBezTo>
                  <a:cubicBezTo>
                    <a:pt x="76" y="185"/>
                    <a:pt x="76" y="184"/>
                    <a:pt x="76" y="184"/>
                  </a:cubicBezTo>
                  <a:cubicBezTo>
                    <a:pt x="79" y="170"/>
                    <a:pt x="76" y="156"/>
                    <a:pt x="77" y="142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7" y="141"/>
                    <a:pt x="77" y="140"/>
                  </a:cubicBezTo>
                  <a:cubicBezTo>
                    <a:pt x="73" y="128"/>
                    <a:pt x="70" y="116"/>
                    <a:pt x="65" y="103"/>
                  </a:cubicBezTo>
                  <a:cubicBezTo>
                    <a:pt x="61" y="91"/>
                    <a:pt x="56" y="78"/>
                    <a:pt x="51" y="65"/>
                  </a:cubicBezTo>
                  <a:cubicBezTo>
                    <a:pt x="47" y="53"/>
                    <a:pt x="42" y="41"/>
                    <a:pt x="38" y="29"/>
                  </a:cubicBezTo>
                  <a:cubicBezTo>
                    <a:pt x="35" y="20"/>
                    <a:pt x="34" y="9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17" y="3"/>
                    <a:pt x="8" y="3"/>
                    <a:pt x="1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8" y="36"/>
                    <a:pt x="15" y="59"/>
                    <a:pt x="23" y="83"/>
                  </a:cubicBezTo>
                  <a:cubicBezTo>
                    <a:pt x="27" y="95"/>
                    <a:pt x="30" y="107"/>
                    <a:pt x="34" y="119"/>
                  </a:cubicBezTo>
                  <a:cubicBezTo>
                    <a:pt x="38" y="130"/>
                    <a:pt x="43" y="141"/>
                    <a:pt x="47" y="152"/>
                  </a:cubicBezTo>
                  <a:close/>
                  <a:moveTo>
                    <a:pt x="43" y="76"/>
                  </a:moveTo>
                  <a:cubicBezTo>
                    <a:pt x="47" y="88"/>
                    <a:pt x="51" y="100"/>
                    <a:pt x="55" y="112"/>
                  </a:cubicBezTo>
                  <a:cubicBezTo>
                    <a:pt x="57" y="122"/>
                    <a:pt x="62" y="131"/>
                    <a:pt x="66" y="141"/>
                  </a:cubicBezTo>
                  <a:cubicBezTo>
                    <a:pt x="64" y="140"/>
                    <a:pt x="63" y="139"/>
                    <a:pt x="61" y="140"/>
                  </a:cubicBezTo>
                  <a:cubicBezTo>
                    <a:pt x="59" y="141"/>
                    <a:pt x="58" y="142"/>
                    <a:pt x="57" y="143"/>
                  </a:cubicBezTo>
                  <a:cubicBezTo>
                    <a:pt x="55" y="134"/>
                    <a:pt x="52" y="124"/>
                    <a:pt x="49" y="114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13"/>
                    <a:pt x="51" y="111"/>
                    <a:pt x="52" y="110"/>
                  </a:cubicBezTo>
                  <a:cubicBezTo>
                    <a:pt x="53" y="111"/>
                    <a:pt x="53" y="112"/>
                    <a:pt x="53" y="113"/>
                  </a:cubicBezTo>
                  <a:cubicBezTo>
                    <a:pt x="53" y="114"/>
                    <a:pt x="53" y="115"/>
                    <a:pt x="52" y="117"/>
                  </a:cubicBezTo>
                  <a:cubicBezTo>
                    <a:pt x="52" y="119"/>
                    <a:pt x="52" y="121"/>
                    <a:pt x="52" y="123"/>
                  </a:cubicBezTo>
                  <a:cubicBezTo>
                    <a:pt x="52" y="123"/>
                    <a:pt x="53" y="123"/>
                    <a:pt x="53" y="123"/>
                  </a:cubicBezTo>
                  <a:cubicBezTo>
                    <a:pt x="53" y="122"/>
                    <a:pt x="54" y="121"/>
                    <a:pt x="54" y="121"/>
                  </a:cubicBezTo>
                  <a:cubicBezTo>
                    <a:pt x="56" y="118"/>
                    <a:pt x="55" y="122"/>
                    <a:pt x="55" y="122"/>
                  </a:cubicBezTo>
                  <a:cubicBezTo>
                    <a:pt x="55" y="125"/>
                    <a:pt x="54" y="127"/>
                    <a:pt x="54" y="130"/>
                  </a:cubicBezTo>
                  <a:cubicBezTo>
                    <a:pt x="54" y="130"/>
                    <a:pt x="54" y="130"/>
                    <a:pt x="55" y="130"/>
                  </a:cubicBezTo>
                  <a:cubicBezTo>
                    <a:pt x="55" y="129"/>
                    <a:pt x="56" y="129"/>
                    <a:pt x="56" y="128"/>
                  </a:cubicBezTo>
                  <a:cubicBezTo>
                    <a:pt x="57" y="127"/>
                    <a:pt x="58" y="123"/>
                    <a:pt x="58" y="126"/>
                  </a:cubicBezTo>
                  <a:cubicBezTo>
                    <a:pt x="58" y="129"/>
                    <a:pt x="56" y="132"/>
                    <a:pt x="56" y="136"/>
                  </a:cubicBezTo>
                  <a:cubicBezTo>
                    <a:pt x="56" y="136"/>
                    <a:pt x="56" y="136"/>
                    <a:pt x="57" y="136"/>
                  </a:cubicBezTo>
                  <a:cubicBezTo>
                    <a:pt x="57" y="135"/>
                    <a:pt x="58" y="134"/>
                    <a:pt x="59" y="133"/>
                  </a:cubicBezTo>
                  <a:cubicBezTo>
                    <a:pt x="59" y="133"/>
                    <a:pt x="60" y="131"/>
                    <a:pt x="60" y="133"/>
                  </a:cubicBezTo>
                  <a:cubicBezTo>
                    <a:pt x="59" y="135"/>
                    <a:pt x="58" y="137"/>
                    <a:pt x="57" y="140"/>
                  </a:cubicBezTo>
                  <a:cubicBezTo>
                    <a:pt x="57" y="140"/>
                    <a:pt x="58" y="140"/>
                    <a:pt x="58" y="140"/>
                  </a:cubicBezTo>
                  <a:cubicBezTo>
                    <a:pt x="59" y="140"/>
                    <a:pt x="59" y="139"/>
                    <a:pt x="60" y="138"/>
                  </a:cubicBezTo>
                  <a:cubicBezTo>
                    <a:pt x="61" y="136"/>
                    <a:pt x="61" y="136"/>
                    <a:pt x="60" y="138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2" y="138"/>
                    <a:pt x="61" y="139"/>
                    <a:pt x="63" y="138"/>
                  </a:cubicBezTo>
                  <a:cubicBezTo>
                    <a:pt x="63" y="137"/>
                    <a:pt x="63" y="137"/>
                    <a:pt x="62" y="137"/>
                  </a:cubicBezTo>
                  <a:cubicBezTo>
                    <a:pt x="60" y="139"/>
                    <a:pt x="62" y="136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1" y="135"/>
                    <a:pt x="57" y="142"/>
                    <a:pt x="59" y="136"/>
                  </a:cubicBezTo>
                  <a:cubicBezTo>
                    <a:pt x="60" y="134"/>
                    <a:pt x="60" y="132"/>
                    <a:pt x="61" y="130"/>
                  </a:cubicBezTo>
                  <a:cubicBezTo>
                    <a:pt x="61" y="130"/>
                    <a:pt x="60" y="130"/>
                    <a:pt x="60" y="130"/>
                  </a:cubicBezTo>
                  <a:cubicBezTo>
                    <a:pt x="60" y="131"/>
                    <a:pt x="56" y="136"/>
                    <a:pt x="57" y="133"/>
                  </a:cubicBezTo>
                  <a:cubicBezTo>
                    <a:pt x="57" y="132"/>
                    <a:pt x="58" y="131"/>
                    <a:pt x="58" y="130"/>
                  </a:cubicBezTo>
                  <a:cubicBezTo>
                    <a:pt x="59" y="127"/>
                    <a:pt x="59" y="126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7" y="124"/>
                    <a:pt x="57" y="126"/>
                    <a:pt x="56" y="127"/>
                  </a:cubicBezTo>
                  <a:cubicBezTo>
                    <a:pt x="54" y="132"/>
                    <a:pt x="55" y="127"/>
                    <a:pt x="55" y="125"/>
                  </a:cubicBezTo>
                  <a:cubicBezTo>
                    <a:pt x="56" y="123"/>
                    <a:pt x="56" y="121"/>
                    <a:pt x="56" y="119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5" y="119"/>
                    <a:pt x="53" y="123"/>
                    <a:pt x="53" y="120"/>
                  </a:cubicBezTo>
                  <a:cubicBezTo>
                    <a:pt x="53" y="118"/>
                    <a:pt x="53" y="116"/>
                    <a:pt x="53" y="114"/>
                  </a:cubicBezTo>
                  <a:cubicBezTo>
                    <a:pt x="54" y="112"/>
                    <a:pt x="53" y="110"/>
                    <a:pt x="5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0" y="111"/>
                    <a:pt x="49" y="114"/>
                    <a:pt x="50" y="108"/>
                  </a:cubicBezTo>
                  <a:cubicBezTo>
                    <a:pt x="50" y="106"/>
                    <a:pt x="51" y="104"/>
                    <a:pt x="51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49" y="102"/>
                    <a:pt x="49" y="102"/>
                    <a:pt x="48" y="103"/>
                  </a:cubicBezTo>
                  <a:cubicBezTo>
                    <a:pt x="46" y="106"/>
                    <a:pt x="48" y="101"/>
                    <a:pt x="48" y="101"/>
                  </a:cubicBezTo>
                  <a:cubicBezTo>
                    <a:pt x="48" y="98"/>
                    <a:pt x="49" y="96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7" y="95"/>
                    <a:pt x="45" y="99"/>
                    <a:pt x="46" y="94"/>
                  </a:cubicBezTo>
                  <a:cubicBezTo>
                    <a:pt x="46" y="92"/>
                    <a:pt x="47" y="90"/>
                    <a:pt x="47" y="88"/>
                  </a:cubicBezTo>
                  <a:cubicBezTo>
                    <a:pt x="47" y="87"/>
                    <a:pt x="46" y="87"/>
                    <a:pt x="46" y="87"/>
                  </a:cubicBezTo>
                  <a:cubicBezTo>
                    <a:pt x="45" y="88"/>
                    <a:pt x="44" y="90"/>
                    <a:pt x="44" y="91"/>
                  </a:cubicBezTo>
                  <a:cubicBezTo>
                    <a:pt x="44" y="91"/>
                    <a:pt x="44" y="87"/>
                    <a:pt x="44" y="87"/>
                  </a:cubicBezTo>
                  <a:cubicBezTo>
                    <a:pt x="44" y="85"/>
                    <a:pt x="44" y="83"/>
                    <a:pt x="44" y="81"/>
                  </a:cubicBezTo>
                  <a:cubicBezTo>
                    <a:pt x="44" y="81"/>
                    <a:pt x="43" y="81"/>
                    <a:pt x="43" y="81"/>
                  </a:cubicBezTo>
                  <a:cubicBezTo>
                    <a:pt x="42" y="85"/>
                    <a:pt x="42" y="83"/>
                    <a:pt x="42" y="81"/>
                  </a:cubicBezTo>
                  <a:cubicBezTo>
                    <a:pt x="42" y="79"/>
                    <a:pt x="43" y="78"/>
                    <a:pt x="43" y="76"/>
                  </a:cubicBezTo>
                  <a:cubicBezTo>
                    <a:pt x="43" y="76"/>
                    <a:pt x="43" y="76"/>
                    <a:pt x="42" y="76"/>
                  </a:cubicBezTo>
                  <a:cubicBezTo>
                    <a:pt x="42" y="76"/>
                    <a:pt x="41" y="77"/>
                    <a:pt x="41" y="78"/>
                  </a:cubicBezTo>
                  <a:cubicBezTo>
                    <a:pt x="39" y="80"/>
                    <a:pt x="40" y="77"/>
                    <a:pt x="40" y="76"/>
                  </a:cubicBezTo>
                  <a:cubicBezTo>
                    <a:pt x="40" y="74"/>
                    <a:pt x="41" y="73"/>
                    <a:pt x="41" y="71"/>
                  </a:cubicBezTo>
                  <a:cubicBezTo>
                    <a:pt x="41" y="70"/>
                    <a:pt x="40" y="70"/>
                    <a:pt x="40" y="70"/>
                  </a:cubicBezTo>
                  <a:cubicBezTo>
                    <a:pt x="39" y="71"/>
                    <a:pt x="39" y="72"/>
                    <a:pt x="38" y="73"/>
                  </a:cubicBezTo>
                  <a:cubicBezTo>
                    <a:pt x="38" y="72"/>
                    <a:pt x="38" y="71"/>
                    <a:pt x="38" y="69"/>
                  </a:cubicBezTo>
                  <a:cubicBezTo>
                    <a:pt x="39" y="68"/>
                    <a:pt x="39" y="66"/>
                    <a:pt x="39" y="65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37" y="65"/>
                    <a:pt x="35" y="69"/>
                    <a:pt x="36" y="65"/>
                  </a:cubicBezTo>
                  <a:cubicBezTo>
                    <a:pt x="36" y="63"/>
                    <a:pt x="37" y="61"/>
                    <a:pt x="37" y="59"/>
                  </a:cubicBezTo>
                  <a:cubicBezTo>
                    <a:pt x="37" y="58"/>
                    <a:pt x="36" y="58"/>
                    <a:pt x="36" y="58"/>
                  </a:cubicBezTo>
                  <a:cubicBezTo>
                    <a:pt x="35" y="59"/>
                    <a:pt x="35" y="60"/>
                    <a:pt x="34" y="61"/>
                  </a:cubicBezTo>
                  <a:cubicBezTo>
                    <a:pt x="32" y="63"/>
                    <a:pt x="34" y="59"/>
                    <a:pt x="34" y="58"/>
                  </a:cubicBezTo>
                  <a:cubicBezTo>
                    <a:pt x="34" y="56"/>
                    <a:pt x="35" y="54"/>
                    <a:pt x="34" y="52"/>
                  </a:cubicBezTo>
                  <a:cubicBezTo>
                    <a:pt x="34" y="51"/>
                    <a:pt x="34" y="51"/>
                    <a:pt x="34" y="52"/>
                  </a:cubicBezTo>
                  <a:cubicBezTo>
                    <a:pt x="33" y="52"/>
                    <a:pt x="31" y="56"/>
                    <a:pt x="31" y="56"/>
                  </a:cubicBezTo>
                  <a:cubicBezTo>
                    <a:pt x="31" y="54"/>
                    <a:pt x="31" y="53"/>
                    <a:pt x="32" y="51"/>
                  </a:cubicBezTo>
                  <a:cubicBezTo>
                    <a:pt x="32" y="49"/>
                    <a:pt x="33" y="47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29" y="48"/>
                    <a:pt x="29" y="49"/>
                  </a:cubicBezTo>
                  <a:cubicBezTo>
                    <a:pt x="29" y="47"/>
                    <a:pt x="30" y="44"/>
                    <a:pt x="31" y="42"/>
                  </a:cubicBezTo>
                  <a:cubicBezTo>
                    <a:pt x="31" y="41"/>
                    <a:pt x="30" y="41"/>
                    <a:pt x="30" y="42"/>
                  </a:cubicBezTo>
                  <a:cubicBezTo>
                    <a:pt x="29" y="43"/>
                    <a:pt x="27" y="46"/>
                    <a:pt x="28" y="43"/>
                  </a:cubicBezTo>
                  <a:cubicBezTo>
                    <a:pt x="29" y="40"/>
                    <a:pt x="29" y="38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5" y="41"/>
                    <a:pt x="25" y="38"/>
                  </a:cubicBezTo>
                  <a:cubicBezTo>
                    <a:pt x="26" y="36"/>
                    <a:pt x="27" y="34"/>
                    <a:pt x="27" y="31"/>
                  </a:cubicBezTo>
                  <a:cubicBezTo>
                    <a:pt x="27" y="31"/>
                    <a:pt x="27" y="31"/>
                    <a:pt x="26" y="31"/>
                  </a:cubicBezTo>
                  <a:cubicBezTo>
                    <a:pt x="25" y="32"/>
                    <a:pt x="21" y="38"/>
                    <a:pt x="23" y="33"/>
                  </a:cubicBezTo>
                  <a:cubicBezTo>
                    <a:pt x="24" y="31"/>
                    <a:pt x="25" y="29"/>
                    <a:pt x="25" y="26"/>
                  </a:cubicBezTo>
                  <a:cubicBezTo>
                    <a:pt x="25" y="26"/>
                    <a:pt x="24" y="26"/>
                    <a:pt x="24" y="26"/>
                  </a:cubicBezTo>
                  <a:cubicBezTo>
                    <a:pt x="23" y="27"/>
                    <a:pt x="20" y="31"/>
                    <a:pt x="21" y="28"/>
                  </a:cubicBezTo>
                  <a:cubicBezTo>
                    <a:pt x="22" y="25"/>
                    <a:pt x="23" y="23"/>
                    <a:pt x="23" y="20"/>
                  </a:cubicBezTo>
                  <a:cubicBezTo>
                    <a:pt x="23" y="20"/>
                    <a:pt x="22" y="20"/>
                    <a:pt x="22" y="20"/>
                  </a:cubicBezTo>
                  <a:cubicBezTo>
                    <a:pt x="19" y="26"/>
                    <a:pt x="21" y="19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7" y="21"/>
                    <a:pt x="20" y="15"/>
                    <a:pt x="20" y="14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6" y="18"/>
                    <a:pt x="19" y="11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7" y="9"/>
                    <a:pt x="17" y="11"/>
                    <a:pt x="16" y="12"/>
                  </a:cubicBezTo>
                  <a:cubicBezTo>
                    <a:pt x="17" y="10"/>
                    <a:pt x="18" y="9"/>
                    <a:pt x="18" y="7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7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1"/>
                    <a:pt x="14" y="10"/>
                  </a:cubicBezTo>
                  <a:cubicBezTo>
                    <a:pt x="15" y="10"/>
                    <a:pt x="14" y="10"/>
                    <a:pt x="16" y="9"/>
                  </a:cubicBezTo>
                  <a:cubicBezTo>
                    <a:pt x="19" y="6"/>
                    <a:pt x="15" y="12"/>
                    <a:pt x="15" y="13"/>
                  </a:cubicBezTo>
                  <a:cubicBezTo>
                    <a:pt x="15" y="13"/>
                    <a:pt x="15" y="14"/>
                    <a:pt x="16" y="13"/>
                  </a:cubicBezTo>
                  <a:cubicBezTo>
                    <a:pt x="16" y="13"/>
                    <a:pt x="19" y="10"/>
                    <a:pt x="19" y="11"/>
                  </a:cubicBezTo>
                  <a:cubicBezTo>
                    <a:pt x="18" y="12"/>
                    <a:pt x="17" y="14"/>
                    <a:pt x="17" y="16"/>
                  </a:cubicBezTo>
                  <a:cubicBezTo>
                    <a:pt x="16" y="16"/>
                    <a:pt x="17" y="17"/>
                    <a:pt x="17" y="16"/>
                  </a:cubicBezTo>
                  <a:cubicBezTo>
                    <a:pt x="18" y="16"/>
                    <a:pt x="19" y="16"/>
                    <a:pt x="19" y="15"/>
                  </a:cubicBezTo>
                  <a:cubicBezTo>
                    <a:pt x="18" y="16"/>
                    <a:pt x="18" y="18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9" y="20"/>
                    <a:pt x="19" y="20"/>
                    <a:pt x="20" y="19"/>
                  </a:cubicBezTo>
                  <a:cubicBezTo>
                    <a:pt x="19" y="20"/>
                    <a:pt x="19" y="22"/>
                    <a:pt x="19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1" y="23"/>
                    <a:pt x="22" y="20"/>
                    <a:pt x="22" y="23"/>
                  </a:cubicBezTo>
                  <a:cubicBezTo>
                    <a:pt x="21" y="26"/>
                    <a:pt x="20" y="28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0"/>
                    <a:pt x="21" y="31"/>
                    <a:pt x="22" y="30"/>
                  </a:cubicBezTo>
                  <a:cubicBezTo>
                    <a:pt x="22" y="30"/>
                    <a:pt x="24" y="26"/>
                    <a:pt x="24" y="28"/>
                  </a:cubicBezTo>
                  <a:cubicBezTo>
                    <a:pt x="24" y="31"/>
                    <a:pt x="22" y="33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6"/>
                    <a:pt x="26" y="34"/>
                    <a:pt x="26" y="33"/>
                  </a:cubicBezTo>
                  <a:cubicBezTo>
                    <a:pt x="26" y="35"/>
                    <a:pt x="24" y="38"/>
                    <a:pt x="24" y="41"/>
                  </a:cubicBezTo>
                  <a:cubicBezTo>
                    <a:pt x="24" y="41"/>
                    <a:pt x="25" y="41"/>
                    <a:pt x="25" y="41"/>
                  </a:cubicBezTo>
                  <a:cubicBezTo>
                    <a:pt x="27" y="40"/>
                    <a:pt x="27" y="39"/>
                    <a:pt x="28" y="37"/>
                  </a:cubicBezTo>
                  <a:cubicBezTo>
                    <a:pt x="28" y="39"/>
                    <a:pt x="28" y="40"/>
                    <a:pt x="28" y="41"/>
                  </a:cubicBezTo>
                  <a:cubicBezTo>
                    <a:pt x="27" y="42"/>
                    <a:pt x="27" y="44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5"/>
                    <a:pt x="30" y="43"/>
                    <a:pt x="30" y="43"/>
                  </a:cubicBezTo>
                  <a:cubicBezTo>
                    <a:pt x="29" y="45"/>
                    <a:pt x="28" y="48"/>
                    <a:pt x="28" y="50"/>
                  </a:cubicBezTo>
                  <a:cubicBezTo>
                    <a:pt x="28" y="50"/>
                    <a:pt x="28" y="51"/>
                    <a:pt x="28" y="51"/>
                  </a:cubicBezTo>
                  <a:cubicBezTo>
                    <a:pt x="29" y="50"/>
                    <a:pt x="29" y="50"/>
                    <a:pt x="30" y="49"/>
                  </a:cubicBezTo>
                  <a:cubicBezTo>
                    <a:pt x="31" y="47"/>
                    <a:pt x="32" y="48"/>
                    <a:pt x="32" y="50"/>
                  </a:cubicBezTo>
                  <a:cubicBezTo>
                    <a:pt x="31" y="52"/>
                    <a:pt x="30" y="54"/>
                    <a:pt x="30" y="57"/>
                  </a:cubicBezTo>
                  <a:cubicBezTo>
                    <a:pt x="30" y="57"/>
                    <a:pt x="31" y="57"/>
                    <a:pt x="31" y="57"/>
                  </a:cubicBezTo>
                  <a:cubicBezTo>
                    <a:pt x="32" y="56"/>
                    <a:pt x="34" y="51"/>
                    <a:pt x="34" y="55"/>
                  </a:cubicBezTo>
                  <a:cubicBezTo>
                    <a:pt x="33" y="58"/>
                    <a:pt x="33" y="60"/>
                    <a:pt x="32" y="62"/>
                  </a:cubicBezTo>
                  <a:cubicBezTo>
                    <a:pt x="32" y="63"/>
                    <a:pt x="32" y="63"/>
                    <a:pt x="33" y="63"/>
                  </a:cubicBezTo>
                  <a:cubicBezTo>
                    <a:pt x="34" y="62"/>
                    <a:pt x="36" y="58"/>
                    <a:pt x="36" y="61"/>
                  </a:cubicBezTo>
                  <a:cubicBezTo>
                    <a:pt x="36" y="64"/>
                    <a:pt x="34" y="66"/>
                    <a:pt x="34" y="69"/>
                  </a:cubicBezTo>
                  <a:cubicBezTo>
                    <a:pt x="34" y="70"/>
                    <a:pt x="35" y="70"/>
                    <a:pt x="35" y="70"/>
                  </a:cubicBezTo>
                  <a:cubicBezTo>
                    <a:pt x="35" y="70"/>
                    <a:pt x="38" y="66"/>
                    <a:pt x="38" y="68"/>
                  </a:cubicBezTo>
                  <a:cubicBezTo>
                    <a:pt x="38" y="70"/>
                    <a:pt x="37" y="72"/>
                    <a:pt x="37" y="74"/>
                  </a:cubicBezTo>
                  <a:cubicBezTo>
                    <a:pt x="37" y="75"/>
                    <a:pt x="37" y="75"/>
                    <a:pt x="38" y="74"/>
                  </a:cubicBezTo>
                  <a:cubicBezTo>
                    <a:pt x="39" y="73"/>
                    <a:pt x="40" y="71"/>
                    <a:pt x="40" y="75"/>
                  </a:cubicBezTo>
                  <a:cubicBezTo>
                    <a:pt x="39" y="77"/>
                    <a:pt x="39" y="78"/>
                    <a:pt x="39" y="80"/>
                  </a:cubicBezTo>
                  <a:cubicBezTo>
                    <a:pt x="39" y="80"/>
                    <a:pt x="39" y="81"/>
                    <a:pt x="40" y="80"/>
                  </a:cubicBezTo>
                  <a:cubicBezTo>
                    <a:pt x="41" y="79"/>
                    <a:pt x="42" y="75"/>
                    <a:pt x="42" y="79"/>
                  </a:cubicBezTo>
                  <a:cubicBezTo>
                    <a:pt x="41" y="81"/>
                    <a:pt x="41" y="83"/>
                    <a:pt x="41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85"/>
                    <a:pt x="43" y="84"/>
                    <a:pt x="44" y="83"/>
                  </a:cubicBezTo>
                  <a:cubicBezTo>
                    <a:pt x="43" y="85"/>
                    <a:pt x="42" y="89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5" y="91"/>
                    <a:pt x="45" y="90"/>
                  </a:cubicBezTo>
                  <a:cubicBezTo>
                    <a:pt x="47" y="87"/>
                    <a:pt x="46" y="91"/>
                    <a:pt x="45" y="92"/>
                  </a:cubicBezTo>
                  <a:cubicBezTo>
                    <a:pt x="45" y="94"/>
                    <a:pt x="45" y="96"/>
                    <a:pt x="44" y="99"/>
                  </a:cubicBezTo>
                  <a:cubicBezTo>
                    <a:pt x="44" y="99"/>
                    <a:pt x="45" y="99"/>
                    <a:pt x="45" y="99"/>
                  </a:cubicBezTo>
                  <a:cubicBezTo>
                    <a:pt x="46" y="98"/>
                    <a:pt x="48" y="95"/>
                    <a:pt x="48" y="95"/>
                  </a:cubicBezTo>
                  <a:cubicBezTo>
                    <a:pt x="48" y="98"/>
                    <a:pt x="46" y="102"/>
                    <a:pt x="46" y="105"/>
                  </a:cubicBezTo>
                  <a:cubicBezTo>
                    <a:pt x="43" y="96"/>
                    <a:pt x="39" y="87"/>
                    <a:pt x="36" y="77"/>
                  </a:cubicBezTo>
                  <a:cubicBezTo>
                    <a:pt x="32" y="66"/>
                    <a:pt x="28" y="54"/>
                    <a:pt x="23" y="43"/>
                  </a:cubicBezTo>
                  <a:cubicBezTo>
                    <a:pt x="18" y="31"/>
                    <a:pt x="13" y="1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6"/>
                    <a:pt x="17" y="5"/>
                    <a:pt x="19" y="5"/>
                  </a:cubicBezTo>
                  <a:cubicBezTo>
                    <a:pt x="27" y="29"/>
                    <a:pt x="36" y="52"/>
                    <a:pt x="43" y="76"/>
                  </a:cubicBezTo>
                  <a:close/>
                  <a:moveTo>
                    <a:pt x="46" y="106"/>
                  </a:moveTo>
                  <a:cubicBezTo>
                    <a:pt x="46" y="106"/>
                    <a:pt x="47" y="106"/>
                    <a:pt x="47" y="106"/>
                  </a:cubicBezTo>
                  <a:cubicBezTo>
                    <a:pt x="49" y="104"/>
                    <a:pt x="51" y="100"/>
                    <a:pt x="50" y="106"/>
                  </a:cubicBezTo>
                  <a:cubicBezTo>
                    <a:pt x="49" y="108"/>
                    <a:pt x="49" y="110"/>
                    <a:pt x="49" y="113"/>
                  </a:cubicBezTo>
                  <a:cubicBezTo>
                    <a:pt x="48" y="110"/>
                    <a:pt x="47" y="108"/>
                    <a:pt x="46" y="106"/>
                  </a:cubicBezTo>
                  <a:close/>
                  <a:moveTo>
                    <a:pt x="19" y="40"/>
                  </a:moveTo>
                  <a:cubicBezTo>
                    <a:pt x="24" y="52"/>
                    <a:pt x="28" y="63"/>
                    <a:pt x="32" y="75"/>
                  </a:cubicBezTo>
                  <a:cubicBezTo>
                    <a:pt x="36" y="87"/>
                    <a:pt x="41" y="99"/>
                    <a:pt x="45" y="111"/>
                  </a:cubicBezTo>
                  <a:cubicBezTo>
                    <a:pt x="49" y="122"/>
                    <a:pt x="51" y="133"/>
                    <a:pt x="54" y="144"/>
                  </a:cubicBezTo>
                  <a:cubicBezTo>
                    <a:pt x="54" y="143"/>
                    <a:pt x="53" y="143"/>
                    <a:pt x="52" y="143"/>
                  </a:cubicBezTo>
                  <a:cubicBezTo>
                    <a:pt x="50" y="143"/>
                    <a:pt x="48" y="144"/>
                    <a:pt x="48" y="146"/>
                  </a:cubicBezTo>
                  <a:cubicBezTo>
                    <a:pt x="45" y="137"/>
                    <a:pt x="41" y="128"/>
                    <a:pt x="38" y="120"/>
                  </a:cubicBezTo>
                  <a:cubicBezTo>
                    <a:pt x="34" y="108"/>
                    <a:pt x="30" y="96"/>
                    <a:pt x="26" y="84"/>
                  </a:cubicBezTo>
                  <a:cubicBezTo>
                    <a:pt x="18" y="59"/>
                    <a:pt x="11" y="35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0"/>
                    <a:pt x="6" y="9"/>
                    <a:pt x="9" y="8"/>
                  </a:cubicBezTo>
                  <a:cubicBezTo>
                    <a:pt x="10" y="19"/>
                    <a:pt x="14" y="30"/>
                    <a:pt x="19" y="40"/>
                  </a:cubicBezTo>
                  <a:close/>
                  <a:moveTo>
                    <a:pt x="50" y="152"/>
                  </a:moveTo>
                  <a:cubicBezTo>
                    <a:pt x="50" y="152"/>
                    <a:pt x="50" y="151"/>
                    <a:pt x="50" y="151"/>
                  </a:cubicBezTo>
                  <a:cubicBezTo>
                    <a:pt x="50" y="150"/>
                    <a:pt x="50" y="149"/>
                    <a:pt x="50" y="148"/>
                  </a:cubicBezTo>
                  <a:cubicBezTo>
                    <a:pt x="51" y="142"/>
                    <a:pt x="56" y="148"/>
                    <a:pt x="56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50"/>
                    <a:pt x="56" y="150"/>
                  </a:cubicBezTo>
                  <a:cubicBezTo>
                    <a:pt x="56" y="150"/>
                    <a:pt x="57" y="150"/>
                    <a:pt x="57" y="151"/>
                  </a:cubicBezTo>
                  <a:cubicBezTo>
                    <a:pt x="57" y="152"/>
                    <a:pt x="58" y="153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0" y="156"/>
                    <a:pt x="62" y="155"/>
                    <a:pt x="61" y="154"/>
                  </a:cubicBezTo>
                  <a:cubicBezTo>
                    <a:pt x="60" y="151"/>
                    <a:pt x="59" y="147"/>
                    <a:pt x="61" y="144"/>
                  </a:cubicBezTo>
                  <a:cubicBezTo>
                    <a:pt x="62" y="140"/>
                    <a:pt x="66" y="146"/>
                    <a:pt x="67" y="147"/>
                  </a:cubicBezTo>
                  <a:cubicBezTo>
                    <a:pt x="68" y="149"/>
                    <a:pt x="69" y="150"/>
                    <a:pt x="69" y="152"/>
                  </a:cubicBezTo>
                  <a:cubicBezTo>
                    <a:pt x="70" y="154"/>
                    <a:pt x="72" y="152"/>
                    <a:pt x="72" y="151"/>
                  </a:cubicBezTo>
                  <a:cubicBezTo>
                    <a:pt x="71" y="149"/>
                    <a:pt x="71" y="148"/>
                    <a:pt x="71" y="146"/>
                  </a:cubicBezTo>
                  <a:cubicBezTo>
                    <a:pt x="71" y="145"/>
                    <a:pt x="72" y="139"/>
                    <a:pt x="74" y="142"/>
                  </a:cubicBezTo>
                  <a:cubicBezTo>
                    <a:pt x="73" y="151"/>
                    <a:pt x="75" y="160"/>
                    <a:pt x="75" y="169"/>
                  </a:cubicBezTo>
                  <a:cubicBezTo>
                    <a:pt x="75" y="169"/>
                    <a:pt x="74" y="169"/>
                    <a:pt x="74" y="169"/>
                  </a:cubicBezTo>
                  <a:cubicBezTo>
                    <a:pt x="72" y="170"/>
                    <a:pt x="69" y="171"/>
                    <a:pt x="67" y="172"/>
                  </a:cubicBezTo>
                  <a:cubicBezTo>
                    <a:pt x="65" y="170"/>
                    <a:pt x="64" y="168"/>
                    <a:pt x="63" y="166"/>
                  </a:cubicBezTo>
                  <a:cubicBezTo>
                    <a:pt x="59" y="161"/>
                    <a:pt x="53" y="157"/>
                    <a:pt x="50" y="152"/>
                  </a:cubicBezTo>
                  <a:close/>
                  <a:moveTo>
                    <a:pt x="74" y="182"/>
                  </a:moveTo>
                  <a:cubicBezTo>
                    <a:pt x="72" y="179"/>
                    <a:pt x="70" y="177"/>
                    <a:pt x="68" y="174"/>
                  </a:cubicBezTo>
                  <a:cubicBezTo>
                    <a:pt x="70" y="173"/>
                    <a:pt x="73" y="173"/>
                    <a:pt x="75" y="172"/>
                  </a:cubicBezTo>
                  <a:cubicBezTo>
                    <a:pt x="75" y="175"/>
                    <a:pt x="75" y="178"/>
                    <a:pt x="74" y="182"/>
                  </a:cubicBezTo>
                  <a:close/>
                  <a:moveTo>
                    <a:pt x="73" y="138"/>
                  </a:moveTo>
                  <a:cubicBezTo>
                    <a:pt x="72" y="138"/>
                    <a:pt x="71" y="138"/>
                    <a:pt x="70" y="139"/>
                  </a:cubicBezTo>
                  <a:cubicBezTo>
                    <a:pt x="70" y="140"/>
                    <a:pt x="69" y="141"/>
                    <a:pt x="69" y="141"/>
                  </a:cubicBezTo>
                  <a:cubicBezTo>
                    <a:pt x="66" y="131"/>
                    <a:pt x="60" y="122"/>
                    <a:pt x="57" y="112"/>
                  </a:cubicBezTo>
                  <a:cubicBezTo>
                    <a:pt x="54" y="99"/>
                    <a:pt x="50" y="87"/>
                    <a:pt x="46" y="75"/>
                  </a:cubicBezTo>
                  <a:cubicBezTo>
                    <a:pt x="38" y="51"/>
                    <a:pt x="30" y="28"/>
                    <a:pt x="22" y="4"/>
                  </a:cubicBezTo>
                  <a:cubicBezTo>
                    <a:pt x="23" y="4"/>
                    <a:pt x="24" y="3"/>
                    <a:pt x="25" y="3"/>
                  </a:cubicBezTo>
                  <a:cubicBezTo>
                    <a:pt x="32" y="11"/>
                    <a:pt x="34" y="24"/>
                    <a:pt x="37" y="34"/>
                  </a:cubicBezTo>
                  <a:cubicBezTo>
                    <a:pt x="41" y="46"/>
                    <a:pt x="45" y="58"/>
                    <a:pt x="50" y="70"/>
                  </a:cubicBezTo>
                  <a:cubicBezTo>
                    <a:pt x="54" y="82"/>
                    <a:pt x="59" y="94"/>
                    <a:pt x="63" y="106"/>
                  </a:cubicBezTo>
                  <a:cubicBezTo>
                    <a:pt x="67" y="117"/>
                    <a:pt x="70" y="127"/>
                    <a:pt x="73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Freeform 119"/>
          <p:cNvSpPr>
            <a:spLocks noEditPoints="1"/>
          </p:cNvSpPr>
          <p:nvPr/>
        </p:nvSpPr>
        <p:spPr bwMode="auto">
          <a:xfrm>
            <a:off x="1564022" y="1935952"/>
            <a:ext cx="843611" cy="506993"/>
          </a:xfrm>
          <a:custGeom>
            <a:avLst/>
            <a:gdLst/>
            <a:ahLst/>
            <a:cxnLst>
              <a:cxn ang="0">
                <a:pos x="2004" y="192"/>
              </a:cxn>
              <a:cxn ang="0">
                <a:pos x="2358" y="373"/>
              </a:cxn>
              <a:cxn ang="0">
                <a:pos x="2435" y="558"/>
              </a:cxn>
              <a:cxn ang="0">
                <a:pos x="2071" y="1086"/>
              </a:cxn>
              <a:cxn ang="0">
                <a:pos x="1680" y="1472"/>
              </a:cxn>
              <a:cxn ang="0">
                <a:pos x="1105" y="1322"/>
              </a:cxn>
              <a:cxn ang="0">
                <a:pos x="941" y="1315"/>
              </a:cxn>
              <a:cxn ang="0">
                <a:pos x="720" y="1014"/>
              </a:cxn>
              <a:cxn ang="0">
                <a:pos x="259" y="879"/>
              </a:cxn>
              <a:cxn ang="0">
                <a:pos x="73" y="724"/>
              </a:cxn>
              <a:cxn ang="0">
                <a:pos x="328" y="435"/>
              </a:cxn>
              <a:cxn ang="0">
                <a:pos x="799" y="0"/>
              </a:cxn>
              <a:cxn ang="0">
                <a:pos x="1498" y="83"/>
              </a:cxn>
              <a:cxn ang="0">
                <a:pos x="1475" y="106"/>
              </a:cxn>
              <a:cxn ang="0">
                <a:pos x="647" y="189"/>
              </a:cxn>
              <a:cxn ang="0">
                <a:pos x="563" y="644"/>
              </a:cxn>
              <a:cxn ang="0">
                <a:pos x="836" y="812"/>
              </a:cxn>
              <a:cxn ang="0">
                <a:pos x="2138" y="382"/>
              </a:cxn>
              <a:cxn ang="0">
                <a:pos x="1691" y="94"/>
              </a:cxn>
              <a:cxn ang="0">
                <a:pos x="1306" y="366"/>
              </a:cxn>
              <a:cxn ang="0">
                <a:pos x="916" y="826"/>
              </a:cxn>
              <a:cxn ang="0">
                <a:pos x="1645" y="1145"/>
              </a:cxn>
              <a:cxn ang="0">
                <a:pos x="2226" y="545"/>
              </a:cxn>
              <a:cxn ang="0">
                <a:pos x="1889" y="1103"/>
              </a:cxn>
              <a:cxn ang="0">
                <a:pos x="1750" y="1319"/>
              </a:cxn>
              <a:cxn ang="0">
                <a:pos x="2111" y="920"/>
              </a:cxn>
              <a:cxn ang="0">
                <a:pos x="2263" y="649"/>
              </a:cxn>
              <a:cxn ang="0">
                <a:pos x="2183" y="693"/>
              </a:cxn>
              <a:cxn ang="0">
                <a:pos x="2313" y="473"/>
              </a:cxn>
              <a:cxn ang="0">
                <a:pos x="1836" y="1058"/>
              </a:cxn>
              <a:cxn ang="0">
                <a:pos x="1750" y="1229"/>
              </a:cxn>
              <a:cxn ang="0">
                <a:pos x="2072" y="996"/>
              </a:cxn>
              <a:cxn ang="0">
                <a:pos x="1643" y="1377"/>
              </a:cxn>
              <a:cxn ang="0">
                <a:pos x="1142" y="1221"/>
              </a:cxn>
              <a:cxn ang="0">
                <a:pos x="1679" y="1445"/>
              </a:cxn>
              <a:cxn ang="0">
                <a:pos x="1857" y="1286"/>
              </a:cxn>
              <a:cxn ang="0">
                <a:pos x="2121" y="969"/>
              </a:cxn>
              <a:cxn ang="0">
                <a:pos x="2411" y="585"/>
              </a:cxn>
              <a:cxn ang="0">
                <a:pos x="197" y="731"/>
              </a:cxn>
              <a:cxn ang="0">
                <a:pos x="172" y="774"/>
              </a:cxn>
              <a:cxn ang="0">
                <a:pos x="647" y="837"/>
              </a:cxn>
              <a:cxn ang="0">
                <a:pos x="692" y="803"/>
              </a:cxn>
              <a:cxn ang="0">
                <a:pos x="672" y="773"/>
              </a:cxn>
              <a:cxn ang="0">
                <a:pos x="654" y="696"/>
              </a:cxn>
              <a:cxn ang="0">
                <a:pos x="242" y="699"/>
              </a:cxn>
              <a:cxn ang="0">
                <a:pos x="227" y="844"/>
              </a:cxn>
              <a:cxn ang="0">
                <a:pos x="477" y="861"/>
              </a:cxn>
              <a:cxn ang="0">
                <a:pos x="32" y="798"/>
              </a:cxn>
              <a:cxn ang="0">
                <a:pos x="708" y="882"/>
              </a:cxn>
              <a:cxn ang="0">
                <a:pos x="880" y="968"/>
              </a:cxn>
              <a:cxn ang="0">
                <a:pos x="985" y="862"/>
              </a:cxn>
              <a:cxn ang="0">
                <a:pos x="1021" y="919"/>
              </a:cxn>
              <a:cxn ang="0">
                <a:pos x="1228" y="1076"/>
              </a:cxn>
              <a:cxn ang="0">
                <a:pos x="1181" y="1164"/>
              </a:cxn>
              <a:cxn ang="0">
                <a:pos x="1623" y="1327"/>
              </a:cxn>
              <a:cxn ang="0">
                <a:pos x="1350" y="1186"/>
              </a:cxn>
              <a:cxn ang="0">
                <a:pos x="1563" y="1246"/>
              </a:cxn>
              <a:cxn ang="0">
                <a:pos x="1517" y="1154"/>
              </a:cxn>
              <a:cxn ang="0">
                <a:pos x="797" y="1008"/>
              </a:cxn>
              <a:cxn ang="0">
                <a:pos x="929" y="957"/>
              </a:cxn>
              <a:cxn ang="0">
                <a:pos x="1030" y="1191"/>
              </a:cxn>
              <a:cxn ang="0">
                <a:pos x="1171" y="1076"/>
              </a:cxn>
              <a:cxn ang="0">
                <a:pos x="923" y="1089"/>
              </a:cxn>
            </a:cxnLst>
            <a:rect l="0" t="0" r="r" b="b"/>
            <a:pathLst>
              <a:path w="2450" h="1473">
                <a:moveTo>
                  <a:pt x="1520" y="111"/>
                </a:moveTo>
                <a:lnTo>
                  <a:pt x="1520" y="111"/>
                </a:lnTo>
                <a:lnTo>
                  <a:pt x="1548" y="102"/>
                </a:lnTo>
                <a:lnTo>
                  <a:pt x="1577" y="93"/>
                </a:lnTo>
                <a:lnTo>
                  <a:pt x="1605" y="84"/>
                </a:lnTo>
                <a:lnTo>
                  <a:pt x="1633" y="75"/>
                </a:lnTo>
                <a:lnTo>
                  <a:pt x="1662" y="69"/>
                </a:lnTo>
                <a:lnTo>
                  <a:pt x="1677" y="67"/>
                </a:lnTo>
                <a:lnTo>
                  <a:pt x="1693" y="64"/>
                </a:lnTo>
                <a:lnTo>
                  <a:pt x="1708" y="63"/>
                </a:lnTo>
                <a:lnTo>
                  <a:pt x="1725" y="63"/>
                </a:lnTo>
                <a:lnTo>
                  <a:pt x="1742" y="64"/>
                </a:lnTo>
                <a:lnTo>
                  <a:pt x="1760" y="65"/>
                </a:lnTo>
                <a:lnTo>
                  <a:pt x="1760" y="65"/>
                </a:lnTo>
                <a:lnTo>
                  <a:pt x="1775" y="69"/>
                </a:lnTo>
                <a:lnTo>
                  <a:pt x="1790" y="72"/>
                </a:lnTo>
                <a:lnTo>
                  <a:pt x="1805" y="75"/>
                </a:lnTo>
                <a:lnTo>
                  <a:pt x="1820" y="80"/>
                </a:lnTo>
                <a:lnTo>
                  <a:pt x="1849" y="91"/>
                </a:lnTo>
                <a:lnTo>
                  <a:pt x="1878" y="105"/>
                </a:lnTo>
                <a:lnTo>
                  <a:pt x="1905" y="119"/>
                </a:lnTo>
                <a:lnTo>
                  <a:pt x="1932" y="135"/>
                </a:lnTo>
                <a:lnTo>
                  <a:pt x="1955" y="151"/>
                </a:lnTo>
                <a:lnTo>
                  <a:pt x="1978" y="167"/>
                </a:lnTo>
                <a:lnTo>
                  <a:pt x="1978" y="167"/>
                </a:lnTo>
                <a:lnTo>
                  <a:pt x="1991" y="179"/>
                </a:lnTo>
                <a:lnTo>
                  <a:pt x="2004" y="192"/>
                </a:lnTo>
                <a:lnTo>
                  <a:pt x="2015" y="207"/>
                </a:lnTo>
                <a:lnTo>
                  <a:pt x="2027" y="222"/>
                </a:lnTo>
                <a:lnTo>
                  <a:pt x="2048" y="253"/>
                </a:lnTo>
                <a:lnTo>
                  <a:pt x="2060" y="268"/>
                </a:lnTo>
                <a:lnTo>
                  <a:pt x="2072" y="283"/>
                </a:lnTo>
                <a:lnTo>
                  <a:pt x="2072" y="283"/>
                </a:lnTo>
                <a:lnTo>
                  <a:pt x="2084" y="296"/>
                </a:lnTo>
                <a:lnTo>
                  <a:pt x="2096" y="307"/>
                </a:lnTo>
                <a:lnTo>
                  <a:pt x="2108" y="318"/>
                </a:lnTo>
                <a:lnTo>
                  <a:pt x="2121" y="329"/>
                </a:lnTo>
                <a:lnTo>
                  <a:pt x="2135" y="338"/>
                </a:lnTo>
                <a:lnTo>
                  <a:pt x="2149" y="347"/>
                </a:lnTo>
                <a:lnTo>
                  <a:pt x="2164" y="356"/>
                </a:lnTo>
                <a:lnTo>
                  <a:pt x="2180" y="363"/>
                </a:lnTo>
                <a:lnTo>
                  <a:pt x="2197" y="368"/>
                </a:lnTo>
                <a:lnTo>
                  <a:pt x="2214" y="375"/>
                </a:lnTo>
                <a:lnTo>
                  <a:pt x="2233" y="379"/>
                </a:lnTo>
                <a:lnTo>
                  <a:pt x="2252" y="382"/>
                </a:lnTo>
                <a:lnTo>
                  <a:pt x="2272" y="386"/>
                </a:lnTo>
                <a:lnTo>
                  <a:pt x="2293" y="387"/>
                </a:lnTo>
                <a:lnTo>
                  <a:pt x="2315" y="388"/>
                </a:lnTo>
                <a:lnTo>
                  <a:pt x="2339" y="388"/>
                </a:lnTo>
                <a:lnTo>
                  <a:pt x="2339" y="388"/>
                </a:lnTo>
                <a:lnTo>
                  <a:pt x="2343" y="386"/>
                </a:lnTo>
                <a:lnTo>
                  <a:pt x="2347" y="383"/>
                </a:lnTo>
                <a:lnTo>
                  <a:pt x="2355" y="376"/>
                </a:lnTo>
                <a:lnTo>
                  <a:pt x="2358" y="373"/>
                </a:lnTo>
                <a:lnTo>
                  <a:pt x="2363" y="371"/>
                </a:lnTo>
                <a:lnTo>
                  <a:pt x="2369" y="370"/>
                </a:lnTo>
                <a:lnTo>
                  <a:pt x="2376" y="371"/>
                </a:lnTo>
                <a:lnTo>
                  <a:pt x="2376" y="371"/>
                </a:lnTo>
                <a:lnTo>
                  <a:pt x="2376" y="388"/>
                </a:lnTo>
                <a:lnTo>
                  <a:pt x="2373" y="404"/>
                </a:lnTo>
                <a:lnTo>
                  <a:pt x="2370" y="420"/>
                </a:lnTo>
                <a:lnTo>
                  <a:pt x="2365" y="436"/>
                </a:lnTo>
                <a:lnTo>
                  <a:pt x="2357" y="467"/>
                </a:lnTo>
                <a:lnTo>
                  <a:pt x="2353" y="483"/>
                </a:lnTo>
                <a:lnTo>
                  <a:pt x="2348" y="500"/>
                </a:lnTo>
                <a:lnTo>
                  <a:pt x="2348" y="500"/>
                </a:lnTo>
                <a:lnTo>
                  <a:pt x="2355" y="500"/>
                </a:lnTo>
                <a:lnTo>
                  <a:pt x="2359" y="502"/>
                </a:lnTo>
                <a:lnTo>
                  <a:pt x="2361" y="506"/>
                </a:lnTo>
                <a:lnTo>
                  <a:pt x="2363" y="510"/>
                </a:lnTo>
                <a:lnTo>
                  <a:pt x="2368" y="520"/>
                </a:lnTo>
                <a:lnTo>
                  <a:pt x="2372" y="527"/>
                </a:lnTo>
                <a:lnTo>
                  <a:pt x="2376" y="531"/>
                </a:lnTo>
                <a:lnTo>
                  <a:pt x="2376" y="531"/>
                </a:lnTo>
                <a:lnTo>
                  <a:pt x="2383" y="534"/>
                </a:lnTo>
                <a:lnTo>
                  <a:pt x="2388" y="538"/>
                </a:lnTo>
                <a:lnTo>
                  <a:pt x="2401" y="543"/>
                </a:lnTo>
                <a:lnTo>
                  <a:pt x="2413" y="547"/>
                </a:lnTo>
                <a:lnTo>
                  <a:pt x="2424" y="552"/>
                </a:lnTo>
                <a:lnTo>
                  <a:pt x="2430" y="555"/>
                </a:lnTo>
                <a:lnTo>
                  <a:pt x="2435" y="558"/>
                </a:lnTo>
                <a:lnTo>
                  <a:pt x="2439" y="561"/>
                </a:lnTo>
                <a:lnTo>
                  <a:pt x="2443" y="567"/>
                </a:lnTo>
                <a:lnTo>
                  <a:pt x="2446" y="572"/>
                </a:lnTo>
                <a:lnTo>
                  <a:pt x="2448" y="578"/>
                </a:lnTo>
                <a:lnTo>
                  <a:pt x="2450" y="586"/>
                </a:lnTo>
                <a:lnTo>
                  <a:pt x="2450" y="594"/>
                </a:lnTo>
                <a:lnTo>
                  <a:pt x="2450" y="594"/>
                </a:lnTo>
                <a:lnTo>
                  <a:pt x="2450" y="600"/>
                </a:lnTo>
                <a:lnTo>
                  <a:pt x="2448" y="605"/>
                </a:lnTo>
                <a:lnTo>
                  <a:pt x="2444" y="618"/>
                </a:lnTo>
                <a:lnTo>
                  <a:pt x="2436" y="632"/>
                </a:lnTo>
                <a:lnTo>
                  <a:pt x="2426" y="646"/>
                </a:lnTo>
                <a:lnTo>
                  <a:pt x="2407" y="674"/>
                </a:lnTo>
                <a:lnTo>
                  <a:pt x="2391" y="696"/>
                </a:lnTo>
                <a:lnTo>
                  <a:pt x="2391" y="696"/>
                </a:lnTo>
                <a:lnTo>
                  <a:pt x="2359" y="739"/>
                </a:lnTo>
                <a:lnTo>
                  <a:pt x="2327" y="779"/>
                </a:lnTo>
                <a:lnTo>
                  <a:pt x="2262" y="860"/>
                </a:lnTo>
                <a:lnTo>
                  <a:pt x="2262" y="860"/>
                </a:lnTo>
                <a:lnTo>
                  <a:pt x="2241" y="885"/>
                </a:lnTo>
                <a:lnTo>
                  <a:pt x="2221" y="909"/>
                </a:lnTo>
                <a:lnTo>
                  <a:pt x="2179" y="955"/>
                </a:lnTo>
                <a:lnTo>
                  <a:pt x="2137" y="1002"/>
                </a:lnTo>
                <a:lnTo>
                  <a:pt x="2117" y="1027"/>
                </a:lnTo>
                <a:lnTo>
                  <a:pt x="2097" y="1053"/>
                </a:lnTo>
                <a:lnTo>
                  <a:pt x="2097" y="1053"/>
                </a:lnTo>
                <a:lnTo>
                  <a:pt x="2071" y="1086"/>
                </a:lnTo>
                <a:lnTo>
                  <a:pt x="2043" y="1119"/>
                </a:lnTo>
                <a:lnTo>
                  <a:pt x="1986" y="1183"/>
                </a:lnTo>
                <a:lnTo>
                  <a:pt x="1957" y="1215"/>
                </a:lnTo>
                <a:lnTo>
                  <a:pt x="1931" y="1248"/>
                </a:lnTo>
                <a:lnTo>
                  <a:pt x="1904" y="1281"/>
                </a:lnTo>
                <a:lnTo>
                  <a:pt x="1879" y="1315"/>
                </a:lnTo>
                <a:lnTo>
                  <a:pt x="1879" y="1315"/>
                </a:lnTo>
                <a:lnTo>
                  <a:pt x="1873" y="1318"/>
                </a:lnTo>
                <a:lnTo>
                  <a:pt x="1866" y="1322"/>
                </a:lnTo>
                <a:lnTo>
                  <a:pt x="1855" y="1331"/>
                </a:lnTo>
                <a:lnTo>
                  <a:pt x="1844" y="1342"/>
                </a:lnTo>
                <a:lnTo>
                  <a:pt x="1832" y="1355"/>
                </a:lnTo>
                <a:lnTo>
                  <a:pt x="1823" y="1367"/>
                </a:lnTo>
                <a:lnTo>
                  <a:pt x="1812" y="1381"/>
                </a:lnTo>
                <a:lnTo>
                  <a:pt x="1792" y="1410"/>
                </a:lnTo>
                <a:lnTo>
                  <a:pt x="1781" y="1424"/>
                </a:lnTo>
                <a:lnTo>
                  <a:pt x="1769" y="1437"/>
                </a:lnTo>
                <a:lnTo>
                  <a:pt x="1757" y="1448"/>
                </a:lnTo>
                <a:lnTo>
                  <a:pt x="1744" y="1457"/>
                </a:lnTo>
                <a:lnTo>
                  <a:pt x="1738" y="1462"/>
                </a:lnTo>
                <a:lnTo>
                  <a:pt x="1730" y="1466"/>
                </a:lnTo>
                <a:lnTo>
                  <a:pt x="1723" y="1469"/>
                </a:lnTo>
                <a:lnTo>
                  <a:pt x="1715" y="1471"/>
                </a:lnTo>
                <a:lnTo>
                  <a:pt x="1707" y="1472"/>
                </a:lnTo>
                <a:lnTo>
                  <a:pt x="1698" y="1473"/>
                </a:lnTo>
                <a:lnTo>
                  <a:pt x="1690" y="1473"/>
                </a:lnTo>
                <a:lnTo>
                  <a:pt x="1680" y="1472"/>
                </a:lnTo>
                <a:lnTo>
                  <a:pt x="1680" y="1472"/>
                </a:lnTo>
                <a:lnTo>
                  <a:pt x="1666" y="1470"/>
                </a:lnTo>
                <a:lnTo>
                  <a:pt x="1650" y="1465"/>
                </a:lnTo>
                <a:lnTo>
                  <a:pt x="1621" y="1455"/>
                </a:lnTo>
                <a:lnTo>
                  <a:pt x="1621" y="1455"/>
                </a:lnTo>
                <a:lnTo>
                  <a:pt x="1560" y="1434"/>
                </a:lnTo>
                <a:lnTo>
                  <a:pt x="1498" y="1409"/>
                </a:lnTo>
                <a:lnTo>
                  <a:pt x="1435" y="1382"/>
                </a:lnTo>
                <a:lnTo>
                  <a:pt x="1371" y="1355"/>
                </a:lnTo>
                <a:lnTo>
                  <a:pt x="1247" y="1300"/>
                </a:lnTo>
                <a:lnTo>
                  <a:pt x="1189" y="1274"/>
                </a:lnTo>
                <a:lnTo>
                  <a:pt x="1134" y="1252"/>
                </a:lnTo>
                <a:lnTo>
                  <a:pt x="1134" y="1252"/>
                </a:lnTo>
                <a:lnTo>
                  <a:pt x="1132" y="1261"/>
                </a:lnTo>
                <a:lnTo>
                  <a:pt x="1131" y="1271"/>
                </a:lnTo>
                <a:lnTo>
                  <a:pt x="1131" y="1282"/>
                </a:lnTo>
                <a:lnTo>
                  <a:pt x="1132" y="1292"/>
                </a:lnTo>
                <a:lnTo>
                  <a:pt x="1133" y="1315"/>
                </a:lnTo>
                <a:lnTo>
                  <a:pt x="1132" y="1326"/>
                </a:lnTo>
                <a:lnTo>
                  <a:pt x="1131" y="1336"/>
                </a:lnTo>
                <a:lnTo>
                  <a:pt x="1131" y="1336"/>
                </a:lnTo>
                <a:lnTo>
                  <a:pt x="1123" y="1337"/>
                </a:lnTo>
                <a:lnTo>
                  <a:pt x="1120" y="1337"/>
                </a:lnTo>
                <a:lnTo>
                  <a:pt x="1117" y="1336"/>
                </a:lnTo>
                <a:lnTo>
                  <a:pt x="1113" y="1333"/>
                </a:lnTo>
                <a:lnTo>
                  <a:pt x="1108" y="1329"/>
                </a:lnTo>
                <a:lnTo>
                  <a:pt x="1105" y="1322"/>
                </a:lnTo>
                <a:lnTo>
                  <a:pt x="1102" y="1315"/>
                </a:lnTo>
                <a:lnTo>
                  <a:pt x="1096" y="1301"/>
                </a:lnTo>
                <a:lnTo>
                  <a:pt x="1096" y="1301"/>
                </a:lnTo>
                <a:lnTo>
                  <a:pt x="1090" y="1290"/>
                </a:lnTo>
                <a:lnTo>
                  <a:pt x="1084" y="1281"/>
                </a:lnTo>
                <a:lnTo>
                  <a:pt x="1069" y="1259"/>
                </a:lnTo>
                <a:lnTo>
                  <a:pt x="1054" y="1240"/>
                </a:lnTo>
                <a:lnTo>
                  <a:pt x="1047" y="1230"/>
                </a:lnTo>
                <a:lnTo>
                  <a:pt x="1043" y="1221"/>
                </a:lnTo>
                <a:lnTo>
                  <a:pt x="1043" y="1221"/>
                </a:lnTo>
                <a:lnTo>
                  <a:pt x="1035" y="1226"/>
                </a:lnTo>
                <a:lnTo>
                  <a:pt x="1026" y="1233"/>
                </a:lnTo>
                <a:lnTo>
                  <a:pt x="1020" y="1240"/>
                </a:lnTo>
                <a:lnTo>
                  <a:pt x="1013" y="1249"/>
                </a:lnTo>
                <a:lnTo>
                  <a:pt x="1007" y="1256"/>
                </a:lnTo>
                <a:lnTo>
                  <a:pt x="1000" y="1264"/>
                </a:lnTo>
                <a:lnTo>
                  <a:pt x="993" y="1271"/>
                </a:lnTo>
                <a:lnTo>
                  <a:pt x="984" y="1276"/>
                </a:lnTo>
                <a:lnTo>
                  <a:pt x="984" y="1276"/>
                </a:lnTo>
                <a:lnTo>
                  <a:pt x="983" y="1284"/>
                </a:lnTo>
                <a:lnTo>
                  <a:pt x="982" y="1291"/>
                </a:lnTo>
                <a:lnTo>
                  <a:pt x="979" y="1299"/>
                </a:lnTo>
                <a:lnTo>
                  <a:pt x="976" y="1305"/>
                </a:lnTo>
                <a:lnTo>
                  <a:pt x="970" y="1310"/>
                </a:lnTo>
                <a:lnTo>
                  <a:pt x="963" y="1314"/>
                </a:lnTo>
                <a:lnTo>
                  <a:pt x="953" y="1315"/>
                </a:lnTo>
                <a:lnTo>
                  <a:pt x="941" y="1315"/>
                </a:lnTo>
                <a:lnTo>
                  <a:pt x="941" y="1315"/>
                </a:lnTo>
                <a:lnTo>
                  <a:pt x="939" y="1279"/>
                </a:lnTo>
                <a:lnTo>
                  <a:pt x="938" y="1258"/>
                </a:lnTo>
                <a:lnTo>
                  <a:pt x="938" y="1237"/>
                </a:lnTo>
                <a:lnTo>
                  <a:pt x="940" y="1215"/>
                </a:lnTo>
                <a:lnTo>
                  <a:pt x="942" y="1194"/>
                </a:lnTo>
                <a:lnTo>
                  <a:pt x="948" y="1173"/>
                </a:lnTo>
                <a:lnTo>
                  <a:pt x="952" y="1162"/>
                </a:lnTo>
                <a:lnTo>
                  <a:pt x="956" y="1151"/>
                </a:lnTo>
                <a:lnTo>
                  <a:pt x="956" y="1151"/>
                </a:lnTo>
                <a:lnTo>
                  <a:pt x="940" y="1135"/>
                </a:lnTo>
                <a:lnTo>
                  <a:pt x="923" y="1120"/>
                </a:lnTo>
                <a:lnTo>
                  <a:pt x="888" y="1092"/>
                </a:lnTo>
                <a:lnTo>
                  <a:pt x="871" y="1078"/>
                </a:lnTo>
                <a:lnTo>
                  <a:pt x="854" y="1064"/>
                </a:lnTo>
                <a:lnTo>
                  <a:pt x="838" y="1048"/>
                </a:lnTo>
                <a:lnTo>
                  <a:pt x="823" y="1032"/>
                </a:lnTo>
                <a:lnTo>
                  <a:pt x="823" y="1032"/>
                </a:lnTo>
                <a:lnTo>
                  <a:pt x="809" y="1034"/>
                </a:lnTo>
                <a:lnTo>
                  <a:pt x="796" y="1036"/>
                </a:lnTo>
                <a:lnTo>
                  <a:pt x="783" y="1036"/>
                </a:lnTo>
                <a:lnTo>
                  <a:pt x="771" y="1034"/>
                </a:lnTo>
                <a:lnTo>
                  <a:pt x="759" y="1032"/>
                </a:lnTo>
                <a:lnTo>
                  <a:pt x="749" y="1028"/>
                </a:lnTo>
                <a:lnTo>
                  <a:pt x="738" y="1025"/>
                </a:lnTo>
                <a:lnTo>
                  <a:pt x="728" y="1019"/>
                </a:lnTo>
                <a:lnTo>
                  <a:pt x="720" y="1014"/>
                </a:lnTo>
                <a:lnTo>
                  <a:pt x="710" y="1007"/>
                </a:lnTo>
                <a:lnTo>
                  <a:pt x="703" y="1000"/>
                </a:lnTo>
                <a:lnTo>
                  <a:pt x="694" y="993"/>
                </a:lnTo>
                <a:lnTo>
                  <a:pt x="688" y="984"/>
                </a:lnTo>
                <a:lnTo>
                  <a:pt x="681" y="976"/>
                </a:lnTo>
                <a:lnTo>
                  <a:pt x="669" y="958"/>
                </a:lnTo>
                <a:lnTo>
                  <a:pt x="669" y="958"/>
                </a:lnTo>
                <a:lnTo>
                  <a:pt x="635" y="952"/>
                </a:lnTo>
                <a:lnTo>
                  <a:pt x="601" y="946"/>
                </a:lnTo>
                <a:lnTo>
                  <a:pt x="530" y="936"/>
                </a:lnTo>
                <a:lnTo>
                  <a:pt x="495" y="931"/>
                </a:lnTo>
                <a:lnTo>
                  <a:pt x="461" y="925"/>
                </a:lnTo>
                <a:lnTo>
                  <a:pt x="426" y="918"/>
                </a:lnTo>
                <a:lnTo>
                  <a:pt x="392" y="909"/>
                </a:lnTo>
                <a:lnTo>
                  <a:pt x="392" y="909"/>
                </a:lnTo>
                <a:lnTo>
                  <a:pt x="374" y="903"/>
                </a:lnTo>
                <a:lnTo>
                  <a:pt x="357" y="895"/>
                </a:lnTo>
                <a:lnTo>
                  <a:pt x="341" y="889"/>
                </a:lnTo>
                <a:lnTo>
                  <a:pt x="331" y="887"/>
                </a:lnTo>
                <a:lnTo>
                  <a:pt x="323" y="885"/>
                </a:lnTo>
                <a:lnTo>
                  <a:pt x="323" y="885"/>
                </a:lnTo>
                <a:lnTo>
                  <a:pt x="313" y="885"/>
                </a:lnTo>
                <a:lnTo>
                  <a:pt x="303" y="885"/>
                </a:lnTo>
                <a:lnTo>
                  <a:pt x="294" y="886"/>
                </a:lnTo>
                <a:lnTo>
                  <a:pt x="284" y="885"/>
                </a:lnTo>
                <a:lnTo>
                  <a:pt x="284" y="885"/>
                </a:lnTo>
                <a:lnTo>
                  <a:pt x="259" y="879"/>
                </a:lnTo>
                <a:lnTo>
                  <a:pt x="235" y="873"/>
                </a:lnTo>
                <a:lnTo>
                  <a:pt x="188" y="859"/>
                </a:lnTo>
                <a:lnTo>
                  <a:pt x="164" y="852"/>
                </a:lnTo>
                <a:lnTo>
                  <a:pt x="140" y="848"/>
                </a:lnTo>
                <a:lnTo>
                  <a:pt x="128" y="846"/>
                </a:lnTo>
                <a:lnTo>
                  <a:pt x="116" y="846"/>
                </a:lnTo>
                <a:lnTo>
                  <a:pt x="104" y="846"/>
                </a:lnTo>
                <a:lnTo>
                  <a:pt x="91" y="846"/>
                </a:lnTo>
                <a:lnTo>
                  <a:pt x="91" y="846"/>
                </a:lnTo>
                <a:lnTo>
                  <a:pt x="84" y="842"/>
                </a:lnTo>
                <a:lnTo>
                  <a:pt x="75" y="838"/>
                </a:lnTo>
                <a:lnTo>
                  <a:pt x="57" y="833"/>
                </a:lnTo>
                <a:lnTo>
                  <a:pt x="38" y="829"/>
                </a:lnTo>
                <a:lnTo>
                  <a:pt x="18" y="826"/>
                </a:lnTo>
                <a:lnTo>
                  <a:pt x="18" y="826"/>
                </a:lnTo>
                <a:lnTo>
                  <a:pt x="14" y="821"/>
                </a:lnTo>
                <a:lnTo>
                  <a:pt x="12" y="817"/>
                </a:lnTo>
                <a:lnTo>
                  <a:pt x="9" y="810"/>
                </a:lnTo>
                <a:lnTo>
                  <a:pt x="6" y="801"/>
                </a:lnTo>
                <a:lnTo>
                  <a:pt x="0" y="790"/>
                </a:lnTo>
                <a:lnTo>
                  <a:pt x="0" y="790"/>
                </a:lnTo>
                <a:lnTo>
                  <a:pt x="9" y="775"/>
                </a:lnTo>
                <a:lnTo>
                  <a:pt x="20" y="762"/>
                </a:lnTo>
                <a:lnTo>
                  <a:pt x="30" y="751"/>
                </a:lnTo>
                <a:lnTo>
                  <a:pt x="43" y="741"/>
                </a:lnTo>
                <a:lnTo>
                  <a:pt x="58" y="731"/>
                </a:lnTo>
                <a:lnTo>
                  <a:pt x="73" y="724"/>
                </a:lnTo>
                <a:lnTo>
                  <a:pt x="89" y="716"/>
                </a:lnTo>
                <a:lnTo>
                  <a:pt x="105" y="710"/>
                </a:lnTo>
                <a:lnTo>
                  <a:pt x="105" y="710"/>
                </a:lnTo>
                <a:lnTo>
                  <a:pt x="104" y="685"/>
                </a:lnTo>
                <a:lnTo>
                  <a:pt x="103" y="674"/>
                </a:lnTo>
                <a:lnTo>
                  <a:pt x="101" y="663"/>
                </a:lnTo>
                <a:lnTo>
                  <a:pt x="98" y="653"/>
                </a:lnTo>
                <a:lnTo>
                  <a:pt x="93" y="643"/>
                </a:lnTo>
                <a:lnTo>
                  <a:pt x="87" y="633"/>
                </a:lnTo>
                <a:lnTo>
                  <a:pt x="77" y="622"/>
                </a:lnTo>
                <a:lnTo>
                  <a:pt x="77" y="622"/>
                </a:lnTo>
                <a:lnTo>
                  <a:pt x="84" y="613"/>
                </a:lnTo>
                <a:lnTo>
                  <a:pt x="90" y="604"/>
                </a:lnTo>
                <a:lnTo>
                  <a:pt x="98" y="595"/>
                </a:lnTo>
                <a:lnTo>
                  <a:pt x="105" y="588"/>
                </a:lnTo>
                <a:lnTo>
                  <a:pt x="121" y="574"/>
                </a:lnTo>
                <a:lnTo>
                  <a:pt x="139" y="561"/>
                </a:lnTo>
                <a:lnTo>
                  <a:pt x="158" y="550"/>
                </a:lnTo>
                <a:lnTo>
                  <a:pt x="177" y="539"/>
                </a:lnTo>
                <a:lnTo>
                  <a:pt x="195" y="528"/>
                </a:lnTo>
                <a:lnTo>
                  <a:pt x="214" y="517"/>
                </a:lnTo>
                <a:lnTo>
                  <a:pt x="214" y="517"/>
                </a:lnTo>
                <a:lnTo>
                  <a:pt x="240" y="500"/>
                </a:lnTo>
                <a:lnTo>
                  <a:pt x="266" y="482"/>
                </a:lnTo>
                <a:lnTo>
                  <a:pt x="315" y="443"/>
                </a:lnTo>
                <a:lnTo>
                  <a:pt x="315" y="443"/>
                </a:lnTo>
                <a:lnTo>
                  <a:pt x="328" y="435"/>
                </a:lnTo>
                <a:lnTo>
                  <a:pt x="339" y="425"/>
                </a:lnTo>
                <a:lnTo>
                  <a:pt x="361" y="404"/>
                </a:lnTo>
                <a:lnTo>
                  <a:pt x="384" y="383"/>
                </a:lnTo>
                <a:lnTo>
                  <a:pt x="394" y="373"/>
                </a:lnTo>
                <a:lnTo>
                  <a:pt x="406" y="363"/>
                </a:lnTo>
                <a:lnTo>
                  <a:pt x="406" y="363"/>
                </a:lnTo>
                <a:lnTo>
                  <a:pt x="422" y="353"/>
                </a:lnTo>
                <a:lnTo>
                  <a:pt x="438" y="344"/>
                </a:lnTo>
                <a:lnTo>
                  <a:pt x="454" y="335"/>
                </a:lnTo>
                <a:lnTo>
                  <a:pt x="469" y="325"/>
                </a:lnTo>
                <a:lnTo>
                  <a:pt x="469" y="325"/>
                </a:lnTo>
                <a:lnTo>
                  <a:pt x="480" y="316"/>
                </a:lnTo>
                <a:lnTo>
                  <a:pt x="490" y="307"/>
                </a:lnTo>
                <a:lnTo>
                  <a:pt x="510" y="288"/>
                </a:lnTo>
                <a:lnTo>
                  <a:pt x="530" y="268"/>
                </a:lnTo>
                <a:lnTo>
                  <a:pt x="550" y="247"/>
                </a:lnTo>
                <a:lnTo>
                  <a:pt x="550" y="247"/>
                </a:lnTo>
                <a:lnTo>
                  <a:pt x="609" y="191"/>
                </a:lnTo>
                <a:lnTo>
                  <a:pt x="639" y="161"/>
                </a:lnTo>
                <a:lnTo>
                  <a:pt x="668" y="131"/>
                </a:lnTo>
                <a:lnTo>
                  <a:pt x="697" y="100"/>
                </a:lnTo>
                <a:lnTo>
                  <a:pt x="725" y="69"/>
                </a:lnTo>
                <a:lnTo>
                  <a:pt x="752" y="37"/>
                </a:lnTo>
                <a:lnTo>
                  <a:pt x="778" y="3"/>
                </a:lnTo>
                <a:lnTo>
                  <a:pt x="778" y="3"/>
                </a:lnTo>
                <a:lnTo>
                  <a:pt x="788" y="0"/>
                </a:lnTo>
                <a:lnTo>
                  <a:pt x="799" y="0"/>
                </a:lnTo>
                <a:lnTo>
                  <a:pt x="810" y="0"/>
                </a:lnTo>
                <a:lnTo>
                  <a:pt x="820" y="2"/>
                </a:lnTo>
                <a:lnTo>
                  <a:pt x="842" y="7"/>
                </a:lnTo>
                <a:lnTo>
                  <a:pt x="851" y="9"/>
                </a:lnTo>
                <a:lnTo>
                  <a:pt x="861" y="10"/>
                </a:lnTo>
                <a:lnTo>
                  <a:pt x="861" y="10"/>
                </a:lnTo>
                <a:lnTo>
                  <a:pt x="899" y="13"/>
                </a:lnTo>
                <a:lnTo>
                  <a:pt x="937" y="14"/>
                </a:lnTo>
                <a:lnTo>
                  <a:pt x="976" y="14"/>
                </a:lnTo>
                <a:lnTo>
                  <a:pt x="1014" y="13"/>
                </a:lnTo>
                <a:lnTo>
                  <a:pt x="1092" y="10"/>
                </a:lnTo>
                <a:lnTo>
                  <a:pt x="1169" y="7"/>
                </a:lnTo>
                <a:lnTo>
                  <a:pt x="1208" y="5"/>
                </a:lnTo>
                <a:lnTo>
                  <a:pt x="1245" y="7"/>
                </a:lnTo>
                <a:lnTo>
                  <a:pt x="1283" y="8"/>
                </a:lnTo>
                <a:lnTo>
                  <a:pt x="1319" y="11"/>
                </a:lnTo>
                <a:lnTo>
                  <a:pt x="1354" y="16"/>
                </a:lnTo>
                <a:lnTo>
                  <a:pt x="1388" y="23"/>
                </a:lnTo>
                <a:lnTo>
                  <a:pt x="1405" y="28"/>
                </a:lnTo>
                <a:lnTo>
                  <a:pt x="1421" y="32"/>
                </a:lnTo>
                <a:lnTo>
                  <a:pt x="1437" y="39"/>
                </a:lnTo>
                <a:lnTo>
                  <a:pt x="1453" y="45"/>
                </a:lnTo>
                <a:lnTo>
                  <a:pt x="1453" y="45"/>
                </a:lnTo>
                <a:lnTo>
                  <a:pt x="1461" y="54"/>
                </a:lnTo>
                <a:lnTo>
                  <a:pt x="1469" y="61"/>
                </a:lnTo>
                <a:lnTo>
                  <a:pt x="1489" y="75"/>
                </a:lnTo>
                <a:lnTo>
                  <a:pt x="1498" y="83"/>
                </a:lnTo>
                <a:lnTo>
                  <a:pt x="1507" y="91"/>
                </a:lnTo>
                <a:lnTo>
                  <a:pt x="1514" y="101"/>
                </a:lnTo>
                <a:lnTo>
                  <a:pt x="1516" y="106"/>
                </a:lnTo>
                <a:lnTo>
                  <a:pt x="1520" y="111"/>
                </a:lnTo>
                <a:lnTo>
                  <a:pt x="1520" y="111"/>
                </a:lnTo>
                <a:close/>
                <a:moveTo>
                  <a:pt x="1358" y="283"/>
                </a:moveTo>
                <a:lnTo>
                  <a:pt x="1358" y="283"/>
                </a:lnTo>
                <a:lnTo>
                  <a:pt x="1364" y="277"/>
                </a:lnTo>
                <a:lnTo>
                  <a:pt x="1369" y="271"/>
                </a:lnTo>
                <a:lnTo>
                  <a:pt x="1379" y="257"/>
                </a:lnTo>
                <a:lnTo>
                  <a:pt x="1389" y="243"/>
                </a:lnTo>
                <a:lnTo>
                  <a:pt x="1401" y="230"/>
                </a:lnTo>
                <a:lnTo>
                  <a:pt x="1401" y="230"/>
                </a:lnTo>
                <a:lnTo>
                  <a:pt x="1410" y="221"/>
                </a:lnTo>
                <a:lnTo>
                  <a:pt x="1424" y="210"/>
                </a:lnTo>
                <a:lnTo>
                  <a:pt x="1439" y="197"/>
                </a:lnTo>
                <a:lnTo>
                  <a:pt x="1454" y="183"/>
                </a:lnTo>
                <a:lnTo>
                  <a:pt x="1469" y="169"/>
                </a:lnTo>
                <a:lnTo>
                  <a:pt x="1481" y="155"/>
                </a:lnTo>
                <a:lnTo>
                  <a:pt x="1485" y="148"/>
                </a:lnTo>
                <a:lnTo>
                  <a:pt x="1489" y="141"/>
                </a:lnTo>
                <a:lnTo>
                  <a:pt x="1491" y="135"/>
                </a:lnTo>
                <a:lnTo>
                  <a:pt x="1492" y="129"/>
                </a:lnTo>
                <a:lnTo>
                  <a:pt x="1492" y="129"/>
                </a:lnTo>
                <a:lnTo>
                  <a:pt x="1490" y="124"/>
                </a:lnTo>
                <a:lnTo>
                  <a:pt x="1486" y="119"/>
                </a:lnTo>
                <a:lnTo>
                  <a:pt x="1475" y="106"/>
                </a:lnTo>
                <a:lnTo>
                  <a:pt x="1462" y="93"/>
                </a:lnTo>
                <a:lnTo>
                  <a:pt x="1449" y="84"/>
                </a:lnTo>
                <a:lnTo>
                  <a:pt x="1449" y="84"/>
                </a:lnTo>
                <a:lnTo>
                  <a:pt x="1436" y="75"/>
                </a:lnTo>
                <a:lnTo>
                  <a:pt x="1420" y="68"/>
                </a:lnTo>
                <a:lnTo>
                  <a:pt x="1403" y="61"/>
                </a:lnTo>
                <a:lnTo>
                  <a:pt x="1386" y="55"/>
                </a:lnTo>
                <a:lnTo>
                  <a:pt x="1370" y="50"/>
                </a:lnTo>
                <a:lnTo>
                  <a:pt x="1354" y="46"/>
                </a:lnTo>
                <a:lnTo>
                  <a:pt x="1339" y="43"/>
                </a:lnTo>
                <a:lnTo>
                  <a:pt x="1327" y="42"/>
                </a:lnTo>
                <a:lnTo>
                  <a:pt x="1327" y="42"/>
                </a:lnTo>
                <a:lnTo>
                  <a:pt x="1299" y="39"/>
                </a:lnTo>
                <a:lnTo>
                  <a:pt x="1270" y="37"/>
                </a:lnTo>
                <a:lnTo>
                  <a:pt x="1207" y="35"/>
                </a:lnTo>
                <a:lnTo>
                  <a:pt x="1139" y="34"/>
                </a:lnTo>
                <a:lnTo>
                  <a:pt x="1070" y="35"/>
                </a:lnTo>
                <a:lnTo>
                  <a:pt x="998" y="35"/>
                </a:lnTo>
                <a:lnTo>
                  <a:pt x="929" y="35"/>
                </a:lnTo>
                <a:lnTo>
                  <a:pt x="861" y="32"/>
                </a:lnTo>
                <a:lnTo>
                  <a:pt x="829" y="30"/>
                </a:lnTo>
                <a:lnTo>
                  <a:pt x="798" y="27"/>
                </a:lnTo>
                <a:lnTo>
                  <a:pt x="798" y="27"/>
                </a:lnTo>
                <a:lnTo>
                  <a:pt x="762" y="69"/>
                </a:lnTo>
                <a:lnTo>
                  <a:pt x="724" y="109"/>
                </a:lnTo>
                <a:lnTo>
                  <a:pt x="687" y="150"/>
                </a:lnTo>
                <a:lnTo>
                  <a:pt x="647" y="189"/>
                </a:lnTo>
                <a:lnTo>
                  <a:pt x="607" y="227"/>
                </a:lnTo>
                <a:lnTo>
                  <a:pt x="568" y="265"/>
                </a:lnTo>
                <a:lnTo>
                  <a:pt x="527" y="302"/>
                </a:lnTo>
                <a:lnTo>
                  <a:pt x="485" y="338"/>
                </a:lnTo>
                <a:lnTo>
                  <a:pt x="442" y="375"/>
                </a:lnTo>
                <a:lnTo>
                  <a:pt x="400" y="410"/>
                </a:lnTo>
                <a:lnTo>
                  <a:pt x="357" y="444"/>
                </a:lnTo>
                <a:lnTo>
                  <a:pt x="312" y="479"/>
                </a:lnTo>
                <a:lnTo>
                  <a:pt x="268" y="512"/>
                </a:lnTo>
                <a:lnTo>
                  <a:pt x="222" y="544"/>
                </a:lnTo>
                <a:lnTo>
                  <a:pt x="177" y="576"/>
                </a:lnTo>
                <a:lnTo>
                  <a:pt x="130" y="608"/>
                </a:lnTo>
                <a:lnTo>
                  <a:pt x="130" y="608"/>
                </a:lnTo>
                <a:lnTo>
                  <a:pt x="147" y="614"/>
                </a:lnTo>
                <a:lnTo>
                  <a:pt x="165" y="618"/>
                </a:lnTo>
                <a:lnTo>
                  <a:pt x="183" y="621"/>
                </a:lnTo>
                <a:lnTo>
                  <a:pt x="202" y="623"/>
                </a:lnTo>
                <a:lnTo>
                  <a:pt x="221" y="625"/>
                </a:lnTo>
                <a:lnTo>
                  <a:pt x="240" y="626"/>
                </a:lnTo>
                <a:lnTo>
                  <a:pt x="279" y="626"/>
                </a:lnTo>
                <a:lnTo>
                  <a:pt x="358" y="624"/>
                </a:lnTo>
                <a:lnTo>
                  <a:pt x="396" y="624"/>
                </a:lnTo>
                <a:lnTo>
                  <a:pt x="435" y="625"/>
                </a:lnTo>
                <a:lnTo>
                  <a:pt x="435" y="625"/>
                </a:lnTo>
                <a:lnTo>
                  <a:pt x="466" y="629"/>
                </a:lnTo>
                <a:lnTo>
                  <a:pt x="499" y="633"/>
                </a:lnTo>
                <a:lnTo>
                  <a:pt x="563" y="644"/>
                </a:lnTo>
                <a:lnTo>
                  <a:pt x="563" y="644"/>
                </a:lnTo>
                <a:lnTo>
                  <a:pt x="604" y="651"/>
                </a:lnTo>
                <a:lnTo>
                  <a:pt x="644" y="660"/>
                </a:lnTo>
                <a:lnTo>
                  <a:pt x="663" y="665"/>
                </a:lnTo>
                <a:lnTo>
                  <a:pt x="681" y="671"/>
                </a:lnTo>
                <a:lnTo>
                  <a:pt x="700" y="679"/>
                </a:lnTo>
                <a:lnTo>
                  <a:pt x="718" y="686"/>
                </a:lnTo>
                <a:lnTo>
                  <a:pt x="736" y="694"/>
                </a:lnTo>
                <a:lnTo>
                  <a:pt x="752" y="704"/>
                </a:lnTo>
                <a:lnTo>
                  <a:pt x="768" y="713"/>
                </a:lnTo>
                <a:lnTo>
                  <a:pt x="782" y="724"/>
                </a:lnTo>
                <a:lnTo>
                  <a:pt x="796" y="736"/>
                </a:lnTo>
                <a:lnTo>
                  <a:pt x="809" y="749"/>
                </a:lnTo>
                <a:lnTo>
                  <a:pt x="820" y="761"/>
                </a:lnTo>
                <a:lnTo>
                  <a:pt x="830" y="776"/>
                </a:lnTo>
                <a:lnTo>
                  <a:pt x="830" y="776"/>
                </a:lnTo>
                <a:lnTo>
                  <a:pt x="832" y="779"/>
                </a:lnTo>
                <a:lnTo>
                  <a:pt x="833" y="781"/>
                </a:lnTo>
                <a:lnTo>
                  <a:pt x="834" y="785"/>
                </a:lnTo>
                <a:lnTo>
                  <a:pt x="833" y="791"/>
                </a:lnTo>
                <a:lnTo>
                  <a:pt x="832" y="797"/>
                </a:lnTo>
                <a:lnTo>
                  <a:pt x="831" y="802"/>
                </a:lnTo>
                <a:lnTo>
                  <a:pt x="830" y="806"/>
                </a:lnTo>
                <a:lnTo>
                  <a:pt x="831" y="809"/>
                </a:lnTo>
                <a:lnTo>
                  <a:pt x="832" y="810"/>
                </a:lnTo>
                <a:lnTo>
                  <a:pt x="834" y="811"/>
                </a:lnTo>
                <a:lnTo>
                  <a:pt x="836" y="812"/>
                </a:lnTo>
                <a:lnTo>
                  <a:pt x="836" y="812"/>
                </a:lnTo>
                <a:lnTo>
                  <a:pt x="846" y="809"/>
                </a:lnTo>
                <a:lnTo>
                  <a:pt x="854" y="803"/>
                </a:lnTo>
                <a:lnTo>
                  <a:pt x="860" y="798"/>
                </a:lnTo>
                <a:lnTo>
                  <a:pt x="866" y="791"/>
                </a:lnTo>
                <a:lnTo>
                  <a:pt x="876" y="777"/>
                </a:lnTo>
                <a:lnTo>
                  <a:pt x="886" y="762"/>
                </a:lnTo>
                <a:lnTo>
                  <a:pt x="886" y="762"/>
                </a:lnTo>
                <a:lnTo>
                  <a:pt x="938" y="718"/>
                </a:lnTo>
                <a:lnTo>
                  <a:pt x="963" y="694"/>
                </a:lnTo>
                <a:lnTo>
                  <a:pt x="987" y="670"/>
                </a:lnTo>
                <a:lnTo>
                  <a:pt x="1011" y="645"/>
                </a:lnTo>
                <a:lnTo>
                  <a:pt x="1033" y="619"/>
                </a:lnTo>
                <a:lnTo>
                  <a:pt x="1055" y="592"/>
                </a:lnTo>
                <a:lnTo>
                  <a:pt x="1075" y="563"/>
                </a:lnTo>
                <a:lnTo>
                  <a:pt x="1075" y="563"/>
                </a:lnTo>
                <a:lnTo>
                  <a:pt x="1112" y="530"/>
                </a:lnTo>
                <a:lnTo>
                  <a:pt x="1148" y="495"/>
                </a:lnTo>
                <a:lnTo>
                  <a:pt x="1183" y="459"/>
                </a:lnTo>
                <a:lnTo>
                  <a:pt x="1219" y="423"/>
                </a:lnTo>
                <a:lnTo>
                  <a:pt x="1288" y="350"/>
                </a:lnTo>
                <a:lnTo>
                  <a:pt x="1323" y="316"/>
                </a:lnTo>
                <a:lnTo>
                  <a:pt x="1358" y="283"/>
                </a:lnTo>
                <a:lnTo>
                  <a:pt x="1358" y="283"/>
                </a:lnTo>
                <a:close/>
                <a:moveTo>
                  <a:pt x="2152" y="391"/>
                </a:moveTo>
                <a:lnTo>
                  <a:pt x="2152" y="391"/>
                </a:lnTo>
                <a:lnTo>
                  <a:pt x="2138" y="382"/>
                </a:lnTo>
                <a:lnTo>
                  <a:pt x="2125" y="372"/>
                </a:lnTo>
                <a:lnTo>
                  <a:pt x="2112" y="361"/>
                </a:lnTo>
                <a:lnTo>
                  <a:pt x="2100" y="350"/>
                </a:lnTo>
                <a:lnTo>
                  <a:pt x="2087" y="338"/>
                </a:lnTo>
                <a:lnTo>
                  <a:pt x="2076" y="326"/>
                </a:lnTo>
                <a:lnTo>
                  <a:pt x="2054" y="300"/>
                </a:lnTo>
                <a:lnTo>
                  <a:pt x="2012" y="247"/>
                </a:lnTo>
                <a:lnTo>
                  <a:pt x="1990" y="222"/>
                </a:lnTo>
                <a:lnTo>
                  <a:pt x="1979" y="210"/>
                </a:lnTo>
                <a:lnTo>
                  <a:pt x="1967" y="199"/>
                </a:lnTo>
                <a:lnTo>
                  <a:pt x="1967" y="199"/>
                </a:lnTo>
                <a:lnTo>
                  <a:pt x="1954" y="187"/>
                </a:lnTo>
                <a:lnTo>
                  <a:pt x="1940" y="177"/>
                </a:lnTo>
                <a:lnTo>
                  <a:pt x="1926" y="166"/>
                </a:lnTo>
                <a:lnTo>
                  <a:pt x="1911" y="156"/>
                </a:lnTo>
                <a:lnTo>
                  <a:pt x="1895" y="147"/>
                </a:lnTo>
                <a:lnTo>
                  <a:pt x="1878" y="138"/>
                </a:lnTo>
                <a:lnTo>
                  <a:pt x="1861" y="131"/>
                </a:lnTo>
                <a:lnTo>
                  <a:pt x="1843" y="123"/>
                </a:lnTo>
                <a:lnTo>
                  <a:pt x="1825" y="117"/>
                </a:lnTo>
                <a:lnTo>
                  <a:pt x="1807" y="110"/>
                </a:lnTo>
                <a:lnTo>
                  <a:pt x="1787" y="105"/>
                </a:lnTo>
                <a:lnTo>
                  <a:pt x="1768" y="101"/>
                </a:lnTo>
                <a:lnTo>
                  <a:pt x="1749" y="98"/>
                </a:lnTo>
                <a:lnTo>
                  <a:pt x="1729" y="95"/>
                </a:lnTo>
                <a:lnTo>
                  <a:pt x="1710" y="94"/>
                </a:lnTo>
                <a:lnTo>
                  <a:pt x="1691" y="94"/>
                </a:lnTo>
                <a:lnTo>
                  <a:pt x="1691" y="94"/>
                </a:lnTo>
                <a:lnTo>
                  <a:pt x="1677" y="94"/>
                </a:lnTo>
                <a:lnTo>
                  <a:pt x="1665" y="96"/>
                </a:lnTo>
                <a:lnTo>
                  <a:pt x="1653" y="100"/>
                </a:lnTo>
                <a:lnTo>
                  <a:pt x="1642" y="103"/>
                </a:lnTo>
                <a:lnTo>
                  <a:pt x="1620" y="110"/>
                </a:lnTo>
                <a:lnTo>
                  <a:pt x="1597" y="118"/>
                </a:lnTo>
                <a:lnTo>
                  <a:pt x="1597" y="118"/>
                </a:lnTo>
                <a:lnTo>
                  <a:pt x="1573" y="126"/>
                </a:lnTo>
                <a:lnTo>
                  <a:pt x="1554" y="135"/>
                </a:lnTo>
                <a:lnTo>
                  <a:pt x="1538" y="145"/>
                </a:lnTo>
                <a:lnTo>
                  <a:pt x="1525" y="154"/>
                </a:lnTo>
                <a:lnTo>
                  <a:pt x="1512" y="165"/>
                </a:lnTo>
                <a:lnTo>
                  <a:pt x="1500" y="177"/>
                </a:lnTo>
                <a:lnTo>
                  <a:pt x="1474" y="202"/>
                </a:lnTo>
                <a:lnTo>
                  <a:pt x="1474" y="202"/>
                </a:lnTo>
                <a:lnTo>
                  <a:pt x="1455" y="220"/>
                </a:lnTo>
                <a:lnTo>
                  <a:pt x="1437" y="238"/>
                </a:lnTo>
                <a:lnTo>
                  <a:pt x="1401" y="276"/>
                </a:lnTo>
                <a:lnTo>
                  <a:pt x="1401" y="276"/>
                </a:lnTo>
                <a:lnTo>
                  <a:pt x="1380" y="295"/>
                </a:lnTo>
                <a:lnTo>
                  <a:pt x="1361" y="312"/>
                </a:lnTo>
                <a:lnTo>
                  <a:pt x="1341" y="329"/>
                </a:lnTo>
                <a:lnTo>
                  <a:pt x="1324" y="346"/>
                </a:lnTo>
                <a:lnTo>
                  <a:pt x="1324" y="346"/>
                </a:lnTo>
                <a:lnTo>
                  <a:pt x="1315" y="356"/>
                </a:lnTo>
                <a:lnTo>
                  <a:pt x="1306" y="366"/>
                </a:lnTo>
                <a:lnTo>
                  <a:pt x="1290" y="388"/>
                </a:lnTo>
                <a:lnTo>
                  <a:pt x="1275" y="408"/>
                </a:lnTo>
                <a:lnTo>
                  <a:pt x="1268" y="418"/>
                </a:lnTo>
                <a:lnTo>
                  <a:pt x="1260" y="426"/>
                </a:lnTo>
                <a:lnTo>
                  <a:pt x="1260" y="426"/>
                </a:lnTo>
                <a:lnTo>
                  <a:pt x="1253" y="433"/>
                </a:lnTo>
                <a:lnTo>
                  <a:pt x="1243" y="439"/>
                </a:lnTo>
                <a:lnTo>
                  <a:pt x="1234" y="444"/>
                </a:lnTo>
                <a:lnTo>
                  <a:pt x="1225" y="451"/>
                </a:lnTo>
                <a:lnTo>
                  <a:pt x="1225" y="451"/>
                </a:lnTo>
                <a:lnTo>
                  <a:pt x="1199" y="476"/>
                </a:lnTo>
                <a:lnTo>
                  <a:pt x="1175" y="501"/>
                </a:lnTo>
                <a:lnTo>
                  <a:pt x="1150" y="527"/>
                </a:lnTo>
                <a:lnTo>
                  <a:pt x="1126" y="554"/>
                </a:lnTo>
                <a:lnTo>
                  <a:pt x="1078" y="608"/>
                </a:lnTo>
                <a:lnTo>
                  <a:pt x="1032" y="661"/>
                </a:lnTo>
                <a:lnTo>
                  <a:pt x="1032" y="661"/>
                </a:lnTo>
                <a:lnTo>
                  <a:pt x="1012" y="683"/>
                </a:lnTo>
                <a:lnTo>
                  <a:pt x="992" y="705"/>
                </a:lnTo>
                <a:lnTo>
                  <a:pt x="950" y="745"/>
                </a:lnTo>
                <a:lnTo>
                  <a:pt x="930" y="766"/>
                </a:lnTo>
                <a:lnTo>
                  <a:pt x="909" y="786"/>
                </a:lnTo>
                <a:lnTo>
                  <a:pt x="890" y="807"/>
                </a:lnTo>
                <a:lnTo>
                  <a:pt x="872" y="829"/>
                </a:lnTo>
                <a:lnTo>
                  <a:pt x="872" y="829"/>
                </a:lnTo>
                <a:lnTo>
                  <a:pt x="894" y="826"/>
                </a:lnTo>
                <a:lnTo>
                  <a:pt x="916" y="826"/>
                </a:lnTo>
                <a:lnTo>
                  <a:pt x="936" y="827"/>
                </a:lnTo>
                <a:lnTo>
                  <a:pt x="956" y="830"/>
                </a:lnTo>
                <a:lnTo>
                  <a:pt x="977" y="834"/>
                </a:lnTo>
                <a:lnTo>
                  <a:pt x="996" y="840"/>
                </a:lnTo>
                <a:lnTo>
                  <a:pt x="1015" y="847"/>
                </a:lnTo>
                <a:lnTo>
                  <a:pt x="1035" y="856"/>
                </a:lnTo>
                <a:lnTo>
                  <a:pt x="1071" y="873"/>
                </a:lnTo>
                <a:lnTo>
                  <a:pt x="1106" y="892"/>
                </a:lnTo>
                <a:lnTo>
                  <a:pt x="1142" y="910"/>
                </a:lnTo>
                <a:lnTo>
                  <a:pt x="1159" y="919"/>
                </a:lnTo>
                <a:lnTo>
                  <a:pt x="1176" y="926"/>
                </a:lnTo>
                <a:lnTo>
                  <a:pt x="1176" y="926"/>
                </a:lnTo>
                <a:lnTo>
                  <a:pt x="1202" y="949"/>
                </a:lnTo>
                <a:lnTo>
                  <a:pt x="1227" y="970"/>
                </a:lnTo>
                <a:lnTo>
                  <a:pt x="1254" y="991"/>
                </a:lnTo>
                <a:lnTo>
                  <a:pt x="1282" y="1011"/>
                </a:lnTo>
                <a:lnTo>
                  <a:pt x="1310" y="1029"/>
                </a:lnTo>
                <a:lnTo>
                  <a:pt x="1339" y="1047"/>
                </a:lnTo>
                <a:lnTo>
                  <a:pt x="1369" y="1064"/>
                </a:lnTo>
                <a:lnTo>
                  <a:pt x="1400" y="1079"/>
                </a:lnTo>
                <a:lnTo>
                  <a:pt x="1432" y="1093"/>
                </a:lnTo>
                <a:lnTo>
                  <a:pt x="1464" y="1106"/>
                </a:lnTo>
                <a:lnTo>
                  <a:pt x="1498" y="1118"/>
                </a:lnTo>
                <a:lnTo>
                  <a:pt x="1533" y="1127"/>
                </a:lnTo>
                <a:lnTo>
                  <a:pt x="1569" y="1135"/>
                </a:lnTo>
                <a:lnTo>
                  <a:pt x="1606" y="1140"/>
                </a:lnTo>
                <a:lnTo>
                  <a:pt x="1645" y="1145"/>
                </a:lnTo>
                <a:lnTo>
                  <a:pt x="1683" y="1147"/>
                </a:lnTo>
                <a:lnTo>
                  <a:pt x="1683" y="1147"/>
                </a:lnTo>
                <a:lnTo>
                  <a:pt x="1687" y="1147"/>
                </a:lnTo>
                <a:lnTo>
                  <a:pt x="1690" y="1149"/>
                </a:lnTo>
                <a:lnTo>
                  <a:pt x="1695" y="1153"/>
                </a:lnTo>
                <a:lnTo>
                  <a:pt x="1701" y="1160"/>
                </a:lnTo>
                <a:lnTo>
                  <a:pt x="1704" y="1163"/>
                </a:lnTo>
                <a:lnTo>
                  <a:pt x="1708" y="1165"/>
                </a:lnTo>
                <a:lnTo>
                  <a:pt x="1708" y="1165"/>
                </a:lnTo>
                <a:lnTo>
                  <a:pt x="1736" y="1139"/>
                </a:lnTo>
                <a:lnTo>
                  <a:pt x="1762" y="1114"/>
                </a:lnTo>
                <a:lnTo>
                  <a:pt x="1786" y="1086"/>
                </a:lnTo>
                <a:lnTo>
                  <a:pt x="1810" y="1056"/>
                </a:lnTo>
                <a:lnTo>
                  <a:pt x="1810" y="1056"/>
                </a:lnTo>
                <a:lnTo>
                  <a:pt x="1821" y="1042"/>
                </a:lnTo>
                <a:lnTo>
                  <a:pt x="1833" y="1027"/>
                </a:lnTo>
                <a:lnTo>
                  <a:pt x="1858" y="997"/>
                </a:lnTo>
                <a:lnTo>
                  <a:pt x="1870" y="982"/>
                </a:lnTo>
                <a:lnTo>
                  <a:pt x="1880" y="966"/>
                </a:lnTo>
                <a:lnTo>
                  <a:pt x="1890" y="949"/>
                </a:lnTo>
                <a:lnTo>
                  <a:pt x="1898" y="931"/>
                </a:lnTo>
                <a:lnTo>
                  <a:pt x="1898" y="931"/>
                </a:lnTo>
                <a:lnTo>
                  <a:pt x="2009" y="804"/>
                </a:lnTo>
                <a:lnTo>
                  <a:pt x="2065" y="741"/>
                </a:lnTo>
                <a:lnTo>
                  <a:pt x="2119" y="677"/>
                </a:lnTo>
                <a:lnTo>
                  <a:pt x="2173" y="612"/>
                </a:lnTo>
                <a:lnTo>
                  <a:pt x="2226" y="545"/>
                </a:lnTo>
                <a:lnTo>
                  <a:pt x="2278" y="478"/>
                </a:lnTo>
                <a:lnTo>
                  <a:pt x="2328" y="409"/>
                </a:lnTo>
                <a:lnTo>
                  <a:pt x="2328" y="409"/>
                </a:lnTo>
                <a:lnTo>
                  <a:pt x="2303" y="411"/>
                </a:lnTo>
                <a:lnTo>
                  <a:pt x="2279" y="413"/>
                </a:lnTo>
                <a:lnTo>
                  <a:pt x="2255" y="413"/>
                </a:lnTo>
                <a:lnTo>
                  <a:pt x="2233" y="413"/>
                </a:lnTo>
                <a:lnTo>
                  <a:pt x="2211" y="411"/>
                </a:lnTo>
                <a:lnTo>
                  <a:pt x="2190" y="407"/>
                </a:lnTo>
                <a:lnTo>
                  <a:pt x="2180" y="404"/>
                </a:lnTo>
                <a:lnTo>
                  <a:pt x="2171" y="401"/>
                </a:lnTo>
                <a:lnTo>
                  <a:pt x="2162" y="396"/>
                </a:lnTo>
                <a:lnTo>
                  <a:pt x="2152" y="391"/>
                </a:lnTo>
                <a:lnTo>
                  <a:pt x="2152" y="391"/>
                </a:lnTo>
                <a:close/>
                <a:moveTo>
                  <a:pt x="1677" y="1326"/>
                </a:moveTo>
                <a:lnTo>
                  <a:pt x="1677" y="1326"/>
                </a:lnTo>
                <a:lnTo>
                  <a:pt x="1722" y="1284"/>
                </a:lnTo>
                <a:lnTo>
                  <a:pt x="1768" y="1241"/>
                </a:lnTo>
                <a:lnTo>
                  <a:pt x="1790" y="1219"/>
                </a:lnTo>
                <a:lnTo>
                  <a:pt x="1812" y="1196"/>
                </a:lnTo>
                <a:lnTo>
                  <a:pt x="1832" y="1174"/>
                </a:lnTo>
                <a:lnTo>
                  <a:pt x="1851" y="1151"/>
                </a:lnTo>
                <a:lnTo>
                  <a:pt x="1851" y="1151"/>
                </a:lnTo>
                <a:lnTo>
                  <a:pt x="1863" y="1134"/>
                </a:lnTo>
                <a:lnTo>
                  <a:pt x="1875" y="1117"/>
                </a:lnTo>
                <a:lnTo>
                  <a:pt x="1883" y="1109"/>
                </a:lnTo>
                <a:lnTo>
                  <a:pt x="1889" y="1103"/>
                </a:lnTo>
                <a:lnTo>
                  <a:pt x="1898" y="1098"/>
                </a:lnTo>
                <a:lnTo>
                  <a:pt x="1908" y="1094"/>
                </a:lnTo>
                <a:lnTo>
                  <a:pt x="1908" y="1094"/>
                </a:lnTo>
                <a:lnTo>
                  <a:pt x="1901" y="1109"/>
                </a:lnTo>
                <a:lnTo>
                  <a:pt x="1892" y="1123"/>
                </a:lnTo>
                <a:lnTo>
                  <a:pt x="1884" y="1137"/>
                </a:lnTo>
                <a:lnTo>
                  <a:pt x="1875" y="1150"/>
                </a:lnTo>
                <a:lnTo>
                  <a:pt x="1855" y="1176"/>
                </a:lnTo>
                <a:lnTo>
                  <a:pt x="1833" y="1200"/>
                </a:lnTo>
                <a:lnTo>
                  <a:pt x="1812" y="1224"/>
                </a:lnTo>
                <a:lnTo>
                  <a:pt x="1789" y="1246"/>
                </a:lnTo>
                <a:lnTo>
                  <a:pt x="1768" y="1269"/>
                </a:lnTo>
                <a:lnTo>
                  <a:pt x="1747" y="1290"/>
                </a:lnTo>
                <a:lnTo>
                  <a:pt x="1747" y="1290"/>
                </a:lnTo>
                <a:lnTo>
                  <a:pt x="1733" y="1305"/>
                </a:lnTo>
                <a:lnTo>
                  <a:pt x="1718" y="1320"/>
                </a:lnTo>
                <a:lnTo>
                  <a:pt x="1711" y="1328"/>
                </a:lnTo>
                <a:lnTo>
                  <a:pt x="1706" y="1336"/>
                </a:lnTo>
                <a:lnTo>
                  <a:pt x="1701" y="1345"/>
                </a:lnTo>
                <a:lnTo>
                  <a:pt x="1697" y="1354"/>
                </a:lnTo>
                <a:lnTo>
                  <a:pt x="1697" y="1354"/>
                </a:lnTo>
                <a:lnTo>
                  <a:pt x="1706" y="1354"/>
                </a:lnTo>
                <a:lnTo>
                  <a:pt x="1713" y="1351"/>
                </a:lnTo>
                <a:lnTo>
                  <a:pt x="1721" y="1348"/>
                </a:lnTo>
                <a:lnTo>
                  <a:pt x="1727" y="1343"/>
                </a:lnTo>
                <a:lnTo>
                  <a:pt x="1739" y="1331"/>
                </a:lnTo>
                <a:lnTo>
                  <a:pt x="1750" y="1319"/>
                </a:lnTo>
                <a:lnTo>
                  <a:pt x="1750" y="1319"/>
                </a:lnTo>
                <a:lnTo>
                  <a:pt x="1779" y="1289"/>
                </a:lnTo>
                <a:lnTo>
                  <a:pt x="1807" y="1259"/>
                </a:lnTo>
                <a:lnTo>
                  <a:pt x="1833" y="1229"/>
                </a:lnTo>
                <a:lnTo>
                  <a:pt x="1859" y="1199"/>
                </a:lnTo>
                <a:lnTo>
                  <a:pt x="1859" y="1199"/>
                </a:lnTo>
                <a:lnTo>
                  <a:pt x="1883" y="1179"/>
                </a:lnTo>
                <a:lnTo>
                  <a:pt x="1905" y="1156"/>
                </a:lnTo>
                <a:lnTo>
                  <a:pt x="1927" y="1133"/>
                </a:lnTo>
                <a:lnTo>
                  <a:pt x="1948" y="1109"/>
                </a:lnTo>
                <a:lnTo>
                  <a:pt x="1968" y="1084"/>
                </a:lnTo>
                <a:lnTo>
                  <a:pt x="1987" y="1058"/>
                </a:lnTo>
                <a:lnTo>
                  <a:pt x="2006" y="1031"/>
                </a:lnTo>
                <a:lnTo>
                  <a:pt x="2023" y="1003"/>
                </a:lnTo>
                <a:lnTo>
                  <a:pt x="2023" y="1003"/>
                </a:lnTo>
                <a:lnTo>
                  <a:pt x="2030" y="1000"/>
                </a:lnTo>
                <a:lnTo>
                  <a:pt x="2037" y="996"/>
                </a:lnTo>
                <a:lnTo>
                  <a:pt x="2043" y="992"/>
                </a:lnTo>
                <a:lnTo>
                  <a:pt x="2048" y="986"/>
                </a:lnTo>
                <a:lnTo>
                  <a:pt x="2058" y="974"/>
                </a:lnTo>
                <a:lnTo>
                  <a:pt x="2068" y="963"/>
                </a:lnTo>
                <a:lnTo>
                  <a:pt x="2076" y="950"/>
                </a:lnTo>
                <a:lnTo>
                  <a:pt x="2086" y="938"/>
                </a:lnTo>
                <a:lnTo>
                  <a:pt x="2091" y="933"/>
                </a:lnTo>
                <a:lnTo>
                  <a:pt x="2097" y="927"/>
                </a:lnTo>
                <a:lnTo>
                  <a:pt x="2103" y="923"/>
                </a:lnTo>
                <a:lnTo>
                  <a:pt x="2111" y="920"/>
                </a:lnTo>
                <a:lnTo>
                  <a:pt x="2111" y="920"/>
                </a:lnTo>
                <a:lnTo>
                  <a:pt x="2123" y="898"/>
                </a:lnTo>
                <a:lnTo>
                  <a:pt x="2136" y="877"/>
                </a:lnTo>
                <a:lnTo>
                  <a:pt x="2150" y="857"/>
                </a:lnTo>
                <a:lnTo>
                  <a:pt x="2165" y="835"/>
                </a:lnTo>
                <a:lnTo>
                  <a:pt x="2195" y="795"/>
                </a:lnTo>
                <a:lnTo>
                  <a:pt x="2227" y="754"/>
                </a:lnTo>
                <a:lnTo>
                  <a:pt x="2259" y="712"/>
                </a:lnTo>
                <a:lnTo>
                  <a:pt x="2290" y="670"/>
                </a:lnTo>
                <a:lnTo>
                  <a:pt x="2305" y="649"/>
                </a:lnTo>
                <a:lnTo>
                  <a:pt x="2319" y="626"/>
                </a:lnTo>
                <a:lnTo>
                  <a:pt x="2332" y="604"/>
                </a:lnTo>
                <a:lnTo>
                  <a:pt x="2345" y="580"/>
                </a:lnTo>
                <a:lnTo>
                  <a:pt x="2345" y="580"/>
                </a:lnTo>
                <a:lnTo>
                  <a:pt x="2339" y="583"/>
                </a:lnTo>
                <a:lnTo>
                  <a:pt x="2333" y="585"/>
                </a:lnTo>
                <a:lnTo>
                  <a:pt x="2328" y="589"/>
                </a:lnTo>
                <a:lnTo>
                  <a:pt x="2323" y="593"/>
                </a:lnTo>
                <a:lnTo>
                  <a:pt x="2313" y="603"/>
                </a:lnTo>
                <a:lnTo>
                  <a:pt x="2303" y="615"/>
                </a:lnTo>
                <a:lnTo>
                  <a:pt x="2294" y="628"/>
                </a:lnTo>
                <a:lnTo>
                  <a:pt x="2284" y="639"/>
                </a:lnTo>
                <a:lnTo>
                  <a:pt x="2273" y="649"/>
                </a:lnTo>
                <a:lnTo>
                  <a:pt x="2267" y="653"/>
                </a:lnTo>
                <a:lnTo>
                  <a:pt x="2262" y="658"/>
                </a:lnTo>
                <a:lnTo>
                  <a:pt x="2262" y="658"/>
                </a:lnTo>
                <a:lnTo>
                  <a:pt x="2263" y="649"/>
                </a:lnTo>
                <a:lnTo>
                  <a:pt x="2266" y="640"/>
                </a:lnTo>
                <a:lnTo>
                  <a:pt x="2269" y="633"/>
                </a:lnTo>
                <a:lnTo>
                  <a:pt x="2273" y="625"/>
                </a:lnTo>
                <a:lnTo>
                  <a:pt x="2284" y="610"/>
                </a:lnTo>
                <a:lnTo>
                  <a:pt x="2296" y="597"/>
                </a:lnTo>
                <a:lnTo>
                  <a:pt x="2308" y="582"/>
                </a:lnTo>
                <a:lnTo>
                  <a:pt x="2319" y="568"/>
                </a:lnTo>
                <a:lnTo>
                  <a:pt x="2330" y="552"/>
                </a:lnTo>
                <a:lnTo>
                  <a:pt x="2334" y="543"/>
                </a:lnTo>
                <a:lnTo>
                  <a:pt x="2339" y="534"/>
                </a:lnTo>
                <a:lnTo>
                  <a:pt x="2339" y="534"/>
                </a:lnTo>
                <a:lnTo>
                  <a:pt x="2333" y="533"/>
                </a:lnTo>
                <a:lnTo>
                  <a:pt x="2329" y="533"/>
                </a:lnTo>
                <a:lnTo>
                  <a:pt x="2325" y="534"/>
                </a:lnTo>
                <a:lnTo>
                  <a:pt x="2320" y="537"/>
                </a:lnTo>
                <a:lnTo>
                  <a:pt x="2313" y="541"/>
                </a:lnTo>
                <a:lnTo>
                  <a:pt x="2307" y="545"/>
                </a:lnTo>
                <a:lnTo>
                  <a:pt x="2307" y="545"/>
                </a:lnTo>
                <a:lnTo>
                  <a:pt x="2296" y="555"/>
                </a:lnTo>
                <a:lnTo>
                  <a:pt x="2286" y="564"/>
                </a:lnTo>
                <a:lnTo>
                  <a:pt x="2277" y="575"/>
                </a:lnTo>
                <a:lnTo>
                  <a:pt x="2267" y="587"/>
                </a:lnTo>
                <a:lnTo>
                  <a:pt x="2249" y="610"/>
                </a:lnTo>
                <a:lnTo>
                  <a:pt x="2232" y="635"/>
                </a:lnTo>
                <a:lnTo>
                  <a:pt x="2213" y="660"/>
                </a:lnTo>
                <a:lnTo>
                  <a:pt x="2193" y="682"/>
                </a:lnTo>
                <a:lnTo>
                  <a:pt x="2183" y="693"/>
                </a:lnTo>
                <a:lnTo>
                  <a:pt x="2173" y="704"/>
                </a:lnTo>
                <a:lnTo>
                  <a:pt x="2161" y="712"/>
                </a:lnTo>
                <a:lnTo>
                  <a:pt x="2149" y="721"/>
                </a:lnTo>
                <a:lnTo>
                  <a:pt x="2149" y="721"/>
                </a:lnTo>
                <a:lnTo>
                  <a:pt x="2158" y="705"/>
                </a:lnTo>
                <a:lnTo>
                  <a:pt x="2166" y="691"/>
                </a:lnTo>
                <a:lnTo>
                  <a:pt x="2175" y="676"/>
                </a:lnTo>
                <a:lnTo>
                  <a:pt x="2186" y="663"/>
                </a:lnTo>
                <a:lnTo>
                  <a:pt x="2206" y="636"/>
                </a:lnTo>
                <a:lnTo>
                  <a:pt x="2227" y="610"/>
                </a:lnTo>
                <a:lnTo>
                  <a:pt x="2249" y="586"/>
                </a:lnTo>
                <a:lnTo>
                  <a:pt x="2270" y="560"/>
                </a:lnTo>
                <a:lnTo>
                  <a:pt x="2290" y="534"/>
                </a:lnTo>
                <a:lnTo>
                  <a:pt x="2301" y="520"/>
                </a:lnTo>
                <a:lnTo>
                  <a:pt x="2310" y="507"/>
                </a:lnTo>
                <a:lnTo>
                  <a:pt x="2310" y="507"/>
                </a:lnTo>
                <a:lnTo>
                  <a:pt x="2318" y="507"/>
                </a:lnTo>
                <a:lnTo>
                  <a:pt x="2322" y="506"/>
                </a:lnTo>
                <a:lnTo>
                  <a:pt x="2324" y="503"/>
                </a:lnTo>
                <a:lnTo>
                  <a:pt x="2324" y="503"/>
                </a:lnTo>
                <a:lnTo>
                  <a:pt x="2330" y="478"/>
                </a:lnTo>
                <a:lnTo>
                  <a:pt x="2333" y="465"/>
                </a:lnTo>
                <a:lnTo>
                  <a:pt x="2334" y="451"/>
                </a:lnTo>
                <a:lnTo>
                  <a:pt x="2334" y="451"/>
                </a:lnTo>
                <a:lnTo>
                  <a:pt x="2326" y="457"/>
                </a:lnTo>
                <a:lnTo>
                  <a:pt x="2319" y="465"/>
                </a:lnTo>
                <a:lnTo>
                  <a:pt x="2313" y="473"/>
                </a:lnTo>
                <a:lnTo>
                  <a:pt x="2308" y="483"/>
                </a:lnTo>
                <a:lnTo>
                  <a:pt x="2301" y="492"/>
                </a:lnTo>
                <a:lnTo>
                  <a:pt x="2295" y="500"/>
                </a:lnTo>
                <a:lnTo>
                  <a:pt x="2287" y="508"/>
                </a:lnTo>
                <a:lnTo>
                  <a:pt x="2279" y="514"/>
                </a:lnTo>
                <a:lnTo>
                  <a:pt x="2279" y="514"/>
                </a:lnTo>
                <a:lnTo>
                  <a:pt x="2272" y="526"/>
                </a:lnTo>
                <a:lnTo>
                  <a:pt x="2265" y="538"/>
                </a:lnTo>
                <a:lnTo>
                  <a:pt x="2257" y="548"/>
                </a:lnTo>
                <a:lnTo>
                  <a:pt x="2249" y="559"/>
                </a:lnTo>
                <a:lnTo>
                  <a:pt x="2232" y="579"/>
                </a:lnTo>
                <a:lnTo>
                  <a:pt x="2213" y="600"/>
                </a:lnTo>
                <a:lnTo>
                  <a:pt x="2195" y="619"/>
                </a:lnTo>
                <a:lnTo>
                  <a:pt x="2178" y="639"/>
                </a:lnTo>
                <a:lnTo>
                  <a:pt x="2171" y="650"/>
                </a:lnTo>
                <a:lnTo>
                  <a:pt x="2163" y="661"/>
                </a:lnTo>
                <a:lnTo>
                  <a:pt x="2156" y="673"/>
                </a:lnTo>
                <a:lnTo>
                  <a:pt x="2149" y="685"/>
                </a:lnTo>
                <a:lnTo>
                  <a:pt x="2149" y="685"/>
                </a:lnTo>
                <a:lnTo>
                  <a:pt x="2118" y="718"/>
                </a:lnTo>
                <a:lnTo>
                  <a:pt x="2089" y="750"/>
                </a:lnTo>
                <a:lnTo>
                  <a:pt x="2060" y="783"/>
                </a:lnTo>
                <a:lnTo>
                  <a:pt x="2031" y="817"/>
                </a:lnTo>
                <a:lnTo>
                  <a:pt x="1976" y="886"/>
                </a:lnTo>
                <a:lnTo>
                  <a:pt x="1920" y="955"/>
                </a:lnTo>
                <a:lnTo>
                  <a:pt x="1864" y="1024"/>
                </a:lnTo>
                <a:lnTo>
                  <a:pt x="1836" y="1058"/>
                </a:lnTo>
                <a:lnTo>
                  <a:pt x="1808" y="1091"/>
                </a:lnTo>
                <a:lnTo>
                  <a:pt x="1778" y="1124"/>
                </a:lnTo>
                <a:lnTo>
                  <a:pt x="1748" y="1156"/>
                </a:lnTo>
                <a:lnTo>
                  <a:pt x="1717" y="1188"/>
                </a:lnTo>
                <a:lnTo>
                  <a:pt x="1683" y="1218"/>
                </a:lnTo>
                <a:lnTo>
                  <a:pt x="1683" y="1218"/>
                </a:lnTo>
                <a:lnTo>
                  <a:pt x="1690" y="1237"/>
                </a:lnTo>
                <a:lnTo>
                  <a:pt x="1691" y="1246"/>
                </a:lnTo>
                <a:lnTo>
                  <a:pt x="1691" y="1250"/>
                </a:lnTo>
                <a:lnTo>
                  <a:pt x="1691" y="1252"/>
                </a:lnTo>
                <a:lnTo>
                  <a:pt x="1691" y="1252"/>
                </a:lnTo>
                <a:lnTo>
                  <a:pt x="1698" y="1248"/>
                </a:lnTo>
                <a:lnTo>
                  <a:pt x="1705" y="1243"/>
                </a:lnTo>
                <a:lnTo>
                  <a:pt x="1719" y="1231"/>
                </a:lnTo>
                <a:lnTo>
                  <a:pt x="1732" y="1220"/>
                </a:lnTo>
                <a:lnTo>
                  <a:pt x="1744" y="1207"/>
                </a:lnTo>
                <a:lnTo>
                  <a:pt x="1756" y="1194"/>
                </a:lnTo>
                <a:lnTo>
                  <a:pt x="1769" y="1183"/>
                </a:lnTo>
                <a:lnTo>
                  <a:pt x="1775" y="1178"/>
                </a:lnTo>
                <a:lnTo>
                  <a:pt x="1782" y="1174"/>
                </a:lnTo>
                <a:lnTo>
                  <a:pt x="1788" y="1170"/>
                </a:lnTo>
                <a:lnTo>
                  <a:pt x="1796" y="1168"/>
                </a:lnTo>
                <a:lnTo>
                  <a:pt x="1796" y="1168"/>
                </a:lnTo>
                <a:lnTo>
                  <a:pt x="1789" y="1179"/>
                </a:lnTo>
                <a:lnTo>
                  <a:pt x="1783" y="1190"/>
                </a:lnTo>
                <a:lnTo>
                  <a:pt x="1767" y="1210"/>
                </a:lnTo>
                <a:lnTo>
                  <a:pt x="1750" y="1229"/>
                </a:lnTo>
                <a:lnTo>
                  <a:pt x="1733" y="1248"/>
                </a:lnTo>
                <a:lnTo>
                  <a:pt x="1715" y="1266"/>
                </a:lnTo>
                <a:lnTo>
                  <a:pt x="1699" y="1285"/>
                </a:lnTo>
                <a:lnTo>
                  <a:pt x="1693" y="1295"/>
                </a:lnTo>
                <a:lnTo>
                  <a:pt x="1687" y="1305"/>
                </a:lnTo>
                <a:lnTo>
                  <a:pt x="1681" y="1315"/>
                </a:lnTo>
                <a:lnTo>
                  <a:pt x="1677" y="1326"/>
                </a:lnTo>
                <a:lnTo>
                  <a:pt x="1677" y="1326"/>
                </a:lnTo>
                <a:close/>
                <a:moveTo>
                  <a:pt x="2345" y="644"/>
                </a:moveTo>
                <a:lnTo>
                  <a:pt x="2345" y="644"/>
                </a:lnTo>
                <a:lnTo>
                  <a:pt x="2309" y="690"/>
                </a:lnTo>
                <a:lnTo>
                  <a:pt x="2271" y="735"/>
                </a:lnTo>
                <a:lnTo>
                  <a:pt x="2254" y="757"/>
                </a:lnTo>
                <a:lnTo>
                  <a:pt x="2238" y="781"/>
                </a:lnTo>
                <a:lnTo>
                  <a:pt x="2224" y="803"/>
                </a:lnTo>
                <a:lnTo>
                  <a:pt x="2212" y="826"/>
                </a:lnTo>
                <a:lnTo>
                  <a:pt x="2212" y="826"/>
                </a:lnTo>
                <a:lnTo>
                  <a:pt x="2201" y="836"/>
                </a:lnTo>
                <a:lnTo>
                  <a:pt x="2190" y="848"/>
                </a:lnTo>
                <a:lnTo>
                  <a:pt x="2179" y="861"/>
                </a:lnTo>
                <a:lnTo>
                  <a:pt x="2169" y="874"/>
                </a:lnTo>
                <a:lnTo>
                  <a:pt x="2160" y="888"/>
                </a:lnTo>
                <a:lnTo>
                  <a:pt x="2151" y="902"/>
                </a:lnTo>
                <a:lnTo>
                  <a:pt x="2135" y="931"/>
                </a:lnTo>
                <a:lnTo>
                  <a:pt x="2135" y="931"/>
                </a:lnTo>
                <a:lnTo>
                  <a:pt x="2103" y="963"/>
                </a:lnTo>
                <a:lnTo>
                  <a:pt x="2072" y="996"/>
                </a:lnTo>
                <a:lnTo>
                  <a:pt x="2042" y="1030"/>
                </a:lnTo>
                <a:lnTo>
                  <a:pt x="2012" y="1064"/>
                </a:lnTo>
                <a:lnTo>
                  <a:pt x="1953" y="1137"/>
                </a:lnTo>
                <a:lnTo>
                  <a:pt x="1893" y="1210"/>
                </a:lnTo>
                <a:lnTo>
                  <a:pt x="1893" y="1210"/>
                </a:lnTo>
                <a:lnTo>
                  <a:pt x="1884" y="1222"/>
                </a:lnTo>
                <a:lnTo>
                  <a:pt x="1873" y="1233"/>
                </a:lnTo>
                <a:lnTo>
                  <a:pt x="1848" y="1255"/>
                </a:lnTo>
                <a:lnTo>
                  <a:pt x="1823" y="1277"/>
                </a:lnTo>
                <a:lnTo>
                  <a:pt x="1810" y="1290"/>
                </a:lnTo>
                <a:lnTo>
                  <a:pt x="1796" y="1304"/>
                </a:lnTo>
                <a:lnTo>
                  <a:pt x="1796" y="1304"/>
                </a:lnTo>
                <a:lnTo>
                  <a:pt x="1773" y="1329"/>
                </a:lnTo>
                <a:lnTo>
                  <a:pt x="1760" y="1343"/>
                </a:lnTo>
                <a:lnTo>
                  <a:pt x="1747" y="1358"/>
                </a:lnTo>
                <a:lnTo>
                  <a:pt x="1733" y="1371"/>
                </a:lnTo>
                <a:lnTo>
                  <a:pt x="1718" y="1381"/>
                </a:lnTo>
                <a:lnTo>
                  <a:pt x="1711" y="1386"/>
                </a:lnTo>
                <a:lnTo>
                  <a:pt x="1704" y="1389"/>
                </a:lnTo>
                <a:lnTo>
                  <a:pt x="1697" y="1391"/>
                </a:lnTo>
                <a:lnTo>
                  <a:pt x="1691" y="1392"/>
                </a:lnTo>
                <a:lnTo>
                  <a:pt x="1691" y="1392"/>
                </a:lnTo>
                <a:lnTo>
                  <a:pt x="1682" y="1392"/>
                </a:lnTo>
                <a:lnTo>
                  <a:pt x="1674" y="1391"/>
                </a:lnTo>
                <a:lnTo>
                  <a:pt x="1666" y="1388"/>
                </a:lnTo>
                <a:lnTo>
                  <a:pt x="1658" y="1385"/>
                </a:lnTo>
                <a:lnTo>
                  <a:pt x="1643" y="1377"/>
                </a:lnTo>
                <a:lnTo>
                  <a:pt x="1635" y="1374"/>
                </a:lnTo>
                <a:lnTo>
                  <a:pt x="1628" y="1372"/>
                </a:lnTo>
                <a:lnTo>
                  <a:pt x="1628" y="1372"/>
                </a:lnTo>
                <a:lnTo>
                  <a:pt x="1607" y="1367"/>
                </a:lnTo>
                <a:lnTo>
                  <a:pt x="1587" y="1364"/>
                </a:lnTo>
                <a:lnTo>
                  <a:pt x="1567" y="1362"/>
                </a:lnTo>
                <a:lnTo>
                  <a:pt x="1557" y="1360"/>
                </a:lnTo>
                <a:lnTo>
                  <a:pt x="1547" y="1357"/>
                </a:lnTo>
                <a:lnTo>
                  <a:pt x="1547" y="1357"/>
                </a:lnTo>
                <a:lnTo>
                  <a:pt x="1521" y="1349"/>
                </a:lnTo>
                <a:lnTo>
                  <a:pt x="1495" y="1340"/>
                </a:lnTo>
                <a:lnTo>
                  <a:pt x="1469" y="1330"/>
                </a:lnTo>
                <a:lnTo>
                  <a:pt x="1444" y="1319"/>
                </a:lnTo>
                <a:lnTo>
                  <a:pt x="1394" y="1297"/>
                </a:lnTo>
                <a:lnTo>
                  <a:pt x="1345" y="1272"/>
                </a:lnTo>
                <a:lnTo>
                  <a:pt x="1296" y="1248"/>
                </a:lnTo>
                <a:lnTo>
                  <a:pt x="1247" y="1224"/>
                </a:lnTo>
                <a:lnTo>
                  <a:pt x="1197" y="1201"/>
                </a:lnTo>
                <a:lnTo>
                  <a:pt x="1173" y="1192"/>
                </a:lnTo>
                <a:lnTo>
                  <a:pt x="1148" y="1182"/>
                </a:lnTo>
                <a:lnTo>
                  <a:pt x="1148" y="1182"/>
                </a:lnTo>
                <a:lnTo>
                  <a:pt x="1147" y="1186"/>
                </a:lnTo>
                <a:lnTo>
                  <a:pt x="1146" y="1191"/>
                </a:lnTo>
                <a:lnTo>
                  <a:pt x="1145" y="1201"/>
                </a:lnTo>
                <a:lnTo>
                  <a:pt x="1144" y="1212"/>
                </a:lnTo>
                <a:lnTo>
                  <a:pt x="1143" y="1216"/>
                </a:lnTo>
                <a:lnTo>
                  <a:pt x="1142" y="1221"/>
                </a:lnTo>
                <a:lnTo>
                  <a:pt x="1142" y="1221"/>
                </a:lnTo>
                <a:lnTo>
                  <a:pt x="1169" y="1221"/>
                </a:lnTo>
                <a:lnTo>
                  <a:pt x="1169" y="1221"/>
                </a:lnTo>
                <a:lnTo>
                  <a:pt x="1189" y="1235"/>
                </a:lnTo>
                <a:lnTo>
                  <a:pt x="1209" y="1249"/>
                </a:lnTo>
                <a:lnTo>
                  <a:pt x="1230" y="1261"/>
                </a:lnTo>
                <a:lnTo>
                  <a:pt x="1252" y="1273"/>
                </a:lnTo>
                <a:lnTo>
                  <a:pt x="1274" y="1286"/>
                </a:lnTo>
                <a:lnTo>
                  <a:pt x="1297" y="1297"/>
                </a:lnTo>
                <a:lnTo>
                  <a:pt x="1344" y="1319"/>
                </a:lnTo>
                <a:lnTo>
                  <a:pt x="1344" y="1319"/>
                </a:lnTo>
                <a:lnTo>
                  <a:pt x="1358" y="1325"/>
                </a:lnTo>
                <a:lnTo>
                  <a:pt x="1372" y="1329"/>
                </a:lnTo>
                <a:lnTo>
                  <a:pt x="1400" y="1336"/>
                </a:lnTo>
                <a:lnTo>
                  <a:pt x="1429" y="1345"/>
                </a:lnTo>
                <a:lnTo>
                  <a:pt x="1442" y="1349"/>
                </a:lnTo>
                <a:lnTo>
                  <a:pt x="1456" y="1354"/>
                </a:lnTo>
                <a:lnTo>
                  <a:pt x="1456" y="1354"/>
                </a:lnTo>
                <a:lnTo>
                  <a:pt x="1481" y="1364"/>
                </a:lnTo>
                <a:lnTo>
                  <a:pt x="1507" y="1376"/>
                </a:lnTo>
                <a:lnTo>
                  <a:pt x="1532" y="1388"/>
                </a:lnTo>
                <a:lnTo>
                  <a:pt x="1558" y="1400"/>
                </a:lnTo>
                <a:lnTo>
                  <a:pt x="1558" y="1400"/>
                </a:lnTo>
                <a:lnTo>
                  <a:pt x="1593" y="1413"/>
                </a:lnTo>
                <a:lnTo>
                  <a:pt x="1629" y="1428"/>
                </a:lnTo>
                <a:lnTo>
                  <a:pt x="1663" y="1440"/>
                </a:lnTo>
                <a:lnTo>
                  <a:pt x="1679" y="1445"/>
                </a:lnTo>
                <a:lnTo>
                  <a:pt x="1694" y="1448"/>
                </a:lnTo>
                <a:lnTo>
                  <a:pt x="1694" y="1448"/>
                </a:lnTo>
                <a:lnTo>
                  <a:pt x="1707" y="1441"/>
                </a:lnTo>
                <a:lnTo>
                  <a:pt x="1719" y="1433"/>
                </a:lnTo>
                <a:lnTo>
                  <a:pt x="1729" y="1423"/>
                </a:lnTo>
                <a:lnTo>
                  <a:pt x="1739" y="1412"/>
                </a:lnTo>
                <a:lnTo>
                  <a:pt x="1749" y="1403"/>
                </a:lnTo>
                <a:lnTo>
                  <a:pt x="1759" y="1393"/>
                </a:lnTo>
                <a:lnTo>
                  <a:pt x="1771" y="1385"/>
                </a:lnTo>
                <a:lnTo>
                  <a:pt x="1779" y="1381"/>
                </a:lnTo>
                <a:lnTo>
                  <a:pt x="1785" y="1378"/>
                </a:lnTo>
                <a:lnTo>
                  <a:pt x="1785" y="1378"/>
                </a:lnTo>
                <a:lnTo>
                  <a:pt x="1787" y="1371"/>
                </a:lnTo>
                <a:lnTo>
                  <a:pt x="1790" y="1364"/>
                </a:lnTo>
                <a:lnTo>
                  <a:pt x="1797" y="1352"/>
                </a:lnTo>
                <a:lnTo>
                  <a:pt x="1805" y="1342"/>
                </a:lnTo>
                <a:lnTo>
                  <a:pt x="1814" y="1332"/>
                </a:lnTo>
                <a:lnTo>
                  <a:pt x="1824" y="1322"/>
                </a:lnTo>
                <a:lnTo>
                  <a:pt x="1832" y="1312"/>
                </a:lnTo>
                <a:lnTo>
                  <a:pt x="1840" y="1300"/>
                </a:lnTo>
                <a:lnTo>
                  <a:pt x="1842" y="1295"/>
                </a:lnTo>
                <a:lnTo>
                  <a:pt x="1845" y="1287"/>
                </a:lnTo>
                <a:lnTo>
                  <a:pt x="1845" y="1287"/>
                </a:lnTo>
                <a:lnTo>
                  <a:pt x="1848" y="1288"/>
                </a:lnTo>
                <a:lnTo>
                  <a:pt x="1851" y="1288"/>
                </a:lnTo>
                <a:lnTo>
                  <a:pt x="1855" y="1287"/>
                </a:lnTo>
                <a:lnTo>
                  <a:pt x="1857" y="1286"/>
                </a:lnTo>
                <a:lnTo>
                  <a:pt x="1861" y="1281"/>
                </a:lnTo>
                <a:lnTo>
                  <a:pt x="1865" y="1274"/>
                </a:lnTo>
                <a:lnTo>
                  <a:pt x="1871" y="1268"/>
                </a:lnTo>
                <a:lnTo>
                  <a:pt x="1875" y="1261"/>
                </a:lnTo>
                <a:lnTo>
                  <a:pt x="1878" y="1259"/>
                </a:lnTo>
                <a:lnTo>
                  <a:pt x="1881" y="1257"/>
                </a:lnTo>
                <a:lnTo>
                  <a:pt x="1886" y="1256"/>
                </a:lnTo>
                <a:lnTo>
                  <a:pt x="1890" y="1256"/>
                </a:lnTo>
                <a:lnTo>
                  <a:pt x="1890" y="1256"/>
                </a:lnTo>
                <a:lnTo>
                  <a:pt x="1898" y="1244"/>
                </a:lnTo>
                <a:lnTo>
                  <a:pt x="1905" y="1234"/>
                </a:lnTo>
                <a:lnTo>
                  <a:pt x="1922" y="1214"/>
                </a:lnTo>
                <a:lnTo>
                  <a:pt x="1938" y="1194"/>
                </a:lnTo>
                <a:lnTo>
                  <a:pt x="1947" y="1183"/>
                </a:lnTo>
                <a:lnTo>
                  <a:pt x="1953" y="1171"/>
                </a:lnTo>
                <a:lnTo>
                  <a:pt x="1953" y="1171"/>
                </a:lnTo>
                <a:lnTo>
                  <a:pt x="1967" y="1162"/>
                </a:lnTo>
                <a:lnTo>
                  <a:pt x="1979" y="1151"/>
                </a:lnTo>
                <a:lnTo>
                  <a:pt x="1991" y="1140"/>
                </a:lnTo>
                <a:lnTo>
                  <a:pt x="2002" y="1129"/>
                </a:lnTo>
                <a:lnTo>
                  <a:pt x="2013" y="1116"/>
                </a:lnTo>
                <a:lnTo>
                  <a:pt x="2024" y="1103"/>
                </a:lnTo>
                <a:lnTo>
                  <a:pt x="2043" y="1076"/>
                </a:lnTo>
                <a:lnTo>
                  <a:pt x="2081" y="1022"/>
                </a:lnTo>
                <a:lnTo>
                  <a:pt x="2100" y="995"/>
                </a:lnTo>
                <a:lnTo>
                  <a:pt x="2121" y="969"/>
                </a:lnTo>
                <a:lnTo>
                  <a:pt x="2121" y="969"/>
                </a:lnTo>
                <a:lnTo>
                  <a:pt x="2133" y="955"/>
                </a:lnTo>
                <a:lnTo>
                  <a:pt x="2147" y="943"/>
                </a:lnTo>
                <a:lnTo>
                  <a:pt x="2174" y="918"/>
                </a:lnTo>
                <a:lnTo>
                  <a:pt x="2187" y="905"/>
                </a:lnTo>
                <a:lnTo>
                  <a:pt x="2198" y="891"/>
                </a:lnTo>
                <a:lnTo>
                  <a:pt x="2208" y="876"/>
                </a:lnTo>
                <a:lnTo>
                  <a:pt x="2212" y="868"/>
                </a:lnTo>
                <a:lnTo>
                  <a:pt x="2216" y="860"/>
                </a:lnTo>
                <a:lnTo>
                  <a:pt x="2216" y="860"/>
                </a:lnTo>
                <a:lnTo>
                  <a:pt x="2229" y="848"/>
                </a:lnTo>
                <a:lnTo>
                  <a:pt x="2242" y="835"/>
                </a:lnTo>
                <a:lnTo>
                  <a:pt x="2254" y="821"/>
                </a:lnTo>
                <a:lnTo>
                  <a:pt x="2266" y="807"/>
                </a:lnTo>
                <a:lnTo>
                  <a:pt x="2289" y="776"/>
                </a:lnTo>
                <a:lnTo>
                  <a:pt x="2314" y="745"/>
                </a:lnTo>
                <a:lnTo>
                  <a:pt x="2314" y="745"/>
                </a:lnTo>
                <a:lnTo>
                  <a:pt x="2335" y="718"/>
                </a:lnTo>
                <a:lnTo>
                  <a:pt x="2355" y="692"/>
                </a:lnTo>
                <a:lnTo>
                  <a:pt x="2387" y="644"/>
                </a:lnTo>
                <a:lnTo>
                  <a:pt x="2387" y="644"/>
                </a:lnTo>
                <a:lnTo>
                  <a:pt x="2401" y="624"/>
                </a:lnTo>
                <a:lnTo>
                  <a:pt x="2407" y="616"/>
                </a:lnTo>
                <a:lnTo>
                  <a:pt x="2411" y="607"/>
                </a:lnTo>
                <a:lnTo>
                  <a:pt x="2414" y="599"/>
                </a:lnTo>
                <a:lnTo>
                  <a:pt x="2414" y="593"/>
                </a:lnTo>
                <a:lnTo>
                  <a:pt x="2414" y="589"/>
                </a:lnTo>
                <a:lnTo>
                  <a:pt x="2411" y="585"/>
                </a:lnTo>
                <a:lnTo>
                  <a:pt x="2409" y="579"/>
                </a:lnTo>
                <a:lnTo>
                  <a:pt x="2406" y="575"/>
                </a:lnTo>
                <a:lnTo>
                  <a:pt x="2401" y="570"/>
                </a:lnTo>
                <a:lnTo>
                  <a:pt x="2401" y="570"/>
                </a:lnTo>
                <a:lnTo>
                  <a:pt x="2398" y="571"/>
                </a:lnTo>
                <a:lnTo>
                  <a:pt x="2393" y="571"/>
                </a:lnTo>
                <a:lnTo>
                  <a:pt x="2386" y="569"/>
                </a:lnTo>
                <a:lnTo>
                  <a:pt x="2379" y="568"/>
                </a:lnTo>
                <a:lnTo>
                  <a:pt x="2377" y="569"/>
                </a:lnTo>
                <a:lnTo>
                  <a:pt x="2376" y="570"/>
                </a:lnTo>
                <a:lnTo>
                  <a:pt x="2376" y="570"/>
                </a:lnTo>
                <a:lnTo>
                  <a:pt x="2379" y="573"/>
                </a:lnTo>
                <a:lnTo>
                  <a:pt x="2381" y="577"/>
                </a:lnTo>
                <a:lnTo>
                  <a:pt x="2383" y="582"/>
                </a:lnTo>
                <a:lnTo>
                  <a:pt x="2383" y="586"/>
                </a:lnTo>
                <a:lnTo>
                  <a:pt x="2381" y="591"/>
                </a:lnTo>
                <a:lnTo>
                  <a:pt x="2379" y="595"/>
                </a:lnTo>
                <a:lnTo>
                  <a:pt x="2374" y="606"/>
                </a:lnTo>
                <a:lnTo>
                  <a:pt x="2368" y="616"/>
                </a:lnTo>
                <a:lnTo>
                  <a:pt x="2359" y="626"/>
                </a:lnTo>
                <a:lnTo>
                  <a:pt x="2345" y="644"/>
                </a:lnTo>
                <a:lnTo>
                  <a:pt x="2345" y="644"/>
                </a:lnTo>
                <a:close/>
                <a:moveTo>
                  <a:pt x="148" y="721"/>
                </a:moveTo>
                <a:lnTo>
                  <a:pt x="148" y="721"/>
                </a:lnTo>
                <a:lnTo>
                  <a:pt x="159" y="724"/>
                </a:lnTo>
                <a:lnTo>
                  <a:pt x="172" y="727"/>
                </a:lnTo>
                <a:lnTo>
                  <a:pt x="197" y="731"/>
                </a:lnTo>
                <a:lnTo>
                  <a:pt x="225" y="735"/>
                </a:lnTo>
                <a:lnTo>
                  <a:pt x="253" y="738"/>
                </a:lnTo>
                <a:lnTo>
                  <a:pt x="280" y="741"/>
                </a:lnTo>
                <a:lnTo>
                  <a:pt x="306" y="745"/>
                </a:lnTo>
                <a:lnTo>
                  <a:pt x="318" y="749"/>
                </a:lnTo>
                <a:lnTo>
                  <a:pt x="330" y="753"/>
                </a:lnTo>
                <a:lnTo>
                  <a:pt x="341" y="757"/>
                </a:lnTo>
                <a:lnTo>
                  <a:pt x="350" y="762"/>
                </a:lnTo>
                <a:lnTo>
                  <a:pt x="350" y="762"/>
                </a:lnTo>
                <a:lnTo>
                  <a:pt x="339" y="765"/>
                </a:lnTo>
                <a:lnTo>
                  <a:pt x="326" y="766"/>
                </a:lnTo>
                <a:lnTo>
                  <a:pt x="314" y="767"/>
                </a:lnTo>
                <a:lnTo>
                  <a:pt x="302" y="767"/>
                </a:lnTo>
                <a:lnTo>
                  <a:pt x="278" y="765"/>
                </a:lnTo>
                <a:lnTo>
                  <a:pt x="252" y="761"/>
                </a:lnTo>
                <a:lnTo>
                  <a:pt x="199" y="753"/>
                </a:lnTo>
                <a:lnTo>
                  <a:pt x="170" y="750"/>
                </a:lnTo>
                <a:lnTo>
                  <a:pt x="140" y="749"/>
                </a:lnTo>
                <a:lnTo>
                  <a:pt x="140" y="749"/>
                </a:lnTo>
                <a:lnTo>
                  <a:pt x="140" y="753"/>
                </a:lnTo>
                <a:lnTo>
                  <a:pt x="140" y="757"/>
                </a:lnTo>
                <a:lnTo>
                  <a:pt x="143" y="760"/>
                </a:lnTo>
                <a:lnTo>
                  <a:pt x="144" y="764"/>
                </a:lnTo>
                <a:lnTo>
                  <a:pt x="149" y="768"/>
                </a:lnTo>
                <a:lnTo>
                  <a:pt x="157" y="771"/>
                </a:lnTo>
                <a:lnTo>
                  <a:pt x="164" y="773"/>
                </a:lnTo>
                <a:lnTo>
                  <a:pt x="172" y="774"/>
                </a:lnTo>
                <a:lnTo>
                  <a:pt x="185" y="776"/>
                </a:lnTo>
                <a:lnTo>
                  <a:pt x="185" y="776"/>
                </a:lnTo>
                <a:lnTo>
                  <a:pt x="259" y="790"/>
                </a:lnTo>
                <a:lnTo>
                  <a:pt x="329" y="802"/>
                </a:lnTo>
                <a:lnTo>
                  <a:pt x="395" y="813"/>
                </a:lnTo>
                <a:lnTo>
                  <a:pt x="427" y="819"/>
                </a:lnTo>
                <a:lnTo>
                  <a:pt x="458" y="826"/>
                </a:lnTo>
                <a:lnTo>
                  <a:pt x="458" y="826"/>
                </a:lnTo>
                <a:lnTo>
                  <a:pt x="485" y="833"/>
                </a:lnTo>
                <a:lnTo>
                  <a:pt x="510" y="842"/>
                </a:lnTo>
                <a:lnTo>
                  <a:pt x="559" y="860"/>
                </a:lnTo>
                <a:lnTo>
                  <a:pt x="585" y="868"/>
                </a:lnTo>
                <a:lnTo>
                  <a:pt x="611" y="875"/>
                </a:lnTo>
                <a:lnTo>
                  <a:pt x="639" y="881"/>
                </a:lnTo>
                <a:lnTo>
                  <a:pt x="653" y="883"/>
                </a:lnTo>
                <a:lnTo>
                  <a:pt x="669" y="885"/>
                </a:lnTo>
                <a:lnTo>
                  <a:pt x="669" y="885"/>
                </a:lnTo>
                <a:lnTo>
                  <a:pt x="670" y="879"/>
                </a:lnTo>
                <a:lnTo>
                  <a:pt x="673" y="875"/>
                </a:lnTo>
                <a:lnTo>
                  <a:pt x="678" y="867"/>
                </a:lnTo>
                <a:lnTo>
                  <a:pt x="684" y="861"/>
                </a:lnTo>
                <a:lnTo>
                  <a:pt x="690" y="853"/>
                </a:lnTo>
                <a:lnTo>
                  <a:pt x="690" y="853"/>
                </a:lnTo>
                <a:lnTo>
                  <a:pt x="683" y="849"/>
                </a:lnTo>
                <a:lnTo>
                  <a:pt x="677" y="846"/>
                </a:lnTo>
                <a:lnTo>
                  <a:pt x="662" y="841"/>
                </a:lnTo>
                <a:lnTo>
                  <a:pt x="647" y="837"/>
                </a:lnTo>
                <a:lnTo>
                  <a:pt x="630" y="834"/>
                </a:lnTo>
                <a:lnTo>
                  <a:pt x="596" y="830"/>
                </a:lnTo>
                <a:lnTo>
                  <a:pt x="577" y="827"/>
                </a:lnTo>
                <a:lnTo>
                  <a:pt x="560" y="821"/>
                </a:lnTo>
                <a:lnTo>
                  <a:pt x="560" y="821"/>
                </a:lnTo>
                <a:lnTo>
                  <a:pt x="571" y="818"/>
                </a:lnTo>
                <a:lnTo>
                  <a:pt x="583" y="815"/>
                </a:lnTo>
                <a:lnTo>
                  <a:pt x="596" y="813"/>
                </a:lnTo>
                <a:lnTo>
                  <a:pt x="611" y="813"/>
                </a:lnTo>
                <a:lnTo>
                  <a:pt x="626" y="813"/>
                </a:lnTo>
                <a:lnTo>
                  <a:pt x="641" y="814"/>
                </a:lnTo>
                <a:lnTo>
                  <a:pt x="654" y="816"/>
                </a:lnTo>
                <a:lnTo>
                  <a:pt x="669" y="818"/>
                </a:lnTo>
                <a:lnTo>
                  <a:pt x="669" y="818"/>
                </a:lnTo>
                <a:lnTo>
                  <a:pt x="678" y="821"/>
                </a:lnTo>
                <a:lnTo>
                  <a:pt x="687" y="825"/>
                </a:lnTo>
                <a:lnTo>
                  <a:pt x="702" y="832"/>
                </a:lnTo>
                <a:lnTo>
                  <a:pt x="709" y="834"/>
                </a:lnTo>
                <a:lnTo>
                  <a:pt x="715" y="835"/>
                </a:lnTo>
                <a:lnTo>
                  <a:pt x="719" y="835"/>
                </a:lnTo>
                <a:lnTo>
                  <a:pt x="722" y="833"/>
                </a:lnTo>
                <a:lnTo>
                  <a:pt x="725" y="832"/>
                </a:lnTo>
                <a:lnTo>
                  <a:pt x="728" y="829"/>
                </a:lnTo>
                <a:lnTo>
                  <a:pt x="728" y="829"/>
                </a:lnTo>
                <a:lnTo>
                  <a:pt x="720" y="821"/>
                </a:lnTo>
                <a:lnTo>
                  <a:pt x="711" y="815"/>
                </a:lnTo>
                <a:lnTo>
                  <a:pt x="692" y="803"/>
                </a:lnTo>
                <a:lnTo>
                  <a:pt x="670" y="792"/>
                </a:lnTo>
                <a:lnTo>
                  <a:pt x="647" y="784"/>
                </a:lnTo>
                <a:lnTo>
                  <a:pt x="623" y="776"/>
                </a:lnTo>
                <a:lnTo>
                  <a:pt x="598" y="770"/>
                </a:lnTo>
                <a:lnTo>
                  <a:pt x="572" y="766"/>
                </a:lnTo>
                <a:lnTo>
                  <a:pt x="546" y="762"/>
                </a:lnTo>
                <a:lnTo>
                  <a:pt x="546" y="762"/>
                </a:lnTo>
                <a:lnTo>
                  <a:pt x="540" y="762"/>
                </a:lnTo>
                <a:lnTo>
                  <a:pt x="533" y="762"/>
                </a:lnTo>
                <a:lnTo>
                  <a:pt x="517" y="764"/>
                </a:lnTo>
                <a:lnTo>
                  <a:pt x="510" y="764"/>
                </a:lnTo>
                <a:lnTo>
                  <a:pt x="503" y="761"/>
                </a:lnTo>
                <a:lnTo>
                  <a:pt x="500" y="760"/>
                </a:lnTo>
                <a:lnTo>
                  <a:pt x="498" y="758"/>
                </a:lnTo>
                <a:lnTo>
                  <a:pt x="496" y="755"/>
                </a:lnTo>
                <a:lnTo>
                  <a:pt x="494" y="752"/>
                </a:lnTo>
                <a:lnTo>
                  <a:pt x="494" y="752"/>
                </a:lnTo>
                <a:lnTo>
                  <a:pt x="514" y="750"/>
                </a:lnTo>
                <a:lnTo>
                  <a:pt x="533" y="749"/>
                </a:lnTo>
                <a:lnTo>
                  <a:pt x="553" y="749"/>
                </a:lnTo>
                <a:lnTo>
                  <a:pt x="571" y="750"/>
                </a:lnTo>
                <a:lnTo>
                  <a:pt x="589" y="752"/>
                </a:lnTo>
                <a:lnTo>
                  <a:pt x="606" y="754"/>
                </a:lnTo>
                <a:lnTo>
                  <a:pt x="623" y="758"/>
                </a:lnTo>
                <a:lnTo>
                  <a:pt x="639" y="762"/>
                </a:lnTo>
                <a:lnTo>
                  <a:pt x="656" y="768"/>
                </a:lnTo>
                <a:lnTo>
                  <a:pt x="672" y="773"/>
                </a:lnTo>
                <a:lnTo>
                  <a:pt x="702" y="785"/>
                </a:lnTo>
                <a:lnTo>
                  <a:pt x="729" y="798"/>
                </a:lnTo>
                <a:lnTo>
                  <a:pt x="756" y="812"/>
                </a:lnTo>
                <a:lnTo>
                  <a:pt x="756" y="812"/>
                </a:lnTo>
                <a:lnTo>
                  <a:pt x="763" y="809"/>
                </a:lnTo>
                <a:lnTo>
                  <a:pt x="769" y="806"/>
                </a:lnTo>
                <a:lnTo>
                  <a:pt x="784" y="804"/>
                </a:lnTo>
                <a:lnTo>
                  <a:pt x="798" y="802"/>
                </a:lnTo>
                <a:lnTo>
                  <a:pt x="802" y="800"/>
                </a:lnTo>
                <a:lnTo>
                  <a:pt x="805" y="798"/>
                </a:lnTo>
                <a:lnTo>
                  <a:pt x="805" y="798"/>
                </a:lnTo>
                <a:lnTo>
                  <a:pt x="804" y="790"/>
                </a:lnTo>
                <a:lnTo>
                  <a:pt x="801" y="785"/>
                </a:lnTo>
                <a:lnTo>
                  <a:pt x="797" y="781"/>
                </a:lnTo>
                <a:lnTo>
                  <a:pt x="794" y="776"/>
                </a:lnTo>
                <a:lnTo>
                  <a:pt x="789" y="772"/>
                </a:lnTo>
                <a:lnTo>
                  <a:pt x="785" y="768"/>
                </a:lnTo>
                <a:lnTo>
                  <a:pt x="782" y="762"/>
                </a:lnTo>
                <a:lnTo>
                  <a:pt x="781" y="755"/>
                </a:lnTo>
                <a:lnTo>
                  <a:pt x="781" y="755"/>
                </a:lnTo>
                <a:lnTo>
                  <a:pt x="764" y="744"/>
                </a:lnTo>
                <a:lnTo>
                  <a:pt x="747" y="735"/>
                </a:lnTo>
                <a:lnTo>
                  <a:pt x="728" y="725"/>
                </a:lnTo>
                <a:lnTo>
                  <a:pt x="710" y="716"/>
                </a:lnTo>
                <a:lnTo>
                  <a:pt x="692" y="709"/>
                </a:lnTo>
                <a:lnTo>
                  <a:pt x="674" y="701"/>
                </a:lnTo>
                <a:lnTo>
                  <a:pt x="654" y="696"/>
                </a:lnTo>
                <a:lnTo>
                  <a:pt x="636" y="690"/>
                </a:lnTo>
                <a:lnTo>
                  <a:pt x="597" y="680"/>
                </a:lnTo>
                <a:lnTo>
                  <a:pt x="557" y="674"/>
                </a:lnTo>
                <a:lnTo>
                  <a:pt x="517" y="667"/>
                </a:lnTo>
                <a:lnTo>
                  <a:pt x="476" y="663"/>
                </a:lnTo>
                <a:lnTo>
                  <a:pt x="435" y="660"/>
                </a:lnTo>
                <a:lnTo>
                  <a:pt x="392" y="658"/>
                </a:lnTo>
                <a:lnTo>
                  <a:pt x="306" y="653"/>
                </a:lnTo>
                <a:lnTo>
                  <a:pt x="263" y="651"/>
                </a:lnTo>
                <a:lnTo>
                  <a:pt x="219" y="649"/>
                </a:lnTo>
                <a:lnTo>
                  <a:pt x="175" y="645"/>
                </a:lnTo>
                <a:lnTo>
                  <a:pt x="130" y="639"/>
                </a:lnTo>
                <a:lnTo>
                  <a:pt x="130" y="639"/>
                </a:lnTo>
                <a:lnTo>
                  <a:pt x="134" y="654"/>
                </a:lnTo>
                <a:lnTo>
                  <a:pt x="136" y="668"/>
                </a:lnTo>
                <a:lnTo>
                  <a:pt x="140" y="692"/>
                </a:lnTo>
                <a:lnTo>
                  <a:pt x="140" y="692"/>
                </a:lnTo>
                <a:lnTo>
                  <a:pt x="142" y="686"/>
                </a:lnTo>
                <a:lnTo>
                  <a:pt x="144" y="683"/>
                </a:lnTo>
                <a:lnTo>
                  <a:pt x="147" y="680"/>
                </a:lnTo>
                <a:lnTo>
                  <a:pt x="151" y="678"/>
                </a:lnTo>
                <a:lnTo>
                  <a:pt x="151" y="678"/>
                </a:lnTo>
                <a:lnTo>
                  <a:pt x="160" y="682"/>
                </a:lnTo>
                <a:lnTo>
                  <a:pt x="169" y="685"/>
                </a:lnTo>
                <a:lnTo>
                  <a:pt x="192" y="691"/>
                </a:lnTo>
                <a:lnTo>
                  <a:pt x="217" y="696"/>
                </a:lnTo>
                <a:lnTo>
                  <a:pt x="242" y="699"/>
                </a:lnTo>
                <a:lnTo>
                  <a:pt x="269" y="704"/>
                </a:lnTo>
                <a:lnTo>
                  <a:pt x="295" y="709"/>
                </a:lnTo>
                <a:lnTo>
                  <a:pt x="319" y="715"/>
                </a:lnTo>
                <a:lnTo>
                  <a:pt x="330" y="720"/>
                </a:lnTo>
                <a:lnTo>
                  <a:pt x="340" y="724"/>
                </a:lnTo>
                <a:lnTo>
                  <a:pt x="340" y="724"/>
                </a:lnTo>
                <a:lnTo>
                  <a:pt x="316" y="724"/>
                </a:lnTo>
                <a:lnTo>
                  <a:pt x="289" y="722"/>
                </a:lnTo>
                <a:lnTo>
                  <a:pt x="263" y="719"/>
                </a:lnTo>
                <a:lnTo>
                  <a:pt x="234" y="715"/>
                </a:lnTo>
                <a:lnTo>
                  <a:pt x="182" y="706"/>
                </a:lnTo>
                <a:lnTo>
                  <a:pt x="144" y="699"/>
                </a:lnTo>
                <a:lnTo>
                  <a:pt x="144" y="699"/>
                </a:lnTo>
                <a:lnTo>
                  <a:pt x="146" y="700"/>
                </a:lnTo>
                <a:lnTo>
                  <a:pt x="148" y="701"/>
                </a:lnTo>
                <a:lnTo>
                  <a:pt x="148" y="705"/>
                </a:lnTo>
                <a:lnTo>
                  <a:pt x="148" y="708"/>
                </a:lnTo>
                <a:lnTo>
                  <a:pt x="147" y="714"/>
                </a:lnTo>
                <a:lnTo>
                  <a:pt x="148" y="721"/>
                </a:lnTo>
                <a:lnTo>
                  <a:pt x="148" y="721"/>
                </a:lnTo>
                <a:close/>
                <a:moveTo>
                  <a:pt x="32" y="798"/>
                </a:moveTo>
                <a:lnTo>
                  <a:pt x="32" y="798"/>
                </a:lnTo>
                <a:lnTo>
                  <a:pt x="66" y="809"/>
                </a:lnTo>
                <a:lnTo>
                  <a:pt x="103" y="818"/>
                </a:lnTo>
                <a:lnTo>
                  <a:pt x="143" y="828"/>
                </a:lnTo>
                <a:lnTo>
                  <a:pt x="185" y="836"/>
                </a:lnTo>
                <a:lnTo>
                  <a:pt x="227" y="844"/>
                </a:lnTo>
                <a:lnTo>
                  <a:pt x="269" y="850"/>
                </a:lnTo>
                <a:lnTo>
                  <a:pt x="308" y="856"/>
                </a:lnTo>
                <a:lnTo>
                  <a:pt x="344" y="860"/>
                </a:lnTo>
                <a:lnTo>
                  <a:pt x="344" y="860"/>
                </a:lnTo>
                <a:lnTo>
                  <a:pt x="375" y="872"/>
                </a:lnTo>
                <a:lnTo>
                  <a:pt x="406" y="880"/>
                </a:lnTo>
                <a:lnTo>
                  <a:pt x="438" y="889"/>
                </a:lnTo>
                <a:lnTo>
                  <a:pt x="471" y="896"/>
                </a:lnTo>
                <a:lnTo>
                  <a:pt x="505" y="902"/>
                </a:lnTo>
                <a:lnTo>
                  <a:pt x="538" y="907"/>
                </a:lnTo>
                <a:lnTo>
                  <a:pt x="606" y="917"/>
                </a:lnTo>
                <a:lnTo>
                  <a:pt x="606" y="917"/>
                </a:lnTo>
                <a:lnTo>
                  <a:pt x="620" y="919"/>
                </a:lnTo>
                <a:lnTo>
                  <a:pt x="635" y="921"/>
                </a:lnTo>
                <a:lnTo>
                  <a:pt x="643" y="921"/>
                </a:lnTo>
                <a:lnTo>
                  <a:pt x="650" y="920"/>
                </a:lnTo>
                <a:lnTo>
                  <a:pt x="657" y="918"/>
                </a:lnTo>
                <a:lnTo>
                  <a:pt x="662" y="912"/>
                </a:lnTo>
                <a:lnTo>
                  <a:pt x="662" y="912"/>
                </a:lnTo>
                <a:lnTo>
                  <a:pt x="653" y="905"/>
                </a:lnTo>
                <a:lnTo>
                  <a:pt x="644" y="900"/>
                </a:lnTo>
                <a:lnTo>
                  <a:pt x="633" y="895"/>
                </a:lnTo>
                <a:lnTo>
                  <a:pt x="622" y="892"/>
                </a:lnTo>
                <a:lnTo>
                  <a:pt x="600" y="889"/>
                </a:lnTo>
                <a:lnTo>
                  <a:pt x="578" y="885"/>
                </a:lnTo>
                <a:lnTo>
                  <a:pt x="578" y="885"/>
                </a:lnTo>
                <a:lnTo>
                  <a:pt x="477" y="861"/>
                </a:lnTo>
                <a:lnTo>
                  <a:pt x="378" y="836"/>
                </a:lnTo>
                <a:lnTo>
                  <a:pt x="328" y="824"/>
                </a:lnTo>
                <a:lnTo>
                  <a:pt x="276" y="812"/>
                </a:lnTo>
                <a:lnTo>
                  <a:pt x="224" y="801"/>
                </a:lnTo>
                <a:lnTo>
                  <a:pt x="168" y="790"/>
                </a:lnTo>
                <a:lnTo>
                  <a:pt x="168" y="790"/>
                </a:lnTo>
                <a:lnTo>
                  <a:pt x="163" y="792"/>
                </a:lnTo>
                <a:lnTo>
                  <a:pt x="157" y="794"/>
                </a:lnTo>
                <a:lnTo>
                  <a:pt x="151" y="794"/>
                </a:lnTo>
                <a:lnTo>
                  <a:pt x="146" y="792"/>
                </a:lnTo>
                <a:lnTo>
                  <a:pt x="134" y="789"/>
                </a:lnTo>
                <a:lnTo>
                  <a:pt x="123" y="787"/>
                </a:lnTo>
                <a:lnTo>
                  <a:pt x="123" y="787"/>
                </a:lnTo>
                <a:lnTo>
                  <a:pt x="119" y="771"/>
                </a:lnTo>
                <a:lnTo>
                  <a:pt x="115" y="758"/>
                </a:lnTo>
                <a:lnTo>
                  <a:pt x="111" y="747"/>
                </a:lnTo>
                <a:lnTo>
                  <a:pt x="105" y="738"/>
                </a:lnTo>
                <a:lnTo>
                  <a:pt x="105" y="738"/>
                </a:lnTo>
                <a:lnTo>
                  <a:pt x="83" y="750"/>
                </a:lnTo>
                <a:lnTo>
                  <a:pt x="71" y="756"/>
                </a:lnTo>
                <a:lnTo>
                  <a:pt x="60" y="762"/>
                </a:lnTo>
                <a:lnTo>
                  <a:pt x="51" y="770"/>
                </a:lnTo>
                <a:lnTo>
                  <a:pt x="42" y="779"/>
                </a:lnTo>
                <a:lnTo>
                  <a:pt x="36" y="787"/>
                </a:lnTo>
                <a:lnTo>
                  <a:pt x="33" y="792"/>
                </a:lnTo>
                <a:lnTo>
                  <a:pt x="32" y="798"/>
                </a:lnTo>
                <a:lnTo>
                  <a:pt x="32" y="798"/>
                </a:lnTo>
                <a:close/>
                <a:moveTo>
                  <a:pt x="893" y="923"/>
                </a:moveTo>
                <a:lnTo>
                  <a:pt x="893" y="923"/>
                </a:lnTo>
                <a:lnTo>
                  <a:pt x="892" y="915"/>
                </a:lnTo>
                <a:lnTo>
                  <a:pt x="890" y="905"/>
                </a:lnTo>
                <a:lnTo>
                  <a:pt x="888" y="897"/>
                </a:lnTo>
                <a:lnTo>
                  <a:pt x="885" y="889"/>
                </a:lnTo>
                <a:lnTo>
                  <a:pt x="880" y="882"/>
                </a:lnTo>
                <a:lnTo>
                  <a:pt x="876" y="875"/>
                </a:lnTo>
                <a:lnTo>
                  <a:pt x="871" y="868"/>
                </a:lnTo>
                <a:lnTo>
                  <a:pt x="865" y="863"/>
                </a:lnTo>
                <a:lnTo>
                  <a:pt x="859" y="858"/>
                </a:lnTo>
                <a:lnTo>
                  <a:pt x="853" y="853"/>
                </a:lnTo>
                <a:lnTo>
                  <a:pt x="846" y="849"/>
                </a:lnTo>
                <a:lnTo>
                  <a:pt x="839" y="846"/>
                </a:lnTo>
                <a:lnTo>
                  <a:pt x="824" y="841"/>
                </a:lnTo>
                <a:lnTo>
                  <a:pt x="808" y="837"/>
                </a:lnTo>
                <a:lnTo>
                  <a:pt x="791" y="836"/>
                </a:lnTo>
                <a:lnTo>
                  <a:pt x="775" y="837"/>
                </a:lnTo>
                <a:lnTo>
                  <a:pt x="759" y="842"/>
                </a:lnTo>
                <a:lnTo>
                  <a:pt x="752" y="845"/>
                </a:lnTo>
                <a:lnTo>
                  <a:pt x="744" y="848"/>
                </a:lnTo>
                <a:lnTo>
                  <a:pt x="738" y="852"/>
                </a:lnTo>
                <a:lnTo>
                  <a:pt x="730" y="857"/>
                </a:lnTo>
                <a:lnTo>
                  <a:pt x="724" y="862"/>
                </a:lnTo>
                <a:lnTo>
                  <a:pt x="719" y="868"/>
                </a:lnTo>
                <a:lnTo>
                  <a:pt x="713" y="875"/>
                </a:lnTo>
                <a:lnTo>
                  <a:pt x="708" y="882"/>
                </a:lnTo>
                <a:lnTo>
                  <a:pt x="704" y="890"/>
                </a:lnTo>
                <a:lnTo>
                  <a:pt x="700" y="898"/>
                </a:lnTo>
                <a:lnTo>
                  <a:pt x="700" y="898"/>
                </a:lnTo>
                <a:lnTo>
                  <a:pt x="709" y="897"/>
                </a:lnTo>
                <a:lnTo>
                  <a:pt x="719" y="895"/>
                </a:lnTo>
                <a:lnTo>
                  <a:pt x="737" y="888"/>
                </a:lnTo>
                <a:lnTo>
                  <a:pt x="755" y="879"/>
                </a:lnTo>
                <a:lnTo>
                  <a:pt x="774" y="871"/>
                </a:lnTo>
                <a:lnTo>
                  <a:pt x="784" y="867"/>
                </a:lnTo>
                <a:lnTo>
                  <a:pt x="794" y="865"/>
                </a:lnTo>
                <a:lnTo>
                  <a:pt x="803" y="863"/>
                </a:lnTo>
                <a:lnTo>
                  <a:pt x="813" y="863"/>
                </a:lnTo>
                <a:lnTo>
                  <a:pt x="824" y="864"/>
                </a:lnTo>
                <a:lnTo>
                  <a:pt x="833" y="866"/>
                </a:lnTo>
                <a:lnTo>
                  <a:pt x="844" y="872"/>
                </a:lnTo>
                <a:lnTo>
                  <a:pt x="855" y="878"/>
                </a:lnTo>
                <a:lnTo>
                  <a:pt x="855" y="878"/>
                </a:lnTo>
                <a:lnTo>
                  <a:pt x="859" y="883"/>
                </a:lnTo>
                <a:lnTo>
                  <a:pt x="862" y="889"/>
                </a:lnTo>
                <a:lnTo>
                  <a:pt x="869" y="901"/>
                </a:lnTo>
                <a:lnTo>
                  <a:pt x="873" y="913"/>
                </a:lnTo>
                <a:lnTo>
                  <a:pt x="875" y="926"/>
                </a:lnTo>
                <a:lnTo>
                  <a:pt x="876" y="939"/>
                </a:lnTo>
                <a:lnTo>
                  <a:pt x="877" y="952"/>
                </a:lnTo>
                <a:lnTo>
                  <a:pt x="879" y="976"/>
                </a:lnTo>
                <a:lnTo>
                  <a:pt x="879" y="976"/>
                </a:lnTo>
                <a:lnTo>
                  <a:pt x="880" y="968"/>
                </a:lnTo>
                <a:lnTo>
                  <a:pt x="882" y="961"/>
                </a:lnTo>
                <a:lnTo>
                  <a:pt x="887" y="948"/>
                </a:lnTo>
                <a:lnTo>
                  <a:pt x="891" y="936"/>
                </a:lnTo>
                <a:lnTo>
                  <a:pt x="892" y="930"/>
                </a:lnTo>
                <a:lnTo>
                  <a:pt x="893" y="923"/>
                </a:lnTo>
                <a:lnTo>
                  <a:pt x="893" y="923"/>
                </a:lnTo>
                <a:close/>
                <a:moveTo>
                  <a:pt x="1435" y="1133"/>
                </a:moveTo>
                <a:lnTo>
                  <a:pt x="1435" y="1133"/>
                </a:lnTo>
                <a:lnTo>
                  <a:pt x="1414" y="1123"/>
                </a:lnTo>
                <a:lnTo>
                  <a:pt x="1391" y="1113"/>
                </a:lnTo>
                <a:lnTo>
                  <a:pt x="1370" y="1100"/>
                </a:lnTo>
                <a:lnTo>
                  <a:pt x="1348" y="1086"/>
                </a:lnTo>
                <a:lnTo>
                  <a:pt x="1327" y="1072"/>
                </a:lnTo>
                <a:lnTo>
                  <a:pt x="1305" y="1057"/>
                </a:lnTo>
                <a:lnTo>
                  <a:pt x="1267" y="1028"/>
                </a:lnTo>
                <a:lnTo>
                  <a:pt x="1267" y="1028"/>
                </a:lnTo>
                <a:lnTo>
                  <a:pt x="1208" y="984"/>
                </a:lnTo>
                <a:lnTo>
                  <a:pt x="1178" y="964"/>
                </a:lnTo>
                <a:lnTo>
                  <a:pt x="1148" y="944"/>
                </a:lnTo>
                <a:lnTo>
                  <a:pt x="1148" y="944"/>
                </a:lnTo>
                <a:lnTo>
                  <a:pt x="1122" y="927"/>
                </a:lnTo>
                <a:lnTo>
                  <a:pt x="1093" y="911"/>
                </a:lnTo>
                <a:lnTo>
                  <a:pt x="1065" y="895"/>
                </a:lnTo>
                <a:lnTo>
                  <a:pt x="1033" y="880"/>
                </a:lnTo>
                <a:lnTo>
                  <a:pt x="1017" y="874"/>
                </a:lnTo>
                <a:lnTo>
                  <a:pt x="1001" y="867"/>
                </a:lnTo>
                <a:lnTo>
                  <a:pt x="985" y="862"/>
                </a:lnTo>
                <a:lnTo>
                  <a:pt x="968" y="858"/>
                </a:lnTo>
                <a:lnTo>
                  <a:pt x="952" y="856"/>
                </a:lnTo>
                <a:lnTo>
                  <a:pt x="936" y="853"/>
                </a:lnTo>
                <a:lnTo>
                  <a:pt x="920" y="852"/>
                </a:lnTo>
                <a:lnTo>
                  <a:pt x="903" y="853"/>
                </a:lnTo>
                <a:lnTo>
                  <a:pt x="903" y="853"/>
                </a:lnTo>
                <a:lnTo>
                  <a:pt x="901" y="853"/>
                </a:lnTo>
                <a:lnTo>
                  <a:pt x="900" y="855"/>
                </a:lnTo>
                <a:lnTo>
                  <a:pt x="900" y="857"/>
                </a:lnTo>
                <a:lnTo>
                  <a:pt x="900" y="857"/>
                </a:lnTo>
                <a:lnTo>
                  <a:pt x="907" y="863"/>
                </a:lnTo>
                <a:lnTo>
                  <a:pt x="916" y="867"/>
                </a:lnTo>
                <a:lnTo>
                  <a:pt x="924" y="872"/>
                </a:lnTo>
                <a:lnTo>
                  <a:pt x="934" y="875"/>
                </a:lnTo>
                <a:lnTo>
                  <a:pt x="954" y="881"/>
                </a:lnTo>
                <a:lnTo>
                  <a:pt x="976" y="886"/>
                </a:lnTo>
                <a:lnTo>
                  <a:pt x="997" y="891"/>
                </a:lnTo>
                <a:lnTo>
                  <a:pt x="1017" y="897"/>
                </a:lnTo>
                <a:lnTo>
                  <a:pt x="1027" y="901"/>
                </a:lnTo>
                <a:lnTo>
                  <a:pt x="1036" y="905"/>
                </a:lnTo>
                <a:lnTo>
                  <a:pt x="1043" y="910"/>
                </a:lnTo>
                <a:lnTo>
                  <a:pt x="1051" y="917"/>
                </a:lnTo>
                <a:lnTo>
                  <a:pt x="1051" y="917"/>
                </a:lnTo>
                <a:lnTo>
                  <a:pt x="1044" y="919"/>
                </a:lnTo>
                <a:lnTo>
                  <a:pt x="1037" y="920"/>
                </a:lnTo>
                <a:lnTo>
                  <a:pt x="1029" y="920"/>
                </a:lnTo>
                <a:lnTo>
                  <a:pt x="1021" y="919"/>
                </a:lnTo>
                <a:lnTo>
                  <a:pt x="1002" y="913"/>
                </a:lnTo>
                <a:lnTo>
                  <a:pt x="984" y="908"/>
                </a:lnTo>
                <a:lnTo>
                  <a:pt x="966" y="903"/>
                </a:lnTo>
                <a:lnTo>
                  <a:pt x="957" y="902"/>
                </a:lnTo>
                <a:lnTo>
                  <a:pt x="949" y="901"/>
                </a:lnTo>
                <a:lnTo>
                  <a:pt x="940" y="902"/>
                </a:lnTo>
                <a:lnTo>
                  <a:pt x="933" y="904"/>
                </a:lnTo>
                <a:lnTo>
                  <a:pt x="926" y="907"/>
                </a:lnTo>
                <a:lnTo>
                  <a:pt x="921" y="912"/>
                </a:lnTo>
                <a:lnTo>
                  <a:pt x="921" y="912"/>
                </a:lnTo>
                <a:lnTo>
                  <a:pt x="976" y="928"/>
                </a:lnTo>
                <a:lnTo>
                  <a:pt x="1002" y="936"/>
                </a:lnTo>
                <a:lnTo>
                  <a:pt x="1027" y="943"/>
                </a:lnTo>
                <a:lnTo>
                  <a:pt x="1052" y="952"/>
                </a:lnTo>
                <a:lnTo>
                  <a:pt x="1075" y="962"/>
                </a:lnTo>
                <a:lnTo>
                  <a:pt x="1098" y="973"/>
                </a:lnTo>
                <a:lnTo>
                  <a:pt x="1120" y="986"/>
                </a:lnTo>
                <a:lnTo>
                  <a:pt x="1120" y="986"/>
                </a:lnTo>
                <a:lnTo>
                  <a:pt x="1134" y="996"/>
                </a:lnTo>
                <a:lnTo>
                  <a:pt x="1147" y="1007"/>
                </a:lnTo>
                <a:lnTo>
                  <a:pt x="1173" y="1029"/>
                </a:lnTo>
                <a:lnTo>
                  <a:pt x="1184" y="1041"/>
                </a:lnTo>
                <a:lnTo>
                  <a:pt x="1197" y="1052"/>
                </a:lnTo>
                <a:lnTo>
                  <a:pt x="1211" y="1061"/>
                </a:lnTo>
                <a:lnTo>
                  <a:pt x="1225" y="1070"/>
                </a:lnTo>
                <a:lnTo>
                  <a:pt x="1225" y="1070"/>
                </a:lnTo>
                <a:lnTo>
                  <a:pt x="1228" y="1076"/>
                </a:lnTo>
                <a:lnTo>
                  <a:pt x="1232" y="1082"/>
                </a:lnTo>
                <a:lnTo>
                  <a:pt x="1239" y="1094"/>
                </a:lnTo>
                <a:lnTo>
                  <a:pt x="1242" y="1100"/>
                </a:lnTo>
                <a:lnTo>
                  <a:pt x="1244" y="1106"/>
                </a:lnTo>
                <a:lnTo>
                  <a:pt x="1244" y="1113"/>
                </a:lnTo>
                <a:lnTo>
                  <a:pt x="1243" y="1119"/>
                </a:lnTo>
                <a:lnTo>
                  <a:pt x="1243" y="1119"/>
                </a:lnTo>
                <a:lnTo>
                  <a:pt x="1234" y="1119"/>
                </a:lnTo>
                <a:lnTo>
                  <a:pt x="1227" y="1117"/>
                </a:lnTo>
                <a:lnTo>
                  <a:pt x="1222" y="1113"/>
                </a:lnTo>
                <a:lnTo>
                  <a:pt x="1218" y="1107"/>
                </a:lnTo>
                <a:lnTo>
                  <a:pt x="1210" y="1097"/>
                </a:lnTo>
                <a:lnTo>
                  <a:pt x="1206" y="1091"/>
                </a:lnTo>
                <a:lnTo>
                  <a:pt x="1200" y="1088"/>
                </a:lnTo>
                <a:lnTo>
                  <a:pt x="1200" y="1088"/>
                </a:lnTo>
                <a:lnTo>
                  <a:pt x="1188" y="1103"/>
                </a:lnTo>
                <a:lnTo>
                  <a:pt x="1174" y="1120"/>
                </a:lnTo>
                <a:lnTo>
                  <a:pt x="1167" y="1130"/>
                </a:lnTo>
                <a:lnTo>
                  <a:pt x="1162" y="1139"/>
                </a:lnTo>
                <a:lnTo>
                  <a:pt x="1160" y="1148"/>
                </a:lnTo>
                <a:lnTo>
                  <a:pt x="1159" y="1153"/>
                </a:lnTo>
                <a:lnTo>
                  <a:pt x="1159" y="1158"/>
                </a:lnTo>
                <a:lnTo>
                  <a:pt x="1159" y="1158"/>
                </a:lnTo>
                <a:lnTo>
                  <a:pt x="1163" y="1158"/>
                </a:lnTo>
                <a:lnTo>
                  <a:pt x="1166" y="1158"/>
                </a:lnTo>
                <a:lnTo>
                  <a:pt x="1174" y="1160"/>
                </a:lnTo>
                <a:lnTo>
                  <a:pt x="1181" y="1164"/>
                </a:lnTo>
                <a:lnTo>
                  <a:pt x="1190" y="1168"/>
                </a:lnTo>
                <a:lnTo>
                  <a:pt x="1197" y="1174"/>
                </a:lnTo>
                <a:lnTo>
                  <a:pt x="1206" y="1178"/>
                </a:lnTo>
                <a:lnTo>
                  <a:pt x="1215" y="1181"/>
                </a:lnTo>
                <a:lnTo>
                  <a:pt x="1225" y="1182"/>
                </a:lnTo>
                <a:lnTo>
                  <a:pt x="1225" y="1182"/>
                </a:lnTo>
                <a:lnTo>
                  <a:pt x="1315" y="1228"/>
                </a:lnTo>
                <a:lnTo>
                  <a:pt x="1362" y="1251"/>
                </a:lnTo>
                <a:lnTo>
                  <a:pt x="1409" y="1273"/>
                </a:lnTo>
                <a:lnTo>
                  <a:pt x="1459" y="1295"/>
                </a:lnTo>
                <a:lnTo>
                  <a:pt x="1483" y="1304"/>
                </a:lnTo>
                <a:lnTo>
                  <a:pt x="1509" y="1314"/>
                </a:lnTo>
                <a:lnTo>
                  <a:pt x="1533" y="1322"/>
                </a:lnTo>
                <a:lnTo>
                  <a:pt x="1559" y="1330"/>
                </a:lnTo>
                <a:lnTo>
                  <a:pt x="1585" y="1337"/>
                </a:lnTo>
                <a:lnTo>
                  <a:pt x="1611" y="1343"/>
                </a:lnTo>
                <a:lnTo>
                  <a:pt x="1611" y="1343"/>
                </a:lnTo>
                <a:lnTo>
                  <a:pt x="1620" y="1346"/>
                </a:lnTo>
                <a:lnTo>
                  <a:pt x="1629" y="1347"/>
                </a:lnTo>
                <a:lnTo>
                  <a:pt x="1633" y="1347"/>
                </a:lnTo>
                <a:lnTo>
                  <a:pt x="1636" y="1347"/>
                </a:lnTo>
                <a:lnTo>
                  <a:pt x="1639" y="1346"/>
                </a:lnTo>
                <a:lnTo>
                  <a:pt x="1642" y="1343"/>
                </a:lnTo>
                <a:lnTo>
                  <a:pt x="1642" y="1343"/>
                </a:lnTo>
                <a:lnTo>
                  <a:pt x="1637" y="1339"/>
                </a:lnTo>
                <a:lnTo>
                  <a:pt x="1633" y="1334"/>
                </a:lnTo>
                <a:lnTo>
                  <a:pt x="1623" y="1327"/>
                </a:lnTo>
                <a:lnTo>
                  <a:pt x="1612" y="1321"/>
                </a:lnTo>
                <a:lnTo>
                  <a:pt x="1600" y="1317"/>
                </a:lnTo>
                <a:lnTo>
                  <a:pt x="1575" y="1312"/>
                </a:lnTo>
                <a:lnTo>
                  <a:pt x="1562" y="1309"/>
                </a:lnTo>
                <a:lnTo>
                  <a:pt x="1551" y="1304"/>
                </a:lnTo>
                <a:lnTo>
                  <a:pt x="1551" y="1304"/>
                </a:lnTo>
                <a:lnTo>
                  <a:pt x="1526" y="1296"/>
                </a:lnTo>
                <a:lnTo>
                  <a:pt x="1501" y="1286"/>
                </a:lnTo>
                <a:lnTo>
                  <a:pt x="1478" y="1276"/>
                </a:lnTo>
                <a:lnTo>
                  <a:pt x="1454" y="1266"/>
                </a:lnTo>
                <a:lnTo>
                  <a:pt x="1410" y="1244"/>
                </a:lnTo>
                <a:lnTo>
                  <a:pt x="1369" y="1221"/>
                </a:lnTo>
                <a:lnTo>
                  <a:pt x="1369" y="1221"/>
                </a:lnTo>
                <a:lnTo>
                  <a:pt x="1346" y="1209"/>
                </a:lnTo>
                <a:lnTo>
                  <a:pt x="1335" y="1203"/>
                </a:lnTo>
                <a:lnTo>
                  <a:pt x="1325" y="1196"/>
                </a:lnTo>
                <a:lnTo>
                  <a:pt x="1314" y="1190"/>
                </a:lnTo>
                <a:lnTo>
                  <a:pt x="1304" y="1181"/>
                </a:lnTo>
                <a:lnTo>
                  <a:pt x="1297" y="1173"/>
                </a:lnTo>
                <a:lnTo>
                  <a:pt x="1295" y="1167"/>
                </a:lnTo>
                <a:lnTo>
                  <a:pt x="1291" y="1161"/>
                </a:lnTo>
                <a:lnTo>
                  <a:pt x="1291" y="1161"/>
                </a:lnTo>
                <a:lnTo>
                  <a:pt x="1300" y="1163"/>
                </a:lnTo>
                <a:lnTo>
                  <a:pt x="1308" y="1165"/>
                </a:lnTo>
                <a:lnTo>
                  <a:pt x="1323" y="1170"/>
                </a:lnTo>
                <a:lnTo>
                  <a:pt x="1336" y="1178"/>
                </a:lnTo>
                <a:lnTo>
                  <a:pt x="1350" y="1186"/>
                </a:lnTo>
                <a:lnTo>
                  <a:pt x="1376" y="1206"/>
                </a:lnTo>
                <a:lnTo>
                  <a:pt x="1390" y="1215"/>
                </a:lnTo>
                <a:lnTo>
                  <a:pt x="1404" y="1224"/>
                </a:lnTo>
                <a:lnTo>
                  <a:pt x="1404" y="1224"/>
                </a:lnTo>
                <a:lnTo>
                  <a:pt x="1433" y="1239"/>
                </a:lnTo>
                <a:lnTo>
                  <a:pt x="1463" y="1254"/>
                </a:lnTo>
                <a:lnTo>
                  <a:pt x="1494" y="1266"/>
                </a:lnTo>
                <a:lnTo>
                  <a:pt x="1526" y="1277"/>
                </a:lnTo>
                <a:lnTo>
                  <a:pt x="1558" y="1286"/>
                </a:lnTo>
                <a:lnTo>
                  <a:pt x="1591" y="1294"/>
                </a:lnTo>
                <a:lnTo>
                  <a:pt x="1626" y="1299"/>
                </a:lnTo>
                <a:lnTo>
                  <a:pt x="1659" y="1301"/>
                </a:lnTo>
                <a:lnTo>
                  <a:pt x="1659" y="1301"/>
                </a:lnTo>
                <a:lnTo>
                  <a:pt x="1661" y="1295"/>
                </a:lnTo>
                <a:lnTo>
                  <a:pt x="1664" y="1289"/>
                </a:lnTo>
                <a:lnTo>
                  <a:pt x="1667" y="1283"/>
                </a:lnTo>
                <a:lnTo>
                  <a:pt x="1669" y="1276"/>
                </a:lnTo>
                <a:lnTo>
                  <a:pt x="1669" y="1276"/>
                </a:lnTo>
                <a:lnTo>
                  <a:pt x="1662" y="1274"/>
                </a:lnTo>
                <a:lnTo>
                  <a:pt x="1653" y="1272"/>
                </a:lnTo>
                <a:lnTo>
                  <a:pt x="1637" y="1266"/>
                </a:lnTo>
                <a:lnTo>
                  <a:pt x="1621" y="1258"/>
                </a:lnTo>
                <a:lnTo>
                  <a:pt x="1603" y="1252"/>
                </a:lnTo>
                <a:lnTo>
                  <a:pt x="1603" y="1252"/>
                </a:lnTo>
                <a:lnTo>
                  <a:pt x="1593" y="1251"/>
                </a:lnTo>
                <a:lnTo>
                  <a:pt x="1584" y="1249"/>
                </a:lnTo>
                <a:lnTo>
                  <a:pt x="1563" y="1246"/>
                </a:lnTo>
                <a:lnTo>
                  <a:pt x="1554" y="1244"/>
                </a:lnTo>
                <a:lnTo>
                  <a:pt x="1545" y="1241"/>
                </a:lnTo>
                <a:lnTo>
                  <a:pt x="1542" y="1238"/>
                </a:lnTo>
                <a:lnTo>
                  <a:pt x="1539" y="1236"/>
                </a:lnTo>
                <a:lnTo>
                  <a:pt x="1536" y="1231"/>
                </a:lnTo>
                <a:lnTo>
                  <a:pt x="1533" y="1228"/>
                </a:lnTo>
                <a:lnTo>
                  <a:pt x="1533" y="1228"/>
                </a:lnTo>
                <a:lnTo>
                  <a:pt x="1551" y="1227"/>
                </a:lnTo>
                <a:lnTo>
                  <a:pt x="1567" y="1228"/>
                </a:lnTo>
                <a:lnTo>
                  <a:pt x="1582" y="1229"/>
                </a:lnTo>
                <a:lnTo>
                  <a:pt x="1597" y="1230"/>
                </a:lnTo>
                <a:lnTo>
                  <a:pt x="1624" y="1236"/>
                </a:lnTo>
                <a:lnTo>
                  <a:pt x="1652" y="1242"/>
                </a:lnTo>
                <a:lnTo>
                  <a:pt x="1652" y="1242"/>
                </a:lnTo>
                <a:lnTo>
                  <a:pt x="1654" y="1231"/>
                </a:lnTo>
                <a:lnTo>
                  <a:pt x="1657" y="1223"/>
                </a:lnTo>
                <a:lnTo>
                  <a:pt x="1658" y="1208"/>
                </a:lnTo>
                <a:lnTo>
                  <a:pt x="1659" y="1193"/>
                </a:lnTo>
                <a:lnTo>
                  <a:pt x="1660" y="1186"/>
                </a:lnTo>
                <a:lnTo>
                  <a:pt x="1663" y="1179"/>
                </a:lnTo>
                <a:lnTo>
                  <a:pt x="1663" y="1179"/>
                </a:lnTo>
                <a:lnTo>
                  <a:pt x="1647" y="1175"/>
                </a:lnTo>
                <a:lnTo>
                  <a:pt x="1632" y="1170"/>
                </a:lnTo>
                <a:lnTo>
                  <a:pt x="1603" y="1165"/>
                </a:lnTo>
                <a:lnTo>
                  <a:pt x="1574" y="1161"/>
                </a:lnTo>
                <a:lnTo>
                  <a:pt x="1545" y="1158"/>
                </a:lnTo>
                <a:lnTo>
                  <a:pt x="1517" y="1154"/>
                </a:lnTo>
                <a:lnTo>
                  <a:pt x="1491" y="1149"/>
                </a:lnTo>
                <a:lnTo>
                  <a:pt x="1463" y="1143"/>
                </a:lnTo>
                <a:lnTo>
                  <a:pt x="1449" y="1138"/>
                </a:lnTo>
                <a:lnTo>
                  <a:pt x="1435" y="1133"/>
                </a:lnTo>
                <a:lnTo>
                  <a:pt x="1435" y="1133"/>
                </a:lnTo>
                <a:close/>
                <a:moveTo>
                  <a:pt x="841" y="1000"/>
                </a:moveTo>
                <a:lnTo>
                  <a:pt x="841" y="1000"/>
                </a:lnTo>
                <a:lnTo>
                  <a:pt x="796" y="986"/>
                </a:lnTo>
                <a:lnTo>
                  <a:pt x="775" y="981"/>
                </a:lnTo>
                <a:lnTo>
                  <a:pt x="756" y="974"/>
                </a:lnTo>
                <a:lnTo>
                  <a:pt x="739" y="967"/>
                </a:lnTo>
                <a:lnTo>
                  <a:pt x="722" y="958"/>
                </a:lnTo>
                <a:lnTo>
                  <a:pt x="706" y="949"/>
                </a:lnTo>
                <a:lnTo>
                  <a:pt x="690" y="937"/>
                </a:lnTo>
                <a:lnTo>
                  <a:pt x="690" y="937"/>
                </a:lnTo>
                <a:lnTo>
                  <a:pt x="693" y="948"/>
                </a:lnTo>
                <a:lnTo>
                  <a:pt x="698" y="958"/>
                </a:lnTo>
                <a:lnTo>
                  <a:pt x="704" y="967"/>
                </a:lnTo>
                <a:lnTo>
                  <a:pt x="711" y="976"/>
                </a:lnTo>
                <a:lnTo>
                  <a:pt x="720" y="983"/>
                </a:lnTo>
                <a:lnTo>
                  <a:pt x="729" y="989"/>
                </a:lnTo>
                <a:lnTo>
                  <a:pt x="740" y="995"/>
                </a:lnTo>
                <a:lnTo>
                  <a:pt x="751" y="999"/>
                </a:lnTo>
                <a:lnTo>
                  <a:pt x="762" y="1002"/>
                </a:lnTo>
                <a:lnTo>
                  <a:pt x="773" y="1006"/>
                </a:lnTo>
                <a:lnTo>
                  <a:pt x="785" y="1007"/>
                </a:lnTo>
                <a:lnTo>
                  <a:pt x="797" y="1008"/>
                </a:lnTo>
                <a:lnTo>
                  <a:pt x="809" y="1008"/>
                </a:lnTo>
                <a:lnTo>
                  <a:pt x="819" y="1006"/>
                </a:lnTo>
                <a:lnTo>
                  <a:pt x="830" y="1003"/>
                </a:lnTo>
                <a:lnTo>
                  <a:pt x="841" y="1000"/>
                </a:lnTo>
                <a:lnTo>
                  <a:pt x="841" y="1000"/>
                </a:lnTo>
                <a:close/>
                <a:moveTo>
                  <a:pt x="903" y="997"/>
                </a:moveTo>
                <a:lnTo>
                  <a:pt x="903" y="997"/>
                </a:lnTo>
                <a:lnTo>
                  <a:pt x="912" y="1007"/>
                </a:lnTo>
                <a:lnTo>
                  <a:pt x="922" y="1016"/>
                </a:lnTo>
                <a:lnTo>
                  <a:pt x="933" y="1025"/>
                </a:lnTo>
                <a:lnTo>
                  <a:pt x="944" y="1033"/>
                </a:lnTo>
                <a:lnTo>
                  <a:pt x="966" y="1049"/>
                </a:lnTo>
                <a:lnTo>
                  <a:pt x="977" y="1058"/>
                </a:lnTo>
                <a:lnTo>
                  <a:pt x="987" y="1067"/>
                </a:lnTo>
                <a:lnTo>
                  <a:pt x="987" y="1067"/>
                </a:lnTo>
                <a:lnTo>
                  <a:pt x="1031" y="1028"/>
                </a:lnTo>
                <a:lnTo>
                  <a:pt x="1075" y="989"/>
                </a:lnTo>
                <a:lnTo>
                  <a:pt x="1075" y="989"/>
                </a:lnTo>
                <a:lnTo>
                  <a:pt x="1056" y="981"/>
                </a:lnTo>
                <a:lnTo>
                  <a:pt x="1032" y="971"/>
                </a:lnTo>
                <a:lnTo>
                  <a:pt x="1006" y="962"/>
                </a:lnTo>
                <a:lnTo>
                  <a:pt x="992" y="957"/>
                </a:lnTo>
                <a:lnTo>
                  <a:pt x="978" y="954"/>
                </a:lnTo>
                <a:lnTo>
                  <a:pt x="964" y="953"/>
                </a:lnTo>
                <a:lnTo>
                  <a:pt x="951" y="952"/>
                </a:lnTo>
                <a:lnTo>
                  <a:pt x="939" y="954"/>
                </a:lnTo>
                <a:lnTo>
                  <a:pt x="929" y="957"/>
                </a:lnTo>
                <a:lnTo>
                  <a:pt x="924" y="959"/>
                </a:lnTo>
                <a:lnTo>
                  <a:pt x="920" y="963"/>
                </a:lnTo>
                <a:lnTo>
                  <a:pt x="916" y="967"/>
                </a:lnTo>
                <a:lnTo>
                  <a:pt x="912" y="971"/>
                </a:lnTo>
                <a:lnTo>
                  <a:pt x="909" y="977"/>
                </a:lnTo>
                <a:lnTo>
                  <a:pt x="907" y="982"/>
                </a:lnTo>
                <a:lnTo>
                  <a:pt x="905" y="989"/>
                </a:lnTo>
                <a:lnTo>
                  <a:pt x="903" y="997"/>
                </a:lnTo>
                <a:lnTo>
                  <a:pt x="903" y="997"/>
                </a:lnTo>
                <a:close/>
                <a:moveTo>
                  <a:pt x="998" y="1147"/>
                </a:moveTo>
                <a:lnTo>
                  <a:pt x="998" y="1147"/>
                </a:lnTo>
                <a:lnTo>
                  <a:pt x="990" y="1156"/>
                </a:lnTo>
                <a:lnTo>
                  <a:pt x="982" y="1167"/>
                </a:lnTo>
                <a:lnTo>
                  <a:pt x="976" y="1179"/>
                </a:lnTo>
                <a:lnTo>
                  <a:pt x="970" y="1192"/>
                </a:lnTo>
                <a:lnTo>
                  <a:pt x="967" y="1206"/>
                </a:lnTo>
                <a:lnTo>
                  <a:pt x="965" y="1220"/>
                </a:lnTo>
                <a:lnTo>
                  <a:pt x="965" y="1227"/>
                </a:lnTo>
                <a:lnTo>
                  <a:pt x="966" y="1235"/>
                </a:lnTo>
                <a:lnTo>
                  <a:pt x="967" y="1241"/>
                </a:lnTo>
                <a:lnTo>
                  <a:pt x="970" y="1249"/>
                </a:lnTo>
                <a:lnTo>
                  <a:pt x="970" y="1249"/>
                </a:lnTo>
                <a:lnTo>
                  <a:pt x="980" y="1239"/>
                </a:lnTo>
                <a:lnTo>
                  <a:pt x="990" y="1229"/>
                </a:lnTo>
                <a:lnTo>
                  <a:pt x="1009" y="1209"/>
                </a:lnTo>
                <a:lnTo>
                  <a:pt x="1018" y="1199"/>
                </a:lnTo>
                <a:lnTo>
                  <a:pt x="1030" y="1191"/>
                </a:lnTo>
                <a:lnTo>
                  <a:pt x="1043" y="1183"/>
                </a:lnTo>
                <a:lnTo>
                  <a:pt x="1050" y="1181"/>
                </a:lnTo>
                <a:lnTo>
                  <a:pt x="1057" y="1179"/>
                </a:lnTo>
                <a:lnTo>
                  <a:pt x="1057" y="1179"/>
                </a:lnTo>
                <a:lnTo>
                  <a:pt x="1061" y="1182"/>
                </a:lnTo>
                <a:lnTo>
                  <a:pt x="1066" y="1188"/>
                </a:lnTo>
                <a:lnTo>
                  <a:pt x="1069" y="1192"/>
                </a:lnTo>
                <a:lnTo>
                  <a:pt x="1071" y="1197"/>
                </a:lnTo>
                <a:lnTo>
                  <a:pt x="1074" y="1209"/>
                </a:lnTo>
                <a:lnTo>
                  <a:pt x="1077" y="1222"/>
                </a:lnTo>
                <a:lnTo>
                  <a:pt x="1081" y="1235"/>
                </a:lnTo>
                <a:lnTo>
                  <a:pt x="1085" y="1245"/>
                </a:lnTo>
                <a:lnTo>
                  <a:pt x="1088" y="1251"/>
                </a:lnTo>
                <a:lnTo>
                  <a:pt x="1092" y="1255"/>
                </a:lnTo>
                <a:lnTo>
                  <a:pt x="1097" y="1259"/>
                </a:lnTo>
                <a:lnTo>
                  <a:pt x="1103" y="1263"/>
                </a:lnTo>
                <a:lnTo>
                  <a:pt x="1103" y="1263"/>
                </a:lnTo>
                <a:lnTo>
                  <a:pt x="1107" y="1233"/>
                </a:lnTo>
                <a:lnTo>
                  <a:pt x="1113" y="1204"/>
                </a:lnTo>
                <a:lnTo>
                  <a:pt x="1119" y="1177"/>
                </a:lnTo>
                <a:lnTo>
                  <a:pt x="1127" y="1152"/>
                </a:lnTo>
                <a:lnTo>
                  <a:pt x="1136" y="1129"/>
                </a:lnTo>
                <a:lnTo>
                  <a:pt x="1143" y="1117"/>
                </a:lnTo>
                <a:lnTo>
                  <a:pt x="1148" y="1106"/>
                </a:lnTo>
                <a:lnTo>
                  <a:pt x="1156" y="1095"/>
                </a:lnTo>
                <a:lnTo>
                  <a:pt x="1163" y="1086"/>
                </a:lnTo>
                <a:lnTo>
                  <a:pt x="1171" y="1076"/>
                </a:lnTo>
                <a:lnTo>
                  <a:pt x="1180" y="1067"/>
                </a:lnTo>
                <a:lnTo>
                  <a:pt x="1180" y="1067"/>
                </a:lnTo>
                <a:lnTo>
                  <a:pt x="1160" y="1052"/>
                </a:lnTo>
                <a:lnTo>
                  <a:pt x="1141" y="1036"/>
                </a:lnTo>
                <a:lnTo>
                  <a:pt x="1121" y="1021"/>
                </a:lnTo>
                <a:lnTo>
                  <a:pt x="1111" y="1014"/>
                </a:lnTo>
                <a:lnTo>
                  <a:pt x="1100" y="1008"/>
                </a:lnTo>
                <a:lnTo>
                  <a:pt x="1100" y="1008"/>
                </a:lnTo>
                <a:lnTo>
                  <a:pt x="1082" y="1022"/>
                </a:lnTo>
                <a:lnTo>
                  <a:pt x="1065" y="1036"/>
                </a:lnTo>
                <a:lnTo>
                  <a:pt x="1048" y="1049"/>
                </a:lnTo>
                <a:lnTo>
                  <a:pt x="1033" y="1064"/>
                </a:lnTo>
                <a:lnTo>
                  <a:pt x="1026" y="1072"/>
                </a:lnTo>
                <a:lnTo>
                  <a:pt x="1020" y="1080"/>
                </a:lnTo>
                <a:lnTo>
                  <a:pt x="1014" y="1089"/>
                </a:lnTo>
                <a:lnTo>
                  <a:pt x="1009" y="1099"/>
                </a:lnTo>
                <a:lnTo>
                  <a:pt x="1005" y="1109"/>
                </a:lnTo>
                <a:lnTo>
                  <a:pt x="1001" y="1121"/>
                </a:lnTo>
                <a:lnTo>
                  <a:pt x="999" y="1133"/>
                </a:lnTo>
                <a:lnTo>
                  <a:pt x="998" y="1147"/>
                </a:lnTo>
                <a:lnTo>
                  <a:pt x="998" y="1147"/>
                </a:lnTo>
                <a:close/>
                <a:moveTo>
                  <a:pt x="858" y="1022"/>
                </a:moveTo>
                <a:lnTo>
                  <a:pt x="858" y="1022"/>
                </a:lnTo>
                <a:lnTo>
                  <a:pt x="882" y="1050"/>
                </a:lnTo>
                <a:lnTo>
                  <a:pt x="895" y="1064"/>
                </a:lnTo>
                <a:lnTo>
                  <a:pt x="908" y="1077"/>
                </a:lnTo>
                <a:lnTo>
                  <a:pt x="923" y="1089"/>
                </a:lnTo>
                <a:lnTo>
                  <a:pt x="938" y="1101"/>
                </a:lnTo>
                <a:lnTo>
                  <a:pt x="955" y="1110"/>
                </a:lnTo>
                <a:lnTo>
                  <a:pt x="974" y="1119"/>
                </a:lnTo>
                <a:lnTo>
                  <a:pt x="974" y="1119"/>
                </a:lnTo>
                <a:lnTo>
                  <a:pt x="974" y="1114"/>
                </a:lnTo>
                <a:lnTo>
                  <a:pt x="974" y="1108"/>
                </a:lnTo>
                <a:lnTo>
                  <a:pt x="975" y="1104"/>
                </a:lnTo>
                <a:lnTo>
                  <a:pt x="977" y="1100"/>
                </a:lnTo>
                <a:lnTo>
                  <a:pt x="981" y="1092"/>
                </a:lnTo>
                <a:lnTo>
                  <a:pt x="982" y="1089"/>
                </a:lnTo>
                <a:lnTo>
                  <a:pt x="984" y="1085"/>
                </a:lnTo>
                <a:lnTo>
                  <a:pt x="984" y="1085"/>
                </a:lnTo>
                <a:lnTo>
                  <a:pt x="975" y="1082"/>
                </a:lnTo>
                <a:lnTo>
                  <a:pt x="966" y="1078"/>
                </a:lnTo>
                <a:lnTo>
                  <a:pt x="957" y="1074"/>
                </a:lnTo>
                <a:lnTo>
                  <a:pt x="950" y="1069"/>
                </a:lnTo>
                <a:lnTo>
                  <a:pt x="935" y="1057"/>
                </a:lnTo>
                <a:lnTo>
                  <a:pt x="921" y="1044"/>
                </a:lnTo>
                <a:lnTo>
                  <a:pt x="907" y="1033"/>
                </a:lnTo>
                <a:lnTo>
                  <a:pt x="900" y="1028"/>
                </a:lnTo>
                <a:lnTo>
                  <a:pt x="892" y="1025"/>
                </a:lnTo>
                <a:lnTo>
                  <a:pt x="885" y="1022"/>
                </a:lnTo>
                <a:lnTo>
                  <a:pt x="876" y="1019"/>
                </a:lnTo>
                <a:lnTo>
                  <a:pt x="868" y="1019"/>
                </a:lnTo>
                <a:lnTo>
                  <a:pt x="858" y="1022"/>
                </a:lnTo>
                <a:lnTo>
                  <a:pt x="858" y="10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64022" y="4226332"/>
            <a:ext cx="869974" cy="784995"/>
            <a:chOff x="7764463" y="536575"/>
            <a:chExt cx="1300163" cy="1173163"/>
          </a:xfrm>
        </p:grpSpPr>
        <p:sp>
          <p:nvSpPr>
            <p:cNvPr id="18" name="Freeform 140"/>
            <p:cNvSpPr/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41"/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42"/>
            <p:cNvSpPr/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43"/>
            <p:cNvSpPr/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44"/>
            <p:cNvSpPr/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45"/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46"/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47"/>
            <p:cNvSpPr/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48"/>
            <p:cNvSpPr/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  <p:bldP spid="10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898" y="3980870"/>
            <a:ext cx="555620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549516" y="630293"/>
            <a:ext cx="1967619" cy="27243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6146" y="529492"/>
            <a:ext cx="2387600" cy="2387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13656" y="3358319"/>
            <a:ext cx="4571355" cy="30550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677546" y="4597506"/>
            <a:ext cx="1515031" cy="1373457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5080964" y="2629125"/>
            <a:ext cx="902673" cy="898966"/>
            <a:chOff x="3110012" y="2486069"/>
            <a:chExt cx="902673" cy="898966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矩形 13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活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2609850" y="3797300"/>
            <a:ext cx="69723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233108" y="2619889"/>
            <a:ext cx="902673" cy="898966"/>
            <a:chOff x="3110012" y="2486069"/>
            <a:chExt cx="902673" cy="898966"/>
          </a:xfrm>
        </p:grpSpPr>
        <p:grpSp>
          <p:nvGrpSpPr>
            <p:cNvPr id="42" name="组合 41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42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动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374372" y="2612833"/>
            <a:ext cx="902673" cy="898966"/>
            <a:chOff x="3110012" y="2486069"/>
            <a:chExt cx="902673" cy="898966"/>
          </a:xfrm>
        </p:grpSpPr>
        <p:grpSp>
          <p:nvGrpSpPr>
            <p:cNvPr id="49" name="组合 48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过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528847" y="2616450"/>
            <a:ext cx="902673" cy="898966"/>
            <a:chOff x="3110012" y="2486069"/>
            <a:chExt cx="902673" cy="898966"/>
          </a:xfrm>
        </p:grpSpPr>
        <p:grpSp>
          <p:nvGrpSpPr>
            <p:cNvPr id="56" name="组合 55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矩形 56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程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828605" y="2636148"/>
            <a:ext cx="902673" cy="898966"/>
            <a:chOff x="3110012" y="2486069"/>
            <a:chExt cx="902673" cy="898966"/>
          </a:xfrm>
        </p:grpSpPr>
        <p:grpSp>
          <p:nvGrpSpPr>
            <p:cNvPr id="63" name="组合 62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矩形 63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集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956686" y="2626912"/>
            <a:ext cx="902673" cy="898966"/>
            <a:chOff x="3110012" y="2486069"/>
            <a:chExt cx="902673" cy="898966"/>
          </a:xfrm>
        </p:grpSpPr>
        <p:grpSp>
          <p:nvGrpSpPr>
            <p:cNvPr id="70" name="组合 69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矩形 70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lum bright="70000" contrast="-70000"/>
          </a:blip>
          <a:stretch>
            <a:fillRect/>
          </a:stretch>
        </p:blipFill>
        <p:spPr>
          <a:xfrm>
            <a:off x="10303724" y="292613"/>
            <a:ext cx="1478348" cy="14783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849" b="8238"/>
          <a:stretch>
            <a:fillRect/>
          </a:stretch>
        </p:blipFill>
        <p:spPr>
          <a:xfrm>
            <a:off x="457200" y="3669632"/>
            <a:ext cx="4166863" cy="28033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809" y="859418"/>
            <a:ext cx="406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造字工房尚雅（非商用）常规体" pitchFamily="50" charset="-122"/>
                <a:ea typeface="造字工房尚雅（非商用）常规体" pitchFamily="50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三、集体活动过程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63703" y="2729732"/>
            <a:ext cx="394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r>
              <a:rPr lang="zh-CN" altLang="en-US" sz="1400" b="1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9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日早上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9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40~10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30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91349" y="2045043"/>
            <a:ext cx="3664722" cy="3657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228401" flipV="1">
            <a:off x="6014660" y="2396209"/>
            <a:ext cx="183100" cy="44782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319331" y="2420065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6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活动时间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56349" y="3872215"/>
            <a:ext cx="2094497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幼儿园操场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228401" flipV="1">
            <a:off x="6014660" y="3555035"/>
            <a:ext cx="183100" cy="44782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319331" y="3578891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6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活动地点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67655" y="4861906"/>
            <a:ext cx="3632996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全体教师、全体幼儿及家长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228401" flipV="1">
            <a:off x="6025966" y="4544726"/>
            <a:ext cx="183100" cy="44782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330637" y="4568582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6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活动人员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  <p:bldP spid="11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lum bright="70000" contrast="-70000"/>
          </a:blip>
          <a:stretch>
            <a:fillRect/>
          </a:stretch>
        </p:blipFill>
        <p:spPr>
          <a:xfrm>
            <a:off x="10303724" y="292613"/>
            <a:ext cx="1478348" cy="14783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849" b="8238"/>
          <a:stretch>
            <a:fillRect/>
          </a:stretch>
        </p:blipFill>
        <p:spPr>
          <a:xfrm>
            <a:off x="457200" y="3669632"/>
            <a:ext cx="4166863" cy="28033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809" y="859418"/>
            <a:ext cx="406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4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三、集体活动过程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609167" y="1684129"/>
            <a:ext cx="4876026" cy="3470479"/>
            <a:chOff x="3622545" y="2051643"/>
            <a:chExt cx="4876026" cy="3470479"/>
          </a:xfrm>
        </p:grpSpPr>
        <p:grpSp>
          <p:nvGrpSpPr>
            <p:cNvPr id="8" name="组合 7"/>
            <p:cNvGrpSpPr/>
            <p:nvPr/>
          </p:nvGrpSpPr>
          <p:grpSpPr>
            <a:xfrm>
              <a:off x="6763337" y="4225398"/>
              <a:ext cx="1735234" cy="1296724"/>
              <a:chOff x="6763337" y="4225398"/>
              <a:chExt cx="1735234" cy="1296724"/>
            </a:xfrm>
          </p:grpSpPr>
          <p:sp>
            <p:nvSpPr>
              <p:cNvPr id="99" name="椭圆 31"/>
              <p:cNvSpPr/>
              <p:nvPr/>
            </p:nvSpPr>
            <p:spPr>
              <a:xfrm rot="16200000">
                <a:off x="6982592" y="4006143"/>
                <a:ext cx="1296724" cy="1735234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7352731" y="4518026"/>
                <a:ext cx="674484" cy="711466"/>
                <a:chOff x="4197350" y="2182813"/>
                <a:chExt cx="608013" cy="641350"/>
              </a:xfrm>
              <a:solidFill>
                <a:schemeClr val="bg1"/>
              </a:solidFill>
            </p:grpSpPr>
            <p:sp>
              <p:nvSpPr>
                <p:cNvPr id="101" name="Freeform 166"/>
                <p:cNvSpPr/>
                <p:nvPr/>
              </p:nvSpPr>
              <p:spPr bwMode="auto">
                <a:xfrm>
                  <a:off x="4229100" y="2211388"/>
                  <a:ext cx="39688" cy="157163"/>
                </a:xfrm>
                <a:custGeom>
                  <a:avLst/>
                  <a:gdLst/>
                  <a:ahLst/>
                  <a:cxnLst>
                    <a:cxn ang="0">
                      <a:pos x="63" y="2"/>
                    </a:cxn>
                    <a:cxn ang="0">
                      <a:pos x="63" y="2"/>
                    </a:cxn>
                    <a:cxn ang="0">
                      <a:pos x="58" y="14"/>
                    </a:cxn>
                    <a:cxn ang="0">
                      <a:pos x="54" y="25"/>
                    </a:cxn>
                    <a:cxn ang="0">
                      <a:pos x="47" y="49"/>
                    </a:cxn>
                    <a:cxn ang="0">
                      <a:pos x="34" y="96"/>
                    </a:cxn>
                    <a:cxn ang="0">
                      <a:pos x="34" y="96"/>
                    </a:cxn>
                    <a:cxn ang="0">
                      <a:pos x="27" y="122"/>
                    </a:cxn>
                    <a:cxn ang="0">
                      <a:pos x="21" y="149"/>
                    </a:cxn>
                    <a:cxn ang="0">
                      <a:pos x="10" y="203"/>
                    </a:cxn>
                    <a:cxn ang="0">
                      <a:pos x="10" y="203"/>
                    </a:cxn>
                    <a:cxn ang="0">
                      <a:pos x="6" y="222"/>
                    </a:cxn>
                    <a:cxn ang="0">
                      <a:pos x="3" y="243"/>
                    </a:cxn>
                    <a:cxn ang="0">
                      <a:pos x="1" y="263"/>
                    </a:cxn>
                    <a:cxn ang="0">
                      <a:pos x="0" y="283"/>
                    </a:cxn>
                    <a:cxn ang="0">
                      <a:pos x="0" y="283"/>
                    </a:cxn>
                    <a:cxn ang="0">
                      <a:pos x="1" y="290"/>
                    </a:cxn>
                    <a:cxn ang="0">
                      <a:pos x="2" y="292"/>
                    </a:cxn>
                    <a:cxn ang="0">
                      <a:pos x="3" y="294"/>
                    </a:cxn>
                    <a:cxn ang="0">
                      <a:pos x="6" y="296"/>
                    </a:cxn>
                    <a:cxn ang="0">
                      <a:pos x="8" y="296"/>
                    </a:cxn>
                    <a:cxn ang="0">
                      <a:pos x="11" y="296"/>
                    </a:cxn>
                    <a:cxn ang="0">
                      <a:pos x="14" y="294"/>
                    </a:cxn>
                    <a:cxn ang="0">
                      <a:pos x="14" y="294"/>
                    </a:cxn>
                    <a:cxn ang="0">
                      <a:pos x="15" y="293"/>
                    </a:cxn>
                    <a:cxn ang="0">
                      <a:pos x="16" y="291"/>
                    </a:cxn>
                    <a:cxn ang="0">
                      <a:pos x="15" y="287"/>
                    </a:cxn>
                    <a:cxn ang="0">
                      <a:pos x="14" y="285"/>
                    </a:cxn>
                    <a:cxn ang="0">
                      <a:pos x="12" y="285"/>
                    </a:cxn>
                    <a:cxn ang="0">
                      <a:pos x="11" y="284"/>
                    </a:cxn>
                    <a:cxn ang="0">
                      <a:pos x="9" y="285"/>
                    </a:cxn>
                    <a:cxn ang="0">
                      <a:pos x="9" y="285"/>
                    </a:cxn>
                    <a:cxn ang="0">
                      <a:pos x="11" y="282"/>
                    </a:cxn>
                    <a:cxn ang="0">
                      <a:pos x="12" y="276"/>
                    </a:cxn>
                    <a:cxn ang="0">
                      <a:pos x="14" y="259"/>
                    </a:cxn>
                    <a:cxn ang="0">
                      <a:pos x="14" y="232"/>
                    </a:cxn>
                    <a:cxn ang="0">
                      <a:pos x="14" y="232"/>
                    </a:cxn>
                    <a:cxn ang="0">
                      <a:pos x="17" y="212"/>
                    </a:cxn>
                    <a:cxn ang="0">
                      <a:pos x="21" y="193"/>
                    </a:cxn>
                    <a:cxn ang="0">
                      <a:pos x="29" y="155"/>
                    </a:cxn>
                    <a:cxn ang="0">
                      <a:pos x="29" y="155"/>
                    </a:cxn>
                    <a:cxn ang="0">
                      <a:pos x="38" y="119"/>
                    </a:cxn>
                    <a:cxn ang="0">
                      <a:pos x="48" y="83"/>
                    </a:cxn>
                    <a:cxn ang="0">
                      <a:pos x="48" y="83"/>
                    </a:cxn>
                    <a:cxn ang="0">
                      <a:pos x="58" y="45"/>
                    </a:cxn>
                    <a:cxn ang="0">
                      <a:pos x="64" y="25"/>
                    </a:cxn>
                    <a:cxn ang="0">
                      <a:pos x="68" y="16"/>
                    </a:cxn>
                    <a:cxn ang="0">
                      <a:pos x="72" y="8"/>
                    </a:cxn>
                    <a:cxn ang="0">
                      <a:pos x="72" y="8"/>
                    </a:cxn>
                    <a:cxn ang="0">
                      <a:pos x="73" y="5"/>
                    </a:cxn>
                    <a:cxn ang="0">
                      <a:pos x="73" y="3"/>
                    </a:cxn>
                    <a:cxn ang="0">
                      <a:pos x="72" y="2"/>
                    </a:cxn>
                    <a:cxn ang="0">
                      <a:pos x="71" y="1"/>
                    </a:cxn>
                    <a:cxn ang="0">
                      <a:pos x="69" y="0"/>
                    </a:cxn>
                    <a:cxn ang="0">
                      <a:pos x="67" y="0"/>
                    </a:cxn>
                    <a:cxn ang="0">
                      <a:pos x="65" y="1"/>
                    </a:cxn>
                    <a:cxn ang="0">
                      <a:pos x="63" y="2"/>
                    </a:cxn>
                    <a:cxn ang="0">
                      <a:pos x="63" y="2"/>
                    </a:cxn>
                  </a:cxnLst>
                  <a:rect l="0" t="0" r="r" b="b"/>
                  <a:pathLst>
                    <a:path w="73" h="296">
                      <a:moveTo>
                        <a:pt x="63" y="2"/>
                      </a:moveTo>
                      <a:lnTo>
                        <a:pt x="63" y="2"/>
                      </a:lnTo>
                      <a:lnTo>
                        <a:pt x="58" y="14"/>
                      </a:lnTo>
                      <a:lnTo>
                        <a:pt x="54" y="25"/>
                      </a:lnTo>
                      <a:lnTo>
                        <a:pt x="47" y="49"/>
                      </a:lnTo>
                      <a:lnTo>
                        <a:pt x="34" y="96"/>
                      </a:lnTo>
                      <a:lnTo>
                        <a:pt x="34" y="96"/>
                      </a:lnTo>
                      <a:lnTo>
                        <a:pt x="27" y="122"/>
                      </a:lnTo>
                      <a:lnTo>
                        <a:pt x="21" y="149"/>
                      </a:lnTo>
                      <a:lnTo>
                        <a:pt x="10" y="203"/>
                      </a:lnTo>
                      <a:lnTo>
                        <a:pt x="10" y="203"/>
                      </a:lnTo>
                      <a:lnTo>
                        <a:pt x="6" y="222"/>
                      </a:lnTo>
                      <a:lnTo>
                        <a:pt x="3" y="243"/>
                      </a:lnTo>
                      <a:lnTo>
                        <a:pt x="1" y="263"/>
                      </a:lnTo>
                      <a:lnTo>
                        <a:pt x="0" y="283"/>
                      </a:lnTo>
                      <a:lnTo>
                        <a:pt x="0" y="283"/>
                      </a:lnTo>
                      <a:lnTo>
                        <a:pt x="1" y="290"/>
                      </a:lnTo>
                      <a:lnTo>
                        <a:pt x="2" y="292"/>
                      </a:lnTo>
                      <a:lnTo>
                        <a:pt x="3" y="294"/>
                      </a:lnTo>
                      <a:lnTo>
                        <a:pt x="6" y="296"/>
                      </a:lnTo>
                      <a:lnTo>
                        <a:pt x="8" y="296"/>
                      </a:lnTo>
                      <a:lnTo>
                        <a:pt x="11" y="296"/>
                      </a:lnTo>
                      <a:lnTo>
                        <a:pt x="14" y="294"/>
                      </a:lnTo>
                      <a:lnTo>
                        <a:pt x="14" y="294"/>
                      </a:lnTo>
                      <a:lnTo>
                        <a:pt x="15" y="293"/>
                      </a:lnTo>
                      <a:lnTo>
                        <a:pt x="16" y="291"/>
                      </a:lnTo>
                      <a:lnTo>
                        <a:pt x="15" y="287"/>
                      </a:lnTo>
                      <a:lnTo>
                        <a:pt x="14" y="285"/>
                      </a:lnTo>
                      <a:lnTo>
                        <a:pt x="12" y="285"/>
                      </a:lnTo>
                      <a:lnTo>
                        <a:pt x="11" y="284"/>
                      </a:lnTo>
                      <a:lnTo>
                        <a:pt x="9" y="285"/>
                      </a:lnTo>
                      <a:lnTo>
                        <a:pt x="9" y="285"/>
                      </a:lnTo>
                      <a:lnTo>
                        <a:pt x="11" y="282"/>
                      </a:lnTo>
                      <a:lnTo>
                        <a:pt x="12" y="276"/>
                      </a:lnTo>
                      <a:lnTo>
                        <a:pt x="14" y="259"/>
                      </a:lnTo>
                      <a:lnTo>
                        <a:pt x="14" y="232"/>
                      </a:lnTo>
                      <a:lnTo>
                        <a:pt x="14" y="232"/>
                      </a:lnTo>
                      <a:lnTo>
                        <a:pt x="17" y="212"/>
                      </a:lnTo>
                      <a:lnTo>
                        <a:pt x="21" y="193"/>
                      </a:lnTo>
                      <a:lnTo>
                        <a:pt x="29" y="155"/>
                      </a:lnTo>
                      <a:lnTo>
                        <a:pt x="29" y="155"/>
                      </a:lnTo>
                      <a:lnTo>
                        <a:pt x="38" y="119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8" y="45"/>
                      </a:lnTo>
                      <a:lnTo>
                        <a:pt x="64" y="25"/>
                      </a:lnTo>
                      <a:lnTo>
                        <a:pt x="68" y="16"/>
                      </a:lnTo>
                      <a:lnTo>
                        <a:pt x="72" y="8"/>
                      </a:lnTo>
                      <a:lnTo>
                        <a:pt x="72" y="8"/>
                      </a:lnTo>
                      <a:lnTo>
                        <a:pt x="73" y="5"/>
                      </a:lnTo>
                      <a:lnTo>
                        <a:pt x="73" y="3"/>
                      </a:lnTo>
                      <a:lnTo>
                        <a:pt x="72" y="2"/>
                      </a:lnTo>
                      <a:lnTo>
                        <a:pt x="71" y="1"/>
                      </a:lnTo>
                      <a:lnTo>
                        <a:pt x="69" y="0"/>
                      </a:lnTo>
                      <a:lnTo>
                        <a:pt x="67" y="0"/>
                      </a:lnTo>
                      <a:lnTo>
                        <a:pt x="65" y="1"/>
                      </a:lnTo>
                      <a:lnTo>
                        <a:pt x="63" y="2"/>
                      </a:lnTo>
                      <a:lnTo>
                        <a:pt x="6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167"/>
                <p:cNvSpPr/>
                <p:nvPr/>
              </p:nvSpPr>
              <p:spPr bwMode="auto">
                <a:xfrm>
                  <a:off x="4251325" y="2206625"/>
                  <a:ext cx="39688" cy="177800"/>
                </a:xfrm>
                <a:custGeom>
                  <a:avLst/>
                  <a:gdLst/>
                  <a:ahLst/>
                  <a:cxnLst>
                    <a:cxn ang="0">
                      <a:pos x="66" y="3"/>
                    </a:cxn>
                    <a:cxn ang="0">
                      <a:pos x="66" y="3"/>
                    </a:cxn>
                    <a:cxn ang="0">
                      <a:pos x="51" y="40"/>
                    </a:cxn>
                    <a:cxn ang="0">
                      <a:pos x="44" y="59"/>
                    </a:cxn>
                    <a:cxn ang="0">
                      <a:pos x="38" y="78"/>
                    </a:cxn>
                    <a:cxn ang="0">
                      <a:pos x="38" y="78"/>
                    </a:cxn>
                    <a:cxn ang="0">
                      <a:pos x="33" y="101"/>
                    </a:cxn>
                    <a:cxn ang="0">
                      <a:pos x="29" y="124"/>
                    </a:cxn>
                    <a:cxn ang="0">
                      <a:pos x="20" y="170"/>
                    </a:cxn>
                    <a:cxn ang="0">
                      <a:pos x="20" y="170"/>
                    </a:cxn>
                    <a:cxn ang="0">
                      <a:pos x="5" y="249"/>
                    </a:cxn>
                    <a:cxn ang="0">
                      <a:pos x="5" y="249"/>
                    </a:cxn>
                    <a:cxn ang="0">
                      <a:pos x="2" y="270"/>
                    </a:cxn>
                    <a:cxn ang="0">
                      <a:pos x="1" y="290"/>
                    </a:cxn>
                    <a:cxn ang="0">
                      <a:pos x="0" y="311"/>
                    </a:cxn>
                    <a:cxn ang="0">
                      <a:pos x="0" y="332"/>
                    </a:cxn>
                    <a:cxn ang="0">
                      <a:pos x="0" y="332"/>
                    </a:cxn>
                    <a:cxn ang="0">
                      <a:pos x="0" y="334"/>
                    </a:cxn>
                    <a:cxn ang="0">
                      <a:pos x="1" y="336"/>
                    </a:cxn>
                    <a:cxn ang="0">
                      <a:pos x="3" y="336"/>
                    </a:cxn>
                    <a:cxn ang="0">
                      <a:pos x="5" y="337"/>
                    </a:cxn>
                    <a:cxn ang="0">
                      <a:pos x="6" y="336"/>
                    </a:cxn>
                    <a:cxn ang="0">
                      <a:pos x="8" y="336"/>
                    </a:cxn>
                    <a:cxn ang="0">
                      <a:pos x="9" y="334"/>
                    </a:cxn>
                    <a:cxn ang="0">
                      <a:pos x="9" y="332"/>
                    </a:cxn>
                    <a:cxn ang="0">
                      <a:pos x="9" y="332"/>
                    </a:cxn>
                    <a:cxn ang="0">
                      <a:pos x="9" y="310"/>
                    </a:cxn>
                    <a:cxn ang="0">
                      <a:pos x="10" y="288"/>
                    </a:cxn>
                    <a:cxn ang="0">
                      <a:pos x="12" y="265"/>
                    </a:cxn>
                    <a:cxn ang="0">
                      <a:pos x="16" y="244"/>
                    </a:cxn>
                    <a:cxn ang="0">
                      <a:pos x="16" y="244"/>
                    </a:cxn>
                    <a:cxn ang="0">
                      <a:pos x="32" y="164"/>
                    </a:cxn>
                    <a:cxn ang="0">
                      <a:pos x="32" y="164"/>
                    </a:cxn>
                    <a:cxn ang="0">
                      <a:pos x="39" y="122"/>
                    </a:cxn>
                    <a:cxn ang="0">
                      <a:pos x="47" y="81"/>
                    </a:cxn>
                    <a:cxn ang="0">
                      <a:pos x="47" y="81"/>
                    </a:cxn>
                    <a:cxn ang="0">
                      <a:pos x="52" y="61"/>
                    </a:cxn>
                    <a:cxn ang="0">
                      <a:pos x="60" y="43"/>
                    </a:cxn>
                    <a:cxn ang="0">
                      <a:pos x="75" y="6"/>
                    </a:cxn>
                    <a:cxn ang="0">
                      <a:pos x="75" y="6"/>
                    </a:cxn>
                    <a:cxn ang="0">
                      <a:pos x="76" y="4"/>
                    </a:cxn>
                    <a:cxn ang="0">
                      <a:pos x="75" y="2"/>
                    </a:cxn>
                    <a:cxn ang="0">
                      <a:pos x="74" y="1"/>
                    </a:cxn>
                    <a:cxn ang="0">
                      <a:pos x="72" y="0"/>
                    </a:cxn>
                    <a:cxn ang="0">
                      <a:pos x="69" y="1"/>
                    </a:cxn>
                    <a:cxn ang="0">
                      <a:pos x="67" y="2"/>
                    </a:cxn>
                    <a:cxn ang="0">
                      <a:pos x="66" y="3"/>
                    </a:cxn>
                    <a:cxn ang="0">
                      <a:pos x="66" y="3"/>
                    </a:cxn>
                  </a:cxnLst>
                  <a:rect l="0" t="0" r="r" b="b"/>
                  <a:pathLst>
                    <a:path w="76" h="337">
                      <a:moveTo>
                        <a:pt x="66" y="3"/>
                      </a:moveTo>
                      <a:lnTo>
                        <a:pt x="66" y="3"/>
                      </a:lnTo>
                      <a:lnTo>
                        <a:pt x="51" y="40"/>
                      </a:lnTo>
                      <a:lnTo>
                        <a:pt x="44" y="59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33" y="101"/>
                      </a:lnTo>
                      <a:lnTo>
                        <a:pt x="29" y="124"/>
                      </a:lnTo>
                      <a:lnTo>
                        <a:pt x="20" y="170"/>
                      </a:lnTo>
                      <a:lnTo>
                        <a:pt x="20" y="170"/>
                      </a:lnTo>
                      <a:lnTo>
                        <a:pt x="5" y="249"/>
                      </a:lnTo>
                      <a:lnTo>
                        <a:pt x="5" y="249"/>
                      </a:lnTo>
                      <a:lnTo>
                        <a:pt x="2" y="270"/>
                      </a:lnTo>
                      <a:lnTo>
                        <a:pt x="1" y="290"/>
                      </a:lnTo>
                      <a:lnTo>
                        <a:pt x="0" y="311"/>
                      </a:lnTo>
                      <a:lnTo>
                        <a:pt x="0" y="332"/>
                      </a:lnTo>
                      <a:lnTo>
                        <a:pt x="0" y="332"/>
                      </a:lnTo>
                      <a:lnTo>
                        <a:pt x="0" y="334"/>
                      </a:lnTo>
                      <a:lnTo>
                        <a:pt x="1" y="336"/>
                      </a:lnTo>
                      <a:lnTo>
                        <a:pt x="3" y="336"/>
                      </a:lnTo>
                      <a:lnTo>
                        <a:pt x="5" y="337"/>
                      </a:lnTo>
                      <a:lnTo>
                        <a:pt x="6" y="336"/>
                      </a:lnTo>
                      <a:lnTo>
                        <a:pt x="8" y="336"/>
                      </a:lnTo>
                      <a:lnTo>
                        <a:pt x="9" y="334"/>
                      </a:lnTo>
                      <a:lnTo>
                        <a:pt x="9" y="332"/>
                      </a:lnTo>
                      <a:lnTo>
                        <a:pt x="9" y="332"/>
                      </a:lnTo>
                      <a:lnTo>
                        <a:pt x="9" y="310"/>
                      </a:lnTo>
                      <a:lnTo>
                        <a:pt x="10" y="288"/>
                      </a:lnTo>
                      <a:lnTo>
                        <a:pt x="12" y="265"/>
                      </a:lnTo>
                      <a:lnTo>
                        <a:pt x="16" y="244"/>
                      </a:lnTo>
                      <a:lnTo>
                        <a:pt x="16" y="244"/>
                      </a:lnTo>
                      <a:lnTo>
                        <a:pt x="32" y="164"/>
                      </a:lnTo>
                      <a:lnTo>
                        <a:pt x="32" y="164"/>
                      </a:lnTo>
                      <a:lnTo>
                        <a:pt x="39" y="122"/>
                      </a:lnTo>
                      <a:lnTo>
                        <a:pt x="47" y="81"/>
                      </a:lnTo>
                      <a:lnTo>
                        <a:pt x="47" y="81"/>
                      </a:lnTo>
                      <a:lnTo>
                        <a:pt x="52" y="61"/>
                      </a:lnTo>
                      <a:lnTo>
                        <a:pt x="60" y="43"/>
                      </a:lnTo>
                      <a:lnTo>
                        <a:pt x="75" y="6"/>
                      </a:lnTo>
                      <a:lnTo>
                        <a:pt x="75" y="6"/>
                      </a:lnTo>
                      <a:lnTo>
                        <a:pt x="76" y="4"/>
                      </a:lnTo>
                      <a:lnTo>
                        <a:pt x="75" y="2"/>
                      </a:lnTo>
                      <a:lnTo>
                        <a:pt x="74" y="1"/>
                      </a:lnTo>
                      <a:lnTo>
                        <a:pt x="72" y="0"/>
                      </a:lnTo>
                      <a:lnTo>
                        <a:pt x="69" y="1"/>
                      </a:lnTo>
                      <a:lnTo>
                        <a:pt x="67" y="2"/>
                      </a:lnTo>
                      <a:lnTo>
                        <a:pt x="66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168"/>
                <p:cNvSpPr/>
                <p:nvPr/>
              </p:nvSpPr>
              <p:spPr bwMode="auto">
                <a:xfrm>
                  <a:off x="4271963" y="2197100"/>
                  <a:ext cx="55563" cy="195263"/>
                </a:xfrm>
                <a:custGeom>
                  <a:avLst/>
                  <a:gdLst/>
                  <a:ahLst/>
                  <a:cxnLst>
                    <a:cxn ang="0">
                      <a:pos x="98" y="2"/>
                    </a:cxn>
                    <a:cxn ang="0">
                      <a:pos x="98" y="2"/>
                    </a:cxn>
                    <a:cxn ang="0">
                      <a:pos x="84" y="26"/>
                    </a:cxn>
                    <a:cxn ang="0">
                      <a:pos x="71" y="51"/>
                    </a:cxn>
                    <a:cxn ang="0">
                      <a:pos x="61" y="77"/>
                    </a:cxn>
                    <a:cxn ang="0">
                      <a:pos x="51" y="103"/>
                    </a:cxn>
                    <a:cxn ang="0">
                      <a:pos x="42" y="128"/>
                    </a:cxn>
                    <a:cxn ang="0">
                      <a:pos x="34" y="155"/>
                    </a:cxn>
                    <a:cxn ang="0">
                      <a:pos x="27" y="182"/>
                    </a:cxn>
                    <a:cxn ang="0">
                      <a:pos x="21" y="209"/>
                    </a:cxn>
                    <a:cxn ang="0">
                      <a:pos x="21" y="209"/>
                    </a:cxn>
                    <a:cxn ang="0">
                      <a:pos x="14" y="234"/>
                    </a:cxn>
                    <a:cxn ang="0">
                      <a:pos x="9" y="259"/>
                    </a:cxn>
                    <a:cxn ang="0">
                      <a:pos x="6" y="283"/>
                    </a:cxn>
                    <a:cxn ang="0">
                      <a:pos x="3" y="308"/>
                    </a:cxn>
                    <a:cxn ang="0">
                      <a:pos x="3" y="308"/>
                    </a:cxn>
                    <a:cxn ang="0">
                      <a:pos x="1" y="323"/>
                    </a:cxn>
                    <a:cxn ang="0">
                      <a:pos x="0" y="340"/>
                    </a:cxn>
                    <a:cxn ang="0">
                      <a:pos x="0" y="349"/>
                    </a:cxn>
                    <a:cxn ang="0">
                      <a:pos x="1" y="356"/>
                    </a:cxn>
                    <a:cxn ang="0">
                      <a:pos x="4" y="363"/>
                    </a:cxn>
                    <a:cxn ang="0">
                      <a:pos x="6" y="366"/>
                    </a:cxn>
                    <a:cxn ang="0">
                      <a:pos x="8" y="368"/>
                    </a:cxn>
                    <a:cxn ang="0">
                      <a:pos x="8" y="368"/>
                    </a:cxn>
                    <a:cxn ang="0">
                      <a:pos x="11" y="370"/>
                    </a:cxn>
                    <a:cxn ang="0">
                      <a:pos x="13" y="369"/>
                    </a:cxn>
                    <a:cxn ang="0">
                      <a:pos x="15" y="368"/>
                    </a:cxn>
                    <a:cxn ang="0">
                      <a:pos x="16" y="365"/>
                    </a:cxn>
                    <a:cxn ang="0">
                      <a:pos x="16" y="361"/>
                    </a:cxn>
                    <a:cxn ang="0">
                      <a:pos x="16" y="361"/>
                    </a:cxn>
                    <a:cxn ang="0">
                      <a:pos x="16" y="359"/>
                    </a:cxn>
                    <a:cxn ang="0">
                      <a:pos x="15" y="357"/>
                    </a:cxn>
                    <a:cxn ang="0">
                      <a:pos x="13" y="356"/>
                    </a:cxn>
                    <a:cxn ang="0">
                      <a:pos x="11" y="356"/>
                    </a:cxn>
                    <a:cxn ang="0">
                      <a:pos x="11" y="356"/>
                    </a:cxn>
                    <a:cxn ang="0">
                      <a:pos x="10" y="349"/>
                    </a:cxn>
                    <a:cxn ang="0">
                      <a:pos x="10" y="339"/>
                    </a:cxn>
                    <a:cxn ang="0">
                      <a:pos x="11" y="324"/>
                    </a:cxn>
                    <a:cxn ang="0">
                      <a:pos x="11" y="324"/>
                    </a:cxn>
                    <a:cxn ang="0">
                      <a:pos x="12" y="304"/>
                    </a:cxn>
                    <a:cxn ang="0">
                      <a:pos x="14" y="283"/>
                    </a:cxn>
                    <a:cxn ang="0">
                      <a:pos x="14" y="283"/>
                    </a:cxn>
                    <a:cxn ang="0">
                      <a:pos x="19" y="259"/>
                    </a:cxn>
                    <a:cxn ang="0">
                      <a:pos x="24" y="235"/>
                    </a:cxn>
                    <a:cxn ang="0">
                      <a:pos x="35" y="185"/>
                    </a:cxn>
                    <a:cxn ang="0">
                      <a:pos x="35" y="185"/>
                    </a:cxn>
                    <a:cxn ang="0">
                      <a:pos x="47" y="143"/>
                    </a:cxn>
                    <a:cxn ang="0">
                      <a:pos x="61" y="102"/>
                    </a:cxn>
                    <a:cxn ang="0">
                      <a:pos x="61" y="102"/>
                    </a:cxn>
                    <a:cxn ang="0">
                      <a:pos x="70" y="77"/>
                    </a:cxn>
                    <a:cxn ang="0">
                      <a:pos x="80" y="53"/>
                    </a:cxn>
                    <a:cxn ang="0">
                      <a:pos x="93" y="30"/>
                    </a:cxn>
                    <a:cxn ang="0">
                      <a:pos x="106" y="8"/>
                    </a:cxn>
                    <a:cxn ang="0">
                      <a:pos x="106" y="8"/>
                    </a:cxn>
                    <a:cxn ang="0">
                      <a:pos x="106" y="6"/>
                    </a:cxn>
                    <a:cxn ang="0">
                      <a:pos x="106" y="3"/>
                    </a:cxn>
                    <a:cxn ang="0">
                      <a:pos x="105" y="2"/>
                    </a:cxn>
                    <a:cxn ang="0">
                      <a:pos x="104" y="0"/>
                    </a:cxn>
                    <a:cxn ang="0">
                      <a:pos x="102" y="0"/>
                    </a:cxn>
                    <a:cxn ang="0">
                      <a:pos x="101" y="0"/>
                    </a:cxn>
                    <a:cxn ang="0">
                      <a:pos x="99" y="0"/>
                    </a:cxn>
                    <a:cxn ang="0">
                      <a:pos x="98" y="2"/>
                    </a:cxn>
                    <a:cxn ang="0">
                      <a:pos x="98" y="2"/>
                    </a:cxn>
                  </a:cxnLst>
                  <a:rect l="0" t="0" r="r" b="b"/>
                  <a:pathLst>
                    <a:path w="106" h="370">
                      <a:moveTo>
                        <a:pt x="98" y="2"/>
                      </a:moveTo>
                      <a:lnTo>
                        <a:pt x="98" y="2"/>
                      </a:lnTo>
                      <a:lnTo>
                        <a:pt x="84" y="26"/>
                      </a:lnTo>
                      <a:lnTo>
                        <a:pt x="71" y="51"/>
                      </a:lnTo>
                      <a:lnTo>
                        <a:pt x="61" y="77"/>
                      </a:lnTo>
                      <a:lnTo>
                        <a:pt x="51" y="103"/>
                      </a:lnTo>
                      <a:lnTo>
                        <a:pt x="42" y="128"/>
                      </a:lnTo>
                      <a:lnTo>
                        <a:pt x="34" y="155"/>
                      </a:lnTo>
                      <a:lnTo>
                        <a:pt x="27" y="182"/>
                      </a:lnTo>
                      <a:lnTo>
                        <a:pt x="21" y="209"/>
                      </a:lnTo>
                      <a:lnTo>
                        <a:pt x="21" y="209"/>
                      </a:lnTo>
                      <a:lnTo>
                        <a:pt x="14" y="234"/>
                      </a:lnTo>
                      <a:lnTo>
                        <a:pt x="9" y="259"/>
                      </a:lnTo>
                      <a:lnTo>
                        <a:pt x="6" y="283"/>
                      </a:lnTo>
                      <a:lnTo>
                        <a:pt x="3" y="308"/>
                      </a:lnTo>
                      <a:lnTo>
                        <a:pt x="3" y="308"/>
                      </a:lnTo>
                      <a:lnTo>
                        <a:pt x="1" y="323"/>
                      </a:lnTo>
                      <a:lnTo>
                        <a:pt x="0" y="340"/>
                      </a:lnTo>
                      <a:lnTo>
                        <a:pt x="0" y="349"/>
                      </a:lnTo>
                      <a:lnTo>
                        <a:pt x="1" y="356"/>
                      </a:lnTo>
                      <a:lnTo>
                        <a:pt x="4" y="363"/>
                      </a:lnTo>
                      <a:lnTo>
                        <a:pt x="6" y="366"/>
                      </a:lnTo>
                      <a:lnTo>
                        <a:pt x="8" y="368"/>
                      </a:lnTo>
                      <a:lnTo>
                        <a:pt x="8" y="368"/>
                      </a:lnTo>
                      <a:lnTo>
                        <a:pt x="11" y="370"/>
                      </a:lnTo>
                      <a:lnTo>
                        <a:pt x="13" y="369"/>
                      </a:lnTo>
                      <a:lnTo>
                        <a:pt x="15" y="368"/>
                      </a:lnTo>
                      <a:lnTo>
                        <a:pt x="16" y="365"/>
                      </a:lnTo>
                      <a:lnTo>
                        <a:pt x="16" y="361"/>
                      </a:lnTo>
                      <a:lnTo>
                        <a:pt x="16" y="361"/>
                      </a:lnTo>
                      <a:lnTo>
                        <a:pt x="16" y="359"/>
                      </a:lnTo>
                      <a:lnTo>
                        <a:pt x="15" y="357"/>
                      </a:lnTo>
                      <a:lnTo>
                        <a:pt x="13" y="356"/>
                      </a:lnTo>
                      <a:lnTo>
                        <a:pt x="11" y="356"/>
                      </a:lnTo>
                      <a:lnTo>
                        <a:pt x="11" y="356"/>
                      </a:lnTo>
                      <a:lnTo>
                        <a:pt x="10" y="349"/>
                      </a:lnTo>
                      <a:lnTo>
                        <a:pt x="10" y="339"/>
                      </a:lnTo>
                      <a:lnTo>
                        <a:pt x="11" y="324"/>
                      </a:lnTo>
                      <a:lnTo>
                        <a:pt x="11" y="324"/>
                      </a:lnTo>
                      <a:lnTo>
                        <a:pt x="12" y="304"/>
                      </a:lnTo>
                      <a:lnTo>
                        <a:pt x="14" y="283"/>
                      </a:lnTo>
                      <a:lnTo>
                        <a:pt x="14" y="283"/>
                      </a:lnTo>
                      <a:lnTo>
                        <a:pt x="19" y="259"/>
                      </a:lnTo>
                      <a:lnTo>
                        <a:pt x="24" y="235"/>
                      </a:lnTo>
                      <a:lnTo>
                        <a:pt x="35" y="185"/>
                      </a:lnTo>
                      <a:lnTo>
                        <a:pt x="35" y="185"/>
                      </a:lnTo>
                      <a:lnTo>
                        <a:pt x="47" y="143"/>
                      </a:lnTo>
                      <a:lnTo>
                        <a:pt x="61" y="102"/>
                      </a:lnTo>
                      <a:lnTo>
                        <a:pt x="61" y="102"/>
                      </a:lnTo>
                      <a:lnTo>
                        <a:pt x="70" y="77"/>
                      </a:lnTo>
                      <a:lnTo>
                        <a:pt x="80" y="53"/>
                      </a:lnTo>
                      <a:lnTo>
                        <a:pt x="93" y="30"/>
                      </a:lnTo>
                      <a:lnTo>
                        <a:pt x="106" y="8"/>
                      </a:lnTo>
                      <a:lnTo>
                        <a:pt x="106" y="8"/>
                      </a:lnTo>
                      <a:lnTo>
                        <a:pt x="106" y="6"/>
                      </a:lnTo>
                      <a:lnTo>
                        <a:pt x="106" y="3"/>
                      </a:lnTo>
                      <a:lnTo>
                        <a:pt x="105" y="2"/>
                      </a:lnTo>
                      <a:lnTo>
                        <a:pt x="104" y="0"/>
                      </a:lnTo>
                      <a:lnTo>
                        <a:pt x="102" y="0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8" y="2"/>
                      </a:lnTo>
                      <a:lnTo>
                        <a:pt x="98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169"/>
                <p:cNvSpPr/>
                <p:nvPr/>
              </p:nvSpPr>
              <p:spPr bwMode="auto">
                <a:xfrm>
                  <a:off x="4305300" y="2198688"/>
                  <a:ext cx="39688" cy="146050"/>
                </a:xfrm>
                <a:custGeom>
                  <a:avLst/>
                  <a:gdLst/>
                  <a:ahLst/>
                  <a:cxnLst>
                    <a:cxn ang="0">
                      <a:pos x="68" y="2"/>
                    </a:cxn>
                    <a:cxn ang="0">
                      <a:pos x="68" y="2"/>
                    </a:cxn>
                    <a:cxn ang="0">
                      <a:pos x="62" y="10"/>
                    </a:cxn>
                    <a:cxn ang="0">
                      <a:pos x="57" y="20"/>
                    </a:cxn>
                    <a:cxn ang="0">
                      <a:pos x="54" y="31"/>
                    </a:cxn>
                    <a:cxn ang="0">
                      <a:pos x="53" y="41"/>
                    </a:cxn>
                    <a:cxn ang="0">
                      <a:pos x="53" y="41"/>
                    </a:cxn>
                    <a:cxn ang="0">
                      <a:pos x="51" y="51"/>
                    </a:cxn>
                    <a:cxn ang="0">
                      <a:pos x="49" y="60"/>
                    </a:cxn>
                    <a:cxn ang="0">
                      <a:pos x="42" y="80"/>
                    </a:cxn>
                    <a:cxn ang="0">
                      <a:pos x="37" y="101"/>
                    </a:cxn>
                    <a:cxn ang="0">
                      <a:pos x="32" y="120"/>
                    </a:cxn>
                    <a:cxn ang="0">
                      <a:pos x="32" y="120"/>
                    </a:cxn>
                    <a:cxn ang="0">
                      <a:pos x="14" y="191"/>
                    </a:cxn>
                    <a:cxn ang="0">
                      <a:pos x="7" y="227"/>
                    </a:cxn>
                    <a:cxn ang="0">
                      <a:pos x="3" y="244"/>
                    </a:cxn>
                    <a:cxn ang="0">
                      <a:pos x="1" y="263"/>
                    </a:cxn>
                    <a:cxn ang="0">
                      <a:pos x="1" y="263"/>
                    </a:cxn>
                    <a:cxn ang="0">
                      <a:pos x="0" y="265"/>
                    </a:cxn>
                    <a:cxn ang="0">
                      <a:pos x="0" y="270"/>
                    </a:cxn>
                    <a:cxn ang="0">
                      <a:pos x="0" y="270"/>
                    </a:cxn>
                    <a:cxn ang="0">
                      <a:pos x="0" y="272"/>
                    </a:cxn>
                    <a:cxn ang="0">
                      <a:pos x="1" y="273"/>
                    </a:cxn>
                    <a:cxn ang="0">
                      <a:pos x="3" y="274"/>
                    </a:cxn>
                    <a:cxn ang="0">
                      <a:pos x="4" y="274"/>
                    </a:cxn>
                    <a:cxn ang="0">
                      <a:pos x="7" y="273"/>
                    </a:cxn>
                    <a:cxn ang="0">
                      <a:pos x="8" y="272"/>
                    </a:cxn>
                    <a:cxn ang="0">
                      <a:pos x="9" y="270"/>
                    </a:cxn>
                    <a:cxn ang="0">
                      <a:pos x="9" y="270"/>
                    </a:cxn>
                    <a:cxn ang="0">
                      <a:pos x="11" y="254"/>
                    </a:cxn>
                    <a:cxn ang="0">
                      <a:pos x="14" y="237"/>
                    </a:cxn>
                    <a:cxn ang="0">
                      <a:pos x="22" y="204"/>
                    </a:cxn>
                    <a:cxn ang="0">
                      <a:pos x="37" y="139"/>
                    </a:cxn>
                    <a:cxn ang="0">
                      <a:pos x="37" y="139"/>
                    </a:cxn>
                    <a:cxn ang="0">
                      <a:pos x="45" y="106"/>
                    </a:cxn>
                    <a:cxn ang="0">
                      <a:pos x="54" y="73"/>
                    </a:cxn>
                    <a:cxn ang="0">
                      <a:pos x="54" y="73"/>
                    </a:cxn>
                    <a:cxn ang="0">
                      <a:pos x="58" y="56"/>
                    </a:cxn>
                    <a:cxn ang="0">
                      <a:pos x="61" y="39"/>
                    </a:cxn>
                    <a:cxn ang="0">
                      <a:pos x="64" y="31"/>
                    </a:cxn>
                    <a:cxn ang="0">
                      <a:pos x="66" y="22"/>
                    </a:cxn>
                    <a:cxn ang="0">
                      <a:pos x="70" y="14"/>
                    </a:cxn>
                    <a:cxn ang="0">
                      <a:pos x="74" y="8"/>
                    </a:cxn>
                    <a:cxn ang="0">
                      <a:pos x="74" y="8"/>
                    </a:cxn>
                    <a:cxn ang="0">
                      <a:pos x="75" y="6"/>
                    </a:cxn>
                    <a:cxn ang="0">
                      <a:pos x="75" y="5"/>
                    </a:cxn>
                    <a:cxn ang="0">
                      <a:pos x="74" y="1"/>
                    </a:cxn>
                    <a:cxn ang="0">
                      <a:pos x="72" y="0"/>
                    </a:cxn>
                    <a:cxn ang="0">
                      <a:pos x="71" y="0"/>
                    </a:cxn>
                    <a:cxn ang="0">
                      <a:pos x="69" y="0"/>
                    </a:cxn>
                    <a:cxn ang="0">
                      <a:pos x="68" y="2"/>
                    </a:cxn>
                    <a:cxn ang="0">
                      <a:pos x="68" y="2"/>
                    </a:cxn>
                  </a:cxnLst>
                  <a:rect l="0" t="0" r="r" b="b"/>
                  <a:pathLst>
                    <a:path w="75" h="274">
                      <a:moveTo>
                        <a:pt x="68" y="2"/>
                      </a:moveTo>
                      <a:lnTo>
                        <a:pt x="68" y="2"/>
                      </a:lnTo>
                      <a:lnTo>
                        <a:pt x="62" y="10"/>
                      </a:lnTo>
                      <a:lnTo>
                        <a:pt x="57" y="20"/>
                      </a:lnTo>
                      <a:lnTo>
                        <a:pt x="54" y="31"/>
                      </a:lnTo>
                      <a:lnTo>
                        <a:pt x="53" y="41"/>
                      </a:lnTo>
                      <a:lnTo>
                        <a:pt x="53" y="41"/>
                      </a:lnTo>
                      <a:lnTo>
                        <a:pt x="51" y="51"/>
                      </a:lnTo>
                      <a:lnTo>
                        <a:pt x="49" y="60"/>
                      </a:lnTo>
                      <a:lnTo>
                        <a:pt x="42" y="80"/>
                      </a:lnTo>
                      <a:lnTo>
                        <a:pt x="37" y="101"/>
                      </a:lnTo>
                      <a:lnTo>
                        <a:pt x="32" y="120"/>
                      </a:lnTo>
                      <a:lnTo>
                        <a:pt x="32" y="120"/>
                      </a:lnTo>
                      <a:lnTo>
                        <a:pt x="14" y="191"/>
                      </a:lnTo>
                      <a:lnTo>
                        <a:pt x="7" y="227"/>
                      </a:lnTo>
                      <a:lnTo>
                        <a:pt x="3" y="244"/>
                      </a:lnTo>
                      <a:lnTo>
                        <a:pt x="1" y="263"/>
                      </a:lnTo>
                      <a:lnTo>
                        <a:pt x="1" y="263"/>
                      </a:lnTo>
                      <a:lnTo>
                        <a:pt x="0" y="265"/>
                      </a:lnTo>
                      <a:lnTo>
                        <a:pt x="0" y="270"/>
                      </a:lnTo>
                      <a:lnTo>
                        <a:pt x="0" y="270"/>
                      </a:lnTo>
                      <a:lnTo>
                        <a:pt x="0" y="272"/>
                      </a:lnTo>
                      <a:lnTo>
                        <a:pt x="1" y="273"/>
                      </a:lnTo>
                      <a:lnTo>
                        <a:pt x="3" y="274"/>
                      </a:lnTo>
                      <a:lnTo>
                        <a:pt x="4" y="274"/>
                      </a:lnTo>
                      <a:lnTo>
                        <a:pt x="7" y="273"/>
                      </a:lnTo>
                      <a:lnTo>
                        <a:pt x="8" y="272"/>
                      </a:lnTo>
                      <a:lnTo>
                        <a:pt x="9" y="270"/>
                      </a:lnTo>
                      <a:lnTo>
                        <a:pt x="9" y="270"/>
                      </a:lnTo>
                      <a:lnTo>
                        <a:pt x="11" y="254"/>
                      </a:lnTo>
                      <a:lnTo>
                        <a:pt x="14" y="237"/>
                      </a:lnTo>
                      <a:lnTo>
                        <a:pt x="22" y="204"/>
                      </a:lnTo>
                      <a:lnTo>
                        <a:pt x="37" y="139"/>
                      </a:lnTo>
                      <a:lnTo>
                        <a:pt x="37" y="139"/>
                      </a:lnTo>
                      <a:lnTo>
                        <a:pt x="45" y="106"/>
                      </a:lnTo>
                      <a:lnTo>
                        <a:pt x="54" y="73"/>
                      </a:lnTo>
                      <a:lnTo>
                        <a:pt x="54" y="73"/>
                      </a:lnTo>
                      <a:lnTo>
                        <a:pt x="58" y="56"/>
                      </a:lnTo>
                      <a:lnTo>
                        <a:pt x="61" y="39"/>
                      </a:lnTo>
                      <a:lnTo>
                        <a:pt x="64" y="31"/>
                      </a:lnTo>
                      <a:lnTo>
                        <a:pt x="66" y="22"/>
                      </a:lnTo>
                      <a:lnTo>
                        <a:pt x="70" y="14"/>
                      </a:lnTo>
                      <a:lnTo>
                        <a:pt x="74" y="8"/>
                      </a:lnTo>
                      <a:lnTo>
                        <a:pt x="74" y="8"/>
                      </a:lnTo>
                      <a:lnTo>
                        <a:pt x="75" y="6"/>
                      </a:lnTo>
                      <a:lnTo>
                        <a:pt x="75" y="5"/>
                      </a:lnTo>
                      <a:lnTo>
                        <a:pt x="74" y="1"/>
                      </a:lnTo>
                      <a:lnTo>
                        <a:pt x="72" y="0"/>
                      </a:lnTo>
                      <a:lnTo>
                        <a:pt x="71" y="0"/>
                      </a:lnTo>
                      <a:lnTo>
                        <a:pt x="69" y="0"/>
                      </a:lnTo>
                      <a:lnTo>
                        <a:pt x="68" y="2"/>
                      </a:lnTo>
                      <a:lnTo>
                        <a:pt x="68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170"/>
                <p:cNvSpPr/>
                <p:nvPr/>
              </p:nvSpPr>
              <p:spPr bwMode="auto">
                <a:xfrm>
                  <a:off x="4338638" y="2201863"/>
                  <a:ext cx="31750" cy="112713"/>
                </a:xfrm>
                <a:custGeom>
                  <a:avLst/>
                  <a:gdLst/>
                  <a:ahLst/>
                  <a:cxnLst>
                    <a:cxn ang="0">
                      <a:pos x="52" y="4"/>
                    </a:cxn>
                    <a:cxn ang="0">
                      <a:pos x="52" y="4"/>
                    </a:cxn>
                    <a:cxn ang="0">
                      <a:pos x="51" y="10"/>
                    </a:cxn>
                    <a:cxn ang="0">
                      <a:pos x="48" y="16"/>
                    </a:cxn>
                    <a:cxn ang="0">
                      <a:pos x="43" y="29"/>
                    </a:cxn>
                    <a:cxn ang="0">
                      <a:pos x="38" y="41"/>
                    </a:cxn>
                    <a:cxn ang="0">
                      <a:pos x="36" y="47"/>
                    </a:cxn>
                    <a:cxn ang="0">
                      <a:pos x="34" y="54"/>
                    </a:cxn>
                    <a:cxn ang="0">
                      <a:pos x="34" y="54"/>
                    </a:cxn>
                    <a:cxn ang="0">
                      <a:pos x="25" y="103"/>
                    </a:cxn>
                    <a:cxn ang="0">
                      <a:pos x="25" y="103"/>
                    </a:cxn>
                    <a:cxn ang="0">
                      <a:pos x="23" y="116"/>
                    </a:cxn>
                    <a:cxn ang="0">
                      <a:pos x="19" y="129"/>
                    </a:cxn>
                    <a:cxn ang="0">
                      <a:pos x="10" y="156"/>
                    </a:cxn>
                    <a:cxn ang="0">
                      <a:pos x="3" y="181"/>
                    </a:cxn>
                    <a:cxn ang="0">
                      <a:pos x="1" y="195"/>
                    </a:cxn>
                    <a:cxn ang="0">
                      <a:pos x="0" y="208"/>
                    </a:cxn>
                    <a:cxn ang="0">
                      <a:pos x="0" y="208"/>
                    </a:cxn>
                    <a:cxn ang="0">
                      <a:pos x="0" y="210"/>
                    </a:cxn>
                    <a:cxn ang="0">
                      <a:pos x="1" y="211"/>
                    </a:cxn>
                    <a:cxn ang="0">
                      <a:pos x="2" y="212"/>
                    </a:cxn>
                    <a:cxn ang="0">
                      <a:pos x="4" y="212"/>
                    </a:cxn>
                    <a:cxn ang="0">
                      <a:pos x="6" y="212"/>
                    </a:cxn>
                    <a:cxn ang="0">
                      <a:pos x="7" y="211"/>
                    </a:cxn>
                    <a:cxn ang="0">
                      <a:pos x="8" y="210"/>
                    </a:cxn>
                    <a:cxn ang="0">
                      <a:pos x="9" y="208"/>
                    </a:cxn>
                    <a:cxn ang="0">
                      <a:pos x="9" y="208"/>
                    </a:cxn>
                    <a:cxn ang="0">
                      <a:pos x="10" y="200"/>
                    </a:cxn>
                    <a:cxn ang="0">
                      <a:pos x="11" y="192"/>
                    </a:cxn>
                    <a:cxn ang="0">
                      <a:pos x="15" y="176"/>
                    </a:cxn>
                    <a:cxn ang="0">
                      <a:pos x="26" y="144"/>
                    </a:cxn>
                    <a:cxn ang="0">
                      <a:pos x="26" y="144"/>
                    </a:cxn>
                    <a:cxn ang="0">
                      <a:pos x="29" y="131"/>
                    </a:cxn>
                    <a:cxn ang="0">
                      <a:pos x="32" y="117"/>
                    </a:cxn>
                    <a:cxn ang="0">
                      <a:pos x="37" y="91"/>
                    </a:cxn>
                    <a:cxn ang="0">
                      <a:pos x="37" y="91"/>
                    </a:cxn>
                    <a:cxn ang="0">
                      <a:pos x="41" y="67"/>
                    </a:cxn>
                    <a:cxn ang="0">
                      <a:pos x="46" y="42"/>
                    </a:cxn>
                    <a:cxn ang="0">
                      <a:pos x="46" y="42"/>
                    </a:cxn>
                    <a:cxn ang="0">
                      <a:pos x="50" y="33"/>
                    </a:cxn>
                    <a:cxn ang="0">
                      <a:pos x="55" y="23"/>
                    </a:cxn>
                    <a:cxn ang="0">
                      <a:pos x="59" y="14"/>
                    </a:cxn>
                    <a:cxn ang="0">
                      <a:pos x="60" y="9"/>
                    </a:cxn>
                    <a:cxn ang="0">
                      <a:pos x="61" y="4"/>
                    </a:cxn>
                    <a:cxn ang="0">
                      <a:pos x="61" y="4"/>
                    </a:cxn>
                    <a:cxn ang="0">
                      <a:pos x="61" y="3"/>
                    </a:cxn>
                    <a:cxn ang="0">
                      <a:pos x="60" y="1"/>
                    </a:cxn>
                    <a:cxn ang="0">
                      <a:pos x="59" y="0"/>
                    </a:cxn>
                    <a:cxn ang="0">
                      <a:pos x="57" y="0"/>
                    </a:cxn>
                    <a:cxn ang="0">
                      <a:pos x="54" y="1"/>
                    </a:cxn>
                    <a:cxn ang="0">
                      <a:pos x="53" y="3"/>
                    </a:cxn>
                    <a:cxn ang="0">
                      <a:pos x="52" y="4"/>
                    </a:cxn>
                    <a:cxn ang="0">
                      <a:pos x="52" y="4"/>
                    </a:cxn>
                  </a:cxnLst>
                  <a:rect l="0" t="0" r="r" b="b"/>
                  <a:pathLst>
                    <a:path w="61" h="212">
                      <a:moveTo>
                        <a:pt x="52" y="4"/>
                      </a:moveTo>
                      <a:lnTo>
                        <a:pt x="52" y="4"/>
                      </a:lnTo>
                      <a:lnTo>
                        <a:pt x="51" y="10"/>
                      </a:lnTo>
                      <a:lnTo>
                        <a:pt x="48" y="16"/>
                      </a:lnTo>
                      <a:lnTo>
                        <a:pt x="43" y="29"/>
                      </a:lnTo>
                      <a:lnTo>
                        <a:pt x="38" y="41"/>
                      </a:lnTo>
                      <a:lnTo>
                        <a:pt x="36" y="47"/>
                      </a:lnTo>
                      <a:lnTo>
                        <a:pt x="34" y="54"/>
                      </a:lnTo>
                      <a:lnTo>
                        <a:pt x="34" y="54"/>
                      </a:lnTo>
                      <a:lnTo>
                        <a:pt x="25" y="103"/>
                      </a:lnTo>
                      <a:lnTo>
                        <a:pt x="25" y="103"/>
                      </a:lnTo>
                      <a:lnTo>
                        <a:pt x="23" y="116"/>
                      </a:lnTo>
                      <a:lnTo>
                        <a:pt x="19" y="129"/>
                      </a:lnTo>
                      <a:lnTo>
                        <a:pt x="10" y="156"/>
                      </a:lnTo>
                      <a:lnTo>
                        <a:pt x="3" y="181"/>
                      </a:lnTo>
                      <a:lnTo>
                        <a:pt x="1" y="195"/>
                      </a:lnTo>
                      <a:lnTo>
                        <a:pt x="0" y="208"/>
                      </a:lnTo>
                      <a:lnTo>
                        <a:pt x="0" y="208"/>
                      </a:lnTo>
                      <a:lnTo>
                        <a:pt x="0" y="210"/>
                      </a:lnTo>
                      <a:lnTo>
                        <a:pt x="1" y="211"/>
                      </a:lnTo>
                      <a:lnTo>
                        <a:pt x="2" y="212"/>
                      </a:lnTo>
                      <a:lnTo>
                        <a:pt x="4" y="212"/>
                      </a:lnTo>
                      <a:lnTo>
                        <a:pt x="6" y="212"/>
                      </a:lnTo>
                      <a:lnTo>
                        <a:pt x="7" y="211"/>
                      </a:lnTo>
                      <a:lnTo>
                        <a:pt x="8" y="210"/>
                      </a:lnTo>
                      <a:lnTo>
                        <a:pt x="9" y="208"/>
                      </a:lnTo>
                      <a:lnTo>
                        <a:pt x="9" y="208"/>
                      </a:lnTo>
                      <a:lnTo>
                        <a:pt x="10" y="200"/>
                      </a:lnTo>
                      <a:lnTo>
                        <a:pt x="11" y="192"/>
                      </a:lnTo>
                      <a:lnTo>
                        <a:pt x="15" y="176"/>
                      </a:lnTo>
                      <a:lnTo>
                        <a:pt x="26" y="144"/>
                      </a:lnTo>
                      <a:lnTo>
                        <a:pt x="26" y="144"/>
                      </a:lnTo>
                      <a:lnTo>
                        <a:pt x="29" y="131"/>
                      </a:lnTo>
                      <a:lnTo>
                        <a:pt x="32" y="117"/>
                      </a:lnTo>
                      <a:lnTo>
                        <a:pt x="37" y="91"/>
                      </a:lnTo>
                      <a:lnTo>
                        <a:pt x="37" y="91"/>
                      </a:lnTo>
                      <a:lnTo>
                        <a:pt x="41" y="67"/>
                      </a:lnTo>
                      <a:lnTo>
                        <a:pt x="46" y="42"/>
                      </a:lnTo>
                      <a:lnTo>
                        <a:pt x="46" y="42"/>
                      </a:lnTo>
                      <a:lnTo>
                        <a:pt x="50" y="33"/>
                      </a:lnTo>
                      <a:lnTo>
                        <a:pt x="55" y="23"/>
                      </a:lnTo>
                      <a:lnTo>
                        <a:pt x="59" y="14"/>
                      </a:lnTo>
                      <a:lnTo>
                        <a:pt x="60" y="9"/>
                      </a:lnTo>
                      <a:lnTo>
                        <a:pt x="61" y="4"/>
                      </a:lnTo>
                      <a:lnTo>
                        <a:pt x="61" y="4"/>
                      </a:lnTo>
                      <a:lnTo>
                        <a:pt x="61" y="3"/>
                      </a:lnTo>
                      <a:lnTo>
                        <a:pt x="60" y="1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54" y="1"/>
                      </a:lnTo>
                      <a:lnTo>
                        <a:pt x="53" y="3"/>
                      </a:lnTo>
                      <a:lnTo>
                        <a:pt x="52" y="4"/>
                      </a:lnTo>
                      <a:lnTo>
                        <a:pt x="52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171"/>
                <p:cNvSpPr/>
                <p:nvPr/>
              </p:nvSpPr>
              <p:spPr bwMode="auto">
                <a:xfrm>
                  <a:off x="4357688" y="2209800"/>
                  <a:ext cx="36513" cy="90488"/>
                </a:xfrm>
                <a:custGeom>
                  <a:avLst/>
                  <a:gdLst/>
                  <a:ahLst/>
                  <a:cxnLst>
                    <a:cxn ang="0">
                      <a:pos x="60" y="1"/>
                    </a:cxn>
                    <a:cxn ang="0">
                      <a:pos x="60" y="1"/>
                    </a:cxn>
                    <a:cxn ang="0">
                      <a:pos x="51" y="10"/>
                    </a:cxn>
                    <a:cxn ang="0">
                      <a:pos x="43" y="22"/>
                    </a:cxn>
                    <a:cxn ang="0">
                      <a:pos x="37" y="34"/>
                    </a:cxn>
                    <a:cxn ang="0">
                      <a:pos x="33" y="48"/>
                    </a:cxn>
                    <a:cxn ang="0">
                      <a:pos x="29" y="61"/>
                    </a:cxn>
                    <a:cxn ang="0">
                      <a:pos x="25" y="75"/>
                    </a:cxn>
                    <a:cxn ang="0">
                      <a:pos x="20" y="100"/>
                    </a:cxn>
                    <a:cxn ang="0">
                      <a:pos x="20" y="100"/>
                    </a:cxn>
                    <a:cxn ang="0">
                      <a:pos x="15" y="115"/>
                    </a:cxn>
                    <a:cxn ang="0">
                      <a:pos x="6" y="135"/>
                    </a:cxn>
                    <a:cxn ang="0">
                      <a:pos x="3" y="147"/>
                    </a:cxn>
                    <a:cxn ang="0">
                      <a:pos x="0" y="156"/>
                    </a:cxn>
                    <a:cxn ang="0">
                      <a:pos x="0" y="164"/>
                    </a:cxn>
                    <a:cxn ang="0">
                      <a:pos x="1" y="166"/>
                    </a:cxn>
                    <a:cxn ang="0">
                      <a:pos x="3" y="170"/>
                    </a:cxn>
                    <a:cxn ang="0">
                      <a:pos x="3" y="170"/>
                    </a:cxn>
                    <a:cxn ang="0">
                      <a:pos x="4" y="170"/>
                    </a:cxn>
                    <a:cxn ang="0">
                      <a:pos x="6" y="171"/>
                    </a:cxn>
                    <a:cxn ang="0">
                      <a:pos x="9" y="169"/>
                    </a:cxn>
                    <a:cxn ang="0">
                      <a:pos x="10" y="167"/>
                    </a:cxn>
                    <a:cxn ang="0">
                      <a:pos x="11" y="165"/>
                    </a:cxn>
                    <a:cxn ang="0">
                      <a:pos x="10" y="164"/>
                    </a:cxn>
                    <a:cxn ang="0">
                      <a:pos x="9" y="162"/>
                    </a:cxn>
                    <a:cxn ang="0">
                      <a:pos x="9" y="162"/>
                    </a:cxn>
                    <a:cxn ang="0">
                      <a:pos x="10" y="159"/>
                    </a:cxn>
                    <a:cxn ang="0">
                      <a:pos x="14" y="152"/>
                    </a:cxn>
                    <a:cxn ang="0">
                      <a:pos x="18" y="138"/>
                    </a:cxn>
                    <a:cxn ang="0">
                      <a:pos x="18" y="138"/>
                    </a:cxn>
                    <a:cxn ang="0">
                      <a:pos x="24" y="119"/>
                    </a:cxn>
                    <a:cxn ang="0">
                      <a:pos x="29" y="100"/>
                    </a:cxn>
                    <a:cxn ang="0">
                      <a:pos x="29" y="100"/>
                    </a:cxn>
                    <a:cxn ang="0">
                      <a:pos x="34" y="76"/>
                    </a:cxn>
                    <a:cxn ang="0">
                      <a:pos x="38" y="63"/>
                    </a:cxn>
                    <a:cxn ang="0">
                      <a:pos x="41" y="51"/>
                    </a:cxn>
                    <a:cxn ang="0">
                      <a:pos x="47" y="38"/>
                    </a:cxn>
                    <a:cxn ang="0">
                      <a:pos x="52" y="27"/>
                    </a:cxn>
                    <a:cxn ang="0">
                      <a:pos x="58" y="17"/>
                    </a:cxn>
                    <a:cxn ang="0">
                      <a:pos x="66" y="7"/>
                    </a:cxn>
                    <a:cxn ang="0">
                      <a:pos x="66" y="7"/>
                    </a:cxn>
                    <a:cxn ang="0">
                      <a:pos x="67" y="6"/>
                    </a:cxn>
                    <a:cxn ang="0">
                      <a:pos x="68" y="4"/>
                    </a:cxn>
                    <a:cxn ang="0">
                      <a:pos x="67" y="3"/>
                    </a:cxn>
                    <a:cxn ang="0">
                      <a:pos x="66" y="1"/>
                    </a:cxn>
                    <a:cxn ang="0">
                      <a:pos x="65" y="0"/>
                    </a:cxn>
                    <a:cxn ang="0">
                      <a:pos x="63" y="0"/>
                    </a:cxn>
                    <a:cxn ang="0">
                      <a:pos x="61" y="0"/>
                    </a:cxn>
                    <a:cxn ang="0">
                      <a:pos x="60" y="1"/>
                    </a:cxn>
                    <a:cxn ang="0">
                      <a:pos x="60" y="1"/>
                    </a:cxn>
                  </a:cxnLst>
                  <a:rect l="0" t="0" r="r" b="b"/>
                  <a:pathLst>
                    <a:path w="68" h="171">
                      <a:moveTo>
                        <a:pt x="60" y="1"/>
                      </a:moveTo>
                      <a:lnTo>
                        <a:pt x="60" y="1"/>
                      </a:lnTo>
                      <a:lnTo>
                        <a:pt x="51" y="10"/>
                      </a:lnTo>
                      <a:lnTo>
                        <a:pt x="43" y="22"/>
                      </a:lnTo>
                      <a:lnTo>
                        <a:pt x="37" y="34"/>
                      </a:lnTo>
                      <a:lnTo>
                        <a:pt x="33" y="48"/>
                      </a:lnTo>
                      <a:lnTo>
                        <a:pt x="29" y="61"/>
                      </a:lnTo>
                      <a:lnTo>
                        <a:pt x="25" y="75"/>
                      </a:lnTo>
                      <a:lnTo>
                        <a:pt x="20" y="100"/>
                      </a:lnTo>
                      <a:lnTo>
                        <a:pt x="20" y="100"/>
                      </a:lnTo>
                      <a:lnTo>
                        <a:pt x="15" y="115"/>
                      </a:lnTo>
                      <a:lnTo>
                        <a:pt x="6" y="135"/>
                      </a:lnTo>
                      <a:lnTo>
                        <a:pt x="3" y="147"/>
                      </a:lnTo>
                      <a:lnTo>
                        <a:pt x="0" y="156"/>
                      </a:lnTo>
                      <a:lnTo>
                        <a:pt x="0" y="164"/>
                      </a:lnTo>
                      <a:lnTo>
                        <a:pt x="1" y="166"/>
                      </a:lnTo>
                      <a:lnTo>
                        <a:pt x="3" y="170"/>
                      </a:lnTo>
                      <a:lnTo>
                        <a:pt x="3" y="170"/>
                      </a:lnTo>
                      <a:lnTo>
                        <a:pt x="4" y="170"/>
                      </a:lnTo>
                      <a:lnTo>
                        <a:pt x="6" y="171"/>
                      </a:lnTo>
                      <a:lnTo>
                        <a:pt x="9" y="169"/>
                      </a:lnTo>
                      <a:lnTo>
                        <a:pt x="10" y="167"/>
                      </a:lnTo>
                      <a:lnTo>
                        <a:pt x="11" y="165"/>
                      </a:lnTo>
                      <a:lnTo>
                        <a:pt x="10" y="164"/>
                      </a:lnTo>
                      <a:lnTo>
                        <a:pt x="9" y="162"/>
                      </a:lnTo>
                      <a:lnTo>
                        <a:pt x="9" y="162"/>
                      </a:lnTo>
                      <a:lnTo>
                        <a:pt x="10" y="159"/>
                      </a:lnTo>
                      <a:lnTo>
                        <a:pt x="14" y="152"/>
                      </a:lnTo>
                      <a:lnTo>
                        <a:pt x="18" y="138"/>
                      </a:lnTo>
                      <a:lnTo>
                        <a:pt x="18" y="138"/>
                      </a:lnTo>
                      <a:lnTo>
                        <a:pt x="24" y="119"/>
                      </a:lnTo>
                      <a:lnTo>
                        <a:pt x="29" y="100"/>
                      </a:lnTo>
                      <a:lnTo>
                        <a:pt x="29" y="100"/>
                      </a:lnTo>
                      <a:lnTo>
                        <a:pt x="34" y="76"/>
                      </a:lnTo>
                      <a:lnTo>
                        <a:pt x="38" y="63"/>
                      </a:lnTo>
                      <a:lnTo>
                        <a:pt x="41" y="51"/>
                      </a:lnTo>
                      <a:lnTo>
                        <a:pt x="47" y="38"/>
                      </a:lnTo>
                      <a:lnTo>
                        <a:pt x="52" y="27"/>
                      </a:lnTo>
                      <a:lnTo>
                        <a:pt x="58" y="17"/>
                      </a:lnTo>
                      <a:lnTo>
                        <a:pt x="66" y="7"/>
                      </a:lnTo>
                      <a:lnTo>
                        <a:pt x="66" y="7"/>
                      </a:lnTo>
                      <a:lnTo>
                        <a:pt x="67" y="6"/>
                      </a:lnTo>
                      <a:lnTo>
                        <a:pt x="68" y="4"/>
                      </a:lnTo>
                      <a:lnTo>
                        <a:pt x="67" y="3"/>
                      </a:lnTo>
                      <a:lnTo>
                        <a:pt x="66" y="1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60" y="1"/>
                      </a:lnTo>
                      <a:lnTo>
                        <a:pt x="6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172"/>
                <p:cNvSpPr/>
                <p:nvPr/>
              </p:nvSpPr>
              <p:spPr bwMode="auto">
                <a:xfrm>
                  <a:off x="4383088" y="2219325"/>
                  <a:ext cx="33338" cy="63500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5" y="0"/>
                    </a:cxn>
                    <a:cxn ang="0">
                      <a:pos x="50" y="2"/>
                    </a:cxn>
                    <a:cxn ang="0">
                      <a:pos x="46" y="5"/>
                    </a:cxn>
                    <a:cxn ang="0">
                      <a:pos x="42" y="8"/>
                    </a:cxn>
                    <a:cxn ang="0">
                      <a:pos x="39" y="11"/>
                    </a:cxn>
                    <a:cxn ang="0">
                      <a:pos x="33" y="19"/>
                    </a:cxn>
                    <a:cxn ang="0">
                      <a:pos x="29" y="30"/>
                    </a:cxn>
                    <a:cxn ang="0">
                      <a:pos x="29" y="30"/>
                    </a:cxn>
                    <a:cxn ang="0">
                      <a:pos x="13" y="70"/>
                    </a:cxn>
                    <a:cxn ang="0">
                      <a:pos x="6" y="91"/>
                    </a:cxn>
                    <a:cxn ang="0">
                      <a:pos x="0" y="112"/>
                    </a:cxn>
                    <a:cxn ang="0">
                      <a:pos x="0" y="112"/>
                    </a:cxn>
                    <a:cxn ang="0">
                      <a:pos x="0" y="114"/>
                    </a:cxn>
                    <a:cxn ang="0">
                      <a:pos x="1" y="116"/>
                    </a:cxn>
                    <a:cxn ang="0">
                      <a:pos x="2" y="118"/>
                    </a:cxn>
                    <a:cxn ang="0">
                      <a:pos x="4" y="118"/>
                    </a:cxn>
                    <a:cxn ang="0">
                      <a:pos x="6" y="119"/>
                    </a:cxn>
                    <a:cxn ang="0">
                      <a:pos x="7" y="118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9" y="114"/>
                    </a:cxn>
                    <a:cxn ang="0">
                      <a:pos x="13" y="100"/>
                    </a:cxn>
                    <a:cxn ang="0">
                      <a:pos x="17" y="84"/>
                    </a:cxn>
                    <a:cxn ang="0">
                      <a:pos x="23" y="70"/>
                    </a:cxn>
                    <a:cxn ang="0">
                      <a:pos x="30" y="56"/>
                    </a:cxn>
                    <a:cxn ang="0">
                      <a:pos x="30" y="56"/>
                    </a:cxn>
                    <a:cxn ang="0">
                      <a:pos x="34" y="42"/>
                    </a:cxn>
                    <a:cxn ang="0">
                      <a:pos x="39" y="29"/>
                    </a:cxn>
                    <a:cxn ang="0">
                      <a:pos x="42" y="22"/>
                    </a:cxn>
                    <a:cxn ang="0">
                      <a:pos x="46" y="17"/>
                    </a:cxn>
                    <a:cxn ang="0">
                      <a:pos x="51" y="12"/>
                    </a:cxn>
                    <a:cxn ang="0">
                      <a:pos x="57" y="9"/>
                    </a:cxn>
                    <a:cxn ang="0">
                      <a:pos x="57" y="9"/>
                    </a:cxn>
                    <a:cxn ang="0">
                      <a:pos x="60" y="8"/>
                    </a:cxn>
                    <a:cxn ang="0">
                      <a:pos x="61" y="7"/>
                    </a:cxn>
                    <a:cxn ang="0">
                      <a:pos x="62" y="5"/>
                    </a:cxn>
                    <a:cxn ang="0">
                      <a:pos x="61" y="3"/>
                    </a:cxn>
                    <a:cxn ang="0">
                      <a:pos x="61" y="2"/>
                    </a:cxn>
                    <a:cxn ang="0">
                      <a:pos x="60" y="0"/>
                    </a:cxn>
                    <a:cxn ang="0">
                      <a:pos x="57" y="0"/>
                    </a:cxn>
                    <a:cxn ang="0">
                      <a:pos x="55" y="0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62" h="119">
                      <a:moveTo>
                        <a:pt x="55" y="0"/>
                      </a:moveTo>
                      <a:lnTo>
                        <a:pt x="55" y="0"/>
                      </a:lnTo>
                      <a:lnTo>
                        <a:pt x="50" y="2"/>
                      </a:lnTo>
                      <a:lnTo>
                        <a:pt x="46" y="5"/>
                      </a:lnTo>
                      <a:lnTo>
                        <a:pt x="42" y="8"/>
                      </a:lnTo>
                      <a:lnTo>
                        <a:pt x="39" y="11"/>
                      </a:lnTo>
                      <a:lnTo>
                        <a:pt x="33" y="19"/>
                      </a:lnTo>
                      <a:lnTo>
                        <a:pt x="29" y="30"/>
                      </a:lnTo>
                      <a:lnTo>
                        <a:pt x="29" y="30"/>
                      </a:lnTo>
                      <a:lnTo>
                        <a:pt x="13" y="70"/>
                      </a:lnTo>
                      <a:lnTo>
                        <a:pt x="6" y="91"/>
                      </a:ln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0" y="114"/>
                      </a:lnTo>
                      <a:lnTo>
                        <a:pt x="1" y="116"/>
                      </a:lnTo>
                      <a:lnTo>
                        <a:pt x="2" y="118"/>
                      </a:lnTo>
                      <a:lnTo>
                        <a:pt x="4" y="118"/>
                      </a:lnTo>
                      <a:lnTo>
                        <a:pt x="6" y="119"/>
                      </a:lnTo>
                      <a:lnTo>
                        <a:pt x="7" y="118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9" y="114"/>
                      </a:lnTo>
                      <a:lnTo>
                        <a:pt x="13" y="100"/>
                      </a:lnTo>
                      <a:lnTo>
                        <a:pt x="17" y="84"/>
                      </a:lnTo>
                      <a:lnTo>
                        <a:pt x="23" y="70"/>
                      </a:lnTo>
                      <a:lnTo>
                        <a:pt x="30" y="56"/>
                      </a:lnTo>
                      <a:lnTo>
                        <a:pt x="30" y="56"/>
                      </a:lnTo>
                      <a:lnTo>
                        <a:pt x="34" y="42"/>
                      </a:lnTo>
                      <a:lnTo>
                        <a:pt x="39" y="29"/>
                      </a:lnTo>
                      <a:lnTo>
                        <a:pt x="42" y="22"/>
                      </a:lnTo>
                      <a:lnTo>
                        <a:pt x="46" y="17"/>
                      </a:lnTo>
                      <a:lnTo>
                        <a:pt x="51" y="12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60" y="8"/>
                      </a:lnTo>
                      <a:lnTo>
                        <a:pt x="61" y="7"/>
                      </a:lnTo>
                      <a:lnTo>
                        <a:pt x="62" y="5"/>
                      </a:lnTo>
                      <a:lnTo>
                        <a:pt x="61" y="3"/>
                      </a:lnTo>
                      <a:lnTo>
                        <a:pt x="61" y="2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5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173"/>
                <p:cNvSpPr/>
                <p:nvPr/>
              </p:nvSpPr>
              <p:spPr bwMode="auto">
                <a:xfrm>
                  <a:off x="4403725" y="2228850"/>
                  <a:ext cx="17463" cy="52388"/>
                </a:xfrm>
                <a:custGeom>
                  <a:avLst/>
                  <a:gdLst/>
                  <a:ahLst/>
                  <a:cxnLst>
                    <a:cxn ang="0">
                      <a:pos x="27" y="1"/>
                    </a:cxn>
                    <a:cxn ang="0">
                      <a:pos x="27" y="1"/>
                    </a:cxn>
                    <a:cxn ang="0">
                      <a:pos x="24" y="2"/>
                    </a:cxn>
                    <a:cxn ang="0">
                      <a:pos x="22" y="6"/>
                    </a:cxn>
                    <a:cxn ang="0">
                      <a:pos x="17" y="12"/>
                    </a:cxn>
                    <a:cxn ang="0">
                      <a:pos x="15" y="20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2" y="45"/>
                    </a:cxn>
                    <a:cxn ang="0">
                      <a:pos x="10" y="61"/>
                    </a:cxn>
                    <a:cxn ang="0">
                      <a:pos x="6" y="78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6"/>
                    </a:cxn>
                    <a:cxn ang="0">
                      <a:pos x="0" y="97"/>
                    </a:cxn>
                    <a:cxn ang="0">
                      <a:pos x="1" y="100"/>
                    </a:cxn>
                    <a:cxn ang="0">
                      <a:pos x="3" y="100"/>
                    </a:cxn>
                    <a:cxn ang="0">
                      <a:pos x="6" y="100"/>
                    </a:cxn>
                    <a:cxn ang="0">
                      <a:pos x="8" y="98"/>
                    </a:cxn>
                    <a:cxn ang="0">
                      <a:pos x="9" y="96"/>
                    </a:cxn>
                    <a:cxn ang="0">
                      <a:pos x="9" y="96"/>
                    </a:cxn>
                    <a:cxn ang="0">
                      <a:pos x="13" y="85"/>
                    </a:cxn>
                    <a:cxn ang="0">
                      <a:pos x="15" y="80"/>
                    </a:cxn>
                    <a:cxn ang="0">
                      <a:pos x="18" y="75"/>
                    </a:cxn>
                    <a:cxn ang="0">
                      <a:pos x="18" y="75"/>
                    </a:cxn>
                    <a:cxn ang="0">
                      <a:pos x="19" y="72"/>
                    </a:cxn>
                    <a:cxn ang="0">
                      <a:pos x="21" y="69"/>
                    </a:cxn>
                    <a:cxn ang="0">
                      <a:pos x="21" y="62"/>
                    </a:cxn>
                    <a:cxn ang="0">
                      <a:pos x="22" y="49"/>
                    </a:cxn>
                    <a:cxn ang="0">
                      <a:pos x="22" y="49"/>
                    </a:cxn>
                    <a:cxn ang="0">
                      <a:pos x="23" y="28"/>
                    </a:cxn>
                    <a:cxn ang="0">
                      <a:pos x="24" y="22"/>
                    </a:cxn>
                    <a:cxn ang="0">
                      <a:pos x="25" y="17"/>
                    </a:cxn>
                    <a:cxn ang="0">
                      <a:pos x="27" y="13"/>
                    </a:cxn>
                    <a:cxn ang="0">
                      <a:pos x="30" y="10"/>
                    </a:cxn>
                    <a:cxn ang="0">
                      <a:pos x="30" y="10"/>
                    </a:cxn>
                    <a:cxn ang="0">
                      <a:pos x="31" y="9"/>
                    </a:cxn>
                    <a:cxn ang="0">
                      <a:pos x="32" y="8"/>
                    </a:cxn>
                    <a:cxn ang="0">
                      <a:pos x="33" y="3"/>
                    </a:cxn>
                    <a:cxn ang="0">
                      <a:pos x="32" y="2"/>
                    </a:cxn>
                    <a:cxn ang="0">
                      <a:pos x="31" y="1"/>
                    </a:cxn>
                    <a:cxn ang="0">
                      <a:pos x="29" y="0"/>
                    </a:cxn>
                    <a:cxn ang="0">
                      <a:pos x="27" y="1"/>
                    </a:cxn>
                    <a:cxn ang="0">
                      <a:pos x="27" y="1"/>
                    </a:cxn>
                  </a:cxnLst>
                  <a:rect l="0" t="0" r="r" b="b"/>
                  <a:pathLst>
                    <a:path w="33" h="100">
                      <a:moveTo>
                        <a:pt x="27" y="1"/>
                      </a:moveTo>
                      <a:lnTo>
                        <a:pt x="27" y="1"/>
                      </a:lnTo>
                      <a:lnTo>
                        <a:pt x="24" y="2"/>
                      </a:lnTo>
                      <a:lnTo>
                        <a:pt x="22" y="6"/>
                      </a:lnTo>
                      <a:lnTo>
                        <a:pt x="17" y="12"/>
                      </a:lnTo>
                      <a:lnTo>
                        <a:pt x="15" y="20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2" y="45"/>
                      </a:lnTo>
                      <a:lnTo>
                        <a:pt x="10" y="61"/>
                      </a:lnTo>
                      <a:lnTo>
                        <a:pt x="6" y="78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6"/>
                      </a:lnTo>
                      <a:lnTo>
                        <a:pt x="0" y="97"/>
                      </a:lnTo>
                      <a:lnTo>
                        <a:pt x="1" y="100"/>
                      </a:lnTo>
                      <a:lnTo>
                        <a:pt x="3" y="100"/>
                      </a:lnTo>
                      <a:lnTo>
                        <a:pt x="6" y="100"/>
                      </a:lnTo>
                      <a:lnTo>
                        <a:pt x="8" y="98"/>
                      </a:lnTo>
                      <a:lnTo>
                        <a:pt x="9" y="96"/>
                      </a:lnTo>
                      <a:lnTo>
                        <a:pt x="9" y="96"/>
                      </a:lnTo>
                      <a:lnTo>
                        <a:pt x="13" y="85"/>
                      </a:lnTo>
                      <a:lnTo>
                        <a:pt x="15" y="80"/>
                      </a:lnTo>
                      <a:lnTo>
                        <a:pt x="18" y="75"/>
                      </a:lnTo>
                      <a:lnTo>
                        <a:pt x="18" y="75"/>
                      </a:lnTo>
                      <a:lnTo>
                        <a:pt x="19" y="72"/>
                      </a:lnTo>
                      <a:lnTo>
                        <a:pt x="21" y="69"/>
                      </a:lnTo>
                      <a:lnTo>
                        <a:pt x="21" y="62"/>
                      </a:lnTo>
                      <a:lnTo>
                        <a:pt x="22" y="49"/>
                      </a:lnTo>
                      <a:lnTo>
                        <a:pt x="22" y="49"/>
                      </a:lnTo>
                      <a:lnTo>
                        <a:pt x="23" y="28"/>
                      </a:lnTo>
                      <a:lnTo>
                        <a:pt x="24" y="22"/>
                      </a:lnTo>
                      <a:lnTo>
                        <a:pt x="25" y="17"/>
                      </a:lnTo>
                      <a:lnTo>
                        <a:pt x="27" y="13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1" y="9"/>
                      </a:lnTo>
                      <a:lnTo>
                        <a:pt x="32" y="8"/>
                      </a:lnTo>
                      <a:lnTo>
                        <a:pt x="33" y="3"/>
                      </a:lnTo>
                      <a:lnTo>
                        <a:pt x="32" y="2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7" y="1"/>
                      </a:lnTo>
                      <a:lnTo>
                        <a:pt x="27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74"/>
                <p:cNvSpPr/>
                <p:nvPr/>
              </p:nvSpPr>
              <p:spPr bwMode="auto">
                <a:xfrm>
                  <a:off x="4340225" y="2436813"/>
                  <a:ext cx="4763" cy="428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76"/>
                    </a:cxn>
                    <a:cxn ang="0">
                      <a:pos x="0" y="76"/>
                    </a:cxn>
                    <a:cxn ang="0">
                      <a:pos x="1" y="78"/>
                    </a:cxn>
                    <a:cxn ang="0">
                      <a:pos x="2" y="79"/>
                    </a:cxn>
                    <a:cxn ang="0">
                      <a:pos x="3" y="80"/>
                    </a:cxn>
                    <a:cxn ang="0">
                      <a:pos x="5" y="80"/>
                    </a:cxn>
                    <a:cxn ang="0">
                      <a:pos x="6" y="80"/>
                    </a:cxn>
                    <a:cxn ang="0">
                      <a:pos x="8" y="79"/>
                    </a:cxn>
                    <a:cxn ang="0">
                      <a:pos x="9" y="78"/>
                    </a:cxn>
                    <a:cxn ang="0">
                      <a:pos x="9" y="76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9" y="3"/>
                    </a:cxn>
                    <a:cxn ang="0">
                      <a:pos x="8" y="2"/>
                    </a:cxn>
                    <a:cxn ang="0">
                      <a:pos x="6" y="1"/>
                    </a:cxn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9" h="80">
                      <a:moveTo>
                        <a:pt x="0" y="5"/>
                      </a:move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2" y="79"/>
                      </a:lnTo>
                      <a:lnTo>
                        <a:pt x="3" y="80"/>
                      </a:lnTo>
                      <a:lnTo>
                        <a:pt x="5" y="80"/>
                      </a:lnTo>
                      <a:lnTo>
                        <a:pt x="6" y="80"/>
                      </a:lnTo>
                      <a:lnTo>
                        <a:pt x="8" y="79"/>
                      </a:lnTo>
                      <a:lnTo>
                        <a:pt x="9" y="78"/>
                      </a:lnTo>
                      <a:lnTo>
                        <a:pt x="9" y="76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75"/>
                <p:cNvSpPr/>
                <p:nvPr/>
              </p:nvSpPr>
              <p:spPr bwMode="auto">
                <a:xfrm>
                  <a:off x="4370388" y="2460625"/>
                  <a:ext cx="11113" cy="65088"/>
                </a:xfrm>
                <a:custGeom>
                  <a:avLst/>
                  <a:gdLst/>
                  <a:ahLst/>
                  <a:cxnLst>
                    <a:cxn ang="0">
                      <a:pos x="12" y="2"/>
                    </a:cxn>
                    <a:cxn ang="0">
                      <a:pos x="12" y="2"/>
                    </a:cxn>
                    <a:cxn ang="0">
                      <a:pos x="9" y="9"/>
                    </a:cxn>
                    <a:cxn ang="0">
                      <a:pos x="7" y="15"/>
                    </a:cxn>
                    <a:cxn ang="0">
                      <a:pos x="3" y="29"/>
                    </a:cxn>
                    <a:cxn ang="0">
                      <a:pos x="1" y="44"/>
                    </a:cxn>
                    <a:cxn ang="0">
                      <a:pos x="0" y="59"/>
                    </a:cxn>
                    <a:cxn ang="0">
                      <a:pos x="1" y="90"/>
                    </a:cxn>
                    <a:cxn ang="0">
                      <a:pos x="2" y="118"/>
                    </a:cxn>
                    <a:cxn ang="0">
                      <a:pos x="2" y="118"/>
                    </a:cxn>
                    <a:cxn ang="0">
                      <a:pos x="3" y="120"/>
                    </a:cxn>
                    <a:cxn ang="0">
                      <a:pos x="4" y="122"/>
                    </a:cxn>
                    <a:cxn ang="0">
                      <a:pos x="5" y="123"/>
                    </a:cxn>
                    <a:cxn ang="0">
                      <a:pos x="7" y="123"/>
                    </a:cxn>
                    <a:cxn ang="0">
                      <a:pos x="9" y="123"/>
                    </a:cxn>
                    <a:cxn ang="0">
                      <a:pos x="10" y="122"/>
                    </a:cxn>
                    <a:cxn ang="0">
                      <a:pos x="11" y="120"/>
                    </a:cxn>
                    <a:cxn ang="0">
                      <a:pos x="11" y="118"/>
                    </a:cxn>
                    <a:cxn ang="0">
                      <a:pos x="11" y="118"/>
                    </a:cxn>
                    <a:cxn ang="0">
                      <a:pos x="10" y="91"/>
                    </a:cxn>
                    <a:cxn ang="0">
                      <a:pos x="10" y="61"/>
                    </a:cxn>
                    <a:cxn ang="0">
                      <a:pos x="10" y="47"/>
                    </a:cxn>
                    <a:cxn ang="0">
                      <a:pos x="12" y="32"/>
                    </a:cxn>
                    <a:cxn ang="0">
                      <a:pos x="15" y="19"/>
                    </a:cxn>
                    <a:cxn ang="0">
                      <a:pos x="17" y="13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2" y="5"/>
                    </a:cxn>
                    <a:cxn ang="0">
                      <a:pos x="20" y="3"/>
                    </a:cxn>
                    <a:cxn ang="0">
                      <a:pos x="19" y="1"/>
                    </a:cxn>
                    <a:cxn ang="0">
                      <a:pos x="18" y="0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2" y="2"/>
                    </a:cxn>
                    <a:cxn ang="0">
                      <a:pos x="12" y="2"/>
                    </a:cxn>
                  </a:cxnLst>
                  <a:rect l="0" t="0" r="r" b="b"/>
                  <a:pathLst>
                    <a:path w="22" h="123"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9" y="9"/>
                      </a:lnTo>
                      <a:lnTo>
                        <a:pt x="7" y="15"/>
                      </a:lnTo>
                      <a:lnTo>
                        <a:pt x="3" y="29"/>
                      </a:lnTo>
                      <a:lnTo>
                        <a:pt x="1" y="44"/>
                      </a:lnTo>
                      <a:lnTo>
                        <a:pt x="0" y="59"/>
                      </a:lnTo>
                      <a:lnTo>
                        <a:pt x="1" y="90"/>
                      </a:lnTo>
                      <a:lnTo>
                        <a:pt x="2" y="118"/>
                      </a:lnTo>
                      <a:lnTo>
                        <a:pt x="2" y="118"/>
                      </a:lnTo>
                      <a:lnTo>
                        <a:pt x="3" y="120"/>
                      </a:lnTo>
                      <a:lnTo>
                        <a:pt x="4" y="122"/>
                      </a:lnTo>
                      <a:lnTo>
                        <a:pt x="5" y="123"/>
                      </a:lnTo>
                      <a:lnTo>
                        <a:pt x="7" y="123"/>
                      </a:lnTo>
                      <a:lnTo>
                        <a:pt x="9" y="123"/>
                      </a:lnTo>
                      <a:lnTo>
                        <a:pt x="10" y="122"/>
                      </a:lnTo>
                      <a:lnTo>
                        <a:pt x="11" y="120"/>
                      </a:lnTo>
                      <a:lnTo>
                        <a:pt x="11" y="118"/>
                      </a:lnTo>
                      <a:lnTo>
                        <a:pt x="11" y="118"/>
                      </a:lnTo>
                      <a:lnTo>
                        <a:pt x="10" y="91"/>
                      </a:lnTo>
                      <a:lnTo>
                        <a:pt x="10" y="61"/>
                      </a:lnTo>
                      <a:lnTo>
                        <a:pt x="10" y="47"/>
                      </a:lnTo>
                      <a:lnTo>
                        <a:pt x="12" y="32"/>
                      </a:lnTo>
                      <a:lnTo>
                        <a:pt x="15" y="19"/>
                      </a:lnTo>
                      <a:lnTo>
                        <a:pt x="17" y="13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2" y="5"/>
                      </a:ln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76"/>
                <p:cNvSpPr/>
                <p:nvPr/>
              </p:nvSpPr>
              <p:spPr bwMode="auto">
                <a:xfrm>
                  <a:off x="4395788" y="2492375"/>
                  <a:ext cx="7938" cy="55563"/>
                </a:xfrm>
                <a:custGeom>
                  <a:avLst/>
                  <a:gdLst/>
                  <a:ahLst/>
                  <a:cxnLst>
                    <a:cxn ang="0">
                      <a:pos x="6" y="5"/>
                    </a:cxn>
                    <a:cxn ang="0">
                      <a:pos x="6" y="5"/>
                    </a:cxn>
                    <a:cxn ang="0">
                      <a:pos x="5" y="29"/>
                    </a:cxn>
                    <a:cxn ang="0">
                      <a:pos x="2" y="53"/>
                    </a:cxn>
                    <a:cxn ang="0">
                      <a:pos x="1" y="77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1" y="102"/>
                    </a:cxn>
                    <a:cxn ang="0">
                      <a:pos x="2" y="104"/>
                    </a:cxn>
                    <a:cxn ang="0">
                      <a:pos x="4" y="105"/>
                    </a:cxn>
                    <a:cxn ang="0">
                      <a:pos x="6" y="105"/>
                    </a:cxn>
                    <a:cxn ang="0">
                      <a:pos x="7" y="105"/>
                    </a:cxn>
                    <a:cxn ang="0">
                      <a:pos x="9" y="104"/>
                    </a:cxn>
                    <a:cxn ang="0">
                      <a:pos x="10" y="102"/>
                    </a:cxn>
                    <a:cxn ang="0">
                      <a:pos x="10" y="100"/>
                    </a:cxn>
                    <a:cxn ang="0">
                      <a:pos x="10" y="100"/>
                    </a:cxn>
                    <a:cxn ang="0">
                      <a:pos x="11" y="77"/>
                    </a:cxn>
                    <a:cxn ang="0">
                      <a:pos x="13" y="53"/>
                    </a:cxn>
                    <a:cxn ang="0">
                      <a:pos x="14" y="29"/>
                    </a:cxn>
                    <a:cxn ang="0">
                      <a:pos x="15" y="5"/>
                    </a:cxn>
                    <a:cxn ang="0">
                      <a:pos x="15" y="5"/>
                    </a:cxn>
                    <a:cxn ang="0">
                      <a:pos x="15" y="3"/>
                    </a:cxn>
                    <a:cxn ang="0">
                      <a:pos x="14" y="2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9" y="1"/>
                    </a:cxn>
                    <a:cxn ang="0">
                      <a:pos x="7" y="2"/>
                    </a:cxn>
                    <a:cxn ang="0">
                      <a:pos x="6" y="3"/>
                    </a:cxn>
                    <a:cxn ang="0">
                      <a:pos x="6" y="5"/>
                    </a:cxn>
                    <a:cxn ang="0">
                      <a:pos x="6" y="5"/>
                    </a:cxn>
                  </a:cxnLst>
                  <a:rect l="0" t="0" r="r" b="b"/>
                  <a:pathLst>
                    <a:path w="15" h="105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5" y="29"/>
                      </a:lnTo>
                      <a:lnTo>
                        <a:pt x="2" y="53"/>
                      </a:lnTo>
                      <a:lnTo>
                        <a:pt x="1" y="77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2" y="104"/>
                      </a:lnTo>
                      <a:lnTo>
                        <a:pt x="4" y="105"/>
                      </a:lnTo>
                      <a:lnTo>
                        <a:pt x="6" y="105"/>
                      </a:lnTo>
                      <a:lnTo>
                        <a:pt x="7" y="105"/>
                      </a:lnTo>
                      <a:lnTo>
                        <a:pt x="9" y="104"/>
                      </a:lnTo>
                      <a:lnTo>
                        <a:pt x="10" y="102"/>
                      </a:lnTo>
                      <a:lnTo>
                        <a:pt x="10" y="100"/>
                      </a:lnTo>
                      <a:lnTo>
                        <a:pt x="10" y="100"/>
                      </a:lnTo>
                      <a:lnTo>
                        <a:pt x="11" y="77"/>
                      </a:lnTo>
                      <a:lnTo>
                        <a:pt x="13" y="53"/>
                      </a:lnTo>
                      <a:lnTo>
                        <a:pt x="14" y="29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6" y="5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77"/>
                <p:cNvSpPr/>
                <p:nvPr/>
              </p:nvSpPr>
              <p:spPr bwMode="auto">
                <a:xfrm>
                  <a:off x="4424363" y="2520950"/>
                  <a:ext cx="4763" cy="7143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132"/>
                    </a:cxn>
                    <a:cxn ang="0">
                      <a:pos x="0" y="132"/>
                    </a:cxn>
                    <a:cxn ang="0">
                      <a:pos x="0" y="134"/>
                    </a:cxn>
                    <a:cxn ang="0">
                      <a:pos x="1" y="136"/>
                    </a:cxn>
                    <a:cxn ang="0">
                      <a:pos x="3" y="136"/>
                    </a:cxn>
                    <a:cxn ang="0">
                      <a:pos x="4" y="137"/>
                    </a:cxn>
                    <a:cxn ang="0">
                      <a:pos x="6" y="136"/>
                    </a:cxn>
                    <a:cxn ang="0">
                      <a:pos x="7" y="136"/>
                    </a:cxn>
                    <a:cxn ang="0">
                      <a:pos x="8" y="134"/>
                    </a:cxn>
                    <a:cxn ang="0">
                      <a:pos x="9" y="132"/>
                    </a:cxn>
                    <a:cxn ang="0">
                      <a:pos x="9" y="4"/>
                    </a:cxn>
                    <a:cxn ang="0">
                      <a:pos x="9" y="4"/>
                    </a:cxn>
                    <a:cxn ang="0">
                      <a:pos x="8" y="2"/>
                    </a:cxn>
                    <a:cxn ang="0">
                      <a:pos x="7" y="1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9" h="137">
                      <a:moveTo>
                        <a:pt x="0" y="4"/>
                      </a:move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1" y="136"/>
                      </a:lnTo>
                      <a:lnTo>
                        <a:pt x="3" y="136"/>
                      </a:lnTo>
                      <a:lnTo>
                        <a:pt x="4" y="137"/>
                      </a:lnTo>
                      <a:lnTo>
                        <a:pt x="6" y="136"/>
                      </a:lnTo>
                      <a:lnTo>
                        <a:pt x="7" y="136"/>
                      </a:lnTo>
                      <a:lnTo>
                        <a:pt x="8" y="134"/>
                      </a:lnTo>
                      <a:lnTo>
                        <a:pt x="9" y="13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178"/>
                <p:cNvSpPr/>
                <p:nvPr/>
              </p:nvSpPr>
              <p:spPr bwMode="auto">
                <a:xfrm>
                  <a:off x="4451350" y="2547938"/>
                  <a:ext cx="7938" cy="68263"/>
                </a:xfrm>
                <a:custGeom>
                  <a:avLst/>
                  <a:gdLst/>
                  <a:ahLst/>
                  <a:cxnLst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2" y="33"/>
                    </a:cxn>
                    <a:cxn ang="0">
                      <a:pos x="1" y="47"/>
                    </a:cxn>
                    <a:cxn ang="0">
                      <a:pos x="0" y="62"/>
                    </a:cxn>
                    <a:cxn ang="0">
                      <a:pos x="0" y="124"/>
                    </a:cxn>
                    <a:cxn ang="0">
                      <a:pos x="0" y="124"/>
                    </a:cxn>
                    <a:cxn ang="0">
                      <a:pos x="1" y="126"/>
                    </a:cxn>
                    <a:cxn ang="0">
                      <a:pos x="2" y="127"/>
                    </a:cxn>
                    <a:cxn ang="0">
                      <a:pos x="3" y="128"/>
                    </a:cxn>
                    <a:cxn ang="0">
                      <a:pos x="5" y="128"/>
                    </a:cxn>
                    <a:cxn ang="0">
                      <a:pos x="6" y="128"/>
                    </a:cxn>
                    <a:cxn ang="0">
                      <a:pos x="8" y="127"/>
                    </a:cxn>
                    <a:cxn ang="0">
                      <a:pos x="9" y="126"/>
                    </a:cxn>
                    <a:cxn ang="0">
                      <a:pos x="9" y="124"/>
                    </a:cxn>
                    <a:cxn ang="0">
                      <a:pos x="9" y="69"/>
                    </a:cxn>
                    <a:cxn ang="0">
                      <a:pos x="9" y="69"/>
                    </a:cxn>
                    <a:cxn ang="0">
                      <a:pos x="10" y="52"/>
                    </a:cxn>
                    <a:cxn ang="0">
                      <a:pos x="11" y="37"/>
                    </a:cxn>
                    <a:cxn ang="0">
                      <a:pos x="14" y="5"/>
                    </a:cxn>
                    <a:cxn ang="0">
                      <a:pos x="14" y="5"/>
                    </a:cxn>
                    <a:cxn ang="0">
                      <a:pos x="14" y="3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5" y="3"/>
                    </a:cxn>
                    <a:cxn ang="0">
                      <a:pos x="5" y="5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14" h="128">
                      <a:moveTo>
                        <a:pt x="5" y="5"/>
                      </a:moveTo>
                      <a:lnTo>
                        <a:pt x="5" y="5"/>
                      </a:lnTo>
                      <a:lnTo>
                        <a:pt x="2" y="33"/>
                      </a:lnTo>
                      <a:lnTo>
                        <a:pt x="1" y="47"/>
                      </a:lnTo>
                      <a:lnTo>
                        <a:pt x="0" y="62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1" y="126"/>
                      </a:lnTo>
                      <a:lnTo>
                        <a:pt x="2" y="127"/>
                      </a:lnTo>
                      <a:lnTo>
                        <a:pt x="3" y="128"/>
                      </a:lnTo>
                      <a:lnTo>
                        <a:pt x="5" y="128"/>
                      </a:lnTo>
                      <a:lnTo>
                        <a:pt x="6" y="128"/>
                      </a:lnTo>
                      <a:lnTo>
                        <a:pt x="8" y="127"/>
                      </a:lnTo>
                      <a:lnTo>
                        <a:pt x="9" y="126"/>
                      </a:lnTo>
                      <a:lnTo>
                        <a:pt x="9" y="124"/>
                      </a:lnTo>
                      <a:lnTo>
                        <a:pt x="9" y="69"/>
                      </a:lnTo>
                      <a:lnTo>
                        <a:pt x="9" y="69"/>
                      </a:lnTo>
                      <a:lnTo>
                        <a:pt x="10" y="52"/>
                      </a:lnTo>
                      <a:lnTo>
                        <a:pt x="11" y="37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179"/>
                <p:cNvSpPr/>
                <p:nvPr/>
              </p:nvSpPr>
              <p:spPr bwMode="auto">
                <a:xfrm>
                  <a:off x="4478338" y="2578100"/>
                  <a:ext cx="6350" cy="555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2"/>
                    </a:cxn>
                    <a:cxn ang="0">
                      <a:pos x="1" y="103"/>
                    </a:cxn>
                    <a:cxn ang="0">
                      <a:pos x="4" y="104"/>
                    </a:cxn>
                    <a:cxn ang="0">
                      <a:pos x="5" y="104"/>
                    </a:cxn>
                    <a:cxn ang="0">
                      <a:pos x="7" y="104"/>
                    </a:cxn>
                    <a:cxn ang="0">
                      <a:pos x="8" y="103"/>
                    </a:cxn>
                    <a:cxn ang="0">
                      <a:pos x="9" y="102"/>
                    </a:cxn>
                    <a:cxn ang="0">
                      <a:pos x="10" y="100"/>
                    </a:cxn>
                    <a:cxn ang="0">
                      <a:pos x="10" y="5"/>
                    </a:cxn>
                    <a:cxn ang="0">
                      <a:pos x="10" y="5"/>
                    </a:cxn>
                    <a:cxn ang="0">
                      <a:pos x="9" y="2"/>
                    </a:cxn>
                    <a:cxn ang="0">
                      <a:pos x="8" y="1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0" h="104">
                      <a:moveTo>
                        <a:pt x="0" y="5"/>
                      </a:move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1" y="103"/>
                      </a:lnTo>
                      <a:lnTo>
                        <a:pt x="4" y="104"/>
                      </a:lnTo>
                      <a:lnTo>
                        <a:pt x="5" y="104"/>
                      </a:lnTo>
                      <a:lnTo>
                        <a:pt x="7" y="104"/>
                      </a:lnTo>
                      <a:lnTo>
                        <a:pt x="8" y="103"/>
                      </a:lnTo>
                      <a:lnTo>
                        <a:pt x="9" y="102"/>
                      </a:lnTo>
                      <a:lnTo>
                        <a:pt x="10" y="100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180"/>
                <p:cNvSpPr/>
                <p:nvPr/>
              </p:nvSpPr>
              <p:spPr bwMode="auto">
                <a:xfrm>
                  <a:off x="4500563" y="2608263"/>
                  <a:ext cx="7938" cy="49213"/>
                </a:xfrm>
                <a:custGeom>
                  <a:avLst/>
                  <a:gdLst/>
                  <a:ahLst/>
                  <a:cxnLst>
                    <a:cxn ang="0">
                      <a:pos x="15" y="88"/>
                    </a:cxn>
                    <a:cxn ang="0">
                      <a:pos x="15" y="88"/>
                    </a:cxn>
                    <a:cxn ang="0">
                      <a:pos x="12" y="79"/>
                    </a:cxn>
                    <a:cxn ang="0">
                      <a:pos x="10" y="68"/>
                    </a:cxn>
                    <a:cxn ang="0">
                      <a:pos x="9" y="57"/>
                    </a:cxn>
                    <a:cxn ang="0">
                      <a:pos x="9" y="47"/>
                    </a:cxn>
                    <a:cxn ang="0">
                      <a:pos x="9" y="2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9" y="1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0" y="26"/>
                    </a:cxn>
                    <a:cxn ang="0">
                      <a:pos x="0" y="48"/>
                    </a:cxn>
                    <a:cxn ang="0">
                      <a:pos x="0" y="59"/>
                    </a:cxn>
                    <a:cxn ang="0">
                      <a:pos x="1" y="69"/>
                    </a:cxn>
                    <a:cxn ang="0">
                      <a:pos x="3" y="81"/>
                    </a:cxn>
                    <a:cxn ang="0">
                      <a:pos x="6" y="91"/>
                    </a:cxn>
                    <a:cxn ang="0">
                      <a:pos x="6" y="91"/>
                    </a:cxn>
                    <a:cxn ang="0">
                      <a:pos x="7" y="93"/>
                    </a:cxn>
                    <a:cxn ang="0">
                      <a:pos x="8" y="94"/>
                    </a:cxn>
                    <a:cxn ang="0">
                      <a:pos x="10" y="94"/>
                    </a:cxn>
                    <a:cxn ang="0">
                      <a:pos x="12" y="94"/>
                    </a:cxn>
                    <a:cxn ang="0">
                      <a:pos x="13" y="93"/>
                    </a:cxn>
                    <a:cxn ang="0">
                      <a:pos x="14" y="92"/>
                    </a:cxn>
                    <a:cxn ang="0">
                      <a:pos x="15" y="90"/>
                    </a:cxn>
                    <a:cxn ang="0">
                      <a:pos x="15" y="88"/>
                    </a:cxn>
                    <a:cxn ang="0">
                      <a:pos x="15" y="88"/>
                    </a:cxn>
                  </a:cxnLst>
                  <a:rect l="0" t="0" r="r" b="b"/>
                  <a:pathLst>
                    <a:path w="15" h="94">
                      <a:moveTo>
                        <a:pt x="15" y="88"/>
                      </a:moveTo>
                      <a:lnTo>
                        <a:pt x="15" y="88"/>
                      </a:lnTo>
                      <a:lnTo>
                        <a:pt x="12" y="79"/>
                      </a:lnTo>
                      <a:lnTo>
                        <a:pt x="10" y="68"/>
                      </a:lnTo>
                      <a:lnTo>
                        <a:pt x="9" y="57"/>
                      </a:lnTo>
                      <a:lnTo>
                        <a:pt x="9" y="47"/>
                      </a:lnTo>
                      <a:lnTo>
                        <a:pt x="9" y="2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26"/>
                      </a:lnTo>
                      <a:lnTo>
                        <a:pt x="0" y="48"/>
                      </a:lnTo>
                      <a:lnTo>
                        <a:pt x="0" y="59"/>
                      </a:lnTo>
                      <a:lnTo>
                        <a:pt x="1" y="69"/>
                      </a:lnTo>
                      <a:lnTo>
                        <a:pt x="3" y="81"/>
                      </a:lnTo>
                      <a:lnTo>
                        <a:pt x="6" y="91"/>
                      </a:lnTo>
                      <a:lnTo>
                        <a:pt x="6" y="91"/>
                      </a:lnTo>
                      <a:lnTo>
                        <a:pt x="7" y="93"/>
                      </a:lnTo>
                      <a:lnTo>
                        <a:pt x="8" y="94"/>
                      </a:lnTo>
                      <a:lnTo>
                        <a:pt x="10" y="94"/>
                      </a:lnTo>
                      <a:lnTo>
                        <a:pt x="12" y="94"/>
                      </a:lnTo>
                      <a:lnTo>
                        <a:pt x="13" y="93"/>
                      </a:lnTo>
                      <a:lnTo>
                        <a:pt x="14" y="92"/>
                      </a:lnTo>
                      <a:lnTo>
                        <a:pt x="15" y="90"/>
                      </a:lnTo>
                      <a:lnTo>
                        <a:pt x="15" y="88"/>
                      </a:lnTo>
                      <a:lnTo>
                        <a:pt x="15" y="8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181"/>
                <p:cNvSpPr/>
                <p:nvPr/>
              </p:nvSpPr>
              <p:spPr bwMode="auto">
                <a:xfrm>
                  <a:off x="4529138" y="2622550"/>
                  <a:ext cx="7938" cy="63500"/>
                </a:xfrm>
                <a:custGeom>
                  <a:avLst/>
                  <a:gdLst/>
                  <a:ahLst/>
                  <a:cxnLst>
                    <a:cxn ang="0">
                      <a:pos x="6" y="5"/>
                    </a:cxn>
                    <a:cxn ang="0">
                      <a:pos x="6" y="5"/>
                    </a:cxn>
                    <a:cxn ang="0">
                      <a:pos x="5" y="18"/>
                    </a:cxn>
                    <a:cxn ang="0">
                      <a:pos x="3" y="31"/>
                    </a:cxn>
                    <a:cxn ang="0">
                      <a:pos x="1" y="43"/>
                    </a:cxn>
                    <a:cxn ang="0">
                      <a:pos x="0" y="57"/>
                    </a:cxn>
                    <a:cxn ang="0">
                      <a:pos x="0" y="57"/>
                    </a:cxn>
                    <a:cxn ang="0">
                      <a:pos x="0" y="86"/>
                    </a:cxn>
                    <a:cxn ang="0">
                      <a:pos x="0" y="114"/>
                    </a:cxn>
                    <a:cxn ang="0">
                      <a:pos x="0" y="114"/>
                    </a:cxn>
                    <a:cxn ang="0">
                      <a:pos x="1" y="116"/>
                    </a:cxn>
                    <a:cxn ang="0">
                      <a:pos x="2" y="117"/>
                    </a:cxn>
                    <a:cxn ang="0">
                      <a:pos x="3" y="118"/>
                    </a:cxn>
                    <a:cxn ang="0">
                      <a:pos x="6" y="119"/>
                    </a:cxn>
                    <a:cxn ang="0">
                      <a:pos x="8" y="118"/>
                    </a:cxn>
                    <a:cxn ang="0">
                      <a:pos x="9" y="117"/>
                    </a:cxn>
                    <a:cxn ang="0">
                      <a:pos x="10" y="116"/>
                    </a:cxn>
                    <a:cxn ang="0">
                      <a:pos x="11" y="114"/>
                    </a:cxn>
                    <a:cxn ang="0">
                      <a:pos x="11" y="57"/>
                    </a:cxn>
                    <a:cxn ang="0">
                      <a:pos x="11" y="57"/>
                    </a:cxn>
                    <a:cxn ang="0">
                      <a:pos x="11" y="43"/>
                    </a:cxn>
                    <a:cxn ang="0">
                      <a:pos x="13" y="31"/>
                    </a:cxn>
                    <a:cxn ang="0">
                      <a:pos x="14" y="18"/>
                    </a:cxn>
                    <a:cxn ang="0">
                      <a:pos x="15" y="5"/>
                    </a:cxn>
                    <a:cxn ang="0">
                      <a:pos x="15" y="5"/>
                    </a:cxn>
                    <a:cxn ang="0">
                      <a:pos x="15" y="3"/>
                    </a:cxn>
                    <a:cxn ang="0">
                      <a:pos x="14" y="1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8" y="1"/>
                    </a:cxn>
                    <a:cxn ang="0">
                      <a:pos x="6" y="3"/>
                    </a:cxn>
                    <a:cxn ang="0">
                      <a:pos x="6" y="5"/>
                    </a:cxn>
                    <a:cxn ang="0">
                      <a:pos x="6" y="5"/>
                    </a:cxn>
                  </a:cxnLst>
                  <a:rect l="0" t="0" r="r" b="b"/>
                  <a:pathLst>
                    <a:path w="15" h="119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5" y="18"/>
                      </a:lnTo>
                      <a:lnTo>
                        <a:pt x="3" y="31"/>
                      </a:lnTo>
                      <a:lnTo>
                        <a:pt x="1" y="43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86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1" y="116"/>
                      </a:lnTo>
                      <a:lnTo>
                        <a:pt x="2" y="117"/>
                      </a:lnTo>
                      <a:lnTo>
                        <a:pt x="3" y="118"/>
                      </a:lnTo>
                      <a:lnTo>
                        <a:pt x="6" y="119"/>
                      </a:lnTo>
                      <a:lnTo>
                        <a:pt x="8" y="118"/>
                      </a:lnTo>
                      <a:lnTo>
                        <a:pt x="9" y="117"/>
                      </a:lnTo>
                      <a:lnTo>
                        <a:pt x="10" y="116"/>
                      </a:lnTo>
                      <a:lnTo>
                        <a:pt x="11" y="114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43"/>
                      </a:lnTo>
                      <a:lnTo>
                        <a:pt x="13" y="31"/>
                      </a:lnTo>
                      <a:lnTo>
                        <a:pt x="14" y="18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6" y="5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182"/>
                <p:cNvSpPr/>
                <p:nvPr/>
              </p:nvSpPr>
              <p:spPr bwMode="auto">
                <a:xfrm>
                  <a:off x="4551363" y="2652713"/>
                  <a:ext cx="4763" cy="55563"/>
                </a:xfrm>
                <a:custGeom>
                  <a:avLst/>
                  <a:gdLst/>
                  <a:ahLst/>
                  <a:cxnLst>
                    <a:cxn ang="0">
                      <a:pos x="11" y="5"/>
                    </a:cxn>
                    <a:cxn ang="0">
                      <a:pos x="11" y="5"/>
                    </a:cxn>
                    <a:cxn ang="0">
                      <a:pos x="11" y="3"/>
                    </a:cxn>
                    <a:cxn ang="0">
                      <a:pos x="10" y="1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2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0" y="53"/>
                    </a:cxn>
                    <a:cxn ang="0">
                      <a:pos x="0" y="75"/>
                    </a:cxn>
                    <a:cxn ang="0">
                      <a:pos x="2" y="99"/>
                    </a:cxn>
                    <a:cxn ang="0">
                      <a:pos x="2" y="99"/>
                    </a:cxn>
                    <a:cxn ang="0">
                      <a:pos x="2" y="101"/>
                    </a:cxn>
                    <a:cxn ang="0">
                      <a:pos x="4" y="103"/>
                    </a:cxn>
                    <a:cxn ang="0">
                      <a:pos x="7" y="104"/>
                    </a:cxn>
                    <a:cxn ang="0">
                      <a:pos x="9" y="104"/>
                    </a:cxn>
                    <a:cxn ang="0">
                      <a:pos x="10" y="103"/>
                    </a:cxn>
                    <a:cxn ang="0">
                      <a:pos x="11" y="101"/>
                    </a:cxn>
                    <a:cxn ang="0">
                      <a:pos x="11" y="99"/>
                    </a:cxn>
                    <a:cxn ang="0">
                      <a:pos x="11" y="99"/>
                    </a:cxn>
                    <a:cxn ang="0">
                      <a:pos x="9" y="75"/>
                    </a:cxn>
                    <a:cxn ang="0">
                      <a:pos x="9" y="53"/>
                    </a:cxn>
                    <a:cxn ang="0">
                      <a:pos x="11" y="5"/>
                    </a:cxn>
                    <a:cxn ang="0">
                      <a:pos x="11" y="5"/>
                    </a:cxn>
                  </a:cxnLst>
                  <a:rect l="0" t="0" r="r" b="b"/>
                  <a:pathLst>
                    <a:path w="11" h="104">
                      <a:moveTo>
                        <a:pt x="11" y="5"/>
                      </a:moveTo>
                      <a:lnTo>
                        <a:pt x="11" y="5"/>
                      </a:lnTo>
                      <a:lnTo>
                        <a:pt x="11" y="3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53"/>
                      </a:lnTo>
                      <a:lnTo>
                        <a:pt x="0" y="75"/>
                      </a:lnTo>
                      <a:lnTo>
                        <a:pt x="2" y="99"/>
                      </a:lnTo>
                      <a:lnTo>
                        <a:pt x="2" y="99"/>
                      </a:lnTo>
                      <a:lnTo>
                        <a:pt x="2" y="101"/>
                      </a:lnTo>
                      <a:lnTo>
                        <a:pt x="4" y="103"/>
                      </a:lnTo>
                      <a:lnTo>
                        <a:pt x="7" y="104"/>
                      </a:lnTo>
                      <a:lnTo>
                        <a:pt x="9" y="104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1" y="99"/>
                      </a:lnTo>
                      <a:lnTo>
                        <a:pt x="11" y="99"/>
                      </a:lnTo>
                      <a:lnTo>
                        <a:pt x="9" y="75"/>
                      </a:lnTo>
                      <a:lnTo>
                        <a:pt x="9" y="53"/>
                      </a:lnTo>
                      <a:lnTo>
                        <a:pt x="11" y="5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183"/>
                <p:cNvSpPr/>
                <p:nvPr/>
              </p:nvSpPr>
              <p:spPr bwMode="auto">
                <a:xfrm>
                  <a:off x="4572000" y="2676525"/>
                  <a:ext cx="6350" cy="5873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9" y="2"/>
                    </a:cxn>
                    <a:cxn ang="0">
                      <a:pos x="8" y="1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57"/>
                    </a:cxn>
                    <a:cxn ang="0">
                      <a:pos x="2" y="83"/>
                    </a:cxn>
                    <a:cxn ang="0">
                      <a:pos x="5" y="109"/>
                    </a:cxn>
                    <a:cxn ang="0">
                      <a:pos x="5" y="109"/>
                    </a:cxn>
                    <a:cxn ang="0">
                      <a:pos x="6" y="111"/>
                    </a:cxn>
                    <a:cxn ang="0">
                      <a:pos x="7" y="112"/>
                    </a:cxn>
                    <a:cxn ang="0">
                      <a:pos x="10" y="113"/>
                    </a:cxn>
                    <a:cxn ang="0">
                      <a:pos x="12" y="113"/>
                    </a:cxn>
                    <a:cxn ang="0">
                      <a:pos x="13" y="112"/>
                    </a:cxn>
                    <a:cxn ang="0">
                      <a:pos x="14" y="111"/>
                    </a:cxn>
                    <a:cxn ang="0">
                      <a:pos x="14" y="109"/>
                    </a:cxn>
                    <a:cxn ang="0">
                      <a:pos x="14" y="109"/>
                    </a:cxn>
                    <a:cxn ang="0">
                      <a:pos x="12" y="83"/>
                    </a:cxn>
                    <a:cxn ang="0">
                      <a:pos x="10" y="57"/>
                    </a:cxn>
                    <a:cxn ang="0">
                      <a:pos x="10" y="4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14" h="113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57"/>
                      </a:lnTo>
                      <a:lnTo>
                        <a:pt x="2" y="83"/>
                      </a:lnTo>
                      <a:lnTo>
                        <a:pt x="5" y="109"/>
                      </a:lnTo>
                      <a:lnTo>
                        <a:pt x="5" y="109"/>
                      </a:lnTo>
                      <a:lnTo>
                        <a:pt x="6" y="111"/>
                      </a:lnTo>
                      <a:lnTo>
                        <a:pt x="7" y="112"/>
                      </a:lnTo>
                      <a:lnTo>
                        <a:pt x="10" y="113"/>
                      </a:lnTo>
                      <a:lnTo>
                        <a:pt x="12" y="113"/>
                      </a:lnTo>
                      <a:lnTo>
                        <a:pt x="13" y="112"/>
                      </a:lnTo>
                      <a:lnTo>
                        <a:pt x="14" y="111"/>
                      </a:lnTo>
                      <a:lnTo>
                        <a:pt x="14" y="109"/>
                      </a:lnTo>
                      <a:lnTo>
                        <a:pt x="14" y="109"/>
                      </a:lnTo>
                      <a:lnTo>
                        <a:pt x="12" y="83"/>
                      </a:lnTo>
                      <a:lnTo>
                        <a:pt x="10" y="57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184"/>
                <p:cNvSpPr/>
                <p:nvPr/>
              </p:nvSpPr>
              <p:spPr bwMode="auto">
                <a:xfrm>
                  <a:off x="4481513" y="2305050"/>
                  <a:ext cx="12700" cy="61913"/>
                </a:xfrm>
                <a:custGeom>
                  <a:avLst/>
                  <a:gdLst/>
                  <a:ahLst/>
                  <a:cxnLst>
                    <a:cxn ang="0">
                      <a:pos x="21" y="109"/>
                    </a:cxn>
                    <a:cxn ang="0">
                      <a:pos x="21" y="109"/>
                    </a:cxn>
                    <a:cxn ang="0">
                      <a:pos x="16" y="105"/>
                    </a:cxn>
                    <a:cxn ang="0">
                      <a:pos x="13" y="101"/>
                    </a:cxn>
                    <a:cxn ang="0">
                      <a:pos x="11" y="95"/>
                    </a:cxn>
                    <a:cxn ang="0">
                      <a:pos x="9" y="89"/>
                    </a:cxn>
                    <a:cxn ang="0">
                      <a:pos x="9" y="76"/>
                    </a:cxn>
                    <a:cxn ang="0">
                      <a:pos x="9" y="64"/>
                    </a:cxn>
                    <a:cxn ang="0">
                      <a:pos x="9" y="64"/>
                    </a:cxn>
                    <a:cxn ang="0">
                      <a:pos x="10" y="34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9" y="3"/>
                    </a:cxn>
                    <a:cxn ang="0">
                      <a:pos x="8" y="1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1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89"/>
                    </a:cxn>
                    <a:cxn ang="0">
                      <a:pos x="1" y="95"/>
                    </a:cxn>
                    <a:cxn ang="0">
                      <a:pos x="3" y="100"/>
                    </a:cxn>
                    <a:cxn ang="0">
                      <a:pos x="5" y="105"/>
                    </a:cxn>
                    <a:cxn ang="0">
                      <a:pos x="8" y="110"/>
                    </a:cxn>
                    <a:cxn ang="0">
                      <a:pos x="12" y="115"/>
                    </a:cxn>
                    <a:cxn ang="0">
                      <a:pos x="16" y="118"/>
                    </a:cxn>
                    <a:cxn ang="0">
                      <a:pos x="16" y="118"/>
                    </a:cxn>
                    <a:cxn ang="0">
                      <a:pos x="18" y="119"/>
                    </a:cxn>
                    <a:cxn ang="0">
                      <a:pos x="20" y="119"/>
                    </a:cxn>
                    <a:cxn ang="0">
                      <a:pos x="21" y="118"/>
                    </a:cxn>
                    <a:cxn ang="0">
                      <a:pos x="22" y="117"/>
                    </a:cxn>
                    <a:cxn ang="0">
                      <a:pos x="23" y="115"/>
                    </a:cxn>
                    <a:cxn ang="0">
                      <a:pos x="23" y="112"/>
                    </a:cxn>
                    <a:cxn ang="0">
                      <a:pos x="22" y="111"/>
                    </a:cxn>
                    <a:cxn ang="0">
                      <a:pos x="21" y="109"/>
                    </a:cxn>
                    <a:cxn ang="0">
                      <a:pos x="21" y="109"/>
                    </a:cxn>
                  </a:cxnLst>
                  <a:rect l="0" t="0" r="r" b="b"/>
                  <a:pathLst>
                    <a:path w="23" h="119">
                      <a:moveTo>
                        <a:pt x="21" y="109"/>
                      </a:moveTo>
                      <a:lnTo>
                        <a:pt x="21" y="109"/>
                      </a:lnTo>
                      <a:lnTo>
                        <a:pt x="16" y="105"/>
                      </a:lnTo>
                      <a:lnTo>
                        <a:pt x="13" y="101"/>
                      </a:lnTo>
                      <a:lnTo>
                        <a:pt x="11" y="95"/>
                      </a:lnTo>
                      <a:lnTo>
                        <a:pt x="9" y="89"/>
                      </a:lnTo>
                      <a:lnTo>
                        <a:pt x="9" y="76"/>
                      </a:lnTo>
                      <a:lnTo>
                        <a:pt x="9" y="64"/>
                      </a:lnTo>
                      <a:lnTo>
                        <a:pt x="9" y="64"/>
                      </a:lnTo>
                      <a:lnTo>
                        <a:pt x="10" y="34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89"/>
                      </a:lnTo>
                      <a:lnTo>
                        <a:pt x="1" y="95"/>
                      </a:lnTo>
                      <a:lnTo>
                        <a:pt x="3" y="100"/>
                      </a:lnTo>
                      <a:lnTo>
                        <a:pt x="5" y="105"/>
                      </a:lnTo>
                      <a:lnTo>
                        <a:pt x="8" y="110"/>
                      </a:lnTo>
                      <a:lnTo>
                        <a:pt x="12" y="115"/>
                      </a:lnTo>
                      <a:lnTo>
                        <a:pt x="16" y="118"/>
                      </a:lnTo>
                      <a:lnTo>
                        <a:pt x="16" y="118"/>
                      </a:lnTo>
                      <a:lnTo>
                        <a:pt x="18" y="119"/>
                      </a:lnTo>
                      <a:lnTo>
                        <a:pt x="20" y="119"/>
                      </a:lnTo>
                      <a:lnTo>
                        <a:pt x="21" y="118"/>
                      </a:lnTo>
                      <a:lnTo>
                        <a:pt x="22" y="117"/>
                      </a:lnTo>
                      <a:lnTo>
                        <a:pt x="23" y="115"/>
                      </a:lnTo>
                      <a:lnTo>
                        <a:pt x="23" y="112"/>
                      </a:lnTo>
                      <a:lnTo>
                        <a:pt x="22" y="111"/>
                      </a:lnTo>
                      <a:lnTo>
                        <a:pt x="21" y="109"/>
                      </a:lnTo>
                      <a:lnTo>
                        <a:pt x="21" y="10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185"/>
                <p:cNvSpPr/>
                <p:nvPr/>
              </p:nvSpPr>
              <p:spPr bwMode="auto">
                <a:xfrm>
                  <a:off x="4519613" y="2336800"/>
                  <a:ext cx="9525" cy="55563"/>
                </a:xfrm>
                <a:custGeom>
                  <a:avLst/>
                  <a:gdLst/>
                  <a:ahLst/>
                  <a:cxnLst>
                    <a:cxn ang="0">
                      <a:pos x="9" y="3"/>
                    </a:cxn>
                    <a:cxn ang="0">
                      <a:pos x="9" y="3"/>
                    </a:cxn>
                    <a:cxn ang="0">
                      <a:pos x="7" y="15"/>
                    </a:cxn>
                    <a:cxn ang="0">
                      <a:pos x="4" y="27"/>
                    </a:cxn>
                    <a:cxn ang="0">
                      <a:pos x="2" y="50"/>
                    </a:cxn>
                    <a:cxn ang="0">
                      <a:pos x="0" y="75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101"/>
                    </a:cxn>
                    <a:cxn ang="0">
                      <a:pos x="1" y="102"/>
                    </a:cxn>
                    <a:cxn ang="0">
                      <a:pos x="3" y="103"/>
                    </a:cxn>
                    <a:cxn ang="0">
                      <a:pos x="5" y="104"/>
                    </a:cxn>
                    <a:cxn ang="0">
                      <a:pos x="6" y="103"/>
                    </a:cxn>
                    <a:cxn ang="0">
                      <a:pos x="8" y="102"/>
                    </a:cxn>
                    <a:cxn ang="0">
                      <a:pos x="9" y="101"/>
                    </a:cxn>
                    <a:cxn ang="0">
                      <a:pos x="9" y="99"/>
                    </a:cxn>
                    <a:cxn ang="0">
                      <a:pos x="9" y="99"/>
                    </a:cxn>
                    <a:cxn ang="0">
                      <a:pos x="10" y="75"/>
                    </a:cxn>
                    <a:cxn ang="0">
                      <a:pos x="11" y="52"/>
                    </a:cxn>
                    <a:cxn ang="0">
                      <a:pos x="13" y="29"/>
                    </a:cxn>
                    <a:cxn ang="0">
                      <a:pos x="16" y="17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10" y="1"/>
                    </a:cxn>
                    <a:cxn ang="0">
                      <a:pos x="9" y="3"/>
                    </a:cxn>
                    <a:cxn ang="0">
                      <a:pos x="9" y="3"/>
                    </a:cxn>
                  </a:cxnLst>
                  <a:rect l="0" t="0" r="r" b="b"/>
                  <a:pathLst>
                    <a:path w="18" h="104">
                      <a:moveTo>
                        <a:pt x="9" y="3"/>
                      </a:moveTo>
                      <a:lnTo>
                        <a:pt x="9" y="3"/>
                      </a:lnTo>
                      <a:lnTo>
                        <a:pt x="7" y="15"/>
                      </a:lnTo>
                      <a:lnTo>
                        <a:pt x="4" y="27"/>
                      </a:lnTo>
                      <a:lnTo>
                        <a:pt x="2" y="50"/>
                      </a:lnTo>
                      <a:lnTo>
                        <a:pt x="0" y="75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101"/>
                      </a:lnTo>
                      <a:lnTo>
                        <a:pt x="1" y="102"/>
                      </a:lnTo>
                      <a:lnTo>
                        <a:pt x="3" y="103"/>
                      </a:lnTo>
                      <a:lnTo>
                        <a:pt x="5" y="104"/>
                      </a:lnTo>
                      <a:lnTo>
                        <a:pt x="6" y="103"/>
                      </a:lnTo>
                      <a:lnTo>
                        <a:pt x="8" y="102"/>
                      </a:lnTo>
                      <a:lnTo>
                        <a:pt x="9" y="101"/>
                      </a:lnTo>
                      <a:lnTo>
                        <a:pt x="9" y="99"/>
                      </a:lnTo>
                      <a:lnTo>
                        <a:pt x="9" y="99"/>
                      </a:lnTo>
                      <a:lnTo>
                        <a:pt x="10" y="75"/>
                      </a:lnTo>
                      <a:lnTo>
                        <a:pt x="11" y="52"/>
                      </a:lnTo>
                      <a:lnTo>
                        <a:pt x="13" y="29"/>
                      </a:lnTo>
                      <a:lnTo>
                        <a:pt x="16" y="17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9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186"/>
                <p:cNvSpPr/>
                <p:nvPr/>
              </p:nvSpPr>
              <p:spPr bwMode="auto">
                <a:xfrm>
                  <a:off x="4543425" y="2370138"/>
                  <a:ext cx="7938" cy="71438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4" y="36"/>
                    </a:cxn>
                    <a:cxn ang="0">
                      <a:pos x="3" y="68"/>
                    </a:cxn>
                    <a:cxn ang="0">
                      <a:pos x="1" y="100"/>
                    </a:cxn>
                    <a:cxn ang="0">
                      <a:pos x="0" y="132"/>
                    </a:cxn>
                    <a:cxn ang="0">
                      <a:pos x="0" y="132"/>
                    </a:cxn>
                    <a:cxn ang="0">
                      <a:pos x="0" y="134"/>
                    </a:cxn>
                    <a:cxn ang="0">
                      <a:pos x="1" y="135"/>
                    </a:cxn>
                    <a:cxn ang="0">
                      <a:pos x="3" y="136"/>
                    </a:cxn>
                    <a:cxn ang="0">
                      <a:pos x="4" y="136"/>
                    </a:cxn>
                    <a:cxn ang="0">
                      <a:pos x="7" y="136"/>
                    </a:cxn>
                    <a:cxn ang="0">
                      <a:pos x="9" y="135"/>
                    </a:cxn>
                    <a:cxn ang="0">
                      <a:pos x="10" y="134"/>
                    </a:cxn>
                    <a:cxn ang="0">
                      <a:pos x="10" y="132"/>
                    </a:cxn>
                    <a:cxn ang="0">
                      <a:pos x="10" y="132"/>
                    </a:cxn>
                    <a:cxn ang="0">
                      <a:pos x="11" y="100"/>
                    </a:cxn>
                    <a:cxn ang="0">
                      <a:pos x="13" y="68"/>
                    </a:cxn>
                    <a:cxn ang="0">
                      <a:pos x="14" y="36"/>
                    </a:cxn>
                    <a:cxn ang="0">
                      <a:pos x="15" y="4"/>
                    </a:cxn>
                    <a:cxn ang="0">
                      <a:pos x="15" y="4"/>
                    </a:cxn>
                    <a:cxn ang="0">
                      <a:pos x="14" y="2"/>
                    </a:cxn>
                    <a:cxn ang="0">
                      <a:pos x="13" y="1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7" y="1"/>
                    </a:cxn>
                    <a:cxn ang="0">
                      <a:pos x="5" y="2"/>
                    </a:cxn>
                    <a:cxn ang="0">
                      <a:pos x="5" y="4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15" h="136">
                      <a:moveTo>
                        <a:pt x="5" y="4"/>
                      </a:moveTo>
                      <a:lnTo>
                        <a:pt x="5" y="4"/>
                      </a:lnTo>
                      <a:lnTo>
                        <a:pt x="4" y="36"/>
                      </a:lnTo>
                      <a:lnTo>
                        <a:pt x="3" y="68"/>
                      </a:lnTo>
                      <a:lnTo>
                        <a:pt x="1" y="100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1" y="135"/>
                      </a:lnTo>
                      <a:lnTo>
                        <a:pt x="3" y="136"/>
                      </a:lnTo>
                      <a:lnTo>
                        <a:pt x="4" y="136"/>
                      </a:lnTo>
                      <a:lnTo>
                        <a:pt x="7" y="136"/>
                      </a:lnTo>
                      <a:lnTo>
                        <a:pt x="9" y="135"/>
                      </a:lnTo>
                      <a:lnTo>
                        <a:pt x="10" y="134"/>
                      </a:lnTo>
                      <a:lnTo>
                        <a:pt x="10" y="132"/>
                      </a:lnTo>
                      <a:lnTo>
                        <a:pt x="10" y="132"/>
                      </a:lnTo>
                      <a:lnTo>
                        <a:pt x="11" y="100"/>
                      </a:lnTo>
                      <a:lnTo>
                        <a:pt x="13" y="68"/>
                      </a:lnTo>
                      <a:lnTo>
                        <a:pt x="14" y="36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187"/>
                <p:cNvSpPr/>
                <p:nvPr/>
              </p:nvSpPr>
              <p:spPr bwMode="auto">
                <a:xfrm>
                  <a:off x="4573588" y="2406650"/>
                  <a:ext cx="4763" cy="71438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128"/>
                    </a:cxn>
                    <a:cxn ang="0">
                      <a:pos x="0" y="128"/>
                    </a:cxn>
                    <a:cxn ang="0">
                      <a:pos x="0" y="130"/>
                    </a:cxn>
                    <a:cxn ang="0">
                      <a:pos x="1" y="131"/>
                    </a:cxn>
                    <a:cxn ang="0">
                      <a:pos x="3" y="132"/>
                    </a:cxn>
                    <a:cxn ang="0">
                      <a:pos x="5" y="133"/>
                    </a:cxn>
                    <a:cxn ang="0">
                      <a:pos x="6" y="132"/>
                    </a:cxn>
                    <a:cxn ang="0">
                      <a:pos x="8" y="131"/>
                    </a:cxn>
                    <a:cxn ang="0">
                      <a:pos x="9" y="130"/>
                    </a:cxn>
                    <a:cxn ang="0">
                      <a:pos x="9" y="128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9" y="3"/>
                    </a:cxn>
                    <a:cxn ang="0">
                      <a:pos x="8" y="1"/>
                    </a:cxn>
                    <a:cxn ang="0">
                      <a:pos x="6" y="1"/>
                    </a:cxn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9" h="133">
                      <a:moveTo>
                        <a:pt x="0" y="5"/>
                      </a:moveTo>
                      <a:lnTo>
                        <a:pt x="0" y="128"/>
                      </a:lnTo>
                      <a:lnTo>
                        <a:pt x="0" y="128"/>
                      </a:lnTo>
                      <a:lnTo>
                        <a:pt x="0" y="130"/>
                      </a:lnTo>
                      <a:lnTo>
                        <a:pt x="1" y="131"/>
                      </a:lnTo>
                      <a:lnTo>
                        <a:pt x="3" y="132"/>
                      </a:lnTo>
                      <a:lnTo>
                        <a:pt x="5" y="133"/>
                      </a:lnTo>
                      <a:lnTo>
                        <a:pt x="6" y="132"/>
                      </a:lnTo>
                      <a:lnTo>
                        <a:pt x="8" y="131"/>
                      </a:lnTo>
                      <a:lnTo>
                        <a:pt x="9" y="130"/>
                      </a:lnTo>
                      <a:lnTo>
                        <a:pt x="9" y="128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188"/>
                <p:cNvSpPr/>
                <p:nvPr/>
              </p:nvSpPr>
              <p:spPr bwMode="auto">
                <a:xfrm>
                  <a:off x="4602163" y="2432050"/>
                  <a:ext cx="4763" cy="65088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118"/>
                    </a:cxn>
                    <a:cxn ang="0">
                      <a:pos x="0" y="118"/>
                    </a:cxn>
                    <a:cxn ang="0">
                      <a:pos x="0" y="120"/>
                    </a:cxn>
                    <a:cxn ang="0">
                      <a:pos x="1" y="121"/>
                    </a:cxn>
                    <a:cxn ang="0">
                      <a:pos x="2" y="123"/>
                    </a:cxn>
                    <a:cxn ang="0">
                      <a:pos x="4" y="123"/>
                    </a:cxn>
                    <a:cxn ang="0">
                      <a:pos x="6" y="123"/>
                    </a:cxn>
                    <a:cxn ang="0">
                      <a:pos x="7" y="121"/>
                    </a:cxn>
                    <a:cxn ang="0">
                      <a:pos x="8" y="120"/>
                    </a:cxn>
                    <a:cxn ang="0">
                      <a:pos x="9" y="118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8" y="3"/>
                    </a:cxn>
                    <a:cxn ang="0">
                      <a:pos x="7" y="1"/>
                    </a:cxn>
                    <a:cxn ang="0">
                      <a:pos x="6" y="1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9" h="123">
                      <a:moveTo>
                        <a:pt x="0" y="5"/>
                      </a:move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0" y="120"/>
                      </a:lnTo>
                      <a:lnTo>
                        <a:pt x="1" y="121"/>
                      </a:lnTo>
                      <a:lnTo>
                        <a:pt x="2" y="123"/>
                      </a:lnTo>
                      <a:lnTo>
                        <a:pt x="4" y="123"/>
                      </a:lnTo>
                      <a:lnTo>
                        <a:pt x="6" y="123"/>
                      </a:lnTo>
                      <a:lnTo>
                        <a:pt x="7" y="121"/>
                      </a:lnTo>
                      <a:lnTo>
                        <a:pt x="8" y="120"/>
                      </a:lnTo>
                      <a:lnTo>
                        <a:pt x="9" y="118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8" y="3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189"/>
                <p:cNvSpPr/>
                <p:nvPr/>
              </p:nvSpPr>
              <p:spPr bwMode="auto">
                <a:xfrm>
                  <a:off x="4624388" y="2457450"/>
                  <a:ext cx="4763" cy="65088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4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9" y="3"/>
                    </a:cxn>
                    <a:cxn ang="0">
                      <a:pos x="8" y="1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9" h="123">
                      <a:moveTo>
                        <a:pt x="0" y="5"/>
                      </a:move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4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190"/>
                <p:cNvSpPr/>
                <p:nvPr/>
              </p:nvSpPr>
              <p:spPr bwMode="auto">
                <a:xfrm>
                  <a:off x="4651375" y="2482850"/>
                  <a:ext cx="7938" cy="73025"/>
                </a:xfrm>
                <a:custGeom>
                  <a:avLst/>
                  <a:gdLst/>
                  <a:ahLst/>
                  <a:cxnLst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2" y="30"/>
                    </a:cxn>
                    <a:cxn ang="0">
                      <a:pos x="1" y="42"/>
                    </a:cxn>
                    <a:cxn ang="0">
                      <a:pos x="0" y="55"/>
                    </a:cxn>
                    <a:cxn ang="0">
                      <a:pos x="0" y="132"/>
                    </a:cxn>
                    <a:cxn ang="0">
                      <a:pos x="0" y="132"/>
                    </a:cxn>
                    <a:cxn ang="0">
                      <a:pos x="1" y="134"/>
                    </a:cxn>
                    <a:cxn ang="0">
                      <a:pos x="2" y="136"/>
                    </a:cxn>
                    <a:cxn ang="0">
                      <a:pos x="3" y="137"/>
                    </a:cxn>
                    <a:cxn ang="0">
                      <a:pos x="5" y="137"/>
                    </a:cxn>
                    <a:cxn ang="0">
                      <a:pos x="7" y="137"/>
                    </a:cxn>
                    <a:cxn ang="0">
                      <a:pos x="8" y="136"/>
                    </a:cxn>
                    <a:cxn ang="0">
                      <a:pos x="9" y="134"/>
                    </a:cxn>
                    <a:cxn ang="0">
                      <a:pos x="10" y="132"/>
                    </a:cxn>
                    <a:cxn ang="0">
                      <a:pos x="10" y="62"/>
                    </a:cxn>
                    <a:cxn ang="0">
                      <a:pos x="10" y="62"/>
                    </a:cxn>
                    <a:cxn ang="0">
                      <a:pos x="10" y="47"/>
                    </a:cxn>
                    <a:cxn ang="0">
                      <a:pos x="11" y="33"/>
                    </a:cxn>
                    <a:cxn ang="0">
                      <a:pos x="14" y="5"/>
                    </a:cxn>
                    <a:cxn ang="0">
                      <a:pos x="14" y="5"/>
                    </a:cxn>
                    <a:cxn ang="0">
                      <a:pos x="14" y="3"/>
                    </a:cxn>
                    <a:cxn ang="0">
                      <a:pos x="13" y="1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7" y="1"/>
                    </a:cxn>
                    <a:cxn ang="0">
                      <a:pos x="6" y="3"/>
                    </a:cxn>
                    <a:cxn ang="0">
                      <a:pos x="5" y="5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14" h="137">
                      <a:moveTo>
                        <a:pt x="5" y="5"/>
                      </a:moveTo>
                      <a:lnTo>
                        <a:pt x="5" y="5"/>
                      </a:lnTo>
                      <a:lnTo>
                        <a:pt x="2" y="30"/>
                      </a:lnTo>
                      <a:lnTo>
                        <a:pt x="1" y="42"/>
                      </a:lnTo>
                      <a:lnTo>
                        <a:pt x="0" y="55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1" y="134"/>
                      </a:lnTo>
                      <a:lnTo>
                        <a:pt x="2" y="136"/>
                      </a:lnTo>
                      <a:lnTo>
                        <a:pt x="3" y="137"/>
                      </a:lnTo>
                      <a:lnTo>
                        <a:pt x="5" y="137"/>
                      </a:lnTo>
                      <a:lnTo>
                        <a:pt x="7" y="137"/>
                      </a:lnTo>
                      <a:lnTo>
                        <a:pt x="8" y="136"/>
                      </a:lnTo>
                      <a:lnTo>
                        <a:pt x="9" y="134"/>
                      </a:lnTo>
                      <a:lnTo>
                        <a:pt x="10" y="132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47"/>
                      </a:lnTo>
                      <a:lnTo>
                        <a:pt x="11" y="33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191"/>
                <p:cNvSpPr/>
                <p:nvPr/>
              </p:nvSpPr>
              <p:spPr bwMode="auto">
                <a:xfrm>
                  <a:off x="4684713" y="2500313"/>
                  <a:ext cx="4763" cy="8731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161"/>
                    </a:cxn>
                    <a:cxn ang="0">
                      <a:pos x="0" y="161"/>
                    </a:cxn>
                    <a:cxn ang="0">
                      <a:pos x="0" y="163"/>
                    </a:cxn>
                    <a:cxn ang="0">
                      <a:pos x="1" y="164"/>
                    </a:cxn>
                    <a:cxn ang="0">
                      <a:pos x="3" y="165"/>
                    </a:cxn>
                    <a:cxn ang="0">
                      <a:pos x="5" y="166"/>
                    </a:cxn>
                    <a:cxn ang="0">
                      <a:pos x="6" y="165"/>
                    </a:cxn>
                    <a:cxn ang="0">
                      <a:pos x="8" y="164"/>
                    </a:cxn>
                    <a:cxn ang="0">
                      <a:pos x="9" y="163"/>
                    </a:cxn>
                    <a:cxn ang="0">
                      <a:pos x="9" y="161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9" y="3"/>
                    </a:cxn>
                    <a:cxn ang="0">
                      <a:pos x="8" y="1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9" h="166">
                      <a:moveTo>
                        <a:pt x="0" y="5"/>
                      </a:moveTo>
                      <a:lnTo>
                        <a:pt x="0" y="161"/>
                      </a:lnTo>
                      <a:lnTo>
                        <a:pt x="0" y="161"/>
                      </a:lnTo>
                      <a:lnTo>
                        <a:pt x="0" y="163"/>
                      </a:lnTo>
                      <a:lnTo>
                        <a:pt x="1" y="164"/>
                      </a:lnTo>
                      <a:lnTo>
                        <a:pt x="3" y="165"/>
                      </a:lnTo>
                      <a:lnTo>
                        <a:pt x="5" y="166"/>
                      </a:lnTo>
                      <a:lnTo>
                        <a:pt x="6" y="165"/>
                      </a:lnTo>
                      <a:lnTo>
                        <a:pt x="8" y="164"/>
                      </a:lnTo>
                      <a:lnTo>
                        <a:pt x="9" y="163"/>
                      </a:lnTo>
                      <a:lnTo>
                        <a:pt x="9" y="161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192"/>
                <p:cNvSpPr/>
                <p:nvPr/>
              </p:nvSpPr>
              <p:spPr bwMode="auto">
                <a:xfrm>
                  <a:off x="4702175" y="2540000"/>
                  <a:ext cx="7938" cy="69850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3" y="19"/>
                    </a:cxn>
                    <a:cxn ang="0">
                      <a:pos x="1" y="34"/>
                    </a:cxn>
                    <a:cxn ang="0">
                      <a:pos x="0" y="50"/>
                    </a:cxn>
                    <a:cxn ang="0">
                      <a:pos x="0" y="65"/>
                    </a:cxn>
                    <a:cxn ang="0">
                      <a:pos x="1" y="96"/>
                    </a:cxn>
                    <a:cxn ang="0">
                      <a:pos x="1" y="127"/>
                    </a:cxn>
                    <a:cxn ang="0">
                      <a:pos x="1" y="127"/>
                    </a:cxn>
                    <a:cxn ang="0">
                      <a:pos x="2" y="129"/>
                    </a:cxn>
                    <a:cxn ang="0">
                      <a:pos x="3" y="131"/>
                    </a:cxn>
                    <a:cxn ang="0">
                      <a:pos x="4" y="132"/>
                    </a:cxn>
                    <a:cxn ang="0">
                      <a:pos x="6" y="132"/>
                    </a:cxn>
                    <a:cxn ang="0">
                      <a:pos x="7" y="132"/>
                    </a:cxn>
                    <a:cxn ang="0">
                      <a:pos x="9" y="131"/>
                    </a:cxn>
                    <a:cxn ang="0">
                      <a:pos x="10" y="129"/>
                    </a:cxn>
                    <a:cxn ang="0">
                      <a:pos x="10" y="127"/>
                    </a:cxn>
                    <a:cxn ang="0">
                      <a:pos x="10" y="127"/>
                    </a:cxn>
                    <a:cxn ang="0">
                      <a:pos x="10" y="97"/>
                    </a:cxn>
                    <a:cxn ang="0">
                      <a:pos x="9" y="66"/>
                    </a:cxn>
                    <a:cxn ang="0">
                      <a:pos x="9" y="51"/>
                    </a:cxn>
                    <a:cxn ang="0">
                      <a:pos x="10" y="36"/>
                    </a:cxn>
                    <a:cxn ang="0">
                      <a:pos x="12" y="21"/>
                    </a:cxn>
                    <a:cxn ang="0">
                      <a:pos x="15" y="5"/>
                    </a:cxn>
                    <a:cxn ang="0">
                      <a:pos x="15" y="5"/>
                    </a:cxn>
                    <a:cxn ang="0">
                      <a:pos x="15" y="3"/>
                    </a:cxn>
                    <a:cxn ang="0">
                      <a:pos x="14" y="2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7" y="1"/>
                    </a:cxn>
                    <a:cxn ang="0">
                      <a:pos x="6" y="3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15" h="132">
                      <a:moveTo>
                        <a:pt x="6" y="3"/>
                      </a:moveTo>
                      <a:lnTo>
                        <a:pt x="6" y="3"/>
                      </a:lnTo>
                      <a:lnTo>
                        <a:pt x="3" y="19"/>
                      </a:lnTo>
                      <a:lnTo>
                        <a:pt x="1" y="34"/>
                      </a:lnTo>
                      <a:lnTo>
                        <a:pt x="0" y="50"/>
                      </a:lnTo>
                      <a:lnTo>
                        <a:pt x="0" y="65"/>
                      </a:lnTo>
                      <a:lnTo>
                        <a:pt x="1" y="96"/>
                      </a:lnTo>
                      <a:lnTo>
                        <a:pt x="1" y="127"/>
                      </a:lnTo>
                      <a:lnTo>
                        <a:pt x="1" y="127"/>
                      </a:lnTo>
                      <a:lnTo>
                        <a:pt x="2" y="129"/>
                      </a:lnTo>
                      <a:lnTo>
                        <a:pt x="3" y="131"/>
                      </a:lnTo>
                      <a:lnTo>
                        <a:pt x="4" y="132"/>
                      </a:lnTo>
                      <a:lnTo>
                        <a:pt x="6" y="132"/>
                      </a:lnTo>
                      <a:lnTo>
                        <a:pt x="7" y="132"/>
                      </a:lnTo>
                      <a:lnTo>
                        <a:pt x="9" y="131"/>
                      </a:lnTo>
                      <a:lnTo>
                        <a:pt x="10" y="129"/>
                      </a:lnTo>
                      <a:lnTo>
                        <a:pt x="10" y="127"/>
                      </a:lnTo>
                      <a:lnTo>
                        <a:pt x="10" y="127"/>
                      </a:lnTo>
                      <a:lnTo>
                        <a:pt x="10" y="97"/>
                      </a:lnTo>
                      <a:lnTo>
                        <a:pt x="9" y="66"/>
                      </a:lnTo>
                      <a:lnTo>
                        <a:pt x="9" y="51"/>
                      </a:lnTo>
                      <a:lnTo>
                        <a:pt x="10" y="36"/>
                      </a:lnTo>
                      <a:lnTo>
                        <a:pt x="12" y="21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193"/>
                <p:cNvSpPr/>
                <p:nvPr/>
              </p:nvSpPr>
              <p:spPr bwMode="auto">
                <a:xfrm>
                  <a:off x="4727575" y="2568575"/>
                  <a:ext cx="9525" cy="52388"/>
                </a:xfrm>
                <a:custGeom>
                  <a:avLst/>
                  <a:gdLst/>
                  <a:ahLst/>
                  <a:cxnLst>
                    <a:cxn ang="0">
                      <a:pos x="10" y="3"/>
                    </a:cxn>
                    <a:cxn ang="0">
                      <a:pos x="10" y="3"/>
                    </a:cxn>
                    <a:cxn ang="0">
                      <a:pos x="3" y="48"/>
                    </a:cxn>
                    <a:cxn ang="0">
                      <a:pos x="1" y="72"/>
                    </a:cxn>
                    <a:cxn ang="0">
                      <a:pos x="0" y="95"/>
                    </a:cxn>
                    <a:cxn ang="0">
                      <a:pos x="0" y="95"/>
                    </a:cxn>
                    <a:cxn ang="0">
                      <a:pos x="0" y="97"/>
                    </a:cxn>
                    <a:cxn ang="0">
                      <a:pos x="1" y="98"/>
                    </a:cxn>
                    <a:cxn ang="0">
                      <a:pos x="3" y="99"/>
                    </a:cxn>
                    <a:cxn ang="0">
                      <a:pos x="6" y="99"/>
                    </a:cxn>
                    <a:cxn ang="0">
                      <a:pos x="7" y="99"/>
                    </a:cxn>
                    <a:cxn ang="0">
                      <a:pos x="9" y="98"/>
                    </a:cxn>
                    <a:cxn ang="0">
                      <a:pos x="10" y="97"/>
                    </a:cxn>
                    <a:cxn ang="0">
                      <a:pos x="10" y="95"/>
                    </a:cxn>
                    <a:cxn ang="0">
                      <a:pos x="10" y="95"/>
                    </a:cxn>
                    <a:cxn ang="0">
                      <a:pos x="11" y="72"/>
                    </a:cxn>
                    <a:cxn ang="0">
                      <a:pos x="13" y="50"/>
                    </a:cxn>
                    <a:cxn ang="0">
                      <a:pos x="19" y="6"/>
                    </a:cxn>
                    <a:cxn ang="0">
                      <a:pos x="19" y="6"/>
                    </a:cxn>
                    <a:cxn ang="0">
                      <a:pos x="19" y="4"/>
                    </a:cxn>
                    <a:cxn ang="0">
                      <a:pos x="18" y="2"/>
                    </a:cxn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1" y="2"/>
                    </a:cxn>
                    <a:cxn ang="0">
                      <a:pos x="10" y="3"/>
                    </a:cxn>
                    <a:cxn ang="0">
                      <a:pos x="10" y="3"/>
                    </a:cxn>
                  </a:cxnLst>
                  <a:rect l="0" t="0" r="r" b="b"/>
                  <a:pathLst>
                    <a:path w="19" h="99">
                      <a:moveTo>
                        <a:pt x="10" y="3"/>
                      </a:moveTo>
                      <a:lnTo>
                        <a:pt x="10" y="3"/>
                      </a:lnTo>
                      <a:lnTo>
                        <a:pt x="3" y="48"/>
                      </a:lnTo>
                      <a:lnTo>
                        <a:pt x="1" y="72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1" y="98"/>
                      </a:lnTo>
                      <a:lnTo>
                        <a:pt x="3" y="99"/>
                      </a:lnTo>
                      <a:lnTo>
                        <a:pt x="6" y="99"/>
                      </a:lnTo>
                      <a:lnTo>
                        <a:pt x="7" y="99"/>
                      </a:lnTo>
                      <a:lnTo>
                        <a:pt x="9" y="98"/>
                      </a:lnTo>
                      <a:lnTo>
                        <a:pt x="10" y="97"/>
                      </a:lnTo>
                      <a:lnTo>
                        <a:pt x="10" y="95"/>
                      </a:lnTo>
                      <a:lnTo>
                        <a:pt x="10" y="95"/>
                      </a:lnTo>
                      <a:lnTo>
                        <a:pt x="11" y="72"/>
                      </a:lnTo>
                      <a:lnTo>
                        <a:pt x="13" y="50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8" y="2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194"/>
                <p:cNvSpPr/>
                <p:nvPr/>
              </p:nvSpPr>
              <p:spPr bwMode="auto">
                <a:xfrm>
                  <a:off x="4748213" y="2590800"/>
                  <a:ext cx="4763" cy="57150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09"/>
                    </a:cxn>
                    <a:cxn ang="0">
                      <a:pos x="3" y="109"/>
                    </a:cxn>
                    <a:cxn ang="0">
                      <a:pos x="4" y="110"/>
                    </a:cxn>
                    <a:cxn ang="0">
                      <a:pos x="6" y="109"/>
                    </a:cxn>
                    <a:cxn ang="0">
                      <a:pos x="7" y="109"/>
                    </a:cxn>
                    <a:cxn ang="0">
                      <a:pos x="9" y="107"/>
                    </a:cxn>
                    <a:cxn ang="0">
                      <a:pos x="9" y="104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9" y="3"/>
                    </a:cxn>
                    <a:cxn ang="0">
                      <a:pos x="7" y="2"/>
                    </a:cxn>
                    <a:cxn ang="0">
                      <a:pos x="6" y="1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9" h="110">
                      <a:moveTo>
                        <a:pt x="0" y="5"/>
                      </a:move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3" y="109"/>
                      </a:lnTo>
                      <a:lnTo>
                        <a:pt x="4" y="110"/>
                      </a:lnTo>
                      <a:lnTo>
                        <a:pt x="6" y="109"/>
                      </a:lnTo>
                      <a:lnTo>
                        <a:pt x="7" y="109"/>
                      </a:lnTo>
                      <a:lnTo>
                        <a:pt x="9" y="107"/>
                      </a:lnTo>
                      <a:lnTo>
                        <a:pt x="9" y="104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195"/>
                <p:cNvSpPr/>
                <p:nvPr/>
              </p:nvSpPr>
              <p:spPr bwMode="auto">
                <a:xfrm>
                  <a:off x="4641850" y="2751138"/>
                  <a:ext cx="7938" cy="26988"/>
                </a:xfrm>
                <a:custGeom>
                  <a:avLst/>
                  <a:gdLst/>
                  <a:ahLst/>
                  <a:cxnLst>
                    <a:cxn ang="0">
                      <a:pos x="15" y="46"/>
                    </a:cxn>
                    <a:cxn ang="0">
                      <a:pos x="15" y="46"/>
                    </a:cxn>
                    <a:cxn ang="0">
                      <a:pos x="12" y="36"/>
                    </a:cxn>
                    <a:cxn ang="0">
                      <a:pos x="11" y="26"/>
                    </a:cxn>
                    <a:cxn ang="0">
                      <a:pos x="10" y="5"/>
                    </a:cxn>
                    <a:cxn ang="0">
                      <a:pos x="10" y="5"/>
                    </a:cxn>
                    <a:cxn ang="0">
                      <a:pos x="10" y="3"/>
                    </a:cxn>
                    <a:cxn ang="0">
                      <a:pos x="8" y="1"/>
                    </a:cxn>
                    <a:cxn ang="0">
                      <a:pos x="6" y="1"/>
                    </a:cxn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1" y="27"/>
                    </a:cxn>
                    <a:cxn ang="0">
                      <a:pos x="2" y="38"/>
                    </a:cxn>
                    <a:cxn ang="0">
                      <a:pos x="5" y="48"/>
                    </a:cxn>
                    <a:cxn ang="0">
                      <a:pos x="5" y="48"/>
                    </a:cxn>
                    <a:cxn ang="0">
                      <a:pos x="6" y="50"/>
                    </a:cxn>
                    <a:cxn ang="0">
                      <a:pos x="7" y="51"/>
                    </a:cxn>
                    <a:cxn ang="0">
                      <a:pos x="10" y="51"/>
                    </a:cxn>
                    <a:cxn ang="0">
                      <a:pos x="11" y="51"/>
                    </a:cxn>
                    <a:cxn ang="0">
                      <a:pos x="13" y="51"/>
                    </a:cxn>
                    <a:cxn ang="0">
                      <a:pos x="14" y="49"/>
                    </a:cxn>
                    <a:cxn ang="0">
                      <a:pos x="15" y="48"/>
                    </a:cxn>
                    <a:cxn ang="0">
                      <a:pos x="15" y="46"/>
                    </a:cxn>
                    <a:cxn ang="0">
                      <a:pos x="15" y="46"/>
                    </a:cxn>
                  </a:cxnLst>
                  <a:rect l="0" t="0" r="r" b="b"/>
                  <a:pathLst>
                    <a:path w="15" h="51">
                      <a:moveTo>
                        <a:pt x="15" y="46"/>
                      </a:moveTo>
                      <a:lnTo>
                        <a:pt x="15" y="46"/>
                      </a:lnTo>
                      <a:lnTo>
                        <a:pt x="12" y="36"/>
                      </a:lnTo>
                      <a:lnTo>
                        <a:pt x="11" y="26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27"/>
                      </a:lnTo>
                      <a:lnTo>
                        <a:pt x="2" y="38"/>
                      </a:lnTo>
                      <a:lnTo>
                        <a:pt x="5" y="48"/>
                      </a:lnTo>
                      <a:lnTo>
                        <a:pt x="5" y="48"/>
                      </a:lnTo>
                      <a:lnTo>
                        <a:pt x="6" y="50"/>
                      </a:lnTo>
                      <a:lnTo>
                        <a:pt x="7" y="51"/>
                      </a:lnTo>
                      <a:lnTo>
                        <a:pt x="10" y="51"/>
                      </a:lnTo>
                      <a:lnTo>
                        <a:pt x="11" y="51"/>
                      </a:lnTo>
                      <a:lnTo>
                        <a:pt x="13" y="51"/>
                      </a:lnTo>
                      <a:lnTo>
                        <a:pt x="14" y="49"/>
                      </a:lnTo>
                      <a:lnTo>
                        <a:pt x="15" y="48"/>
                      </a:lnTo>
                      <a:lnTo>
                        <a:pt x="15" y="46"/>
                      </a:lnTo>
                      <a:lnTo>
                        <a:pt x="15" y="4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196"/>
                <p:cNvSpPr/>
                <p:nvPr/>
              </p:nvSpPr>
              <p:spPr bwMode="auto">
                <a:xfrm>
                  <a:off x="4675188" y="2751138"/>
                  <a:ext cx="12700" cy="34925"/>
                </a:xfrm>
                <a:custGeom>
                  <a:avLst/>
                  <a:gdLst/>
                  <a:ahLst/>
                  <a:cxnLst>
                    <a:cxn ang="0">
                      <a:pos x="18" y="39"/>
                    </a:cxn>
                    <a:cxn ang="0">
                      <a:pos x="18" y="39"/>
                    </a:cxn>
                    <a:cxn ang="0">
                      <a:pos x="14" y="31"/>
                    </a:cxn>
                    <a:cxn ang="0">
                      <a:pos x="12" y="23"/>
                    </a:cxn>
                    <a:cxn ang="0">
                      <a:pos x="9" y="13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8" y="3"/>
                    </a:cxn>
                    <a:cxn ang="0">
                      <a:pos x="7" y="1"/>
                    </a:cxn>
                    <a:cxn ang="0">
                      <a:pos x="6" y="1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17"/>
                    </a:cxn>
                    <a:cxn ang="0">
                      <a:pos x="1" y="24"/>
                    </a:cxn>
                    <a:cxn ang="0">
                      <a:pos x="3" y="30"/>
                    </a:cxn>
                    <a:cxn ang="0">
                      <a:pos x="3" y="30"/>
                    </a:cxn>
                    <a:cxn ang="0">
                      <a:pos x="6" y="38"/>
                    </a:cxn>
                    <a:cxn ang="0">
                      <a:pos x="9" y="45"/>
                    </a:cxn>
                    <a:cxn ang="0">
                      <a:pos x="13" y="54"/>
                    </a:cxn>
                    <a:cxn ang="0">
                      <a:pos x="14" y="62"/>
                    </a:cxn>
                    <a:cxn ang="0">
                      <a:pos x="14" y="62"/>
                    </a:cxn>
                    <a:cxn ang="0">
                      <a:pos x="15" y="64"/>
                    </a:cxn>
                    <a:cxn ang="0">
                      <a:pos x="16" y="65"/>
                    </a:cxn>
                    <a:cxn ang="0">
                      <a:pos x="18" y="66"/>
                    </a:cxn>
                    <a:cxn ang="0">
                      <a:pos x="19" y="66"/>
                    </a:cxn>
                    <a:cxn ang="0">
                      <a:pos x="21" y="66"/>
                    </a:cxn>
                    <a:cxn ang="0">
                      <a:pos x="22" y="65"/>
                    </a:cxn>
                    <a:cxn ang="0">
                      <a:pos x="23" y="64"/>
                    </a:cxn>
                    <a:cxn ang="0">
                      <a:pos x="24" y="62"/>
                    </a:cxn>
                    <a:cxn ang="0">
                      <a:pos x="24" y="62"/>
                    </a:cxn>
                    <a:cxn ang="0">
                      <a:pos x="23" y="56"/>
                    </a:cxn>
                    <a:cxn ang="0">
                      <a:pos x="22" y="49"/>
                    </a:cxn>
                    <a:cxn ang="0">
                      <a:pos x="18" y="39"/>
                    </a:cxn>
                    <a:cxn ang="0">
                      <a:pos x="18" y="39"/>
                    </a:cxn>
                  </a:cxnLst>
                  <a:rect l="0" t="0" r="r" b="b"/>
                  <a:pathLst>
                    <a:path w="24" h="66">
                      <a:moveTo>
                        <a:pt x="18" y="39"/>
                      </a:moveTo>
                      <a:lnTo>
                        <a:pt x="18" y="39"/>
                      </a:lnTo>
                      <a:lnTo>
                        <a:pt x="14" y="31"/>
                      </a:lnTo>
                      <a:lnTo>
                        <a:pt x="12" y="23"/>
                      </a:lnTo>
                      <a:lnTo>
                        <a:pt x="9" y="13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8" y="3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1" y="24"/>
                      </a:lnTo>
                      <a:lnTo>
                        <a:pt x="3" y="30"/>
                      </a:lnTo>
                      <a:lnTo>
                        <a:pt x="3" y="30"/>
                      </a:lnTo>
                      <a:lnTo>
                        <a:pt x="6" y="38"/>
                      </a:lnTo>
                      <a:lnTo>
                        <a:pt x="9" y="45"/>
                      </a:lnTo>
                      <a:lnTo>
                        <a:pt x="13" y="54"/>
                      </a:lnTo>
                      <a:lnTo>
                        <a:pt x="14" y="62"/>
                      </a:lnTo>
                      <a:lnTo>
                        <a:pt x="14" y="62"/>
                      </a:lnTo>
                      <a:lnTo>
                        <a:pt x="15" y="64"/>
                      </a:lnTo>
                      <a:lnTo>
                        <a:pt x="16" y="65"/>
                      </a:lnTo>
                      <a:lnTo>
                        <a:pt x="18" y="66"/>
                      </a:lnTo>
                      <a:lnTo>
                        <a:pt x="19" y="66"/>
                      </a:lnTo>
                      <a:lnTo>
                        <a:pt x="21" y="66"/>
                      </a:lnTo>
                      <a:lnTo>
                        <a:pt x="22" y="65"/>
                      </a:lnTo>
                      <a:lnTo>
                        <a:pt x="23" y="64"/>
                      </a:lnTo>
                      <a:lnTo>
                        <a:pt x="24" y="62"/>
                      </a:lnTo>
                      <a:lnTo>
                        <a:pt x="24" y="62"/>
                      </a:lnTo>
                      <a:lnTo>
                        <a:pt x="23" y="56"/>
                      </a:lnTo>
                      <a:lnTo>
                        <a:pt x="22" y="49"/>
                      </a:lnTo>
                      <a:lnTo>
                        <a:pt x="18" y="39"/>
                      </a:lnTo>
                      <a:lnTo>
                        <a:pt x="18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197"/>
                <p:cNvSpPr/>
                <p:nvPr/>
              </p:nvSpPr>
              <p:spPr bwMode="auto">
                <a:xfrm>
                  <a:off x="4710113" y="2759075"/>
                  <a:ext cx="9525" cy="44450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9" y="1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24"/>
                    </a:cxn>
                    <a:cxn ang="0">
                      <a:pos x="3" y="44"/>
                    </a:cxn>
                    <a:cxn ang="0">
                      <a:pos x="6" y="63"/>
                    </a:cxn>
                    <a:cxn ang="0">
                      <a:pos x="10" y="82"/>
                    </a:cxn>
                    <a:cxn ang="0">
                      <a:pos x="10" y="82"/>
                    </a:cxn>
                    <a:cxn ang="0">
                      <a:pos x="11" y="84"/>
                    </a:cxn>
                    <a:cxn ang="0">
                      <a:pos x="12" y="85"/>
                    </a:cxn>
                    <a:cxn ang="0">
                      <a:pos x="14" y="85"/>
                    </a:cxn>
                    <a:cxn ang="0">
                      <a:pos x="16" y="85"/>
                    </a:cxn>
                    <a:cxn ang="0">
                      <a:pos x="17" y="84"/>
                    </a:cxn>
                    <a:cxn ang="0">
                      <a:pos x="18" y="83"/>
                    </a:cxn>
                    <a:cxn ang="0">
                      <a:pos x="19" y="82"/>
                    </a:cxn>
                    <a:cxn ang="0">
                      <a:pos x="19" y="80"/>
                    </a:cxn>
                    <a:cxn ang="0">
                      <a:pos x="19" y="80"/>
                    </a:cxn>
                    <a:cxn ang="0">
                      <a:pos x="16" y="61"/>
                    </a:cxn>
                    <a:cxn ang="0">
                      <a:pos x="13" y="43"/>
                    </a:cxn>
                    <a:cxn ang="0">
                      <a:pos x="11" y="24"/>
                    </a:cxn>
                    <a:cxn ang="0">
                      <a:pos x="10" y="4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19" h="85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4"/>
                      </a:lnTo>
                      <a:lnTo>
                        <a:pt x="3" y="44"/>
                      </a:lnTo>
                      <a:lnTo>
                        <a:pt x="6" y="63"/>
                      </a:lnTo>
                      <a:lnTo>
                        <a:pt x="10" y="82"/>
                      </a:lnTo>
                      <a:lnTo>
                        <a:pt x="10" y="82"/>
                      </a:lnTo>
                      <a:lnTo>
                        <a:pt x="11" y="84"/>
                      </a:lnTo>
                      <a:lnTo>
                        <a:pt x="12" y="85"/>
                      </a:lnTo>
                      <a:lnTo>
                        <a:pt x="14" y="85"/>
                      </a:lnTo>
                      <a:lnTo>
                        <a:pt x="16" y="85"/>
                      </a:lnTo>
                      <a:lnTo>
                        <a:pt x="17" y="84"/>
                      </a:lnTo>
                      <a:lnTo>
                        <a:pt x="18" y="83"/>
                      </a:lnTo>
                      <a:lnTo>
                        <a:pt x="19" y="82"/>
                      </a:lnTo>
                      <a:lnTo>
                        <a:pt x="19" y="80"/>
                      </a:lnTo>
                      <a:lnTo>
                        <a:pt x="19" y="80"/>
                      </a:lnTo>
                      <a:lnTo>
                        <a:pt x="16" y="61"/>
                      </a:lnTo>
                      <a:lnTo>
                        <a:pt x="13" y="43"/>
                      </a:lnTo>
                      <a:lnTo>
                        <a:pt x="11" y="24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198"/>
                <p:cNvSpPr/>
                <p:nvPr/>
              </p:nvSpPr>
              <p:spPr bwMode="auto">
                <a:xfrm>
                  <a:off x="4416425" y="2370138"/>
                  <a:ext cx="15875" cy="106363"/>
                </a:xfrm>
                <a:custGeom>
                  <a:avLst/>
                  <a:gdLst/>
                  <a:ahLst/>
                  <a:cxnLst>
                    <a:cxn ang="0">
                      <a:pos x="19" y="3"/>
                    </a:cxn>
                    <a:cxn ang="0">
                      <a:pos x="19" y="3"/>
                    </a:cxn>
                    <a:cxn ang="0">
                      <a:pos x="14" y="24"/>
                    </a:cxn>
                    <a:cxn ang="0">
                      <a:pos x="13" y="34"/>
                    </a:cxn>
                    <a:cxn ang="0">
                      <a:pos x="13" y="45"/>
                    </a:cxn>
                    <a:cxn ang="0">
                      <a:pos x="13" y="98"/>
                    </a:cxn>
                    <a:cxn ang="0">
                      <a:pos x="13" y="98"/>
                    </a:cxn>
                    <a:cxn ang="0">
                      <a:pos x="13" y="124"/>
                    </a:cxn>
                    <a:cxn ang="0">
                      <a:pos x="12" y="136"/>
                    </a:cxn>
                    <a:cxn ang="0">
                      <a:pos x="10" y="149"/>
                    </a:cxn>
                    <a:cxn ang="0">
                      <a:pos x="10" y="149"/>
                    </a:cxn>
                    <a:cxn ang="0">
                      <a:pos x="4" y="171"/>
                    </a:cxn>
                    <a:cxn ang="0">
                      <a:pos x="2" y="183"/>
                    </a:cxn>
                    <a:cxn ang="0">
                      <a:pos x="0" y="194"/>
                    </a:cxn>
                    <a:cxn ang="0">
                      <a:pos x="0" y="194"/>
                    </a:cxn>
                    <a:cxn ang="0">
                      <a:pos x="1" y="196"/>
                    </a:cxn>
                    <a:cxn ang="0">
                      <a:pos x="2" y="197"/>
                    </a:cxn>
                    <a:cxn ang="0">
                      <a:pos x="3" y="198"/>
                    </a:cxn>
                    <a:cxn ang="0">
                      <a:pos x="5" y="199"/>
                    </a:cxn>
                    <a:cxn ang="0">
                      <a:pos x="6" y="198"/>
                    </a:cxn>
                    <a:cxn ang="0">
                      <a:pos x="8" y="197"/>
                    </a:cxn>
                    <a:cxn ang="0">
                      <a:pos x="9" y="196"/>
                    </a:cxn>
                    <a:cxn ang="0">
                      <a:pos x="10" y="194"/>
                    </a:cxn>
                    <a:cxn ang="0">
                      <a:pos x="10" y="194"/>
                    </a:cxn>
                    <a:cxn ang="0">
                      <a:pos x="11" y="182"/>
                    </a:cxn>
                    <a:cxn ang="0">
                      <a:pos x="14" y="169"/>
                    </a:cxn>
                    <a:cxn ang="0">
                      <a:pos x="20" y="144"/>
                    </a:cxn>
                    <a:cxn ang="0">
                      <a:pos x="20" y="144"/>
                    </a:cxn>
                    <a:cxn ang="0">
                      <a:pos x="22" y="135"/>
                    </a:cxn>
                    <a:cxn ang="0">
                      <a:pos x="22" y="125"/>
                    </a:cxn>
                    <a:cxn ang="0">
                      <a:pos x="22" y="105"/>
                    </a:cxn>
                    <a:cxn ang="0">
                      <a:pos x="22" y="105"/>
                    </a:cxn>
                    <a:cxn ang="0">
                      <a:pos x="22" y="80"/>
                    </a:cxn>
                    <a:cxn ang="0">
                      <a:pos x="22" y="55"/>
                    </a:cxn>
                    <a:cxn ang="0">
                      <a:pos x="23" y="31"/>
                    </a:cxn>
                    <a:cxn ang="0">
                      <a:pos x="25" y="18"/>
                    </a:cxn>
                    <a:cxn ang="0">
                      <a:pos x="29" y="6"/>
                    </a:cxn>
                    <a:cxn ang="0">
                      <a:pos x="29" y="6"/>
                    </a:cxn>
                    <a:cxn ang="0">
                      <a:pos x="29" y="4"/>
                    </a:cxn>
                    <a:cxn ang="0">
                      <a:pos x="28" y="2"/>
                    </a:cxn>
                    <a:cxn ang="0">
                      <a:pos x="27" y="1"/>
                    </a:cxn>
                    <a:cxn ang="0">
                      <a:pos x="24" y="0"/>
                    </a:cxn>
                    <a:cxn ang="0">
                      <a:pos x="23" y="0"/>
                    </a:cxn>
                    <a:cxn ang="0">
                      <a:pos x="21" y="0"/>
                    </a:cxn>
                    <a:cxn ang="0">
                      <a:pos x="20" y="2"/>
                    </a:cxn>
                    <a:cxn ang="0">
                      <a:pos x="19" y="3"/>
                    </a:cxn>
                    <a:cxn ang="0">
                      <a:pos x="19" y="3"/>
                    </a:cxn>
                  </a:cxnLst>
                  <a:rect l="0" t="0" r="r" b="b"/>
                  <a:pathLst>
                    <a:path w="29" h="199">
                      <a:moveTo>
                        <a:pt x="19" y="3"/>
                      </a:moveTo>
                      <a:lnTo>
                        <a:pt x="19" y="3"/>
                      </a:lnTo>
                      <a:lnTo>
                        <a:pt x="14" y="24"/>
                      </a:lnTo>
                      <a:lnTo>
                        <a:pt x="13" y="34"/>
                      </a:lnTo>
                      <a:lnTo>
                        <a:pt x="13" y="45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124"/>
                      </a:lnTo>
                      <a:lnTo>
                        <a:pt x="12" y="136"/>
                      </a:lnTo>
                      <a:lnTo>
                        <a:pt x="10" y="149"/>
                      </a:lnTo>
                      <a:lnTo>
                        <a:pt x="10" y="149"/>
                      </a:lnTo>
                      <a:lnTo>
                        <a:pt x="4" y="171"/>
                      </a:lnTo>
                      <a:lnTo>
                        <a:pt x="2" y="183"/>
                      </a:lnTo>
                      <a:lnTo>
                        <a:pt x="0" y="194"/>
                      </a:lnTo>
                      <a:lnTo>
                        <a:pt x="0" y="194"/>
                      </a:lnTo>
                      <a:lnTo>
                        <a:pt x="1" y="196"/>
                      </a:lnTo>
                      <a:lnTo>
                        <a:pt x="2" y="197"/>
                      </a:lnTo>
                      <a:lnTo>
                        <a:pt x="3" y="198"/>
                      </a:lnTo>
                      <a:lnTo>
                        <a:pt x="5" y="199"/>
                      </a:lnTo>
                      <a:lnTo>
                        <a:pt x="6" y="198"/>
                      </a:lnTo>
                      <a:lnTo>
                        <a:pt x="8" y="197"/>
                      </a:lnTo>
                      <a:lnTo>
                        <a:pt x="9" y="196"/>
                      </a:lnTo>
                      <a:lnTo>
                        <a:pt x="10" y="194"/>
                      </a:lnTo>
                      <a:lnTo>
                        <a:pt x="10" y="194"/>
                      </a:lnTo>
                      <a:lnTo>
                        <a:pt x="11" y="182"/>
                      </a:lnTo>
                      <a:lnTo>
                        <a:pt x="14" y="169"/>
                      </a:lnTo>
                      <a:lnTo>
                        <a:pt x="20" y="144"/>
                      </a:lnTo>
                      <a:lnTo>
                        <a:pt x="20" y="144"/>
                      </a:lnTo>
                      <a:lnTo>
                        <a:pt x="22" y="135"/>
                      </a:lnTo>
                      <a:lnTo>
                        <a:pt x="22" y="125"/>
                      </a:lnTo>
                      <a:lnTo>
                        <a:pt x="22" y="105"/>
                      </a:lnTo>
                      <a:lnTo>
                        <a:pt x="22" y="105"/>
                      </a:lnTo>
                      <a:lnTo>
                        <a:pt x="22" y="80"/>
                      </a:lnTo>
                      <a:lnTo>
                        <a:pt x="22" y="55"/>
                      </a:lnTo>
                      <a:lnTo>
                        <a:pt x="23" y="31"/>
                      </a:lnTo>
                      <a:lnTo>
                        <a:pt x="25" y="18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9" y="4"/>
                      </a:lnTo>
                      <a:lnTo>
                        <a:pt x="28" y="2"/>
                      </a:lnTo>
                      <a:lnTo>
                        <a:pt x="27" y="1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20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199"/>
                <p:cNvSpPr/>
                <p:nvPr/>
              </p:nvSpPr>
              <p:spPr bwMode="auto">
                <a:xfrm>
                  <a:off x="4464050" y="2424113"/>
                  <a:ext cx="19050" cy="88900"/>
                </a:xfrm>
                <a:custGeom>
                  <a:avLst/>
                  <a:gdLst/>
                  <a:ahLst/>
                  <a:cxnLst>
                    <a:cxn ang="0">
                      <a:pos x="26" y="3"/>
                    </a:cxn>
                    <a:cxn ang="0">
                      <a:pos x="26" y="3"/>
                    </a:cxn>
                    <a:cxn ang="0">
                      <a:pos x="18" y="42"/>
                    </a:cxn>
                    <a:cxn ang="0">
                      <a:pos x="11" y="83"/>
                    </a:cxn>
                    <a:cxn ang="0">
                      <a:pos x="6" y="123"/>
                    </a:cxn>
                    <a:cxn ang="0">
                      <a:pos x="0" y="162"/>
                    </a:cxn>
                    <a:cxn ang="0">
                      <a:pos x="0" y="162"/>
                    </a:cxn>
                    <a:cxn ang="0">
                      <a:pos x="0" y="164"/>
                    </a:cxn>
                    <a:cxn ang="0">
                      <a:pos x="2" y="166"/>
                    </a:cxn>
                    <a:cxn ang="0">
                      <a:pos x="3" y="167"/>
                    </a:cxn>
                    <a:cxn ang="0">
                      <a:pos x="5" y="167"/>
                    </a:cxn>
                    <a:cxn ang="0">
                      <a:pos x="8" y="166"/>
                    </a:cxn>
                    <a:cxn ang="0">
                      <a:pos x="10" y="164"/>
                    </a:cxn>
                    <a:cxn ang="0">
                      <a:pos x="10" y="162"/>
                    </a:cxn>
                    <a:cxn ang="0">
                      <a:pos x="10" y="162"/>
                    </a:cxn>
                    <a:cxn ang="0">
                      <a:pos x="15" y="123"/>
                    </a:cxn>
                    <a:cxn ang="0">
                      <a:pos x="20" y="84"/>
                    </a:cxn>
                    <a:cxn ang="0">
                      <a:pos x="26" y="45"/>
                    </a:cxn>
                    <a:cxn ang="0">
                      <a:pos x="36" y="6"/>
                    </a:cxn>
                    <a:cxn ang="0">
                      <a:pos x="36" y="6"/>
                    </a:cxn>
                    <a:cxn ang="0">
                      <a:pos x="36" y="4"/>
                    </a:cxn>
                    <a:cxn ang="0">
                      <a:pos x="35" y="2"/>
                    </a:cxn>
                    <a:cxn ang="0">
                      <a:pos x="34" y="1"/>
                    </a:cxn>
                    <a:cxn ang="0">
                      <a:pos x="31" y="0"/>
                    </a:cxn>
                    <a:cxn ang="0">
                      <a:pos x="29" y="0"/>
                    </a:cxn>
                    <a:cxn ang="0">
                      <a:pos x="28" y="0"/>
                    </a:cxn>
                    <a:cxn ang="0">
                      <a:pos x="26" y="1"/>
                    </a:cxn>
                    <a:cxn ang="0">
                      <a:pos x="26" y="3"/>
                    </a:cxn>
                    <a:cxn ang="0">
                      <a:pos x="26" y="3"/>
                    </a:cxn>
                  </a:cxnLst>
                  <a:rect l="0" t="0" r="r" b="b"/>
                  <a:pathLst>
                    <a:path w="36" h="167">
                      <a:moveTo>
                        <a:pt x="26" y="3"/>
                      </a:moveTo>
                      <a:lnTo>
                        <a:pt x="26" y="3"/>
                      </a:lnTo>
                      <a:lnTo>
                        <a:pt x="18" y="42"/>
                      </a:lnTo>
                      <a:lnTo>
                        <a:pt x="11" y="83"/>
                      </a:lnTo>
                      <a:lnTo>
                        <a:pt x="6" y="123"/>
                      </a:lnTo>
                      <a:lnTo>
                        <a:pt x="0" y="162"/>
                      </a:lnTo>
                      <a:lnTo>
                        <a:pt x="0" y="162"/>
                      </a:lnTo>
                      <a:lnTo>
                        <a:pt x="0" y="164"/>
                      </a:lnTo>
                      <a:lnTo>
                        <a:pt x="2" y="166"/>
                      </a:lnTo>
                      <a:lnTo>
                        <a:pt x="3" y="167"/>
                      </a:lnTo>
                      <a:lnTo>
                        <a:pt x="5" y="167"/>
                      </a:lnTo>
                      <a:lnTo>
                        <a:pt x="8" y="166"/>
                      </a:lnTo>
                      <a:lnTo>
                        <a:pt x="10" y="164"/>
                      </a:lnTo>
                      <a:lnTo>
                        <a:pt x="10" y="162"/>
                      </a:lnTo>
                      <a:lnTo>
                        <a:pt x="10" y="162"/>
                      </a:lnTo>
                      <a:lnTo>
                        <a:pt x="15" y="123"/>
                      </a:lnTo>
                      <a:lnTo>
                        <a:pt x="20" y="84"/>
                      </a:lnTo>
                      <a:lnTo>
                        <a:pt x="26" y="45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6" y="1"/>
                      </a:lnTo>
                      <a:lnTo>
                        <a:pt x="26" y="3"/>
                      </a:lnTo>
                      <a:lnTo>
                        <a:pt x="26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200"/>
                <p:cNvSpPr/>
                <p:nvPr/>
              </p:nvSpPr>
              <p:spPr bwMode="auto">
                <a:xfrm>
                  <a:off x="4521200" y="2484438"/>
                  <a:ext cx="17463" cy="95250"/>
                </a:xfrm>
                <a:custGeom>
                  <a:avLst/>
                  <a:gdLst/>
                  <a:ahLst/>
                  <a:cxnLst>
                    <a:cxn ang="0">
                      <a:pos x="26" y="5"/>
                    </a:cxn>
                    <a:cxn ang="0">
                      <a:pos x="26" y="5"/>
                    </a:cxn>
                    <a:cxn ang="0">
                      <a:pos x="25" y="26"/>
                    </a:cxn>
                    <a:cxn ang="0">
                      <a:pos x="23" y="46"/>
                    </a:cxn>
                    <a:cxn ang="0">
                      <a:pos x="20" y="67"/>
                    </a:cxn>
                    <a:cxn ang="0">
                      <a:pos x="14" y="88"/>
                    </a:cxn>
                    <a:cxn ang="0">
                      <a:pos x="14" y="88"/>
                    </a:cxn>
                    <a:cxn ang="0">
                      <a:pos x="11" y="98"/>
                    </a:cxn>
                    <a:cxn ang="0">
                      <a:pos x="9" y="109"/>
                    </a:cxn>
                    <a:cxn ang="0">
                      <a:pos x="6" y="131"/>
                    </a:cxn>
                    <a:cxn ang="0">
                      <a:pos x="3" y="153"/>
                    </a:cxn>
                    <a:cxn ang="0">
                      <a:pos x="0" y="174"/>
                    </a:cxn>
                    <a:cxn ang="0">
                      <a:pos x="0" y="174"/>
                    </a:cxn>
                    <a:cxn ang="0">
                      <a:pos x="0" y="176"/>
                    </a:cxn>
                    <a:cxn ang="0">
                      <a:pos x="1" y="177"/>
                    </a:cxn>
                    <a:cxn ang="0">
                      <a:pos x="4" y="179"/>
                    </a:cxn>
                    <a:cxn ang="0">
                      <a:pos x="6" y="179"/>
                    </a:cxn>
                    <a:cxn ang="0">
                      <a:pos x="7" y="179"/>
                    </a:cxn>
                    <a:cxn ang="0">
                      <a:pos x="8" y="178"/>
                    </a:cxn>
                    <a:cxn ang="0">
                      <a:pos x="9" y="176"/>
                    </a:cxn>
                    <a:cxn ang="0">
                      <a:pos x="9" y="176"/>
                    </a:cxn>
                    <a:cxn ang="0">
                      <a:pos x="12" y="155"/>
                    </a:cxn>
                    <a:cxn ang="0">
                      <a:pos x="15" y="133"/>
                    </a:cxn>
                    <a:cxn ang="0">
                      <a:pos x="18" y="111"/>
                    </a:cxn>
                    <a:cxn ang="0">
                      <a:pos x="24" y="91"/>
                    </a:cxn>
                    <a:cxn ang="0">
                      <a:pos x="24" y="91"/>
                    </a:cxn>
                    <a:cxn ang="0">
                      <a:pos x="28" y="69"/>
                    </a:cxn>
                    <a:cxn ang="0">
                      <a:pos x="32" y="48"/>
                    </a:cxn>
                    <a:cxn ang="0">
                      <a:pos x="34" y="27"/>
                    </a:cxn>
                    <a:cxn ang="0">
                      <a:pos x="35" y="5"/>
                    </a:cxn>
                    <a:cxn ang="0">
                      <a:pos x="35" y="5"/>
                    </a:cxn>
                    <a:cxn ang="0">
                      <a:pos x="34" y="3"/>
                    </a:cxn>
                    <a:cxn ang="0">
                      <a:pos x="33" y="1"/>
                    </a:cxn>
                    <a:cxn ang="0">
                      <a:pos x="32" y="0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27" y="1"/>
                    </a:cxn>
                    <a:cxn ang="0">
                      <a:pos x="26" y="3"/>
                    </a:cxn>
                    <a:cxn ang="0">
                      <a:pos x="26" y="5"/>
                    </a:cxn>
                    <a:cxn ang="0">
                      <a:pos x="26" y="5"/>
                    </a:cxn>
                  </a:cxnLst>
                  <a:rect l="0" t="0" r="r" b="b"/>
                  <a:pathLst>
                    <a:path w="35" h="179">
                      <a:moveTo>
                        <a:pt x="26" y="5"/>
                      </a:moveTo>
                      <a:lnTo>
                        <a:pt x="26" y="5"/>
                      </a:lnTo>
                      <a:lnTo>
                        <a:pt x="25" y="26"/>
                      </a:lnTo>
                      <a:lnTo>
                        <a:pt x="23" y="46"/>
                      </a:lnTo>
                      <a:lnTo>
                        <a:pt x="20" y="67"/>
                      </a:lnTo>
                      <a:lnTo>
                        <a:pt x="14" y="88"/>
                      </a:lnTo>
                      <a:lnTo>
                        <a:pt x="14" y="88"/>
                      </a:lnTo>
                      <a:lnTo>
                        <a:pt x="11" y="98"/>
                      </a:lnTo>
                      <a:lnTo>
                        <a:pt x="9" y="109"/>
                      </a:lnTo>
                      <a:lnTo>
                        <a:pt x="6" y="131"/>
                      </a:lnTo>
                      <a:lnTo>
                        <a:pt x="3" y="153"/>
                      </a:lnTo>
                      <a:lnTo>
                        <a:pt x="0" y="174"/>
                      </a:lnTo>
                      <a:lnTo>
                        <a:pt x="0" y="174"/>
                      </a:lnTo>
                      <a:lnTo>
                        <a:pt x="0" y="176"/>
                      </a:lnTo>
                      <a:lnTo>
                        <a:pt x="1" y="177"/>
                      </a:lnTo>
                      <a:lnTo>
                        <a:pt x="4" y="179"/>
                      </a:lnTo>
                      <a:lnTo>
                        <a:pt x="6" y="179"/>
                      </a:lnTo>
                      <a:lnTo>
                        <a:pt x="7" y="179"/>
                      </a:lnTo>
                      <a:lnTo>
                        <a:pt x="8" y="178"/>
                      </a:lnTo>
                      <a:lnTo>
                        <a:pt x="9" y="176"/>
                      </a:lnTo>
                      <a:lnTo>
                        <a:pt x="9" y="176"/>
                      </a:lnTo>
                      <a:lnTo>
                        <a:pt x="12" y="155"/>
                      </a:lnTo>
                      <a:lnTo>
                        <a:pt x="15" y="133"/>
                      </a:lnTo>
                      <a:lnTo>
                        <a:pt x="18" y="111"/>
                      </a:lnTo>
                      <a:lnTo>
                        <a:pt x="24" y="91"/>
                      </a:lnTo>
                      <a:lnTo>
                        <a:pt x="24" y="91"/>
                      </a:lnTo>
                      <a:lnTo>
                        <a:pt x="28" y="69"/>
                      </a:lnTo>
                      <a:lnTo>
                        <a:pt x="32" y="48"/>
                      </a:lnTo>
                      <a:lnTo>
                        <a:pt x="34" y="27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3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7" y="1"/>
                      </a:lnTo>
                      <a:lnTo>
                        <a:pt x="26" y="3"/>
                      </a:lnTo>
                      <a:lnTo>
                        <a:pt x="26" y="5"/>
                      </a:lnTo>
                      <a:lnTo>
                        <a:pt x="26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201"/>
                <p:cNvSpPr/>
                <p:nvPr/>
              </p:nvSpPr>
              <p:spPr bwMode="auto">
                <a:xfrm>
                  <a:off x="4570413" y="2508250"/>
                  <a:ext cx="12700" cy="41275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12" y="3"/>
                    </a:cxn>
                    <a:cxn ang="0">
                      <a:pos x="8" y="21"/>
                    </a:cxn>
                    <a:cxn ang="0">
                      <a:pos x="6" y="38"/>
                    </a:cxn>
                    <a:cxn ang="0">
                      <a:pos x="3" y="56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6"/>
                    </a:cxn>
                    <a:cxn ang="0">
                      <a:pos x="1" y="77"/>
                    </a:cxn>
                    <a:cxn ang="0">
                      <a:pos x="2" y="78"/>
                    </a:cxn>
                    <a:cxn ang="0">
                      <a:pos x="3" y="79"/>
                    </a:cxn>
                    <a:cxn ang="0">
                      <a:pos x="5" y="79"/>
                    </a:cxn>
                    <a:cxn ang="0">
                      <a:pos x="7" y="79"/>
                    </a:cxn>
                    <a:cxn ang="0">
                      <a:pos x="8" y="78"/>
                    </a:cxn>
                    <a:cxn ang="0">
                      <a:pos x="9" y="76"/>
                    </a:cxn>
                    <a:cxn ang="0">
                      <a:pos x="9" y="76"/>
                    </a:cxn>
                    <a:cxn ang="0">
                      <a:pos x="12" y="58"/>
                    </a:cxn>
                    <a:cxn ang="0">
                      <a:pos x="14" y="40"/>
                    </a:cxn>
                    <a:cxn ang="0">
                      <a:pos x="17" y="23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4"/>
                    </a:cxn>
                    <a:cxn ang="0">
                      <a:pos x="22" y="2"/>
                    </a:cxn>
                    <a:cxn ang="0">
                      <a:pos x="21" y="1"/>
                    </a:cxn>
                    <a:cxn ang="0">
                      <a:pos x="19" y="0"/>
                    </a:cxn>
                    <a:cxn ang="0">
                      <a:pos x="16" y="0"/>
                    </a:cxn>
                    <a:cxn ang="0">
                      <a:pos x="15" y="0"/>
                    </a:cxn>
                    <a:cxn ang="0">
                      <a:pos x="13" y="1"/>
                    </a:cxn>
                    <a:cxn ang="0">
                      <a:pos x="12" y="3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22" h="79">
                      <a:moveTo>
                        <a:pt x="12" y="3"/>
                      </a:moveTo>
                      <a:lnTo>
                        <a:pt x="12" y="3"/>
                      </a:lnTo>
                      <a:lnTo>
                        <a:pt x="8" y="21"/>
                      </a:lnTo>
                      <a:lnTo>
                        <a:pt x="6" y="38"/>
                      </a:lnTo>
                      <a:lnTo>
                        <a:pt x="3" y="56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6"/>
                      </a:lnTo>
                      <a:lnTo>
                        <a:pt x="1" y="77"/>
                      </a:lnTo>
                      <a:lnTo>
                        <a:pt x="2" y="78"/>
                      </a:lnTo>
                      <a:lnTo>
                        <a:pt x="3" y="79"/>
                      </a:lnTo>
                      <a:lnTo>
                        <a:pt x="5" y="79"/>
                      </a:lnTo>
                      <a:lnTo>
                        <a:pt x="7" y="79"/>
                      </a:lnTo>
                      <a:lnTo>
                        <a:pt x="8" y="78"/>
                      </a:lnTo>
                      <a:lnTo>
                        <a:pt x="9" y="76"/>
                      </a:lnTo>
                      <a:lnTo>
                        <a:pt x="9" y="76"/>
                      </a:lnTo>
                      <a:lnTo>
                        <a:pt x="12" y="58"/>
                      </a:lnTo>
                      <a:lnTo>
                        <a:pt x="14" y="40"/>
                      </a:lnTo>
                      <a:lnTo>
                        <a:pt x="17" y="23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12" y="3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202"/>
                <p:cNvSpPr/>
                <p:nvPr/>
              </p:nvSpPr>
              <p:spPr bwMode="auto">
                <a:xfrm>
                  <a:off x="4603750" y="2557463"/>
                  <a:ext cx="15875" cy="46038"/>
                </a:xfrm>
                <a:custGeom>
                  <a:avLst/>
                  <a:gdLst/>
                  <a:ahLst/>
                  <a:cxnLst>
                    <a:cxn ang="0">
                      <a:pos x="20" y="3"/>
                    </a:cxn>
                    <a:cxn ang="0">
                      <a:pos x="20" y="3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81"/>
                    </a:cxn>
                    <a:cxn ang="0">
                      <a:pos x="1" y="83"/>
                    </a:cxn>
                    <a:cxn ang="0">
                      <a:pos x="2" y="84"/>
                    </a:cxn>
                    <a:cxn ang="0">
                      <a:pos x="4" y="85"/>
                    </a:cxn>
                    <a:cxn ang="0">
                      <a:pos x="5" y="85"/>
                    </a:cxn>
                    <a:cxn ang="0">
                      <a:pos x="7" y="85"/>
                    </a:cxn>
                    <a:cxn ang="0">
                      <a:pos x="8" y="84"/>
                    </a:cxn>
                    <a:cxn ang="0">
                      <a:pos x="9" y="82"/>
                    </a:cxn>
                    <a:cxn ang="0">
                      <a:pos x="9" y="82"/>
                    </a:cxn>
                    <a:cxn ang="0">
                      <a:pos x="28" y="5"/>
                    </a:cxn>
                    <a:cxn ang="0">
                      <a:pos x="28" y="5"/>
                    </a:cxn>
                    <a:cxn ang="0">
                      <a:pos x="29" y="3"/>
                    </a:cxn>
                    <a:cxn ang="0">
                      <a:pos x="28" y="2"/>
                    </a:cxn>
                    <a:cxn ang="0">
                      <a:pos x="27" y="1"/>
                    </a:cxn>
                    <a:cxn ang="0">
                      <a:pos x="25" y="0"/>
                    </a:cxn>
                    <a:cxn ang="0">
                      <a:pos x="23" y="0"/>
                    </a:cxn>
                    <a:cxn ang="0">
                      <a:pos x="22" y="0"/>
                    </a:cxn>
                    <a:cxn ang="0">
                      <a:pos x="20" y="1"/>
                    </a:cxn>
                    <a:cxn ang="0">
                      <a:pos x="20" y="3"/>
                    </a:cxn>
                    <a:cxn ang="0">
                      <a:pos x="20" y="3"/>
                    </a:cxn>
                  </a:cxnLst>
                  <a:rect l="0" t="0" r="r" b="b"/>
                  <a:pathLst>
                    <a:path w="29" h="85">
                      <a:moveTo>
                        <a:pt x="20" y="3"/>
                      </a:moveTo>
                      <a:lnTo>
                        <a:pt x="20" y="3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3"/>
                      </a:lnTo>
                      <a:lnTo>
                        <a:pt x="2" y="84"/>
                      </a:lnTo>
                      <a:lnTo>
                        <a:pt x="4" y="85"/>
                      </a:lnTo>
                      <a:lnTo>
                        <a:pt x="5" y="85"/>
                      </a:lnTo>
                      <a:lnTo>
                        <a:pt x="7" y="85"/>
                      </a:lnTo>
                      <a:lnTo>
                        <a:pt x="8" y="84"/>
                      </a:lnTo>
                      <a:lnTo>
                        <a:pt x="9" y="82"/>
                      </a:lnTo>
                      <a:lnTo>
                        <a:pt x="9" y="82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9" y="3"/>
                      </a:lnTo>
                      <a:lnTo>
                        <a:pt x="28" y="2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0" y="1"/>
                      </a:lnTo>
                      <a:lnTo>
                        <a:pt x="20" y="3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203"/>
                <p:cNvSpPr/>
                <p:nvPr/>
              </p:nvSpPr>
              <p:spPr bwMode="auto">
                <a:xfrm>
                  <a:off x="4687888" y="2668588"/>
                  <a:ext cx="15875" cy="61913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19" y="4"/>
                    </a:cxn>
                    <a:cxn ang="0">
                      <a:pos x="19" y="12"/>
                    </a:cxn>
                    <a:cxn ang="0">
                      <a:pos x="17" y="19"/>
                    </a:cxn>
                    <a:cxn ang="0">
                      <a:pos x="12" y="35"/>
                    </a:cxn>
                    <a:cxn ang="0">
                      <a:pos x="8" y="50"/>
                    </a:cxn>
                    <a:cxn ang="0">
                      <a:pos x="7" y="58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76"/>
                    </a:cxn>
                    <a:cxn ang="0">
                      <a:pos x="5" y="89"/>
                    </a:cxn>
                    <a:cxn ang="0">
                      <a:pos x="4" y="99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0" y="113"/>
                    </a:cxn>
                    <a:cxn ang="0">
                      <a:pos x="1" y="116"/>
                    </a:cxn>
                    <a:cxn ang="0">
                      <a:pos x="3" y="116"/>
                    </a:cxn>
                    <a:cxn ang="0">
                      <a:pos x="6" y="116"/>
                    </a:cxn>
                    <a:cxn ang="0">
                      <a:pos x="8" y="114"/>
                    </a:cxn>
                    <a:cxn ang="0">
                      <a:pos x="9" y="112"/>
                    </a:cxn>
                    <a:cxn ang="0">
                      <a:pos x="9" y="112"/>
                    </a:cxn>
                    <a:cxn ang="0">
                      <a:pos x="12" y="102"/>
                    </a:cxn>
                    <a:cxn ang="0">
                      <a:pos x="14" y="92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5" y="70"/>
                    </a:cxn>
                    <a:cxn ang="0">
                      <a:pos x="17" y="62"/>
                    </a:cxn>
                    <a:cxn ang="0">
                      <a:pos x="18" y="54"/>
                    </a:cxn>
                    <a:cxn ang="0">
                      <a:pos x="22" y="37"/>
                    </a:cxn>
                    <a:cxn ang="0">
                      <a:pos x="26" y="20"/>
                    </a:cxn>
                    <a:cxn ang="0">
                      <a:pos x="28" y="12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8" y="2"/>
                    </a:cxn>
                    <a:cxn ang="0">
                      <a:pos x="27" y="1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2" y="0"/>
                    </a:cxn>
                    <a:cxn ang="0">
                      <a:pos x="21" y="1"/>
                    </a:cxn>
                    <a:cxn ang="0">
                      <a:pos x="20" y="2"/>
                    </a:cxn>
                    <a:cxn ang="0">
                      <a:pos x="19" y="4"/>
                    </a:cxn>
                    <a:cxn ang="0">
                      <a:pos x="19" y="4"/>
                    </a:cxn>
                  </a:cxnLst>
                  <a:rect l="0" t="0" r="r" b="b"/>
                  <a:pathLst>
                    <a:path w="29" h="116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19" y="12"/>
                      </a:lnTo>
                      <a:lnTo>
                        <a:pt x="17" y="19"/>
                      </a:lnTo>
                      <a:lnTo>
                        <a:pt x="12" y="35"/>
                      </a:lnTo>
                      <a:lnTo>
                        <a:pt x="8" y="50"/>
                      </a:lnTo>
                      <a:lnTo>
                        <a:pt x="7" y="58"/>
                      </a:lnTo>
                      <a:lnTo>
                        <a:pt x="6" y="65"/>
                      </a:lnTo>
                      <a:lnTo>
                        <a:pt x="6" y="65"/>
                      </a:lnTo>
                      <a:lnTo>
                        <a:pt x="6" y="76"/>
                      </a:lnTo>
                      <a:lnTo>
                        <a:pt x="5" y="89"/>
                      </a:lnTo>
                      <a:lnTo>
                        <a:pt x="4" y="99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0" y="113"/>
                      </a:lnTo>
                      <a:lnTo>
                        <a:pt x="1" y="116"/>
                      </a:lnTo>
                      <a:lnTo>
                        <a:pt x="3" y="116"/>
                      </a:lnTo>
                      <a:lnTo>
                        <a:pt x="6" y="116"/>
                      </a:lnTo>
                      <a:lnTo>
                        <a:pt x="8" y="114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12" y="102"/>
                      </a:lnTo>
                      <a:lnTo>
                        <a:pt x="14" y="92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5" y="70"/>
                      </a:lnTo>
                      <a:lnTo>
                        <a:pt x="17" y="62"/>
                      </a:lnTo>
                      <a:lnTo>
                        <a:pt x="18" y="54"/>
                      </a:lnTo>
                      <a:lnTo>
                        <a:pt x="22" y="37"/>
                      </a:lnTo>
                      <a:lnTo>
                        <a:pt x="26" y="20"/>
                      </a:lnTo>
                      <a:lnTo>
                        <a:pt x="28" y="12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8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1"/>
                      </a:lnTo>
                      <a:lnTo>
                        <a:pt x="20" y="2"/>
                      </a:lnTo>
                      <a:lnTo>
                        <a:pt x="19" y="4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204"/>
                <p:cNvSpPr/>
                <p:nvPr/>
              </p:nvSpPr>
              <p:spPr bwMode="auto">
                <a:xfrm>
                  <a:off x="4714875" y="2657475"/>
                  <a:ext cx="11113" cy="6191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5"/>
                    </a:cxn>
                    <a:cxn ang="0">
                      <a:pos x="10" y="32"/>
                    </a:cxn>
                    <a:cxn ang="0">
                      <a:pos x="6" y="59"/>
                    </a:cxn>
                    <a:cxn ang="0">
                      <a:pos x="2" y="86"/>
                    </a:cxn>
                    <a:cxn ang="0">
                      <a:pos x="0" y="113"/>
                    </a:cxn>
                    <a:cxn ang="0">
                      <a:pos x="0" y="113"/>
                    </a:cxn>
                    <a:cxn ang="0">
                      <a:pos x="0" y="115"/>
                    </a:cxn>
                    <a:cxn ang="0">
                      <a:pos x="1" y="116"/>
                    </a:cxn>
                    <a:cxn ang="0">
                      <a:pos x="3" y="117"/>
                    </a:cxn>
                    <a:cxn ang="0">
                      <a:pos x="4" y="117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5"/>
                    </a:cxn>
                    <a:cxn ang="0">
                      <a:pos x="9" y="113"/>
                    </a:cxn>
                    <a:cxn ang="0">
                      <a:pos x="9" y="113"/>
                    </a:cxn>
                    <a:cxn ang="0">
                      <a:pos x="11" y="86"/>
                    </a:cxn>
                    <a:cxn ang="0">
                      <a:pos x="15" y="59"/>
                    </a:cxn>
                    <a:cxn ang="0">
                      <a:pos x="19" y="32"/>
                    </a:cxn>
                    <a:cxn ang="0">
                      <a:pos x="21" y="5"/>
                    </a:cxn>
                    <a:cxn ang="0">
                      <a:pos x="21" y="5"/>
                    </a:cxn>
                    <a:cxn ang="0">
                      <a:pos x="21" y="3"/>
                    </a:cxn>
                    <a:cxn ang="0">
                      <a:pos x="20" y="2"/>
                    </a:cxn>
                    <a:cxn ang="0">
                      <a:pos x="19" y="1"/>
                    </a:cxn>
                    <a:cxn ang="0">
                      <a:pos x="17" y="0"/>
                    </a:cxn>
                    <a:cxn ang="0">
                      <a:pos x="15" y="1"/>
                    </a:cxn>
                    <a:cxn ang="0">
                      <a:pos x="14" y="2"/>
                    </a:cxn>
                    <a:cxn ang="0">
                      <a:pos x="13" y="3"/>
                    </a:cxn>
                    <a:cxn ang="0">
                      <a:pos x="12" y="5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21" h="117">
                      <a:moveTo>
                        <a:pt x="12" y="5"/>
                      </a:moveTo>
                      <a:lnTo>
                        <a:pt x="12" y="5"/>
                      </a:lnTo>
                      <a:lnTo>
                        <a:pt x="10" y="32"/>
                      </a:lnTo>
                      <a:lnTo>
                        <a:pt x="6" y="59"/>
                      </a:lnTo>
                      <a:lnTo>
                        <a:pt x="2" y="86"/>
                      </a:lnTo>
                      <a:lnTo>
                        <a:pt x="0" y="113"/>
                      </a:lnTo>
                      <a:lnTo>
                        <a:pt x="0" y="113"/>
                      </a:lnTo>
                      <a:lnTo>
                        <a:pt x="0" y="115"/>
                      </a:lnTo>
                      <a:lnTo>
                        <a:pt x="1" y="116"/>
                      </a:lnTo>
                      <a:lnTo>
                        <a:pt x="3" y="117"/>
                      </a:lnTo>
                      <a:lnTo>
                        <a:pt x="4" y="117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5"/>
                      </a:lnTo>
                      <a:lnTo>
                        <a:pt x="9" y="113"/>
                      </a:lnTo>
                      <a:lnTo>
                        <a:pt x="9" y="113"/>
                      </a:lnTo>
                      <a:lnTo>
                        <a:pt x="11" y="86"/>
                      </a:lnTo>
                      <a:lnTo>
                        <a:pt x="15" y="59"/>
                      </a:lnTo>
                      <a:lnTo>
                        <a:pt x="19" y="32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206"/>
                <p:cNvSpPr>
                  <a:spLocks noEditPoints="1"/>
                </p:cNvSpPr>
                <p:nvPr/>
              </p:nvSpPr>
              <p:spPr bwMode="auto">
                <a:xfrm>
                  <a:off x="4249738" y="2249488"/>
                  <a:ext cx="555625" cy="574675"/>
                </a:xfrm>
                <a:custGeom>
                  <a:avLst/>
                  <a:gdLst/>
                  <a:ahLst/>
                  <a:cxnLst>
                    <a:cxn ang="0">
                      <a:pos x="817" y="1056"/>
                    </a:cxn>
                    <a:cxn ang="0">
                      <a:pos x="716" y="1035"/>
                    </a:cxn>
                    <a:cxn ang="0">
                      <a:pos x="659" y="1016"/>
                    </a:cxn>
                    <a:cxn ang="0">
                      <a:pos x="645" y="1010"/>
                    </a:cxn>
                    <a:cxn ang="0">
                      <a:pos x="623" y="986"/>
                    </a:cxn>
                    <a:cxn ang="0">
                      <a:pos x="608" y="970"/>
                    </a:cxn>
                    <a:cxn ang="0">
                      <a:pos x="577" y="929"/>
                    </a:cxn>
                    <a:cxn ang="0">
                      <a:pos x="513" y="864"/>
                    </a:cxn>
                    <a:cxn ang="0">
                      <a:pos x="403" y="767"/>
                    </a:cxn>
                    <a:cxn ang="0">
                      <a:pos x="307" y="683"/>
                    </a:cxn>
                    <a:cxn ang="0">
                      <a:pos x="222" y="574"/>
                    </a:cxn>
                    <a:cxn ang="0">
                      <a:pos x="139" y="472"/>
                    </a:cxn>
                    <a:cxn ang="0">
                      <a:pos x="97" y="439"/>
                    </a:cxn>
                    <a:cxn ang="0">
                      <a:pos x="31" y="360"/>
                    </a:cxn>
                    <a:cxn ang="0">
                      <a:pos x="27" y="300"/>
                    </a:cxn>
                    <a:cxn ang="0">
                      <a:pos x="84" y="371"/>
                    </a:cxn>
                    <a:cxn ang="0">
                      <a:pos x="141" y="426"/>
                    </a:cxn>
                    <a:cxn ang="0">
                      <a:pos x="208" y="491"/>
                    </a:cxn>
                    <a:cxn ang="0">
                      <a:pos x="305" y="624"/>
                    </a:cxn>
                    <a:cxn ang="0">
                      <a:pos x="398" y="714"/>
                    </a:cxn>
                    <a:cxn ang="0">
                      <a:pos x="481" y="790"/>
                    </a:cxn>
                    <a:cxn ang="0">
                      <a:pos x="571" y="872"/>
                    </a:cxn>
                    <a:cxn ang="0">
                      <a:pos x="646" y="943"/>
                    </a:cxn>
                    <a:cxn ang="0">
                      <a:pos x="724" y="871"/>
                    </a:cxn>
                    <a:cxn ang="0">
                      <a:pos x="843" y="787"/>
                    </a:cxn>
                    <a:cxn ang="0">
                      <a:pos x="981" y="693"/>
                    </a:cxn>
                    <a:cxn ang="0">
                      <a:pos x="917" y="620"/>
                    </a:cxn>
                    <a:cxn ang="0">
                      <a:pos x="751" y="446"/>
                    </a:cxn>
                    <a:cxn ang="0">
                      <a:pos x="583" y="291"/>
                    </a:cxn>
                    <a:cxn ang="0">
                      <a:pos x="501" y="195"/>
                    </a:cxn>
                    <a:cxn ang="0">
                      <a:pos x="431" y="116"/>
                    </a:cxn>
                    <a:cxn ang="0">
                      <a:pos x="378" y="54"/>
                    </a:cxn>
                    <a:cxn ang="0">
                      <a:pos x="377" y="0"/>
                    </a:cxn>
                    <a:cxn ang="0">
                      <a:pos x="496" y="134"/>
                    </a:cxn>
                    <a:cxn ang="0">
                      <a:pos x="631" y="290"/>
                    </a:cxn>
                    <a:cxn ang="0">
                      <a:pos x="729" y="380"/>
                    </a:cxn>
                    <a:cxn ang="0">
                      <a:pos x="900" y="546"/>
                    </a:cxn>
                    <a:cxn ang="0">
                      <a:pos x="980" y="641"/>
                    </a:cxn>
                    <a:cxn ang="0">
                      <a:pos x="1020" y="678"/>
                    </a:cxn>
                    <a:cxn ang="0">
                      <a:pos x="1032" y="689"/>
                    </a:cxn>
                    <a:cxn ang="0">
                      <a:pos x="1037" y="700"/>
                    </a:cxn>
                    <a:cxn ang="0">
                      <a:pos x="1051" y="800"/>
                    </a:cxn>
                    <a:cxn ang="0">
                      <a:pos x="1037" y="911"/>
                    </a:cxn>
                    <a:cxn ang="0">
                      <a:pos x="1029" y="991"/>
                    </a:cxn>
                    <a:cxn ang="0">
                      <a:pos x="1023" y="1039"/>
                    </a:cxn>
                    <a:cxn ang="0">
                      <a:pos x="1016" y="1079"/>
                    </a:cxn>
                    <a:cxn ang="0">
                      <a:pos x="1002" y="1088"/>
                    </a:cxn>
                    <a:cxn ang="0">
                      <a:pos x="996" y="1087"/>
                    </a:cxn>
                    <a:cxn ang="0">
                      <a:pos x="954" y="761"/>
                    </a:cxn>
                    <a:cxn ang="0">
                      <a:pos x="842" y="830"/>
                    </a:cxn>
                    <a:cxn ang="0">
                      <a:pos x="729" y="917"/>
                    </a:cxn>
                    <a:cxn ang="0">
                      <a:pos x="672" y="967"/>
                    </a:cxn>
                    <a:cxn ang="0">
                      <a:pos x="699" y="991"/>
                    </a:cxn>
                    <a:cxn ang="0">
                      <a:pos x="772" y="1010"/>
                    </a:cxn>
                    <a:cxn ang="0">
                      <a:pos x="941" y="1046"/>
                    </a:cxn>
                    <a:cxn ang="0">
                      <a:pos x="989" y="1039"/>
                    </a:cxn>
                    <a:cxn ang="0">
                      <a:pos x="990" y="1018"/>
                    </a:cxn>
                    <a:cxn ang="0">
                      <a:pos x="995" y="957"/>
                    </a:cxn>
                    <a:cxn ang="0">
                      <a:pos x="1010" y="856"/>
                    </a:cxn>
                    <a:cxn ang="0">
                      <a:pos x="1010" y="734"/>
                    </a:cxn>
                  </a:cxnLst>
                  <a:rect l="0" t="0" r="r" b="b"/>
                  <a:pathLst>
                    <a:path w="1051" h="1088">
                      <a:moveTo>
                        <a:pt x="991" y="1088"/>
                      </a:moveTo>
                      <a:lnTo>
                        <a:pt x="991" y="1088"/>
                      </a:lnTo>
                      <a:lnTo>
                        <a:pt x="952" y="1084"/>
                      </a:lnTo>
                      <a:lnTo>
                        <a:pt x="911" y="1078"/>
                      </a:lnTo>
                      <a:lnTo>
                        <a:pt x="866" y="1069"/>
                      </a:lnTo>
                      <a:lnTo>
                        <a:pt x="817" y="1056"/>
                      </a:lnTo>
                      <a:lnTo>
                        <a:pt x="817" y="1056"/>
                      </a:lnTo>
                      <a:lnTo>
                        <a:pt x="773" y="1046"/>
                      </a:lnTo>
                      <a:lnTo>
                        <a:pt x="751" y="1041"/>
                      </a:lnTo>
                      <a:lnTo>
                        <a:pt x="728" y="1037"/>
                      </a:lnTo>
                      <a:lnTo>
                        <a:pt x="728" y="1037"/>
                      </a:lnTo>
                      <a:lnTo>
                        <a:pt x="716" y="1035"/>
                      </a:lnTo>
                      <a:lnTo>
                        <a:pt x="706" y="1031"/>
                      </a:lnTo>
                      <a:lnTo>
                        <a:pt x="686" y="1025"/>
                      </a:lnTo>
                      <a:lnTo>
                        <a:pt x="686" y="1025"/>
                      </a:lnTo>
                      <a:lnTo>
                        <a:pt x="673" y="1020"/>
                      </a:lnTo>
                      <a:lnTo>
                        <a:pt x="659" y="1016"/>
                      </a:lnTo>
                      <a:lnTo>
                        <a:pt x="659" y="1016"/>
                      </a:lnTo>
                      <a:lnTo>
                        <a:pt x="654" y="1015"/>
                      </a:lnTo>
                      <a:lnTo>
                        <a:pt x="651" y="1013"/>
                      </a:lnTo>
                      <a:lnTo>
                        <a:pt x="650" y="1012"/>
                      </a:lnTo>
                      <a:lnTo>
                        <a:pt x="649" y="1011"/>
                      </a:lnTo>
                      <a:lnTo>
                        <a:pt x="649" y="1011"/>
                      </a:lnTo>
                      <a:lnTo>
                        <a:pt x="645" y="1010"/>
                      </a:lnTo>
                      <a:lnTo>
                        <a:pt x="645" y="1010"/>
                      </a:lnTo>
                      <a:lnTo>
                        <a:pt x="640" y="1006"/>
                      </a:lnTo>
                      <a:lnTo>
                        <a:pt x="635" y="1001"/>
                      </a:lnTo>
                      <a:lnTo>
                        <a:pt x="628" y="991"/>
                      </a:lnTo>
                      <a:lnTo>
                        <a:pt x="623" y="986"/>
                      </a:lnTo>
                      <a:lnTo>
                        <a:pt x="623" y="986"/>
                      </a:lnTo>
                      <a:lnTo>
                        <a:pt x="620" y="983"/>
                      </a:lnTo>
                      <a:lnTo>
                        <a:pt x="619" y="982"/>
                      </a:lnTo>
                      <a:lnTo>
                        <a:pt x="619" y="982"/>
                      </a:lnTo>
                      <a:lnTo>
                        <a:pt x="614" y="979"/>
                      </a:lnTo>
                      <a:lnTo>
                        <a:pt x="611" y="976"/>
                      </a:lnTo>
                      <a:lnTo>
                        <a:pt x="608" y="970"/>
                      </a:lnTo>
                      <a:lnTo>
                        <a:pt x="608" y="965"/>
                      </a:lnTo>
                      <a:lnTo>
                        <a:pt x="608" y="963"/>
                      </a:lnTo>
                      <a:lnTo>
                        <a:pt x="606" y="961"/>
                      </a:lnTo>
                      <a:lnTo>
                        <a:pt x="606" y="961"/>
                      </a:lnTo>
                      <a:lnTo>
                        <a:pt x="591" y="946"/>
                      </a:lnTo>
                      <a:lnTo>
                        <a:pt x="577" y="929"/>
                      </a:lnTo>
                      <a:lnTo>
                        <a:pt x="577" y="929"/>
                      </a:lnTo>
                      <a:lnTo>
                        <a:pt x="561" y="912"/>
                      </a:lnTo>
                      <a:lnTo>
                        <a:pt x="546" y="895"/>
                      </a:lnTo>
                      <a:lnTo>
                        <a:pt x="529" y="879"/>
                      </a:lnTo>
                      <a:lnTo>
                        <a:pt x="513" y="864"/>
                      </a:lnTo>
                      <a:lnTo>
                        <a:pt x="513" y="864"/>
                      </a:lnTo>
                      <a:lnTo>
                        <a:pt x="490" y="846"/>
                      </a:lnTo>
                      <a:lnTo>
                        <a:pt x="469" y="827"/>
                      </a:lnTo>
                      <a:lnTo>
                        <a:pt x="428" y="789"/>
                      </a:lnTo>
                      <a:lnTo>
                        <a:pt x="428" y="789"/>
                      </a:lnTo>
                      <a:lnTo>
                        <a:pt x="416" y="777"/>
                      </a:lnTo>
                      <a:lnTo>
                        <a:pt x="403" y="767"/>
                      </a:lnTo>
                      <a:lnTo>
                        <a:pt x="378" y="745"/>
                      </a:lnTo>
                      <a:lnTo>
                        <a:pt x="378" y="745"/>
                      </a:lnTo>
                      <a:lnTo>
                        <a:pt x="356" y="729"/>
                      </a:lnTo>
                      <a:lnTo>
                        <a:pt x="336" y="711"/>
                      </a:lnTo>
                      <a:lnTo>
                        <a:pt x="317" y="693"/>
                      </a:lnTo>
                      <a:lnTo>
                        <a:pt x="307" y="683"/>
                      </a:lnTo>
                      <a:lnTo>
                        <a:pt x="299" y="673"/>
                      </a:lnTo>
                      <a:lnTo>
                        <a:pt x="299" y="673"/>
                      </a:lnTo>
                      <a:lnTo>
                        <a:pt x="271" y="638"/>
                      </a:lnTo>
                      <a:lnTo>
                        <a:pt x="271" y="638"/>
                      </a:lnTo>
                      <a:lnTo>
                        <a:pt x="238" y="596"/>
                      </a:lnTo>
                      <a:lnTo>
                        <a:pt x="222" y="574"/>
                      </a:lnTo>
                      <a:lnTo>
                        <a:pt x="207" y="552"/>
                      </a:lnTo>
                      <a:lnTo>
                        <a:pt x="207" y="552"/>
                      </a:lnTo>
                      <a:lnTo>
                        <a:pt x="194" y="534"/>
                      </a:lnTo>
                      <a:lnTo>
                        <a:pt x="178" y="514"/>
                      </a:lnTo>
                      <a:lnTo>
                        <a:pt x="160" y="493"/>
                      </a:lnTo>
                      <a:lnTo>
                        <a:pt x="139" y="472"/>
                      </a:lnTo>
                      <a:lnTo>
                        <a:pt x="139" y="472"/>
                      </a:lnTo>
                      <a:lnTo>
                        <a:pt x="128" y="461"/>
                      </a:lnTo>
                      <a:lnTo>
                        <a:pt x="115" y="453"/>
                      </a:lnTo>
                      <a:lnTo>
                        <a:pt x="115" y="453"/>
                      </a:lnTo>
                      <a:lnTo>
                        <a:pt x="103" y="444"/>
                      </a:lnTo>
                      <a:lnTo>
                        <a:pt x="97" y="439"/>
                      </a:lnTo>
                      <a:lnTo>
                        <a:pt x="92" y="433"/>
                      </a:lnTo>
                      <a:lnTo>
                        <a:pt x="92" y="433"/>
                      </a:lnTo>
                      <a:lnTo>
                        <a:pt x="74" y="414"/>
                      </a:lnTo>
                      <a:lnTo>
                        <a:pt x="57" y="393"/>
                      </a:lnTo>
                      <a:lnTo>
                        <a:pt x="57" y="393"/>
                      </a:lnTo>
                      <a:lnTo>
                        <a:pt x="31" y="360"/>
                      </a:lnTo>
                      <a:lnTo>
                        <a:pt x="16" y="345"/>
                      </a:lnTo>
                      <a:lnTo>
                        <a:pt x="2" y="329"/>
                      </a:lnTo>
                      <a:lnTo>
                        <a:pt x="2" y="329"/>
                      </a:lnTo>
                      <a:lnTo>
                        <a:pt x="0" y="327"/>
                      </a:lnTo>
                      <a:lnTo>
                        <a:pt x="0" y="327"/>
                      </a:lnTo>
                      <a:lnTo>
                        <a:pt x="27" y="300"/>
                      </a:lnTo>
                      <a:lnTo>
                        <a:pt x="27" y="300"/>
                      </a:lnTo>
                      <a:lnTo>
                        <a:pt x="45" y="322"/>
                      </a:lnTo>
                      <a:lnTo>
                        <a:pt x="45" y="322"/>
                      </a:lnTo>
                      <a:lnTo>
                        <a:pt x="68" y="351"/>
                      </a:lnTo>
                      <a:lnTo>
                        <a:pt x="68" y="351"/>
                      </a:lnTo>
                      <a:lnTo>
                        <a:pt x="84" y="371"/>
                      </a:lnTo>
                      <a:lnTo>
                        <a:pt x="102" y="392"/>
                      </a:lnTo>
                      <a:lnTo>
                        <a:pt x="111" y="401"/>
                      </a:lnTo>
                      <a:lnTo>
                        <a:pt x="120" y="411"/>
                      </a:lnTo>
                      <a:lnTo>
                        <a:pt x="131" y="419"/>
                      </a:lnTo>
                      <a:lnTo>
                        <a:pt x="141" y="426"/>
                      </a:lnTo>
                      <a:lnTo>
                        <a:pt x="141" y="426"/>
                      </a:lnTo>
                      <a:lnTo>
                        <a:pt x="151" y="434"/>
                      </a:lnTo>
                      <a:lnTo>
                        <a:pt x="163" y="444"/>
                      </a:lnTo>
                      <a:lnTo>
                        <a:pt x="174" y="454"/>
                      </a:lnTo>
                      <a:lnTo>
                        <a:pt x="186" y="465"/>
                      </a:lnTo>
                      <a:lnTo>
                        <a:pt x="197" y="478"/>
                      </a:lnTo>
                      <a:lnTo>
                        <a:pt x="208" y="491"/>
                      </a:lnTo>
                      <a:lnTo>
                        <a:pt x="219" y="506"/>
                      </a:lnTo>
                      <a:lnTo>
                        <a:pt x="229" y="521"/>
                      </a:lnTo>
                      <a:lnTo>
                        <a:pt x="229" y="521"/>
                      </a:lnTo>
                      <a:lnTo>
                        <a:pt x="261" y="567"/>
                      </a:lnTo>
                      <a:lnTo>
                        <a:pt x="291" y="607"/>
                      </a:lnTo>
                      <a:lnTo>
                        <a:pt x="305" y="624"/>
                      </a:lnTo>
                      <a:lnTo>
                        <a:pt x="319" y="640"/>
                      </a:lnTo>
                      <a:lnTo>
                        <a:pt x="332" y="654"/>
                      </a:lnTo>
                      <a:lnTo>
                        <a:pt x="346" y="668"/>
                      </a:lnTo>
                      <a:lnTo>
                        <a:pt x="346" y="668"/>
                      </a:lnTo>
                      <a:lnTo>
                        <a:pt x="371" y="692"/>
                      </a:lnTo>
                      <a:lnTo>
                        <a:pt x="398" y="714"/>
                      </a:lnTo>
                      <a:lnTo>
                        <a:pt x="398" y="714"/>
                      </a:lnTo>
                      <a:lnTo>
                        <a:pt x="429" y="741"/>
                      </a:lnTo>
                      <a:lnTo>
                        <a:pt x="445" y="755"/>
                      </a:lnTo>
                      <a:lnTo>
                        <a:pt x="459" y="769"/>
                      </a:lnTo>
                      <a:lnTo>
                        <a:pt x="459" y="769"/>
                      </a:lnTo>
                      <a:lnTo>
                        <a:pt x="481" y="790"/>
                      </a:lnTo>
                      <a:lnTo>
                        <a:pt x="504" y="809"/>
                      </a:lnTo>
                      <a:lnTo>
                        <a:pt x="504" y="809"/>
                      </a:lnTo>
                      <a:lnTo>
                        <a:pt x="526" y="828"/>
                      </a:lnTo>
                      <a:lnTo>
                        <a:pt x="548" y="849"/>
                      </a:lnTo>
                      <a:lnTo>
                        <a:pt x="548" y="849"/>
                      </a:lnTo>
                      <a:lnTo>
                        <a:pt x="571" y="872"/>
                      </a:lnTo>
                      <a:lnTo>
                        <a:pt x="594" y="896"/>
                      </a:lnTo>
                      <a:lnTo>
                        <a:pt x="594" y="896"/>
                      </a:lnTo>
                      <a:lnTo>
                        <a:pt x="615" y="920"/>
                      </a:lnTo>
                      <a:lnTo>
                        <a:pt x="638" y="943"/>
                      </a:lnTo>
                      <a:lnTo>
                        <a:pt x="643" y="948"/>
                      </a:lnTo>
                      <a:lnTo>
                        <a:pt x="646" y="943"/>
                      </a:lnTo>
                      <a:lnTo>
                        <a:pt x="646" y="943"/>
                      </a:lnTo>
                      <a:lnTo>
                        <a:pt x="658" y="929"/>
                      </a:lnTo>
                      <a:lnTo>
                        <a:pt x="669" y="917"/>
                      </a:lnTo>
                      <a:lnTo>
                        <a:pt x="682" y="904"/>
                      </a:lnTo>
                      <a:lnTo>
                        <a:pt x="696" y="893"/>
                      </a:lnTo>
                      <a:lnTo>
                        <a:pt x="724" y="871"/>
                      </a:lnTo>
                      <a:lnTo>
                        <a:pt x="753" y="851"/>
                      </a:lnTo>
                      <a:lnTo>
                        <a:pt x="753" y="851"/>
                      </a:lnTo>
                      <a:lnTo>
                        <a:pt x="784" y="829"/>
                      </a:lnTo>
                      <a:lnTo>
                        <a:pt x="784" y="829"/>
                      </a:lnTo>
                      <a:lnTo>
                        <a:pt x="812" y="807"/>
                      </a:lnTo>
                      <a:lnTo>
                        <a:pt x="843" y="787"/>
                      </a:lnTo>
                      <a:lnTo>
                        <a:pt x="906" y="748"/>
                      </a:lnTo>
                      <a:lnTo>
                        <a:pt x="906" y="748"/>
                      </a:lnTo>
                      <a:lnTo>
                        <a:pt x="944" y="725"/>
                      </a:lnTo>
                      <a:lnTo>
                        <a:pt x="980" y="702"/>
                      </a:lnTo>
                      <a:lnTo>
                        <a:pt x="986" y="698"/>
                      </a:lnTo>
                      <a:lnTo>
                        <a:pt x="981" y="693"/>
                      </a:lnTo>
                      <a:lnTo>
                        <a:pt x="981" y="693"/>
                      </a:lnTo>
                      <a:lnTo>
                        <a:pt x="964" y="676"/>
                      </a:lnTo>
                      <a:lnTo>
                        <a:pt x="949" y="660"/>
                      </a:lnTo>
                      <a:lnTo>
                        <a:pt x="920" y="624"/>
                      </a:lnTo>
                      <a:lnTo>
                        <a:pt x="917" y="620"/>
                      </a:lnTo>
                      <a:lnTo>
                        <a:pt x="917" y="620"/>
                      </a:lnTo>
                      <a:lnTo>
                        <a:pt x="882" y="579"/>
                      </a:lnTo>
                      <a:lnTo>
                        <a:pt x="850" y="543"/>
                      </a:lnTo>
                      <a:lnTo>
                        <a:pt x="819" y="510"/>
                      </a:lnTo>
                      <a:lnTo>
                        <a:pt x="789" y="480"/>
                      </a:lnTo>
                      <a:lnTo>
                        <a:pt x="789" y="480"/>
                      </a:lnTo>
                      <a:lnTo>
                        <a:pt x="751" y="446"/>
                      </a:lnTo>
                      <a:lnTo>
                        <a:pt x="712" y="412"/>
                      </a:lnTo>
                      <a:lnTo>
                        <a:pt x="712" y="412"/>
                      </a:lnTo>
                      <a:lnTo>
                        <a:pt x="668" y="372"/>
                      </a:lnTo>
                      <a:lnTo>
                        <a:pt x="624" y="332"/>
                      </a:lnTo>
                      <a:lnTo>
                        <a:pt x="604" y="313"/>
                      </a:lnTo>
                      <a:lnTo>
                        <a:pt x="583" y="291"/>
                      </a:lnTo>
                      <a:lnTo>
                        <a:pt x="564" y="269"/>
                      </a:lnTo>
                      <a:lnTo>
                        <a:pt x="544" y="246"/>
                      </a:lnTo>
                      <a:lnTo>
                        <a:pt x="544" y="246"/>
                      </a:lnTo>
                      <a:lnTo>
                        <a:pt x="522" y="221"/>
                      </a:lnTo>
                      <a:lnTo>
                        <a:pt x="501" y="195"/>
                      </a:lnTo>
                      <a:lnTo>
                        <a:pt x="501" y="195"/>
                      </a:lnTo>
                      <a:lnTo>
                        <a:pt x="475" y="165"/>
                      </a:lnTo>
                      <a:lnTo>
                        <a:pt x="450" y="135"/>
                      </a:lnTo>
                      <a:lnTo>
                        <a:pt x="450" y="135"/>
                      </a:lnTo>
                      <a:lnTo>
                        <a:pt x="441" y="125"/>
                      </a:lnTo>
                      <a:lnTo>
                        <a:pt x="431" y="116"/>
                      </a:lnTo>
                      <a:lnTo>
                        <a:pt x="431" y="116"/>
                      </a:lnTo>
                      <a:lnTo>
                        <a:pt x="422" y="107"/>
                      </a:lnTo>
                      <a:lnTo>
                        <a:pt x="413" y="98"/>
                      </a:lnTo>
                      <a:lnTo>
                        <a:pt x="413" y="98"/>
                      </a:lnTo>
                      <a:lnTo>
                        <a:pt x="400" y="81"/>
                      </a:lnTo>
                      <a:lnTo>
                        <a:pt x="389" y="67"/>
                      </a:lnTo>
                      <a:lnTo>
                        <a:pt x="378" y="54"/>
                      </a:lnTo>
                      <a:lnTo>
                        <a:pt x="366" y="44"/>
                      </a:lnTo>
                      <a:lnTo>
                        <a:pt x="366" y="44"/>
                      </a:lnTo>
                      <a:lnTo>
                        <a:pt x="355" y="33"/>
                      </a:lnTo>
                      <a:lnTo>
                        <a:pt x="346" y="21"/>
                      </a:lnTo>
                      <a:lnTo>
                        <a:pt x="346" y="21"/>
                      </a:lnTo>
                      <a:lnTo>
                        <a:pt x="377" y="0"/>
                      </a:lnTo>
                      <a:lnTo>
                        <a:pt x="377" y="0"/>
                      </a:lnTo>
                      <a:lnTo>
                        <a:pt x="382" y="6"/>
                      </a:lnTo>
                      <a:lnTo>
                        <a:pt x="382" y="6"/>
                      </a:lnTo>
                      <a:lnTo>
                        <a:pt x="433" y="64"/>
                      </a:lnTo>
                      <a:lnTo>
                        <a:pt x="433" y="64"/>
                      </a:lnTo>
                      <a:lnTo>
                        <a:pt x="496" y="134"/>
                      </a:lnTo>
                      <a:lnTo>
                        <a:pt x="527" y="170"/>
                      </a:lnTo>
                      <a:lnTo>
                        <a:pt x="558" y="207"/>
                      </a:lnTo>
                      <a:lnTo>
                        <a:pt x="558" y="207"/>
                      </a:lnTo>
                      <a:lnTo>
                        <a:pt x="585" y="239"/>
                      </a:lnTo>
                      <a:lnTo>
                        <a:pt x="614" y="273"/>
                      </a:lnTo>
                      <a:lnTo>
                        <a:pt x="631" y="290"/>
                      </a:lnTo>
                      <a:lnTo>
                        <a:pt x="647" y="307"/>
                      </a:lnTo>
                      <a:lnTo>
                        <a:pt x="665" y="324"/>
                      </a:lnTo>
                      <a:lnTo>
                        <a:pt x="683" y="341"/>
                      </a:lnTo>
                      <a:lnTo>
                        <a:pt x="683" y="341"/>
                      </a:lnTo>
                      <a:lnTo>
                        <a:pt x="729" y="380"/>
                      </a:lnTo>
                      <a:lnTo>
                        <a:pt x="729" y="380"/>
                      </a:lnTo>
                      <a:lnTo>
                        <a:pt x="765" y="411"/>
                      </a:lnTo>
                      <a:lnTo>
                        <a:pt x="801" y="444"/>
                      </a:lnTo>
                      <a:lnTo>
                        <a:pt x="801" y="444"/>
                      </a:lnTo>
                      <a:lnTo>
                        <a:pt x="836" y="477"/>
                      </a:lnTo>
                      <a:lnTo>
                        <a:pt x="869" y="511"/>
                      </a:lnTo>
                      <a:lnTo>
                        <a:pt x="900" y="546"/>
                      </a:lnTo>
                      <a:lnTo>
                        <a:pt x="930" y="581"/>
                      </a:lnTo>
                      <a:lnTo>
                        <a:pt x="930" y="581"/>
                      </a:lnTo>
                      <a:lnTo>
                        <a:pt x="946" y="600"/>
                      </a:lnTo>
                      <a:lnTo>
                        <a:pt x="946" y="600"/>
                      </a:lnTo>
                      <a:lnTo>
                        <a:pt x="962" y="620"/>
                      </a:lnTo>
                      <a:lnTo>
                        <a:pt x="980" y="641"/>
                      </a:lnTo>
                      <a:lnTo>
                        <a:pt x="998" y="661"/>
                      </a:lnTo>
                      <a:lnTo>
                        <a:pt x="1008" y="669"/>
                      </a:lnTo>
                      <a:lnTo>
                        <a:pt x="1018" y="677"/>
                      </a:lnTo>
                      <a:lnTo>
                        <a:pt x="1019" y="678"/>
                      </a:lnTo>
                      <a:lnTo>
                        <a:pt x="1020" y="678"/>
                      </a:lnTo>
                      <a:lnTo>
                        <a:pt x="1020" y="678"/>
                      </a:lnTo>
                      <a:lnTo>
                        <a:pt x="1025" y="680"/>
                      </a:lnTo>
                      <a:lnTo>
                        <a:pt x="1029" y="684"/>
                      </a:lnTo>
                      <a:lnTo>
                        <a:pt x="1029" y="685"/>
                      </a:lnTo>
                      <a:lnTo>
                        <a:pt x="1030" y="686"/>
                      </a:lnTo>
                      <a:lnTo>
                        <a:pt x="1030" y="686"/>
                      </a:lnTo>
                      <a:lnTo>
                        <a:pt x="1032" y="689"/>
                      </a:lnTo>
                      <a:lnTo>
                        <a:pt x="1035" y="692"/>
                      </a:lnTo>
                      <a:lnTo>
                        <a:pt x="1036" y="695"/>
                      </a:lnTo>
                      <a:lnTo>
                        <a:pt x="1037" y="698"/>
                      </a:lnTo>
                      <a:lnTo>
                        <a:pt x="1037" y="699"/>
                      </a:lnTo>
                      <a:lnTo>
                        <a:pt x="1037" y="700"/>
                      </a:lnTo>
                      <a:lnTo>
                        <a:pt x="1037" y="700"/>
                      </a:lnTo>
                      <a:lnTo>
                        <a:pt x="1041" y="711"/>
                      </a:lnTo>
                      <a:lnTo>
                        <a:pt x="1045" y="723"/>
                      </a:lnTo>
                      <a:lnTo>
                        <a:pt x="1047" y="735"/>
                      </a:lnTo>
                      <a:lnTo>
                        <a:pt x="1049" y="748"/>
                      </a:lnTo>
                      <a:lnTo>
                        <a:pt x="1051" y="774"/>
                      </a:lnTo>
                      <a:lnTo>
                        <a:pt x="1051" y="800"/>
                      </a:lnTo>
                      <a:lnTo>
                        <a:pt x="1050" y="826"/>
                      </a:lnTo>
                      <a:lnTo>
                        <a:pt x="1047" y="851"/>
                      </a:lnTo>
                      <a:lnTo>
                        <a:pt x="1044" y="872"/>
                      </a:lnTo>
                      <a:lnTo>
                        <a:pt x="1040" y="892"/>
                      </a:lnTo>
                      <a:lnTo>
                        <a:pt x="1040" y="892"/>
                      </a:lnTo>
                      <a:lnTo>
                        <a:pt x="1037" y="911"/>
                      </a:lnTo>
                      <a:lnTo>
                        <a:pt x="1035" y="929"/>
                      </a:lnTo>
                      <a:lnTo>
                        <a:pt x="1030" y="967"/>
                      </a:lnTo>
                      <a:lnTo>
                        <a:pt x="1030" y="973"/>
                      </a:lnTo>
                      <a:lnTo>
                        <a:pt x="1030" y="973"/>
                      </a:lnTo>
                      <a:lnTo>
                        <a:pt x="1029" y="991"/>
                      </a:lnTo>
                      <a:lnTo>
                        <a:pt x="1029" y="991"/>
                      </a:lnTo>
                      <a:lnTo>
                        <a:pt x="1029" y="1009"/>
                      </a:lnTo>
                      <a:lnTo>
                        <a:pt x="1028" y="1017"/>
                      </a:lnTo>
                      <a:lnTo>
                        <a:pt x="1026" y="1024"/>
                      </a:lnTo>
                      <a:lnTo>
                        <a:pt x="1026" y="1024"/>
                      </a:lnTo>
                      <a:lnTo>
                        <a:pt x="1024" y="1031"/>
                      </a:lnTo>
                      <a:lnTo>
                        <a:pt x="1023" y="1039"/>
                      </a:lnTo>
                      <a:lnTo>
                        <a:pt x="1023" y="1051"/>
                      </a:lnTo>
                      <a:lnTo>
                        <a:pt x="1023" y="1051"/>
                      </a:lnTo>
                      <a:lnTo>
                        <a:pt x="1023" y="1059"/>
                      </a:lnTo>
                      <a:lnTo>
                        <a:pt x="1021" y="1068"/>
                      </a:lnTo>
                      <a:lnTo>
                        <a:pt x="1019" y="1075"/>
                      </a:lnTo>
                      <a:lnTo>
                        <a:pt x="1016" y="1079"/>
                      </a:lnTo>
                      <a:lnTo>
                        <a:pt x="1013" y="1083"/>
                      </a:lnTo>
                      <a:lnTo>
                        <a:pt x="1013" y="1083"/>
                      </a:lnTo>
                      <a:lnTo>
                        <a:pt x="1010" y="1085"/>
                      </a:lnTo>
                      <a:lnTo>
                        <a:pt x="1008" y="1086"/>
                      </a:lnTo>
                      <a:lnTo>
                        <a:pt x="1005" y="1087"/>
                      </a:lnTo>
                      <a:lnTo>
                        <a:pt x="1002" y="1088"/>
                      </a:lnTo>
                      <a:lnTo>
                        <a:pt x="1002" y="1088"/>
                      </a:lnTo>
                      <a:lnTo>
                        <a:pt x="1002" y="1088"/>
                      </a:lnTo>
                      <a:lnTo>
                        <a:pt x="998" y="1087"/>
                      </a:lnTo>
                      <a:lnTo>
                        <a:pt x="997" y="1087"/>
                      </a:lnTo>
                      <a:lnTo>
                        <a:pt x="996" y="1087"/>
                      </a:lnTo>
                      <a:lnTo>
                        <a:pt x="996" y="1087"/>
                      </a:lnTo>
                      <a:lnTo>
                        <a:pt x="992" y="1088"/>
                      </a:lnTo>
                      <a:lnTo>
                        <a:pt x="991" y="1088"/>
                      </a:lnTo>
                      <a:close/>
                      <a:moveTo>
                        <a:pt x="1002" y="731"/>
                      </a:moveTo>
                      <a:lnTo>
                        <a:pt x="1002" y="731"/>
                      </a:lnTo>
                      <a:lnTo>
                        <a:pt x="954" y="761"/>
                      </a:lnTo>
                      <a:lnTo>
                        <a:pt x="954" y="761"/>
                      </a:lnTo>
                      <a:lnTo>
                        <a:pt x="918" y="784"/>
                      </a:lnTo>
                      <a:lnTo>
                        <a:pt x="918" y="784"/>
                      </a:lnTo>
                      <a:lnTo>
                        <a:pt x="885" y="803"/>
                      </a:lnTo>
                      <a:lnTo>
                        <a:pt x="885" y="803"/>
                      </a:lnTo>
                      <a:lnTo>
                        <a:pt x="856" y="821"/>
                      </a:lnTo>
                      <a:lnTo>
                        <a:pt x="842" y="830"/>
                      </a:lnTo>
                      <a:lnTo>
                        <a:pt x="829" y="839"/>
                      </a:lnTo>
                      <a:lnTo>
                        <a:pt x="819" y="847"/>
                      </a:lnTo>
                      <a:lnTo>
                        <a:pt x="819" y="847"/>
                      </a:lnTo>
                      <a:lnTo>
                        <a:pt x="773" y="881"/>
                      </a:lnTo>
                      <a:lnTo>
                        <a:pt x="729" y="917"/>
                      </a:lnTo>
                      <a:lnTo>
                        <a:pt x="729" y="917"/>
                      </a:lnTo>
                      <a:lnTo>
                        <a:pt x="717" y="925"/>
                      </a:lnTo>
                      <a:lnTo>
                        <a:pt x="717" y="925"/>
                      </a:lnTo>
                      <a:lnTo>
                        <a:pt x="704" y="936"/>
                      </a:lnTo>
                      <a:lnTo>
                        <a:pt x="691" y="948"/>
                      </a:lnTo>
                      <a:lnTo>
                        <a:pt x="678" y="960"/>
                      </a:lnTo>
                      <a:lnTo>
                        <a:pt x="672" y="967"/>
                      </a:lnTo>
                      <a:lnTo>
                        <a:pt x="668" y="974"/>
                      </a:lnTo>
                      <a:lnTo>
                        <a:pt x="664" y="980"/>
                      </a:lnTo>
                      <a:lnTo>
                        <a:pt x="671" y="982"/>
                      </a:lnTo>
                      <a:lnTo>
                        <a:pt x="671" y="982"/>
                      </a:lnTo>
                      <a:lnTo>
                        <a:pt x="699" y="991"/>
                      </a:lnTo>
                      <a:lnTo>
                        <a:pt x="699" y="991"/>
                      </a:lnTo>
                      <a:lnTo>
                        <a:pt x="718" y="996"/>
                      </a:lnTo>
                      <a:lnTo>
                        <a:pt x="738" y="1003"/>
                      </a:lnTo>
                      <a:lnTo>
                        <a:pt x="738" y="1003"/>
                      </a:lnTo>
                      <a:lnTo>
                        <a:pt x="756" y="1007"/>
                      </a:lnTo>
                      <a:lnTo>
                        <a:pt x="772" y="1010"/>
                      </a:lnTo>
                      <a:lnTo>
                        <a:pt x="772" y="1010"/>
                      </a:lnTo>
                      <a:lnTo>
                        <a:pt x="792" y="1014"/>
                      </a:lnTo>
                      <a:lnTo>
                        <a:pt x="811" y="1018"/>
                      </a:lnTo>
                      <a:lnTo>
                        <a:pt x="811" y="1018"/>
                      </a:lnTo>
                      <a:lnTo>
                        <a:pt x="854" y="1028"/>
                      </a:lnTo>
                      <a:lnTo>
                        <a:pt x="897" y="1039"/>
                      </a:lnTo>
                      <a:lnTo>
                        <a:pt x="941" y="1046"/>
                      </a:lnTo>
                      <a:lnTo>
                        <a:pt x="962" y="1049"/>
                      </a:lnTo>
                      <a:lnTo>
                        <a:pt x="984" y="1051"/>
                      </a:lnTo>
                      <a:lnTo>
                        <a:pt x="991" y="1052"/>
                      </a:lnTo>
                      <a:lnTo>
                        <a:pt x="990" y="1045"/>
                      </a:lnTo>
                      <a:lnTo>
                        <a:pt x="990" y="1045"/>
                      </a:lnTo>
                      <a:lnTo>
                        <a:pt x="989" y="1039"/>
                      </a:lnTo>
                      <a:lnTo>
                        <a:pt x="989" y="1039"/>
                      </a:lnTo>
                      <a:lnTo>
                        <a:pt x="987" y="1032"/>
                      </a:lnTo>
                      <a:lnTo>
                        <a:pt x="987" y="1029"/>
                      </a:lnTo>
                      <a:lnTo>
                        <a:pt x="987" y="1027"/>
                      </a:lnTo>
                      <a:lnTo>
                        <a:pt x="987" y="1027"/>
                      </a:lnTo>
                      <a:lnTo>
                        <a:pt x="990" y="1018"/>
                      </a:lnTo>
                      <a:lnTo>
                        <a:pt x="992" y="1008"/>
                      </a:lnTo>
                      <a:lnTo>
                        <a:pt x="993" y="988"/>
                      </a:lnTo>
                      <a:lnTo>
                        <a:pt x="993" y="988"/>
                      </a:lnTo>
                      <a:lnTo>
                        <a:pt x="994" y="974"/>
                      </a:lnTo>
                      <a:lnTo>
                        <a:pt x="994" y="974"/>
                      </a:lnTo>
                      <a:lnTo>
                        <a:pt x="995" y="957"/>
                      </a:lnTo>
                      <a:lnTo>
                        <a:pt x="995" y="957"/>
                      </a:lnTo>
                      <a:lnTo>
                        <a:pt x="998" y="925"/>
                      </a:lnTo>
                      <a:lnTo>
                        <a:pt x="1000" y="910"/>
                      </a:lnTo>
                      <a:lnTo>
                        <a:pt x="1004" y="893"/>
                      </a:lnTo>
                      <a:lnTo>
                        <a:pt x="1004" y="893"/>
                      </a:lnTo>
                      <a:lnTo>
                        <a:pt x="1010" y="856"/>
                      </a:lnTo>
                      <a:lnTo>
                        <a:pt x="1013" y="835"/>
                      </a:lnTo>
                      <a:lnTo>
                        <a:pt x="1015" y="813"/>
                      </a:lnTo>
                      <a:lnTo>
                        <a:pt x="1016" y="793"/>
                      </a:lnTo>
                      <a:lnTo>
                        <a:pt x="1015" y="772"/>
                      </a:lnTo>
                      <a:lnTo>
                        <a:pt x="1014" y="753"/>
                      </a:lnTo>
                      <a:lnTo>
                        <a:pt x="1010" y="734"/>
                      </a:lnTo>
                      <a:lnTo>
                        <a:pt x="1008" y="726"/>
                      </a:lnTo>
                      <a:lnTo>
                        <a:pt x="1002" y="7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207"/>
                <p:cNvSpPr/>
                <p:nvPr/>
              </p:nvSpPr>
              <p:spPr bwMode="auto">
                <a:xfrm>
                  <a:off x="4251325" y="2251075"/>
                  <a:ext cx="195263" cy="161925"/>
                </a:xfrm>
                <a:custGeom>
                  <a:avLst/>
                  <a:gdLst/>
                  <a:ahLst/>
                  <a:cxnLst>
                    <a:cxn ang="0">
                      <a:pos x="15" y="307"/>
                    </a:cxn>
                    <a:cxn ang="0">
                      <a:pos x="9" y="306"/>
                    </a:cxn>
                    <a:cxn ang="0">
                      <a:pos x="2" y="298"/>
                    </a:cxn>
                    <a:cxn ang="0">
                      <a:pos x="0" y="293"/>
                    </a:cxn>
                    <a:cxn ang="0">
                      <a:pos x="2" y="281"/>
                    </a:cxn>
                    <a:cxn ang="0">
                      <a:pos x="6" y="275"/>
                    </a:cxn>
                    <a:cxn ang="0">
                      <a:pos x="12" y="272"/>
                    </a:cxn>
                    <a:cxn ang="0">
                      <a:pos x="18" y="269"/>
                    </a:cxn>
                    <a:cxn ang="0">
                      <a:pos x="30" y="259"/>
                    </a:cxn>
                    <a:cxn ang="0">
                      <a:pos x="48" y="238"/>
                    </a:cxn>
                    <a:cxn ang="0">
                      <a:pos x="59" y="222"/>
                    </a:cxn>
                    <a:cxn ang="0">
                      <a:pos x="75" y="201"/>
                    </a:cxn>
                    <a:cxn ang="0">
                      <a:pos x="94" y="180"/>
                    </a:cxn>
                    <a:cxn ang="0">
                      <a:pos x="136" y="143"/>
                    </a:cxn>
                    <a:cxn ang="0">
                      <a:pos x="160" y="124"/>
                    </a:cxn>
                    <a:cxn ang="0">
                      <a:pos x="174" y="112"/>
                    </a:cxn>
                    <a:cxn ang="0">
                      <a:pos x="224" y="83"/>
                    </a:cxn>
                    <a:cxn ang="0">
                      <a:pos x="241" y="73"/>
                    </a:cxn>
                    <a:cxn ang="0">
                      <a:pos x="259" y="63"/>
                    </a:cxn>
                    <a:cxn ang="0">
                      <a:pos x="305" y="32"/>
                    </a:cxn>
                    <a:cxn ang="0">
                      <a:pos x="345" y="3"/>
                    </a:cxn>
                    <a:cxn ang="0">
                      <a:pos x="354" y="0"/>
                    </a:cxn>
                    <a:cxn ang="0">
                      <a:pos x="359" y="1"/>
                    </a:cxn>
                    <a:cxn ang="0">
                      <a:pos x="366" y="8"/>
                    </a:cxn>
                    <a:cxn ang="0">
                      <a:pos x="368" y="12"/>
                    </a:cxn>
                    <a:cxn ang="0">
                      <a:pos x="369" y="22"/>
                    </a:cxn>
                    <a:cxn ang="0">
                      <a:pos x="367" y="29"/>
                    </a:cxn>
                    <a:cxn ang="0">
                      <a:pos x="362" y="35"/>
                    </a:cxn>
                    <a:cxn ang="0">
                      <a:pos x="339" y="51"/>
                    </a:cxn>
                    <a:cxn ang="0">
                      <a:pos x="270" y="96"/>
                    </a:cxn>
                    <a:cxn ang="0">
                      <a:pos x="240" y="115"/>
                    </a:cxn>
                    <a:cxn ang="0">
                      <a:pos x="180" y="157"/>
                    </a:cxn>
                    <a:cxn ang="0">
                      <a:pos x="151" y="179"/>
                    </a:cxn>
                    <a:cxn ang="0">
                      <a:pos x="109" y="218"/>
                    </a:cxn>
                    <a:cxn ang="0">
                      <a:pos x="78" y="252"/>
                    </a:cxn>
                    <a:cxn ang="0">
                      <a:pos x="69" y="264"/>
                    </a:cxn>
                    <a:cxn ang="0">
                      <a:pos x="47" y="290"/>
                    </a:cxn>
                    <a:cxn ang="0">
                      <a:pos x="35" y="300"/>
                    </a:cxn>
                    <a:cxn ang="0">
                      <a:pos x="21" y="306"/>
                    </a:cxn>
                    <a:cxn ang="0">
                      <a:pos x="15" y="307"/>
                    </a:cxn>
                  </a:cxnLst>
                  <a:rect l="0" t="0" r="r" b="b"/>
                  <a:pathLst>
                    <a:path w="369" h="307">
                      <a:moveTo>
                        <a:pt x="15" y="307"/>
                      </a:moveTo>
                      <a:lnTo>
                        <a:pt x="15" y="307"/>
                      </a:lnTo>
                      <a:lnTo>
                        <a:pt x="12" y="307"/>
                      </a:lnTo>
                      <a:lnTo>
                        <a:pt x="9" y="306"/>
                      </a:lnTo>
                      <a:lnTo>
                        <a:pt x="5" y="303"/>
                      </a:lnTo>
                      <a:lnTo>
                        <a:pt x="2" y="298"/>
                      </a:lnTo>
                      <a:lnTo>
                        <a:pt x="0" y="293"/>
                      </a:lnTo>
                      <a:lnTo>
                        <a:pt x="0" y="293"/>
                      </a:lnTo>
                      <a:lnTo>
                        <a:pt x="0" y="287"/>
                      </a:lnTo>
                      <a:lnTo>
                        <a:pt x="2" y="281"/>
                      </a:lnTo>
                      <a:lnTo>
                        <a:pt x="4" y="277"/>
                      </a:lnTo>
                      <a:lnTo>
                        <a:pt x="6" y="275"/>
                      </a:lnTo>
                      <a:lnTo>
                        <a:pt x="9" y="273"/>
                      </a:lnTo>
                      <a:lnTo>
                        <a:pt x="12" y="272"/>
                      </a:lnTo>
                      <a:lnTo>
                        <a:pt x="12" y="272"/>
                      </a:lnTo>
                      <a:lnTo>
                        <a:pt x="18" y="269"/>
                      </a:lnTo>
                      <a:lnTo>
                        <a:pt x="24" y="265"/>
                      </a:lnTo>
                      <a:lnTo>
                        <a:pt x="30" y="259"/>
                      </a:lnTo>
                      <a:lnTo>
                        <a:pt x="36" y="253"/>
                      </a:lnTo>
                      <a:lnTo>
                        <a:pt x="48" y="238"/>
                      </a:lnTo>
                      <a:lnTo>
                        <a:pt x="59" y="222"/>
                      </a:lnTo>
                      <a:lnTo>
                        <a:pt x="59" y="222"/>
                      </a:lnTo>
                      <a:lnTo>
                        <a:pt x="68" y="210"/>
                      </a:lnTo>
                      <a:lnTo>
                        <a:pt x="75" y="201"/>
                      </a:lnTo>
                      <a:lnTo>
                        <a:pt x="75" y="201"/>
                      </a:lnTo>
                      <a:lnTo>
                        <a:pt x="94" y="180"/>
                      </a:lnTo>
                      <a:lnTo>
                        <a:pt x="114" y="162"/>
                      </a:lnTo>
                      <a:lnTo>
                        <a:pt x="136" y="143"/>
                      </a:lnTo>
                      <a:lnTo>
                        <a:pt x="157" y="126"/>
                      </a:lnTo>
                      <a:lnTo>
                        <a:pt x="160" y="124"/>
                      </a:lnTo>
                      <a:lnTo>
                        <a:pt x="160" y="124"/>
                      </a:lnTo>
                      <a:lnTo>
                        <a:pt x="174" y="112"/>
                      </a:lnTo>
                      <a:lnTo>
                        <a:pt x="190" y="102"/>
                      </a:lnTo>
                      <a:lnTo>
                        <a:pt x="224" y="83"/>
                      </a:lnTo>
                      <a:lnTo>
                        <a:pt x="224" y="83"/>
                      </a:lnTo>
                      <a:lnTo>
                        <a:pt x="241" y="73"/>
                      </a:lnTo>
                      <a:lnTo>
                        <a:pt x="259" y="63"/>
                      </a:lnTo>
                      <a:lnTo>
                        <a:pt x="259" y="63"/>
                      </a:lnTo>
                      <a:lnTo>
                        <a:pt x="283" y="47"/>
                      </a:lnTo>
                      <a:lnTo>
                        <a:pt x="305" y="32"/>
                      </a:lnTo>
                      <a:lnTo>
                        <a:pt x="345" y="3"/>
                      </a:lnTo>
                      <a:lnTo>
                        <a:pt x="345" y="3"/>
                      </a:lnTo>
                      <a:lnTo>
                        <a:pt x="350" y="1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9" y="1"/>
                      </a:lnTo>
                      <a:lnTo>
                        <a:pt x="363" y="4"/>
                      </a:lnTo>
                      <a:lnTo>
                        <a:pt x="366" y="8"/>
                      </a:lnTo>
                      <a:lnTo>
                        <a:pt x="368" y="12"/>
                      </a:lnTo>
                      <a:lnTo>
                        <a:pt x="368" y="12"/>
                      </a:lnTo>
                      <a:lnTo>
                        <a:pt x="369" y="16"/>
                      </a:lnTo>
                      <a:lnTo>
                        <a:pt x="369" y="22"/>
                      </a:lnTo>
                      <a:lnTo>
                        <a:pt x="369" y="25"/>
                      </a:lnTo>
                      <a:lnTo>
                        <a:pt x="367" y="29"/>
                      </a:lnTo>
                      <a:lnTo>
                        <a:pt x="365" y="32"/>
                      </a:lnTo>
                      <a:lnTo>
                        <a:pt x="362" y="35"/>
                      </a:lnTo>
                      <a:lnTo>
                        <a:pt x="362" y="35"/>
                      </a:lnTo>
                      <a:lnTo>
                        <a:pt x="339" y="51"/>
                      </a:lnTo>
                      <a:lnTo>
                        <a:pt x="317" y="67"/>
                      </a:lnTo>
                      <a:lnTo>
                        <a:pt x="270" y="96"/>
                      </a:lnTo>
                      <a:lnTo>
                        <a:pt x="270" y="96"/>
                      </a:lnTo>
                      <a:lnTo>
                        <a:pt x="240" y="115"/>
                      </a:lnTo>
                      <a:lnTo>
                        <a:pt x="210" y="135"/>
                      </a:lnTo>
                      <a:lnTo>
                        <a:pt x="180" y="157"/>
                      </a:lnTo>
                      <a:lnTo>
                        <a:pt x="151" y="179"/>
                      </a:lnTo>
                      <a:lnTo>
                        <a:pt x="151" y="179"/>
                      </a:lnTo>
                      <a:lnTo>
                        <a:pt x="131" y="198"/>
                      </a:lnTo>
                      <a:lnTo>
                        <a:pt x="109" y="218"/>
                      </a:lnTo>
                      <a:lnTo>
                        <a:pt x="88" y="239"/>
                      </a:lnTo>
                      <a:lnTo>
                        <a:pt x="78" y="252"/>
                      </a:lnTo>
                      <a:lnTo>
                        <a:pt x="69" y="264"/>
                      </a:lnTo>
                      <a:lnTo>
                        <a:pt x="69" y="264"/>
                      </a:lnTo>
                      <a:lnTo>
                        <a:pt x="59" y="277"/>
                      </a:lnTo>
                      <a:lnTo>
                        <a:pt x="47" y="290"/>
                      </a:lnTo>
                      <a:lnTo>
                        <a:pt x="42" y="295"/>
                      </a:lnTo>
                      <a:lnTo>
                        <a:pt x="35" y="300"/>
                      </a:lnTo>
                      <a:lnTo>
                        <a:pt x="29" y="304"/>
                      </a:lnTo>
                      <a:lnTo>
                        <a:pt x="21" y="306"/>
                      </a:lnTo>
                      <a:lnTo>
                        <a:pt x="21" y="306"/>
                      </a:lnTo>
                      <a:lnTo>
                        <a:pt x="15" y="307"/>
                      </a:lnTo>
                      <a:lnTo>
                        <a:pt x="15" y="30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208"/>
                <p:cNvSpPr/>
                <p:nvPr/>
              </p:nvSpPr>
              <p:spPr bwMode="auto">
                <a:xfrm>
                  <a:off x="4284663" y="2282825"/>
                  <a:ext cx="195263" cy="171450"/>
                </a:xfrm>
                <a:custGeom>
                  <a:avLst/>
                  <a:gdLst/>
                  <a:ahLst/>
                  <a:cxnLst>
                    <a:cxn ang="0">
                      <a:pos x="15" y="323"/>
                    </a:cxn>
                    <a:cxn ang="0">
                      <a:pos x="6" y="319"/>
                    </a:cxn>
                    <a:cxn ang="0">
                      <a:pos x="1" y="309"/>
                    </a:cxn>
                    <a:cxn ang="0">
                      <a:pos x="0" y="306"/>
                    </a:cxn>
                    <a:cxn ang="0">
                      <a:pos x="0" y="297"/>
                    </a:cxn>
                    <a:cxn ang="0">
                      <a:pos x="4" y="290"/>
                    </a:cxn>
                    <a:cxn ang="0">
                      <a:pos x="7" y="287"/>
                    </a:cxn>
                    <a:cxn ang="0">
                      <a:pos x="15" y="277"/>
                    </a:cxn>
                    <a:cxn ang="0">
                      <a:pos x="20" y="266"/>
                    </a:cxn>
                    <a:cxn ang="0">
                      <a:pos x="29" y="253"/>
                    </a:cxn>
                    <a:cxn ang="0">
                      <a:pos x="48" y="230"/>
                    </a:cxn>
                    <a:cxn ang="0">
                      <a:pos x="68" y="211"/>
                    </a:cxn>
                    <a:cxn ang="0">
                      <a:pos x="94" y="190"/>
                    </a:cxn>
                    <a:cxn ang="0">
                      <a:pos x="126" y="162"/>
                    </a:cxn>
                    <a:cxn ang="0">
                      <a:pos x="159" y="135"/>
                    </a:cxn>
                    <a:cxn ang="0">
                      <a:pos x="187" y="111"/>
                    </a:cxn>
                    <a:cxn ang="0">
                      <a:pos x="236" y="73"/>
                    </a:cxn>
                    <a:cxn ang="0">
                      <a:pos x="254" y="61"/>
                    </a:cxn>
                    <a:cxn ang="0">
                      <a:pos x="311" y="23"/>
                    </a:cxn>
                    <a:cxn ang="0">
                      <a:pos x="344" y="3"/>
                    </a:cxn>
                    <a:cxn ang="0">
                      <a:pos x="348" y="1"/>
                    </a:cxn>
                    <a:cxn ang="0">
                      <a:pos x="352" y="0"/>
                    </a:cxn>
                    <a:cxn ang="0">
                      <a:pos x="358" y="2"/>
                    </a:cxn>
                    <a:cxn ang="0">
                      <a:pos x="366" y="9"/>
                    </a:cxn>
                    <a:cxn ang="0">
                      <a:pos x="368" y="14"/>
                    </a:cxn>
                    <a:cxn ang="0">
                      <a:pos x="369" y="22"/>
                    </a:cxn>
                    <a:cxn ang="0">
                      <a:pos x="366" y="29"/>
                    </a:cxn>
                    <a:cxn ang="0">
                      <a:pos x="361" y="35"/>
                    </a:cxn>
                    <a:cxn ang="0">
                      <a:pos x="325" y="57"/>
                    </a:cxn>
                    <a:cxn ang="0">
                      <a:pos x="271" y="92"/>
                    </a:cxn>
                    <a:cxn ang="0">
                      <a:pos x="250" y="107"/>
                    </a:cxn>
                    <a:cxn ang="0">
                      <a:pos x="190" y="157"/>
                    </a:cxn>
                    <a:cxn ang="0">
                      <a:pos x="164" y="179"/>
                    </a:cxn>
                    <a:cxn ang="0">
                      <a:pos x="134" y="203"/>
                    </a:cxn>
                    <a:cxn ang="0">
                      <a:pos x="102" y="229"/>
                    </a:cxn>
                    <a:cxn ang="0">
                      <a:pos x="72" y="258"/>
                    </a:cxn>
                    <a:cxn ang="0">
                      <a:pos x="66" y="264"/>
                    </a:cxn>
                    <a:cxn ang="0">
                      <a:pos x="51" y="286"/>
                    </a:cxn>
                    <a:cxn ang="0">
                      <a:pos x="46" y="295"/>
                    </a:cxn>
                    <a:cxn ang="0">
                      <a:pos x="33" y="312"/>
                    </a:cxn>
                    <a:cxn ang="0">
                      <a:pos x="24" y="319"/>
                    </a:cxn>
                    <a:cxn ang="0">
                      <a:pos x="15" y="323"/>
                    </a:cxn>
                  </a:cxnLst>
                  <a:rect l="0" t="0" r="r" b="b"/>
                  <a:pathLst>
                    <a:path w="369" h="323">
                      <a:moveTo>
                        <a:pt x="15" y="323"/>
                      </a:moveTo>
                      <a:lnTo>
                        <a:pt x="15" y="323"/>
                      </a:lnTo>
                      <a:lnTo>
                        <a:pt x="10" y="322"/>
                      </a:lnTo>
                      <a:lnTo>
                        <a:pt x="6" y="319"/>
                      </a:lnTo>
                      <a:lnTo>
                        <a:pt x="3" y="315"/>
                      </a:lnTo>
                      <a:lnTo>
                        <a:pt x="1" y="309"/>
                      </a:lnTo>
                      <a:lnTo>
                        <a:pt x="1" y="309"/>
                      </a:lnTo>
                      <a:lnTo>
                        <a:pt x="0" y="306"/>
                      </a:lnTo>
                      <a:lnTo>
                        <a:pt x="0" y="300"/>
                      </a:lnTo>
                      <a:lnTo>
                        <a:pt x="0" y="297"/>
                      </a:lnTo>
                      <a:lnTo>
                        <a:pt x="2" y="294"/>
                      </a:lnTo>
                      <a:lnTo>
                        <a:pt x="4" y="290"/>
                      </a:lnTo>
                      <a:lnTo>
                        <a:pt x="7" y="287"/>
                      </a:lnTo>
                      <a:lnTo>
                        <a:pt x="7" y="287"/>
                      </a:lnTo>
                      <a:lnTo>
                        <a:pt x="11" y="283"/>
                      </a:lnTo>
                      <a:lnTo>
                        <a:pt x="15" y="277"/>
                      </a:lnTo>
                      <a:lnTo>
                        <a:pt x="20" y="266"/>
                      </a:lnTo>
                      <a:lnTo>
                        <a:pt x="20" y="266"/>
                      </a:lnTo>
                      <a:lnTo>
                        <a:pt x="24" y="259"/>
                      </a:lnTo>
                      <a:lnTo>
                        <a:pt x="29" y="253"/>
                      </a:lnTo>
                      <a:lnTo>
                        <a:pt x="29" y="253"/>
                      </a:lnTo>
                      <a:lnTo>
                        <a:pt x="48" y="230"/>
                      </a:lnTo>
                      <a:lnTo>
                        <a:pt x="59" y="221"/>
                      </a:lnTo>
                      <a:lnTo>
                        <a:pt x="68" y="211"/>
                      </a:lnTo>
                      <a:lnTo>
                        <a:pt x="68" y="211"/>
                      </a:lnTo>
                      <a:lnTo>
                        <a:pt x="94" y="190"/>
                      </a:lnTo>
                      <a:lnTo>
                        <a:pt x="94" y="190"/>
                      </a:lnTo>
                      <a:lnTo>
                        <a:pt x="126" y="162"/>
                      </a:lnTo>
                      <a:lnTo>
                        <a:pt x="159" y="135"/>
                      </a:lnTo>
                      <a:lnTo>
                        <a:pt x="159" y="135"/>
                      </a:lnTo>
                      <a:lnTo>
                        <a:pt x="187" y="111"/>
                      </a:lnTo>
                      <a:lnTo>
                        <a:pt x="187" y="111"/>
                      </a:lnTo>
                      <a:lnTo>
                        <a:pt x="220" y="85"/>
                      </a:lnTo>
                      <a:lnTo>
                        <a:pt x="236" y="73"/>
                      </a:lnTo>
                      <a:lnTo>
                        <a:pt x="254" y="61"/>
                      </a:lnTo>
                      <a:lnTo>
                        <a:pt x="254" y="61"/>
                      </a:lnTo>
                      <a:lnTo>
                        <a:pt x="282" y="41"/>
                      </a:lnTo>
                      <a:lnTo>
                        <a:pt x="311" y="23"/>
                      </a:lnTo>
                      <a:lnTo>
                        <a:pt x="311" y="23"/>
                      </a:lnTo>
                      <a:lnTo>
                        <a:pt x="344" y="3"/>
                      </a:lnTo>
                      <a:lnTo>
                        <a:pt x="344" y="3"/>
                      </a:lnTo>
                      <a:lnTo>
                        <a:pt x="348" y="1"/>
                      </a:lnTo>
                      <a:lnTo>
                        <a:pt x="352" y="0"/>
                      </a:lnTo>
                      <a:lnTo>
                        <a:pt x="352" y="0"/>
                      </a:lnTo>
                      <a:lnTo>
                        <a:pt x="355" y="1"/>
                      </a:lnTo>
                      <a:lnTo>
                        <a:pt x="358" y="2"/>
                      </a:lnTo>
                      <a:lnTo>
                        <a:pt x="363" y="5"/>
                      </a:lnTo>
                      <a:lnTo>
                        <a:pt x="366" y="9"/>
                      </a:lnTo>
                      <a:lnTo>
                        <a:pt x="368" y="14"/>
                      </a:lnTo>
                      <a:lnTo>
                        <a:pt x="368" y="14"/>
                      </a:lnTo>
                      <a:lnTo>
                        <a:pt x="369" y="17"/>
                      </a:lnTo>
                      <a:lnTo>
                        <a:pt x="369" y="22"/>
                      </a:lnTo>
                      <a:lnTo>
                        <a:pt x="368" y="25"/>
                      </a:lnTo>
                      <a:lnTo>
                        <a:pt x="366" y="29"/>
                      </a:lnTo>
                      <a:lnTo>
                        <a:pt x="364" y="32"/>
                      </a:lnTo>
                      <a:lnTo>
                        <a:pt x="361" y="35"/>
                      </a:lnTo>
                      <a:lnTo>
                        <a:pt x="361" y="35"/>
                      </a:lnTo>
                      <a:lnTo>
                        <a:pt x="325" y="57"/>
                      </a:lnTo>
                      <a:lnTo>
                        <a:pt x="325" y="57"/>
                      </a:lnTo>
                      <a:lnTo>
                        <a:pt x="271" y="92"/>
                      </a:lnTo>
                      <a:lnTo>
                        <a:pt x="271" y="92"/>
                      </a:lnTo>
                      <a:lnTo>
                        <a:pt x="250" y="107"/>
                      </a:lnTo>
                      <a:lnTo>
                        <a:pt x="229" y="123"/>
                      </a:lnTo>
                      <a:lnTo>
                        <a:pt x="190" y="157"/>
                      </a:lnTo>
                      <a:lnTo>
                        <a:pt x="190" y="157"/>
                      </a:lnTo>
                      <a:lnTo>
                        <a:pt x="164" y="179"/>
                      </a:lnTo>
                      <a:lnTo>
                        <a:pt x="164" y="179"/>
                      </a:lnTo>
                      <a:lnTo>
                        <a:pt x="134" y="203"/>
                      </a:lnTo>
                      <a:lnTo>
                        <a:pt x="134" y="203"/>
                      </a:lnTo>
                      <a:lnTo>
                        <a:pt x="102" y="229"/>
                      </a:lnTo>
                      <a:lnTo>
                        <a:pt x="86" y="242"/>
                      </a:lnTo>
                      <a:lnTo>
                        <a:pt x="72" y="258"/>
                      </a:lnTo>
                      <a:lnTo>
                        <a:pt x="72" y="258"/>
                      </a:lnTo>
                      <a:lnTo>
                        <a:pt x="66" y="264"/>
                      </a:lnTo>
                      <a:lnTo>
                        <a:pt x="61" y="271"/>
                      </a:lnTo>
                      <a:lnTo>
                        <a:pt x="51" y="286"/>
                      </a:lnTo>
                      <a:lnTo>
                        <a:pt x="51" y="286"/>
                      </a:lnTo>
                      <a:lnTo>
                        <a:pt x="46" y="295"/>
                      </a:lnTo>
                      <a:lnTo>
                        <a:pt x="40" y="303"/>
                      </a:lnTo>
                      <a:lnTo>
                        <a:pt x="33" y="312"/>
                      </a:lnTo>
                      <a:lnTo>
                        <a:pt x="24" y="319"/>
                      </a:lnTo>
                      <a:lnTo>
                        <a:pt x="24" y="319"/>
                      </a:lnTo>
                      <a:lnTo>
                        <a:pt x="19" y="322"/>
                      </a:lnTo>
                      <a:lnTo>
                        <a:pt x="15" y="323"/>
                      </a:lnTo>
                      <a:lnTo>
                        <a:pt x="15" y="3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209"/>
                <p:cNvSpPr/>
                <p:nvPr/>
              </p:nvSpPr>
              <p:spPr bwMode="auto">
                <a:xfrm>
                  <a:off x="4446588" y="2346325"/>
                  <a:ext cx="285750" cy="307975"/>
                </a:xfrm>
                <a:custGeom>
                  <a:avLst/>
                  <a:gdLst/>
                  <a:ahLst/>
                  <a:cxnLst>
                    <a:cxn ang="0">
                      <a:pos x="524" y="583"/>
                    </a:cxn>
                    <a:cxn ang="0">
                      <a:pos x="515" y="580"/>
                    </a:cxn>
                    <a:cxn ang="0">
                      <a:pos x="501" y="571"/>
                    </a:cxn>
                    <a:cxn ang="0">
                      <a:pos x="476" y="549"/>
                    </a:cxn>
                    <a:cxn ang="0">
                      <a:pos x="437" y="513"/>
                    </a:cxn>
                    <a:cxn ang="0">
                      <a:pos x="414" y="488"/>
                    </a:cxn>
                    <a:cxn ang="0">
                      <a:pos x="388" y="460"/>
                    </a:cxn>
                    <a:cxn ang="0">
                      <a:pos x="339" y="409"/>
                    </a:cxn>
                    <a:cxn ang="0">
                      <a:pos x="300" y="361"/>
                    </a:cxn>
                    <a:cxn ang="0">
                      <a:pos x="288" y="344"/>
                    </a:cxn>
                    <a:cxn ang="0">
                      <a:pos x="246" y="293"/>
                    </a:cxn>
                    <a:cxn ang="0">
                      <a:pos x="202" y="245"/>
                    </a:cxn>
                    <a:cxn ang="0">
                      <a:pos x="167" y="208"/>
                    </a:cxn>
                    <a:cxn ang="0">
                      <a:pos x="134" y="170"/>
                    </a:cxn>
                    <a:cxn ang="0">
                      <a:pos x="121" y="153"/>
                    </a:cxn>
                    <a:cxn ang="0">
                      <a:pos x="95" y="121"/>
                    </a:cxn>
                    <a:cxn ang="0">
                      <a:pos x="54" y="76"/>
                    </a:cxn>
                    <a:cxn ang="0">
                      <a:pos x="24" y="48"/>
                    </a:cxn>
                    <a:cxn ang="0">
                      <a:pos x="8" y="36"/>
                    </a:cxn>
                    <a:cxn ang="0">
                      <a:pos x="3" y="29"/>
                    </a:cxn>
                    <a:cxn ang="0">
                      <a:pos x="0" y="22"/>
                    </a:cxn>
                    <a:cxn ang="0">
                      <a:pos x="1" y="13"/>
                    </a:cxn>
                    <a:cxn ang="0">
                      <a:pos x="4" y="8"/>
                    </a:cxn>
                    <a:cxn ang="0">
                      <a:pos x="12" y="1"/>
                    </a:cxn>
                    <a:cxn ang="0">
                      <a:pos x="16" y="0"/>
                    </a:cxn>
                    <a:cxn ang="0">
                      <a:pos x="25" y="3"/>
                    </a:cxn>
                    <a:cxn ang="0">
                      <a:pos x="41" y="15"/>
                    </a:cxn>
                    <a:cxn ang="0">
                      <a:pos x="70" y="41"/>
                    </a:cxn>
                    <a:cxn ang="0">
                      <a:pos x="110" y="84"/>
                    </a:cxn>
                    <a:cxn ang="0">
                      <a:pos x="136" y="115"/>
                    </a:cxn>
                    <a:cxn ang="0">
                      <a:pos x="206" y="198"/>
                    </a:cxn>
                    <a:cxn ang="0">
                      <a:pos x="290" y="291"/>
                    </a:cxn>
                    <a:cxn ang="0">
                      <a:pos x="303" y="306"/>
                    </a:cxn>
                    <a:cxn ang="0">
                      <a:pos x="341" y="353"/>
                    </a:cxn>
                    <a:cxn ang="0">
                      <a:pos x="371" y="390"/>
                    </a:cxn>
                    <a:cxn ang="0">
                      <a:pos x="403" y="425"/>
                    </a:cxn>
                    <a:cxn ang="0">
                      <a:pos x="433" y="457"/>
                    </a:cxn>
                    <a:cxn ang="0">
                      <a:pos x="457" y="482"/>
                    </a:cxn>
                    <a:cxn ang="0">
                      <a:pos x="493" y="518"/>
                    </a:cxn>
                    <a:cxn ang="0">
                      <a:pos x="519" y="540"/>
                    </a:cxn>
                    <a:cxn ang="0">
                      <a:pos x="532" y="549"/>
                    </a:cxn>
                    <a:cxn ang="0">
                      <a:pos x="539" y="554"/>
                    </a:cxn>
                    <a:cxn ang="0">
                      <a:pos x="541" y="560"/>
                    </a:cxn>
                    <a:cxn ang="0">
                      <a:pos x="541" y="570"/>
                    </a:cxn>
                    <a:cxn ang="0">
                      <a:pos x="539" y="575"/>
                    </a:cxn>
                    <a:cxn ang="0">
                      <a:pos x="530" y="582"/>
                    </a:cxn>
                    <a:cxn ang="0">
                      <a:pos x="524" y="583"/>
                    </a:cxn>
                  </a:cxnLst>
                  <a:rect l="0" t="0" r="r" b="b"/>
                  <a:pathLst>
                    <a:path w="541" h="583">
                      <a:moveTo>
                        <a:pt x="524" y="583"/>
                      </a:moveTo>
                      <a:lnTo>
                        <a:pt x="524" y="583"/>
                      </a:lnTo>
                      <a:lnTo>
                        <a:pt x="520" y="582"/>
                      </a:lnTo>
                      <a:lnTo>
                        <a:pt x="515" y="580"/>
                      </a:lnTo>
                      <a:lnTo>
                        <a:pt x="515" y="580"/>
                      </a:lnTo>
                      <a:lnTo>
                        <a:pt x="501" y="571"/>
                      </a:lnTo>
                      <a:lnTo>
                        <a:pt x="488" y="560"/>
                      </a:lnTo>
                      <a:lnTo>
                        <a:pt x="476" y="549"/>
                      </a:lnTo>
                      <a:lnTo>
                        <a:pt x="462" y="538"/>
                      </a:lnTo>
                      <a:lnTo>
                        <a:pt x="437" y="513"/>
                      </a:lnTo>
                      <a:lnTo>
                        <a:pt x="414" y="488"/>
                      </a:lnTo>
                      <a:lnTo>
                        <a:pt x="414" y="488"/>
                      </a:lnTo>
                      <a:lnTo>
                        <a:pt x="388" y="460"/>
                      </a:lnTo>
                      <a:lnTo>
                        <a:pt x="388" y="460"/>
                      </a:lnTo>
                      <a:lnTo>
                        <a:pt x="365" y="437"/>
                      </a:lnTo>
                      <a:lnTo>
                        <a:pt x="339" y="409"/>
                      </a:lnTo>
                      <a:lnTo>
                        <a:pt x="313" y="377"/>
                      </a:lnTo>
                      <a:lnTo>
                        <a:pt x="300" y="361"/>
                      </a:lnTo>
                      <a:lnTo>
                        <a:pt x="288" y="344"/>
                      </a:lnTo>
                      <a:lnTo>
                        <a:pt x="288" y="344"/>
                      </a:lnTo>
                      <a:lnTo>
                        <a:pt x="268" y="319"/>
                      </a:lnTo>
                      <a:lnTo>
                        <a:pt x="246" y="293"/>
                      </a:lnTo>
                      <a:lnTo>
                        <a:pt x="224" y="269"/>
                      </a:lnTo>
                      <a:lnTo>
                        <a:pt x="202" y="245"/>
                      </a:lnTo>
                      <a:lnTo>
                        <a:pt x="202" y="245"/>
                      </a:lnTo>
                      <a:lnTo>
                        <a:pt x="167" y="208"/>
                      </a:lnTo>
                      <a:lnTo>
                        <a:pt x="150" y="189"/>
                      </a:lnTo>
                      <a:lnTo>
                        <a:pt x="134" y="170"/>
                      </a:lnTo>
                      <a:lnTo>
                        <a:pt x="134" y="170"/>
                      </a:lnTo>
                      <a:lnTo>
                        <a:pt x="121" y="153"/>
                      </a:lnTo>
                      <a:lnTo>
                        <a:pt x="121" y="153"/>
                      </a:lnTo>
                      <a:lnTo>
                        <a:pt x="95" y="121"/>
                      </a:lnTo>
                      <a:lnTo>
                        <a:pt x="69" y="90"/>
                      </a:lnTo>
                      <a:lnTo>
                        <a:pt x="54" y="76"/>
                      </a:lnTo>
                      <a:lnTo>
                        <a:pt x="40" y="61"/>
                      </a:lnTo>
                      <a:lnTo>
                        <a:pt x="24" y="48"/>
                      </a:lnTo>
                      <a:lnTo>
                        <a:pt x="8" y="36"/>
                      </a:lnTo>
                      <a:lnTo>
                        <a:pt x="8" y="36"/>
                      </a:lnTo>
                      <a:lnTo>
                        <a:pt x="5" y="32"/>
                      </a:lnTo>
                      <a:lnTo>
                        <a:pt x="3" y="29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4" y="8"/>
                      </a:lnTo>
                      <a:lnTo>
                        <a:pt x="7" y="3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41" y="15"/>
                      </a:lnTo>
                      <a:lnTo>
                        <a:pt x="55" y="28"/>
                      </a:lnTo>
                      <a:lnTo>
                        <a:pt x="70" y="41"/>
                      </a:lnTo>
                      <a:lnTo>
                        <a:pt x="83" y="55"/>
                      </a:lnTo>
                      <a:lnTo>
                        <a:pt x="110" y="84"/>
                      </a:lnTo>
                      <a:lnTo>
                        <a:pt x="136" y="115"/>
                      </a:lnTo>
                      <a:lnTo>
                        <a:pt x="136" y="115"/>
                      </a:lnTo>
                      <a:lnTo>
                        <a:pt x="170" y="156"/>
                      </a:lnTo>
                      <a:lnTo>
                        <a:pt x="206" y="198"/>
                      </a:lnTo>
                      <a:lnTo>
                        <a:pt x="246" y="242"/>
                      </a:lnTo>
                      <a:lnTo>
                        <a:pt x="290" y="291"/>
                      </a:lnTo>
                      <a:lnTo>
                        <a:pt x="290" y="291"/>
                      </a:lnTo>
                      <a:lnTo>
                        <a:pt x="303" y="306"/>
                      </a:lnTo>
                      <a:lnTo>
                        <a:pt x="317" y="322"/>
                      </a:lnTo>
                      <a:lnTo>
                        <a:pt x="341" y="353"/>
                      </a:lnTo>
                      <a:lnTo>
                        <a:pt x="341" y="353"/>
                      </a:lnTo>
                      <a:lnTo>
                        <a:pt x="371" y="390"/>
                      </a:lnTo>
                      <a:lnTo>
                        <a:pt x="387" y="407"/>
                      </a:lnTo>
                      <a:lnTo>
                        <a:pt x="403" y="425"/>
                      </a:lnTo>
                      <a:lnTo>
                        <a:pt x="403" y="425"/>
                      </a:lnTo>
                      <a:lnTo>
                        <a:pt x="433" y="457"/>
                      </a:lnTo>
                      <a:lnTo>
                        <a:pt x="433" y="457"/>
                      </a:lnTo>
                      <a:lnTo>
                        <a:pt x="457" y="482"/>
                      </a:lnTo>
                      <a:lnTo>
                        <a:pt x="481" y="507"/>
                      </a:lnTo>
                      <a:lnTo>
                        <a:pt x="493" y="518"/>
                      </a:lnTo>
                      <a:lnTo>
                        <a:pt x="507" y="529"/>
                      </a:lnTo>
                      <a:lnTo>
                        <a:pt x="519" y="540"/>
                      </a:lnTo>
                      <a:lnTo>
                        <a:pt x="532" y="549"/>
                      </a:lnTo>
                      <a:lnTo>
                        <a:pt x="532" y="549"/>
                      </a:lnTo>
                      <a:lnTo>
                        <a:pt x="537" y="552"/>
                      </a:lnTo>
                      <a:lnTo>
                        <a:pt x="539" y="554"/>
                      </a:lnTo>
                      <a:lnTo>
                        <a:pt x="540" y="557"/>
                      </a:lnTo>
                      <a:lnTo>
                        <a:pt x="541" y="560"/>
                      </a:lnTo>
                      <a:lnTo>
                        <a:pt x="541" y="565"/>
                      </a:lnTo>
                      <a:lnTo>
                        <a:pt x="541" y="570"/>
                      </a:lnTo>
                      <a:lnTo>
                        <a:pt x="541" y="570"/>
                      </a:lnTo>
                      <a:lnTo>
                        <a:pt x="539" y="575"/>
                      </a:lnTo>
                      <a:lnTo>
                        <a:pt x="534" y="579"/>
                      </a:lnTo>
                      <a:lnTo>
                        <a:pt x="530" y="582"/>
                      </a:lnTo>
                      <a:lnTo>
                        <a:pt x="527" y="583"/>
                      </a:lnTo>
                      <a:lnTo>
                        <a:pt x="524" y="583"/>
                      </a:lnTo>
                      <a:lnTo>
                        <a:pt x="524" y="5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210"/>
                <p:cNvSpPr/>
                <p:nvPr/>
              </p:nvSpPr>
              <p:spPr bwMode="auto">
                <a:xfrm>
                  <a:off x="4349750" y="2435225"/>
                  <a:ext cx="273050" cy="288925"/>
                </a:xfrm>
                <a:custGeom>
                  <a:avLst/>
                  <a:gdLst/>
                  <a:ahLst/>
                  <a:cxnLst>
                    <a:cxn ang="0">
                      <a:pos x="493" y="546"/>
                    </a:cxn>
                    <a:cxn ang="0">
                      <a:pos x="481" y="537"/>
                    </a:cxn>
                    <a:cxn ang="0">
                      <a:pos x="475" y="524"/>
                    </a:cxn>
                    <a:cxn ang="0">
                      <a:pos x="457" y="505"/>
                    </a:cxn>
                    <a:cxn ang="0">
                      <a:pos x="444" y="490"/>
                    </a:cxn>
                    <a:cxn ang="0">
                      <a:pos x="436" y="479"/>
                    </a:cxn>
                    <a:cxn ang="0">
                      <a:pos x="411" y="452"/>
                    </a:cxn>
                    <a:cxn ang="0">
                      <a:pos x="402" y="443"/>
                    </a:cxn>
                    <a:cxn ang="0">
                      <a:pos x="387" y="420"/>
                    </a:cxn>
                    <a:cxn ang="0">
                      <a:pos x="376" y="410"/>
                    </a:cxn>
                    <a:cxn ang="0">
                      <a:pos x="345" y="378"/>
                    </a:cxn>
                    <a:cxn ang="0">
                      <a:pos x="321" y="352"/>
                    </a:cxn>
                    <a:cxn ang="0">
                      <a:pos x="280" y="313"/>
                    </a:cxn>
                    <a:cxn ang="0">
                      <a:pos x="252" y="285"/>
                    </a:cxn>
                    <a:cxn ang="0">
                      <a:pos x="151" y="183"/>
                    </a:cxn>
                    <a:cxn ang="0">
                      <a:pos x="106" y="136"/>
                    </a:cxn>
                    <a:cxn ang="0">
                      <a:pos x="64" y="92"/>
                    </a:cxn>
                    <a:cxn ang="0">
                      <a:pos x="33" y="58"/>
                    </a:cxn>
                    <a:cxn ang="0">
                      <a:pos x="13" y="39"/>
                    </a:cxn>
                    <a:cxn ang="0">
                      <a:pos x="3" y="26"/>
                    </a:cxn>
                    <a:cxn ang="0">
                      <a:pos x="0" y="14"/>
                    </a:cxn>
                    <a:cxn ang="0">
                      <a:pos x="5" y="6"/>
                    </a:cxn>
                    <a:cxn ang="0">
                      <a:pos x="19" y="0"/>
                    </a:cxn>
                    <a:cxn ang="0">
                      <a:pos x="26" y="2"/>
                    </a:cxn>
                    <a:cxn ang="0">
                      <a:pos x="34" y="8"/>
                    </a:cxn>
                    <a:cxn ang="0">
                      <a:pos x="72" y="47"/>
                    </a:cxn>
                    <a:cxn ang="0">
                      <a:pos x="94" y="67"/>
                    </a:cxn>
                    <a:cxn ang="0">
                      <a:pos x="151" y="133"/>
                    </a:cxn>
                    <a:cxn ang="0">
                      <a:pos x="191" y="176"/>
                    </a:cxn>
                    <a:cxn ang="0">
                      <a:pos x="275" y="260"/>
                    </a:cxn>
                    <a:cxn ang="0">
                      <a:pos x="311" y="293"/>
                    </a:cxn>
                    <a:cxn ang="0">
                      <a:pos x="364" y="343"/>
                    </a:cxn>
                    <a:cxn ang="0">
                      <a:pos x="407" y="387"/>
                    </a:cxn>
                    <a:cxn ang="0">
                      <a:pos x="423" y="411"/>
                    </a:cxn>
                    <a:cxn ang="0">
                      <a:pos x="440" y="429"/>
                    </a:cxn>
                    <a:cxn ang="0">
                      <a:pos x="452" y="440"/>
                    </a:cxn>
                    <a:cxn ang="0">
                      <a:pos x="460" y="452"/>
                    </a:cxn>
                    <a:cxn ang="0">
                      <a:pos x="481" y="478"/>
                    </a:cxn>
                    <a:cxn ang="0">
                      <a:pos x="496" y="493"/>
                    </a:cxn>
                    <a:cxn ang="0">
                      <a:pos x="508" y="510"/>
                    </a:cxn>
                    <a:cxn ang="0">
                      <a:pos x="512" y="513"/>
                    </a:cxn>
                    <a:cxn ang="0">
                      <a:pos x="515" y="524"/>
                    </a:cxn>
                    <a:cxn ang="0">
                      <a:pos x="515" y="533"/>
                    </a:cxn>
                    <a:cxn ang="0">
                      <a:pos x="510" y="542"/>
                    </a:cxn>
                    <a:cxn ang="0">
                      <a:pos x="499" y="546"/>
                    </a:cxn>
                  </a:cxnLst>
                  <a:rect l="0" t="0" r="r" b="b"/>
                  <a:pathLst>
                    <a:path w="515" h="546">
                      <a:moveTo>
                        <a:pt x="499" y="546"/>
                      </a:moveTo>
                      <a:lnTo>
                        <a:pt x="499" y="546"/>
                      </a:lnTo>
                      <a:lnTo>
                        <a:pt x="493" y="546"/>
                      </a:lnTo>
                      <a:lnTo>
                        <a:pt x="488" y="543"/>
                      </a:lnTo>
                      <a:lnTo>
                        <a:pt x="483" y="540"/>
                      </a:lnTo>
                      <a:lnTo>
                        <a:pt x="481" y="537"/>
                      </a:lnTo>
                      <a:lnTo>
                        <a:pt x="480" y="534"/>
                      </a:lnTo>
                      <a:lnTo>
                        <a:pt x="480" y="534"/>
                      </a:lnTo>
                      <a:lnTo>
                        <a:pt x="475" y="524"/>
                      </a:lnTo>
                      <a:lnTo>
                        <a:pt x="470" y="517"/>
                      </a:lnTo>
                      <a:lnTo>
                        <a:pt x="463" y="511"/>
                      </a:lnTo>
                      <a:lnTo>
                        <a:pt x="457" y="505"/>
                      </a:lnTo>
                      <a:lnTo>
                        <a:pt x="457" y="505"/>
                      </a:lnTo>
                      <a:lnTo>
                        <a:pt x="450" y="498"/>
                      </a:lnTo>
                      <a:lnTo>
                        <a:pt x="444" y="490"/>
                      </a:lnTo>
                      <a:lnTo>
                        <a:pt x="444" y="490"/>
                      </a:lnTo>
                      <a:lnTo>
                        <a:pt x="436" y="479"/>
                      </a:lnTo>
                      <a:lnTo>
                        <a:pt x="436" y="479"/>
                      </a:lnTo>
                      <a:lnTo>
                        <a:pt x="425" y="466"/>
                      </a:lnTo>
                      <a:lnTo>
                        <a:pt x="419" y="458"/>
                      </a:lnTo>
                      <a:lnTo>
                        <a:pt x="411" y="452"/>
                      </a:lnTo>
                      <a:lnTo>
                        <a:pt x="411" y="452"/>
                      </a:lnTo>
                      <a:lnTo>
                        <a:pt x="407" y="448"/>
                      </a:lnTo>
                      <a:lnTo>
                        <a:pt x="402" y="443"/>
                      </a:lnTo>
                      <a:lnTo>
                        <a:pt x="395" y="433"/>
                      </a:lnTo>
                      <a:lnTo>
                        <a:pt x="395" y="433"/>
                      </a:lnTo>
                      <a:lnTo>
                        <a:pt x="387" y="420"/>
                      </a:lnTo>
                      <a:lnTo>
                        <a:pt x="382" y="415"/>
                      </a:lnTo>
                      <a:lnTo>
                        <a:pt x="376" y="410"/>
                      </a:lnTo>
                      <a:lnTo>
                        <a:pt x="376" y="410"/>
                      </a:lnTo>
                      <a:lnTo>
                        <a:pt x="367" y="404"/>
                      </a:lnTo>
                      <a:lnTo>
                        <a:pt x="360" y="395"/>
                      </a:lnTo>
                      <a:lnTo>
                        <a:pt x="345" y="378"/>
                      </a:lnTo>
                      <a:lnTo>
                        <a:pt x="345" y="378"/>
                      </a:lnTo>
                      <a:lnTo>
                        <a:pt x="333" y="364"/>
                      </a:lnTo>
                      <a:lnTo>
                        <a:pt x="321" y="352"/>
                      </a:lnTo>
                      <a:lnTo>
                        <a:pt x="321" y="352"/>
                      </a:lnTo>
                      <a:lnTo>
                        <a:pt x="299" y="332"/>
                      </a:lnTo>
                      <a:lnTo>
                        <a:pt x="280" y="313"/>
                      </a:lnTo>
                      <a:lnTo>
                        <a:pt x="280" y="313"/>
                      </a:lnTo>
                      <a:lnTo>
                        <a:pt x="252" y="285"/>
                      </a:lnTo>
                      <a:lnTo>
                        <a:pt x="252" y="285"/>
                      </a:lnTo>
                      <a:lnTo>
                        <a:pt x="225" y="260"/>
                      </a:lnTo>
                      <a:lnTo>
                        <a:pt x="200" y="234"/>
                      </a:lnTo>
                      <a:lnTo>
                        <a:pt x="151" y="183"/>
                      </a:lnTo>
                      <a:lnTo>
                        <a:pt x="151" y="183"/>
                      </a:lnTo>
                      <a:lnTo>
                        <a:pt x="106" y="136"/>
                      </a:lnTo>
                      <a:lnTo>
                        <a:pt x="106" y="136"/>
                      </a:lnTo>
                      <a:lnTo>
                        <a:pt x="87" y="116"/>
                      </a:lnTo>
                      <a:lnTo>
                        <a:pt x="87" y="116"/>
                      </a:lnTo>
                      <a:lnTo>
                        <a:pt x="64" y="92"/>
                      </a:lnTo>
                      <a:lnTo>
                        <a:pt x="40" y="66"/>
                      </a:lnTo>
                      <a:lnTo>
                        <a:pt x="40" y="66"/>
                      </a:lnTo>
                      <a:lnTo>
                        <a:pt x="33" y="58"/>
                      </a:lnTo>
                      <a:lnTo>
                        <a:pt x="24" y="50"/>
                      </a:lnTo>
                      <a:lnTo>
                        <a:pt x="24" y="50"/>
                      </a:lnTo>
                      <a:lnTo>
                        <a:pt x="13" y="39"/>
                      </a:lnTo>
                      <a:lnTo>
                        <a:pt x="8" y="33"/>
                      </a:lnTo>
                      <a:lnTo>
                        <a:pt x="3" y="26"/>
                      </a:lnTo>
                      <a:lnTo>
                        <a:pt x="3" y="26"/>
                      </a:lnTo>
                      <a:lnTo>
                        <a:pt x="1" y="22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5" y="6"/>
                      </a:lnTo>
                      <a:lnTo>
                        <a:pt x="9" y="3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31" y="4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42" y="18"/>
                      </a:lnTo>
                      <a:lnTo>
                        <a:pt x="51" y="29"/>
                      </a:lnTo>
                      <a:lnTo>
                        <a:pt x="72" y="47"/>
                      </a:lnTo>
                      <a:lnTo>
                        <a:pt x="72" y="47"/>
                      </a:lnTo>
                      <a:lnTo>
                        <a:pt x="83" y="57"/>
                      </a:lnTo>
                      <a:lnTo>
                        <a:pt x="94" y="67"/>
                      </a:lnTo>
                      <a:lnTo>
                        <a:pt x="94" y="67"/>
                      </a:lnTo>
                      <a:lnTo>
                        <a:pt x="124" y="100"/>
                      </a:lnTo>
                      <a:lnTo>
                        <a:pt x="151" y="133"/>
                      </a:lnTo>
                      <a:lnTo>
                        <a:pt x="164" y="146"/>
                      </a:lnTo>
                      <a:lnTo>
                        <a:pt x="164" y="146"/>
                      </a:lnTo>
                      <a:lnTo>
                        <a:pt x="191" y="176"/>
                      </a:lnTo>
                      <a:lnTo>
                        <a:pt x="219" y="205"/>
                      </a:lnTo>
                      <a:lnTo>
                        <a:pt x="247" y="232"/>
                      </a:lnTo>
                      <a:lnTo>
                        <a:pt x="275" y="260"/>
                      </a:lnTo>
                      <a:lnTo>
                        <a:pt x="275" y="260"/>
                      </a:lnTo>
                      <a:lnTo>
                        <a:pt x="311" y="293"/>
                      </a:lnTo>
                      <a:lnTo>
                        <a:pt x="311" y="293"/>
                      </a:lnTo>
                      <a:lnTo>
                        <a:pt x="342" y="321"/>
                      </a:lnTo>
                      <a:lnTo>
                        <a:pt x="342" y="321"/>
                      </a:lnTo>
                      <a:lnTo>
                        <a:pt x="364" y="343"/>
                      </a:lnTo>
                      <a:lnTo>
                        <a:pt x="386" y="363"/>
                      </a:lnTo>
                      <a:lnTo>
                        <a:pt x="396" y="375"/>
                      </a:lnTo>
                      <a:lnTo>
                        <a:pt x="407" y="387"/>
                      </a:lnTo>
                      <a:lnTo>
                        <a:pt x="415" y="398"/>
                      </a:lnTo>
                      <a:lnTo>
                        <a:pt x="423" y="411"/>
                      </a:lnTo>
                      <a:lnTo>
                        <a:pt x="423" y="411"/>
                      </a:lnTo>
                      <a:lnTo>
                        <a:pt x="426" y="416"/>
                      </a:lnTo>
                      <a:lnTo>
                        <a:pt x="430" y="421"/>
                      </a:lnTo>
                      <a:lnTo>
                        <a:pt x="440" y="429"/>
                      </a:lnTo>
                      <a:lnTo>
                        <a:pt x="440" y="429"/>
                      </a:lnTo>
                      <a:lnTo>
                        <a:pt x="446" y="435"/>
                      </a:lnTo>
                      <a:lnTo>
                        <a:pt x="452" y="440"/>
                      </a:lnTo>
                      <a:lnTo>
                        <a:pt x="452" y="440"/>
                      </a:lnTo>
                      <a:lnTo>
                        <a:pt x="460" y="452"/>
                      </a:lnTo>
                      <a:lnTo>
                        <a:pt x="460" y="452"/>
                      </a:lnTo>
                      <a:lnTo>
                        <a:pt x="470" y="466"/>
                      </a:lnTo>
                      <a:lnTo>
                        <a:pt x="475" y="472"/>
                      </a:lnTo>
                      <a:lnTo>
                        <a:pt x="481" y="478"/>
                      </a:lnTo>
                      <a:lnTo>
                        <a:pt x="481" y="478"/>
                      </a:lnTo>
                      <a:lnTo>
                        <a:pt x="489" y="486"/>
                      </a:lnTo>
                      <a:lnTo>
                        <a:pt x="496" y="493"/>
                      </a:lnTo>
                      <a:lnTo>
                        <a:pt x="502" y="501"/>
                      </a:lnTo>
                      <a:lnTo>
                        <a:pt x="507" y="509"/>
                      </a:lnTo>
                      <a:lnTo>
                        <a:pt x="508" y="510"/>
                      </a:lnTo>
                      <a:lnTo>
                        <a:pt x="509" y="511"/>
                      </a:lnTo>
                      <a:lnTo>
                        <a:pt x="509" y="511"/>
                      </a:lnTo>
                      <a:lnTo>
                        <a:pt x="512" y="513"/>
                      </a:lnTo>
                      <a:lnTo>
                        <a:pt x="514" y="516"/>
                      </a:lnTo>
                      <a:lnTo>
                        <a:pt x="515" y="520"/>
                      </a:lnTo>
                      <a:lnTo>
                        <a:pt x="515" y="524"/>
                      </a:lnTo>
                      <a:lnTo>
                        <a:pt x="515" y="530"/>
                      </a:lnTo>
                      <a:lnTo>
                        <a:pt x="515" y="530"/>
                      </a:lnTo>
                      <a:lnTo>
                        <a:pt x="515" y="533"/>
                      </a:lnTo>
                      <a:lnTo>
                        <a:pt x="514" y="537"/>
                      </a:lnTo>
                      <a:lnTo>
                        <a:pt x="513" y="540"/>
                      </a:lnTo>
                      <a:lnTo>
                        <a:pt x="510" y="542"/>
                      </a:lnTo>
                      <a:lnTo>
                        <a:pt x="510" y="542"/>
                      </a:lnTo>
                      <a:lnTo>
                        <a:pt x="506" y="545"/>
                      </a:lnTo>
                      <a:lnTo>
                        <a:pt x="499" y="546"/>
                      </a:lnTo>
                      <a:lnTo>
                        <a:pt x="499" y="54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211"/>
                <p:cNvSpPr/>
                <p:nvPr/>
              </p:nvSpPr>
              <p:spPr bwMode="auto">
                <a:xfrm>
                  <a:off x="4708525" y="2740025"/>
                  <a:ext cx="77788" cy="74613"/>
                </a:xfrm>
                <a:custGeom>
                  <a:avLst/>
                  <a:gdLst/>
                  <a:ahLst/>
                  <a:cxnLst>
                    <a:cxn ang="0">
                      <a:pos x="116" y="142"/>
                    </a:cxn>
                    <a:cxn ang="0">
                      <a:pos x="111" y="142"/>
                    </a:cxn>
                    <a:cxn ang="0">
                      <a:pos x="101" y="140"/>
                    </a:cxn>
                    <a:cxn ang="0">
                      <a:pos x="90" y="136"/>
                    </a:cxn>
                    <a:cxn ang="0">
                      <a:pos x="88" y="139"/>
                    </a:cxn>
                    <a:cxn ang="0">
                      <a:pos x="79" y="141"/>
                    </a:cxn>
                    <a:cxn ang="0">
                      <a:pos x="77" y="141"/>
                    </a:cxn>
                    <a:cxn ang="0">
                      <a:pos x="63" y="139"/>
                    </a:cxn>
                    <a:cxn ang="0">
                      <a:pos x="49" y="136"/>
                    </a:cxn>
                    <a:cxn ang="0">
                      <a:pos x="42" y="134"/>
                    </a:cxn>
                    <a:cxn ang="0">
                      <a:pos x="33" y="127"/>
                    </a:cxn>
                    <a:cxn ang="0">
                      <a:pos x="30" y="129"/>
                    </a:cxn>
                    <a:cxn ang="0">
                      <a:pos x="21" y="131"/>
                    </a:cxn>
                    <a:cxn ang="0">
                      <a:pos x="18" y="130"/>
                    </a:cxn>
                    <a:cxn ang="0">
                      <a:pos x="12" y="127"/>
                    </a:cxn>
                    <a:cxn ang="0">
                      <a:pos x="7" y="122"/>
                    </a:cxn>
                    <a:cxn ang="0">
                      <a:pos x="6" y="117"/>
                    </a:cxn>
                    <a:cxn ang="0">
                      <a:pos x="5" y="115"/>
                    </a:cxn>
                    <a:cxn ang="0">
                      <a:pos x="1" y="108"/>
                    </a:cxn>
                    <a:cxn ang="0">
                      <a:pos x="1" y="101"/>
                    </a:cxn>
                    <a:cxn ang="0">
                      <a:pos x="3" y="95"/>
                    </a:cxn>
                    <a:cxn ang="0">
                      <a:pos x="13" y="83"/>
                    </a:cxn>
                    <a:cxn ang="0">
                      <a:pos x="31" y="62"/>
                    </a:cxn>
                    <a:cxn ang="0">
                      <a:pos x="63" y="34"/>
                    </a:cxn>
                    <a:cxn ang="0">
                      <a:pos x="92" y="13"/>
                    </a:cxn>
                    <a:cxn ang="0">
                      <a:pos x="98" y="8"/>
                    </a:cxn>
                    <a:cxn ang="0">
                      <a:pos x="113" y="1"/>
                    </a:cxn>
                    <a:cxn ang="0">
                      <a:pos x="121" y="0"/>
                    </a:cxn>
                    <a:cxn ang="0">
                      <a:pos x="131" y="2"/>
                    </a:cxn>
                    <a:cxn ang="0">
                      <a:pos x="137" y="5"/>
                    </a:cxn>
                    <a:cxn ang="0">
                      <a:pos x="143" y="15"/>
                    </a:cxn>
                    <a:cxn ang="0">
                      <a:pos x="147" y="29"/>
                    </a:cxn>
                    <a:cxn ang="0">
                      <a:pos x="148" y="35"/>
                    </a:cxn>
                    <a:cxn ang="0">
                      <a:pos x="147" y="53"/>
                    </a:cxn>
                    <a:cxn ang="0">
                      <a:pos x="148" y="84"/>
                    </a:cxn>
                    <a:cxn ang="0">
                      <a:pos x="148" y="100"/>
                    </a:cxn>
                    <a:cxn ang="0">
                      <a:pos x="146" y="116"/>
                    </a:cxn>
                    <a:cxn ang="0">
                      <a:pos x="145" y="125"/>
                    </a:cxn>
                    <a:cxn ang="0">
                      <a:pos x="141" y="132"/>
                    </a:cxn>
                    <a:cxn ang="0">
                      <a:pos x="136" y="136"/>
                    </a:cxn>
                    <a:cxn ang="0">
                      <a:pos x="128" y="141"/>
                    </a:cxn>
                    <a:cxn ang="0">
                      <a:pos x="126" y="141"/>
                    </a:cxn>
                    <a:cxn ang="0">
                      <a:pos x="121" y="142"/>
                    </a:cxn>
                    <a:cxn ang="0">
                      <a:pos x="116" y="142"/>
                    </a:cxn>
                  </a:cxnLst>
                  <a:rect l="0" t="0" r="r" b="b"/>
                  <a:pathLst>
                    <a:path w="148" h="142">
                      <a:moveTo>
                        <a:pt x="116" y="142"/>
                      </a:moveTo>
                      <a:lnTo>
                        <a:pt x="116" y="142"/>
                      </a:lnTo>
                      <a:lnTo>
                        <a:pt x="111" y="142"/>
                      </a:lnTo>
                      <a:lnTo>
                        <a:pt x="111" y="142"/>
                      </a:lnTo>
                      <a:lnTo>
                        <a:pt x="101" y="140"/>
                      </a:lnTo>
                      <a:lnTo>
                        <a:pt x="101" y="140"/>
                      </a:lnTo>
                      <a:lnTo>
                        <a:pt x="93" y="136"/>
                      </a:lnTo>
                      <a:lnTo>
                        <a:pt x="90" y="136"/>
                      </a:lnTo>
                      <a:lnTo>
                        <a:pt x="88" y="139"/>
                      </a:lnTo>
                      <a:lnTo>
                        <a:pt x="88" y="139"/>
                      </a:lnTo>
                      <a:lnTo>
                        <a:pt x="84" y="141"/>
                      </a:lnTo>
                      <a:lnTo>
                        <a:pt x="79" y="141"/>
                      </a:lnTo>
                      <a:lnTo>
                        <a:pt x="79" y="141"/>
                      </a:lnTo>
                      <a:lnTo>
                        <a:pt x="77" y="141"/>
                      </a:lnTo>
                      <a:lnTo>
                        <a:pt x="77" y="141"/>
                      </a:lnTo>
                      <a:lnTo>
                        <a:pt x="63" y="139"/>
                      </a:lnTo>
                      <a:lnTo>
                        <a:pt x="63" y="139"/>
                      </a:lnTo>
                      <a:lnTo>
                        <a:pt x="49" y="136"/>
                      </a:lnTo>
                      <a:lnTo>
                        <a:pt x="49" y="136"/>
                      </a:lnTo>
                      <a:lnTo>
                        <a:pt x="42" y="134"/>
                      </a:lnTo>
                      <a:lnTo>
                        <a:pt x="36" y="130"/>
                      </a:lnTo>
                      <a:lnTo>
                        <a:pt x="33" y="127"/>
                      </a:lnTo>
                      <a:lnTo>
                        <a:pt x="30" y="129"/>
                      </a:lnTo>
                      <a:lnTo>
                        <a:pt x="30" y="129"/>
                      </a:lnTo>
                      <a:lnTo>
                        <a:pt x="25" y="130"/>
                      </a:lnTo>
                      <a:lnTo>
                        <a:pt x="21" y="131"/>
                      </a:lnTo>
                      <a:lnTo>
                        <a:pt x="21" y="131"/>
                      </a:lnTo>
                      <a:lnTo>
                        <a:pt x="18" y="130"/>
                      </a:lnTo>
                      <a:lnTo>
                        <a:pt x="13" y="129"/>
                      </a:lnTo>
                      <a:lnTo>
                        <a:pt x="12" y="127"/>
                      </a:lnTo>
                      <a:lnTo>
                        <a:pt x="10" y="125"/>
                      </a:lnTo>
                      <a:lnTo>
                        <a:pt x="7" y="122"/>
                      </a:lnTo>
                      <a:lnTo>
                        <a:pt x="6" y="119"/>
                      </a:lnTo>
                      <a:lnTo>
                        <a:pt x="6" y="117"/>
                      </a:lnTo>
                      <a:lnTo>
                        <a:pt x="5" y="115"/>
                      </a:lnTo>
                      <a:lnTo>
                        <a:pt x="5" y="115"/>
                      </a:lnTo>
                      <a:lnTo>
                        <a:pt x="2" y="112"/>
                      </a:lnTo>
                      <a:lnTo>
                        <a:pt x="1" y="108"/>
                      </a:lnTo>
                      <a:lnTo>
                        <a:pt x="0" y="104"/>
                      </a:lnTo>
                      <a:lnTo>
                        <a:pt x="1" y="101"/>
                      </a:lnTo>
                      <a:lnTo>
                        <a:pt x="2" y="98"/>
                      </a:lnTo>
                      <a:lnTo>
                        <a:pt x="3" y="95"/>
                      </a:lnTo>
                      <a:lnTo>
                        <a:pt x="3" y="95"/>
                      </a:lnTo>
                      <a:lnTo>
                        <a:pt x="13" y="83"/>
                      </a:lnTo>
                      <a:lnTo>
                        <a:pt x="22" y="72"/>
                      </a:lnTo>
                      <a:lnTo>
                        <a:pt x="31" y="62"/>
                      </a:lnTo>
                      <a:lnTo>
                        <a:pt x="42" y="52"/>
                      </a:lnTo>
                      <a:lnTo>
                        <a:pt x="63" y="34"/>
                      </a:lnTo>
                      <a:lnTo>
                        <a:pt x="87" y="17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8" y="8"/>
                      </a:lnTo>
                      <a:lnTo>
                        <a:pt x="105" y="4"/>
                      </a:lnTo>
                      <a:lnTo>
                        <a:pt x="113" y="1"/>
                      </a:lnTo>
                      <a:lnTo>
                        <a:pt x="121" y="0"/>
                      </a:lnTo>
                      <a:lnTo>
                        <a:pt x="121" y="0"/>
                      </a:lnTo>
                      <a:lnTo>
                        <a:pt x="126" y="1"/>
                      </a:lnTo>
                      <a:lnTo>
                        <a:pt x="131" y="2"/>
                      </a:lnTo>
                      <a:lnTo>
                        <a:pt x="131" y="2"/>
                      </a:lnTo>
                      <a:lnTo>
                        <a:pt x="137" y="5"/>
                      </a:lnTo>
                      <a:lnTo>
                        <a:pt x="141" y="9"/>
                      </a:lnTo>
                      <a:lnTo>
                        <a:pt x="143" y="15"/>
                      </a:lnTo>
                      <a:lnTo>
                        <a:pt x="145" y="20"/>
                      </a:lnTo>
                      <a:lnTo>
                        <a:pt x="147" y="29"/>
                      </a:lnTo>
                      <a:lnTo>
                        <a:pt x="148" y="35"/>
                      </a:lnTo>
                      <a:lnTo>
                        <a:pt x="148" y="35"/>
                      </a:lnTo>
                      <a:lnTo>
                        <a:pt x="147" y="53"/>
                      </a:lnTo>
                      <a:lnTo>
                        <a:pt x="147" y="53"/>
                      </a:lnTo>
                      <a:lnTo>
                        <a:pt x="147" y="81"/>
                      </a:lnTo>
                      <a:lnTo>
                        <a:pt x="148" y="84"/>
                      </a:lnTo>
                      <a:lnTo>
                        <a:pt x="148" y="84"/>
                      </a:lnTo>
                      <a:lnTo>
                        <a:pt x="148" y="100"/>
                      </a:lnTo>
                      <a:lnTo>
                        <a:pt x="147" y="108"/>
                      </a:lnTo>
                      <a:lnTo>
                        <a:pt x="146" y="116"/>
                      </a:lnTo>
                      <a:lnTo>
                        <a:pt x="146" y="116"/>
                      </a:lnTo>
                      <a:lnTo>
                        <a:pt x="145" y="125"/>
                      </a:lnTo>
                      <a:lnTo>
                        <a:pt x="143" y="128"/>
                      </a:lnTo>
                      <a:lnTo>
                        <a:pt x="141" y="132"/>
                      </a:lnTo>
                      <a:lnTo>
                        <a:pt x="139" y="134"/>
                      </a:lnTo>
                      <a:lnTo>
                        <a:pt x="136" y="136"/>
                      </a:lnTo>
                      <a:lnTo>
                        <a:pt x="128" y="141"/>
                      </a:lnTo>
                      <a:lnTo>
                        <a:pt x="128" y="141"/>
                      </a:lnTo>
                      <a:lnTo>
                        <a:pt x="127" y="141"/>
                      </a:lnTo>
                      <a:lnTo>
                        <a:pt x="126" y="141"/>
                      </a:lnTo>
                      <a:lnTo>
                        <a:pt x="126" y="141"/>
                      </a:lnTo>
                      <a:lnTo>
                        <a:pt x="121" y="142"/>
                      </a:lnTo>
                      <a:lnTo>
                        <a:pt x="116" y="142"/>
                      </a:lnTo>
                      <a:lnTo>
                        <a:pt x="116" y="1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212"/>
                <p:cNvSpPr/>
                <p:nvPr/>
              </p:nvSpPr>
              <p:spPr bwMode="auto">
                <a:xfrm>
                  <a:off x="4197350" y="2182813"/>
                  <a:ext cx="260350" cy="244475"/>
                </a:xfrm>
                <a:custGeom>
                  <a:avLst/>
                  <a:gdLst/>
                  <a:ahLst/>
                  <a:cxnLst>
                    <a:cxn ang="0">
                      <a:pos x="106" y="462"/>
                    </a:cxn>
                    <a:cxn ang="0">
                      <a:pos x="96" y="455"/>
                    </a:cxn>
                    <a:cxn ang="0">
                      <a:pos x="94" y="452"/>
                    </a:cxn>
                    <a:cxn ang="0">
                      <a:pos x="85" y="442"/>
                    </a:cxn>
                    <a:cxn ang="0">
                      <a:pos x="76" y="430"/>
                    </a:cxn>
                    <a:cxn ang="0">
                      <a:pos x="53" y="411"/>
                    </a:cxn>
                    <a:cxn ang="0">
                      <a:pos x="35" y="386"/>
                    </a:cxn>
                    <a:cxn ang="0">
                      <a:pos x="15" y="339"/>
                    </a:cxn>
                    <a:cxn ang="0">
                      <a:pos x="5" y="299"/>
                    </a:cxn>
                    <a:cxn ang="0">
                      <a:pos x="0" y="253"/>
                    </a:cxn>
                    <a:cxn ang="0">
                      <a:pos x="3" y="202"/>
                    </a:cxn>
                    <a:cxn ang="0">
                      <a:pos x="8" y="172"/>
                    </a:cxn>
                    <a:cxn ang="0">
                      <a:pos x="24" y="124"/>
                    </a:cxn>
                    <a:cxn ang="0">
                      <a:pos x="48" y="85"/>
                    </a:cxn>
                    <a:cxn ang="0">
                      <a:pos x="68" y="64"/>
                    </a:cxn>
                    <a:cxn ang="0">
                      <a:pos x="124" y="25"/>
                    </a:cxn>
                    <a:cxn ang="0">
                      <a:pos x="193" y="4"/>
                    </a:cxn>
                    <a:cxn ang="0">
                      <a:pos x="241" y="0"/>
                    </a:cxn>
                    <a:cxn ang="0">
                      <a:pos x="298" y="5"/>
                    </a:cxn>
                    <a:cxn ang="0">
                      <a:pos x="352" y="20"/>
                    </a:cxn>
                    <a:cxn ang="0">
                      <a:pos x="401" y="44"/>
                    </a:cxn>
                    <a:cxn ang="0">
                      <a:pos x="445" y="76"/>
                    </a:cxn>
                    <a:cxn ang="0">
                      <a:pos x="480" y="115"/>
                    </a:cxn>
                    <a:cxn ang="0">
                      <a:pos x="492" y="135"/>
                    </a:cxn>
                    <a:cxn ang="0">
                      <a:pos x="491" y="146"/>
                    </a:cxn>
                    <a:cxn ang="0">
                      <a:pos x="483" y="153"/>
                    </a:cxn>
                    <a:cxn ang="0">
                      <a:pos x="473" y="157"/>
                    </a:cxn>
                    <a:cxn ang="0">
                      <a:pos x="465" y="154"/>
                    </a:cxn>
                    <a:cxn ang="0">
                      <a:pos x="458" y="147"/>
                    </a:cxn>
                    <a:cxn ang="0">
                      <a:pos x="429" y="112"/>
                    </a:cxn>
                    <a:cxn ang="0">
                      <a:pos x="395" y="85"/>
                    </a:cxn>
                    <a:cxn ang="0">
                      <a:pos x="356" y="65"/>
                    </a:cxn>
                    <a:cxn ang="0">
                      <a:pos x="289" y="42"/>
                    </a:cxn>
                    <a:cxn ang="0">
                      <a:pos x="247" y="34"/>
                    </a:cxn>
                    <a:cxn ang="0">
                      <a:pos x="219" y="34"/>
                    </a:cxn>
                    <a:cxn ang="0">
                      <a:pos x="182" y="40"/>
                    </a:cxn>
                    <a:cxn ang="0">
                      <a:pos x="144" y="53"/>
                    </a:cxn>
                    <a:cxn ang="0">
                      <a:pos x="109" y="74"/>
                    </a:cxn>
                    <a:cxn ang="0">
                      <a:pos x="80" y="100"/>
                    </a:cxn>
                    <a:cxn ang="0">
                      <a:pos x="59" y="133"/>
                    </a:cxn>
                    <a:cxn ang="0">
                      <a:pos x="48" y="163"/>
                    </a:cxn>
                    <a:cxn ang="0">
                      <a:pos x="39" y="210"/>
                    </a:cxn>
                    <a:cxn ang="0">
                      <a:pos x="38" y="259"/>
                    </a:cxn>
                    <a:cxn ang="0">
                      <a:pos x="45" y="304"/>
                    </a:cxn>
                    <a:cxn ang="0">
                      <a:pos x="60" y="348"/>
                    </a:cxn>
                    <a:cxn ang="0">
                      <a:pos x="76" y="373"/>
                    </a:cxn>
                    <a:cxn ang="0">
                      <a:pos x="101" y="402"/>
                    </a:cxn>
                    <a:cxn ang="0">
                      <a:pos x="122" y="429"/>
                    </a:cxn>
                    <a:cxn ang="0">
                      <a:pos x="125" y="431"/>
                    </a:cxn>
                    <a:cxn ang="0">
                      <a:pos x="131" y="446"/>
                    </a:cxn>
                    <a:cxn ang="0">
                      <a:pos x="129" y="455"/>
                    </a:cxn>
                    <a:cxn ang="0">
                      <a:pos x="121" y="462"/>
                    </a:cxn>
                    <a:cxn ang="0">
                      <a:pos x="110" y="463"/>
                    </a:cxn>
                  </a:cxnLst>
                  <a:rect l="0" t="0" r="r" b="b"/>
                  <a:pathLst>
                    <a:path w="492" h="463">
                      <a:moveTo>
                        <a:pt x="110" y="463"/>
                      </a:moveTo>
                      <a:lnTo>
                        <a:pt x="110" y="463"/>
                      </a:lnTo>
                      <a:lnTo>
                        <a:pt x="106" y="462"/>
                      </a:lnTo>
                      <a:lnTo>
                        <a:pt x="102" y="461"/>
                      </a:lnTo>
                      <a:lnTo>
                        <a:pt x="98" y="458"/>
                      </a:lnTo>
                      <a:lnTo>
                        <a:pt x="96" y="455"/>
                      </a:lnTo>
                      <a:lnTo>
                        <a:pt x="96" y="455"/>
                      </a:lnTo>
                      <a:lnTo>
                        <a:pt x="94" y="453"/>
                      </a:lnTo>
                      <a:lnTo>
                        <a:pt x="94" y="452"/>
                      </a:lnTo>
                      <a:lnTo>
                        <a:pt x="91" y="450"/>
                      </a:lnTo>
                      <a:lnTo>
                        <a:pt x="91" y="450"/>
                      </a:lnTo>
                      <a:lnTo>
                        <a:pt x="85" y="442"/>
                      </a:lnTo>
                      <a:lnTo>
                        <a:pt x="85" y="442"/>
                      </a:lnTo>
                      <a:lnTo>
                        <a:pt x="80" y="435"/>
                      </a:lnTo>
                      <a:lnTo>
                        <a:pt x="76" y="430"/>
                      </a:lnTo>
                      <a:lnTo>
                        <a:pt x="65" y="421"/>
                      </a:lnTo>
                      <a:lnTo>
                        <a:pt x="65" y="421"/>
                      </a:lnTo>
                      <a:lnTo>
                        <a:pt x="53" y="411"/>
                      </a:lnTo>
                      <a:lnTo>
                        <a:pt x="53" y="411"/>
                      </a:lnTo>
                      <a:lnTo>
                        <a:pt x="44" y="399"/>
                      </a:lnTo>
                      <a:lnTo>
                        <a:pt x="35" y="386"/>
                      </a:lnTo>
                      <a:lnTo>
                        <a:pt x="27" y="370"/>
                      </a:lnTo>
                      <a:lnTo>
                        <a:pt x="21" y="355"/>
                      </a:lnTo>
                      <a:lnTo>
                        <a:pt x="15" y="339"/>
                      </a:lnTo>
                      <a:lnTo>
                        <a:pt x="11" y="325"/>
                      </a:lnTo>
                      <a:lnTo>
                        <a:pt x="5" y="299"/>
                      </a:lnTo>
                      <a:lnTo>
                        <a:pt x="5" y="299"/>
                      </a:lnTo>
                      <a:lnTo>
                        <a:pt x="3" y="285"/>
                      </a:lnTo>
                      <a:lnTo>
                        <a:pt x="0" y="269"/>
                      </a:lnTo>
                      <a:lnTo>
                        <a:pt x="0" y="253"/>
                      </a:lnTo>
                      <a:lnTo>
                        <a:pt x="0" y="235"/>
                      </a:lnTo>
                      <a:lnTo>
                        <a:pt x="0" y="218"/>
                      </a:lnTo>
                      <a:lnTo>
                        <a:pt x="3" y="202"/>
                      </a:lnTo>
                      <a:lnTo>
                        <a:pt x="5" y="186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3" y="154"/>
                      </a:lnTo>
                      <a:lnTo>
                        <a:pt x="18" y="139"/>
                      </a:lnTo>
                      <a:lnTo>
                        <a:pt x="24" y="124"/>
                      </a:lnTo>
                      <a:lnTo>
                        <a:pt x="31" y="110"/>
                      </a:lnTo>
                      <a:lnTo>
                        <a:pt x="39" y="98"/>
                      </a:lnTo>
                      <a:lnTo>
                        <a:pt x="48" y="85"/>
                      </a:lnTo>
                      <a:lnTo>
                        <a:pt x="57" y="74"/>
                      </a:lnTo>
                      <a:lnTo>
                        <a:pt x="68" y="64"/>
                      </a:lnTo>
                      <a:lnTo>
                        <a:pt x="68" y="64"/>
                      </a:lnTo>
                      <a:lnTo>
                        <a:pt x="85" y="49"/>
                      </a:lnTo>
                      <a:lnTo>
                        <a:pt x="105" y="36"/>
                      </a:lnTo>
                      <a:lnTo>
                        <a:pt x="124" y="25"/>
                      </a:lnTo>
                      <a:lnTo>
                        <a:pt x="146" y="16"/>
                      </a:lnTo>
                      <a:lnTo>
                        <a:pt x="169" y="9"/>
                      </a:lnTo>
                      <a:lnTo>
                        <a:pt x="193" y="4"/>
                      </a:lnTo>
                      <a:lnTo>
                        <a:pt x="216" y="1"/>
                      </a:lnTo>
                      <a:lnTo>
                        <a:pt x="241" y="0"/>
                      </a:lnTo>
                      <a:lnTo>
                        <a:pt x="241" y="0"/>
                      </a:lnTo>
                      <a:lnTo>
                        <a:pt x="260" y="1"/>
                      </a:lnTo>
                      <a:lnTo>
                        <a:pt x="279" y="2"/>
                      </a:lnTo>
                      <a:lnTo>
                        <a:pt x="298" y="5"/>
                      </a:lnTo>
                      <a:lnTo>
                        <a:pt x="316" y="9"/>
                      </a:lnTo>
                      <a:lnTo>
                        <a:pt x="334" y="14"/>
                      </a:lnTo>
                      <a:lnTo>
                        <a:pt x="352" y="20"/>
                      </a:lnTo>
                      <a:lnTo>
                        <a:pt x="368" y="27"/>
                      </a:lnTo>
                      <a:lnTo>
                        <a:pt x="385" y="35"/>
                      </a:lnTo>
                      <a:lnTo>
                        <a:pt x="401" y="44"/>
                      </a:lnTo>
                      <a:lnTo>
                        <a:pt x="416" y="54"/>
                      </a:lnTo>
                      <a:lnTo>
                        <a:pt x="430" y="65"/>
                      </a:lnTo>
                      <a:lnTo>
                        <a:pt x="445" y="76"/>
                      </a:lnTo>
                      <a:lnTo>
                        <a:pt x="457" y="88"/>
                      </a:lnTo>
                      <a:lnTo>
                        <a:pt x="469" y="102"/>
                      </a:lnTo>
                      <a:lnTo>
                        <a:pt x="480" y="115"/>
                      </a:lnTo>
                      <a:lnTo>
                        <a:pt x="490" y="130"/>
                      </a:lnTo>
                      <a:lnTo>
                        <a:pt x="490" y="130"/>
                      </a:lnTo>
                      <a:lnTo>
                        <a:pt x="492" y="135"/>
                      </a:lnTo>
                      <a:lnTo>
                        <a:pt x="492" y="139"/>
                      </a:lnTo>
                      <a:lnTo>
                        <a:pt x="492" y="143"/>
                      </a:lnTo>
                      <a:lnTo>
                        <a:pt x="491" y="146"/>
                      </a:lnTo>
                      <a:lnTo>
                        <a:pt x="491" y="146"/>
                      </a:lnTo>
                      <a:lnTo>
                        <a:pt x="487" y="150"/>
                      </a:lnTo>
                      <a:lnTo>
                        <a:pt x="483" y="153"/>
                      </a:lnTo>
                      <a:lnTo>
                        <a:pt x="478" y="155"/>
                      </a:lnTo>
                      <a:lnTo>
                        <a:pt x="473" y="157"/>
                      </a:lnTo>
                      <a:lnTo>
                        <a:pt x="473" y="157"/>
                      </a:lnTo>
                      <a:lnTo>
                        <a:pt x="473" y="157"/>
                      </a:lnTo>
                      <a:lnTo>
                        <a:pt x="469" y="155"/>
                      </a:lnTo>
                      <a:lnTo>
                        <a:pt x="465" y="154"/>
                      </a:lnTo>
                      <a:lnTo>
                        <a:pt x="462" y="151"/>
                      </a:lnTo>
                      <a:lnTo>
                        <a:pt x="458" y="147"/>
                      </a:lnTo>
                      <a:lnTo>
                        <a:pt x="458" y="147"/>
                      </a:lnTo>
                      <a:lnTo>
                        <a:pt x="450" y="135"/>
                      </a:lnTo>
                      <a:lnTo>
                        <a:pt x="439" y="123"/>
                      </a:lnTo>
                      <a:lnTo>
                        <a:pt x="429" y="112"/>
                      </a:lnTo>
                      <a:lnTo>
                        <a:pt x="419" y="102"/>
                      </a:lnTo>
                      <a:lnTo>
                        <a:pt x="407" y="94"/>
                      </a:lnTo>
                      <a:lnTo>
                        <a:pt x="395" y="85"/>
                      </a:lnTo>
                      <a:lnTo>
                        <a:pt x="383" y="77"/>
                      </a:lnTo>
                      <a:lnTo>
                        <a:pt x="369" y="71"/>
                      </a:lnTo>
                      <a:lnTo>
                        <a:pt x="356" y="65"/>
                      </a:lnTo>
                      <a:lnTo>
                        <a:pt x="342" y="59"/>
                      </a:lnTo>
                      <a:lnTo>
                        <a:pt x="316" y="50"/>
                      </a:lnTo>
                      <a:lnTo>
                        <a:pt x="289" y="42"/>
                      </a:lnTo>
                      <a:lnTo>
                        <a:pt x="263" y="36"/>
                      </a:lnTo>
                      <a:lnTo>
                        <a:pt x="263" y="36"/>
                      </a:lnTo>
                      <a:lnTo>
                        <a:pt x="247" y="34"/>
                      </a:lnTo>
                      <a:lnTo>
                        <a:pt x="232" y="33"/>
                      </a:lnTo>
                      <a:lnTo>
                        <a:pt x="232" y="33"/>
                      </a:lnTo>
                      <a:lnTo>
                        <a:pt x="219" y="34"/>
                      </a:lnTo>
                      <a:lnTo>
                        <a:pt x="207" y="35"/>
                      </a:lnTo>
                      <a:lnTo>
                        <a:pt x="195" y="37"/>
                      </a:lnTo>
                      <a:lnTo>
                        <a:pt x="182" y="40"/>
                      </a:lnTo>
                      <a:lnTo>
                        <a:pt x="169" y="44"/>
                      </a:lnTo>
                      <a:lnTo>
                        <a:pt x="156" y="48"/>
                      </a:lnTo>
                      <a:lnTo>
                        <a:pt x="144" y="53"/>
                      </a:lnTo>
                      <a:lnTo>
                        <a:pt x="133" y="59"/>
                      </a:lnTo>
                      <a:lnTo>
                        <a:pt x="120" y="66"/>
                      </a:lnTo>
                      <a:lnTo>
                        <a:pt x="109" y="74"/>
                      </a:lnTo>
                      <a:lnTo>
                        <a:pt x="99" y="82"/>
                      </a:lnTo>
                      <a:lnTo>
                        <a:pt x="89" y="90"/>
                      </a:lnTo>
                      <a:lnTo>
                        <a:pt x="80" y="100"/>
                      </a:lnTo>
                      <a:lnTo>
                        <a:pt x="72" y="110"/>
                      </a:lnTo>
                      <a:lnTo>
                        <a:pt x="66" y="121"/>
                      </a:lnTo>
                      <a:lnTo>
                        <a:pt x="59" y="133"/>
                      </a:lnTo>
                      <a:lnTo>
                        <a:pt x="59" y="133"/>
                      </a:lnTo>
                      <a:lnTo>
                        <a:pt x="53" y="147"/>
                      </a:lnTo>
                      <a:lnTo>
                        <a:pt x="48" y="163"/>
                      </a:lnTo>
                      <a:lnTo>
                        <a:pt x="44" y="178"/>
                      </a:lnTo>
                      <a:lnTo>
                        <a:pt x="41" y="195"/>
                      </a:lnTo>
                      <a:lnTo>
                        <a:pt x="39" y="210"/>
                      </a:lnTo>
                      <a:lnTo>
                        <a:pt x="38" y="227"/>
                      </a:lnTo>
                      <a:lnTo>
                        <a:pt x="37" y="242"/>
                      </a:lnTo>
                      <a:lnTo>
                        <a:pt x="38" y="259"/>
                      </a:lnTo>
                      <a:lnTo>
                        <a:pt x="39" y="274"/>
                      </a:lnTo>
                      <a:lnTo>
                        <a:pt x="42" y="290"/>
                      </a:lnTo>
                      <a:lnTo>
                        <a:pt x="45" y="304"/>
                      </a:lnTo>
                      <a:lnTo>
                        <a:pt x="49" y="320"/>
                      </a:lnTo>
                      <a:lnTo>
                        <a:pt x="54" y="334"/>
                      </a:lnTo>
                      <a:lnTo>
                        <a:pt x="60" y="348"/>
                      </a:lnTo>
                      <a:lnTo>
                        <a:pt x="68" y="361"/>
                      </a:lnTo>
                      <a:lnTo>
                        <a:pt x="76" y="373"/>
                      </a:lnTo>
                      <a:lnTo>
                        <a:pt x="76" y="373"/>
                      </a:lnTo>
                      <a:lnTo>
                        <a:pt x="87" y="389"/>
                      </a:lnTo>
                      <a:lnTo>
                        <a:pt x="101" y="402"/>
                      </a:lnTo>
                      <a:lnTo>
                        <a:pt x="101" y="402"/>
                      </a:lnTo>
                      <a:lnTo>
                        <a:pt x="112" y="416"/>
                      </a:lnTo>
                      <a:lnTo>
                        <a:pt x="121" y="428"/>
                      </a:lnTo>
                      <a:lnTo>
                        <a:pt x="122" y="429"/>
                      </a:lnTo>
                      <a:lnTo>
                        <a:pt x="123" y="430"/>
                      </a:lnTo>
                      <a:lnTo>
                        <a:pt x="123" y="430"/>
                      </a:lnTo>
                      <a:lnTo>
                        <a:pt x="125" y="431"/>
                      </a:lnTo>
                      <a:lnTo>
                        <a:pt x="128" y="434"/>
                      </a:lnTo>
                      <a:lnTo>
                        <a:pt x="130" y="440"/>
                      </a:lnTo>
                      <a:lnTo>
                        <a:pt x="131" y="446"/>
                      </a:lnTo>
                      <a:lnTo>
                        <a:pt x="130" y="451"/>
                      </a:lnTo>
                      <a:lnTo>
                        <a:pt x="130" y="451"/>
                      </a:lnTo>
                      <a:lnTo>
                        <a:pt x="129" y="455"/>
                      </a:lnTo>
                      <a:lnTo>
                        <a:pt x="125" y="458"/>
                      </a:lnTo>
                      <a:lnTo>
                        <a:pt x="123" y="460"/>
                      </a:lnTo>
                      <a:lnTo>
                        <a:pt x="121" y="462"/>
                      </a:lnTo>
                      <a:lnTo>
                        <a:pt x="117" y="463"/>
                      </a:lnTo>
                      <a:lnTo>
                        <a:pt x="114" y="463"/>
                      </a:lnTo>
                      <a:lnTo>
                        <a:pt x="110" y="46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3622545" y="2474724"/>
              <a:ext cx="1735234" cy="1296724"/>
              <a:chOff x="3622545" y="2474724"/>
              <a:chExt cx="1735234" cy="1296724"/>
            </a:xfrm>
          </p:grpSpPr>
          <p:sp>
            <p:nvSpPr>
              <p:cNvPr id="77" name="椭圆 31"/>
              <p:cNvSpPr/>
              <p:nvPr/>
            </p:nvSpPr>
            <p:spPr>
              <a:xfrm rot="16200000">
                <a:off x="3841800" y="2255469"/>
                <a:ext cx="1296724" cy="1735234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4091588" y="2705891"/>
                <a:ext cx="723795" cy="739644"/>
                <a:chOff x="5268913" y="4124325"/>
                <a:chExt cx="652463" cy="666751"/>
              </a:xfrm>
              <a:solidFill>
                <a:schemeClr val="bg1"/>
              </a:solidFill>
            </p:grpSpPr>
            <p:sp>
              <p:nvSpPr>
                <p:cNvPr id="79" name="Freeform 719"/>
                <p:cNvSpPr/>
                <p:nvPr/>
              </p:nvSpPr>
              <p:spPr bwMode="auto">
                <a:xfrm>
                  <a:off x="5356226" y="4351338"/>
                  <a:ext cx="9525" cy="57150"/>
                </a:xfrm>
                <a:custGeom>
                  <a:avLst/>
                  <a:gdLst/>
                  <a:ahLst/>
                  <a:cxnLst>
                    <a:cxn ang="0">
                      <a:pos x="9" y="3"/>
                    </a:cxn>
                    <a:cxn ang="0">
                      <a:pos x="9" y="3"/>
                    </a:cxn>
                    <a:cxn ang="0">
                      <a:pos x="8" y="1"/>
                    </a:cxn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4" y="15"/>
                    </a:cxn>
                    <a:cxn ang="0">
                      <a:pos x="7" y="25"/>
                    </a:cxn>
                    <a:cxn ang="0">
                      <a:pos x="9" y="35"/>
                    </a:cxn>
                    <a:cxn ang="0">
                      <a:pos x="11" y="46"/>
                    </a:cxn>
                    <a:cxn ang="0">
                      <a:pos x="11" y="46"/>
                    </a:cxn>
                    <a:cxn ang="0">
                      <a:pos x="11" y="53"/>
                    </a:cxn>
                    <a:cxn ang="0">
                      <a:pos x="9" y="60"/>
                    </a:cxn>
                    <a:cxn ang="0">
                      <a:pos x="6" y="75"/>
                    </a:cxn>
                    <a:cxn ang="0">
                      <a:pos x="2" y="89"/>
                    </a:cxn>
                    <a:cxn ang="0">
                      <a:pos x="1" y="96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6"/>
                    </a:cxn>
                    <a:cxn ang="0">
                      <a:pos x="1" y="108"/>
                    </a:cxn>
                    <a:cxn ang="0">
                      <a:pos x="3" y="108"/>
                    </a:cxn>
                    <a:cxn ang="0">
                      <a:pos x="5" y="109"/>
                    </a:cxn>
                    <a:cxn ang="0">
                      <a:pos x="6" y="108"/>
                    </a:cxn>
                    <a:cxn ang="0">
                      <a:pos x="8" y="108"/>
                    </a:cxn>
                    <a:cxn ang="0">
                      <a:pos x="9" y="106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12" y="89"/>
                    </a:cxn>
                    <a:cxn ang="0">
                      <a:pos x="15" y="75"/>
                    </a:cxn>
                    <a:cxn ang="0">
                      <a:pos x="18" y="60"/>
                    </a:cxn>
                    <a:cxn ang="0">
                      <a:pos x="20" y="46"/>
                    </a:cxn>
                    <a:cxn ang="0">
                      <a:pos x="20" y="46"/>
                    </a:cxn>
                    <a:cxn ang="0">
                      <a:pos x="20" y="41"/>
                    </a:cxn>
                    <a:cxn ang="0">
                      <a:pos x="20" y="35"/>
                    </a:cxn>
                    <a:cxn ang="0">
                      <a:pos x="18" y="24"/>
                    </a:cxn>
                    <a:cxn ang="0">
                      <a:pos x="14" y="13"/>
                    </a:cxn>
                    <a:cxn ang="0">
                      <a:pos x="9" y="3"/>
                    </a:cxn>
                    <a:cxn ang="0">
                      <a:pos x="9" y="3"/>
                    </a:cxn>
                  </a:cxnLst>
                  <a:rect l="0" t="0" r="r" b="b"/>
                  <a:pathLst>
                    <a:path w="20" h="109">
                      <a:moveTo>
                        <a:pt x="9" y="3"/>
                      </a:move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4" y="15"/>
                      </a:lnTo>
                      <a:lnTo>
                        <a:pt x="7" y="25"/>
                      </a:lnTo>
                      <a:lnTo>
                        <a:pt x="9" y="35"/>
                      </a:lnTo>
                      <a:lnTo>
                        <a:pt x="11" y="46"/>
                      </a:lnTo>
                      <a:lnTo>
                        <a:pt x="11" y="46"/>
                      </a:lnTo>
                      <a:lnTo>
                        <a:pt x="11" y="53"/>
                      </a:lnTo>
                      <a:lnTo>
                        <a:pt x="9" y="60"/>
                      </a:lnTo>
                      <a:lnTo>
                        <a:pt x="6" y="75"/>
                      </a:lnTo>
                      <a:lnTo>
                        <a:pt x="2" y="89"/>
                      </a:lnTo>
                      <a:lnTo>
                        <a:pt x="1" y="96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" y="108"/>
                      </a:lnTo>
                      <a:lnTo>
                        <a:pt x="3" y="108"/>
                      </a:lnTo>
                      <a:lnTo>
                        <a:pt x="5" y="109"/>
                      </a:lnTo>
                      <a:lnTo>
                        <a:pt x="6" y="108"/>
                      </a:lnTo>
                      <a:lnTo>
                        <a:pt x="8" y="108"/>
                      </a:lnTo>
                      <a:lnTo>
                        <a:pt x="9" y="106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12" y="89"/>
                      </a:lnTo>
                      <a:lnTo>
                        <a:pt x="15" y="75"/>
                      </a:lnTo>
                      <a:lnTo>
                        <a:pt x="18" y="60"/>
                      </a:lnTo>
                      <a:lnTo>
                        <a:pt x="20" y="46"/>
                      </a:lnTo>
                      <a:lnTo>
                        <a:pt x="20" y="46"/>
                      </a:lnTo>
                      <a:lnTo>
                        <a:pt x="20" y="41"/>
                      </a:lnTo>
                      <a:lnTo>
                        <a:pt x="20" y="35"/>
                      </a:lnTo>
                      <a:lnTo>
                        <a:pt x="18" y="24"/>
                      </a:lnTo>
                      <a:lnTo>
                        <a:pt x="14" y="13"/>
                      </a:lnTo>
                      <a:lnTo>
                        <a:pt x="9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720"/>
                <p:cNvSpPr/>
                <p:nvPr/>
              </p:nvSpPr>
              <p:spPr bwMode="auto">
                <a:xfrm>
                  <a:off x="5392738" y="4365625"/>
                  <a:ext cx="12700" cy="80963"/>
                </a:xfrm>
                <a:custGeom>
                  <a:avLst/>
                  <a:gdLst/>
                  <a:ahLst/>
                  <a:cxnLst>
                    <a:cxn ang="0">
                      <a:pos x="25" y="4"/>
                    </a:cxn>
                    <a:cxn ang="0">
                      <a:pos x="25" y="4"/>
                    </a:cxn>
                    <a:cxn ang="0">
                      <a:pos x="25" y="2"/>
                    </a:cxn>
                    <a:cxn ang="0">
                      <a:pos x="24" y="1"/>
                    </a:cxn>
                    <a:cxn ang="0">
                      <a:pos x="22" y="0"/>
                    </a:cxn>
                    <a:cxn ang="0">
                      <a:pos x="21" y="0"/>
                    </a:cxn>
                    <a:cxn ang="0">
                      <a:pos x="19" y="0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6" y="4"/>
                    </a:cxn>
                    <a:cxn ang="0">
                      <a:pos x="16" y="4"/>
                    </a:cxn>
                    <a:cxn ang="0">
                      <a:pos x="14" y="24"/>
                    </a:cxn>
                    <a:cxn ang="0">
                      <a:pos x="11" y="43"/>
                    </a:cxn>
                    <a:cxn ang="0">
                      <a:pos x="4" y="80"/>
                    </a:cxn>
                    <a:cxn ang="0">
                      <a:pos x="4" y="80"/>
                    </a:cxn>
                    <a:cxn ang="0">
                      <a:pos x="1" y="96"/>
                    </a:cxn>
                    <a:cxn ang="0">
                      <a:pos x="0" y="114"/>
                    </a:cxn>
                    <a:cxn ang="0">
                      <a:pos x="1" y="147"/>
                    </a:cxn>
                    <a:cxn ang="0">
                      <a:pos x="1" y="147"/>
                    </a:cxn>
                    <a:cxn ang="0">
                      <a:pos x="1" y="149"/>
                    </a:cxn>
                    <a:cxn ang="0">
                      <a:pos x="2" y="150"/>
                    </a:cxn>
                    <a:cxn ang="0">
                      <a:pos x="5" y="151"/>
                    </a:cxn>
                    <a:cxn ang="0">
                      <a:pos x="7" y="151"/>
                    </a:cxn>
                    <a:cxn ang="0">
                      <a:pos x="8" y="151"/>
                    </a:cxn>
                    <a:cxn ang="0">
                      <a:pos x="10" y="150"/>
                    </a:cxn>
                    <a:cxn ang="0">
                      <a:pos x="11" y="149"/>
                    </a:cxn>
                    <a:cxn ang="0">
                      <a:pos x="11" y="147"/>
                    </a:cxn>
                    <a:cxn ang="0">
                      <a:pos x="11" y="147"/>
                    </a:cxn>
                    <a:cxn ang="0">
                      <a:pos x="11" y="126"/>
                    </a:cxn>
                    <a:cxn ang="0">
                      <a:pos x="11" y="107"/>
                    </a:cxn>
                    <a:cxn ang="0">
                      <a:pos x="13" y="86"/>
                    </a:cxn>
                    <a:cxn ang="0">
                      <a:pos x="16" y="65"/>
                    </a:cxn>
                    <a:cxn ang="0">
                      <a:pos x="16" y="65"/>
                    </a:cxn>
                    <a:cxn ang="0">
                      <a:pos x="22" y="35"/>
                    </a:cxn>
                    <a:cxn ang="0">
                      <a:pos x="24" y="20"/>
                    </a:cxn>
                    <a:cxn ang="0">
                      <a:pos x="25" y="4"/>
                    </a:cxn>
                    <a:cxn ang="0">
                      <a:pos x="25" y="4"/>
                    </a:cxn>
                  </a:cxnLst>
                  <a:rect l="0" t="0" r="r" b="b"/>
                  <a:pathLst>
                    <a:path w="25" h="151">
                      <a:moveTo>
                        <a:pt x="25" y="4"/>
                      </a:move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4" y="1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4"/>
                      </a:lnTo>
                      <a:lnTo>
                        <a:pt x="11" y="43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1" y="96"/>
                      </a:lnTo>
                      <a:lnTo>
                        <a:pt x="0" y="114"/>
                      </a:lnTo>
                      <a:lnTo>
                        <a:pt x="1" y="147"/>
                      </a:lnTo>
                      <a:lnTo>
                        <a:pt x="1" y="147"/>
                      </a:lnTo>
                      <a:lnTo>
                        <a:pt x="1" y="149"/>
                      </a:lnTo>
                      <a:lnTo>
                        <a:pt x="2" y="150"/>
                      </a:lnTo>
                      <a:lnTo>
                        <a:pt x="5" y="151"/>
                      </a:lnTo>
                      <a:lnTo>
                        <a:pt x="7" y="151"/>
                      </a:lnTo>
                      <a:lnTo>
                        <a:pt x="8" y="151"/>
                      </a:lnTo>
                      <a:lnTo>
                        <a:pt x="10" y="150"/>
                      </a:lnTo>
                      <a:lnTo>
                        <a:pt x="11" y="149"/>
                      </a:lnTo>
                      <a:lnTo>
                        <a:pt x="11" y="147"/>
                      </a:lnTo>
                      <a:lnTo>
                        <a:pt x="11" y="147"/>
                      </a:lnTo>
                      <a:lnTo>
                        <a:pt x="11" y="126"/>
                      </a:lnTo>
                      <a:lnTo>
                        <a:pt x="11" y="107"/>
                      </a:lnTo>
                      <a:lnTo>
                        <a:pt x="13" y="86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22" y="35"/>
                      </a:lnTo>
                      <a:lnTo>
                        <a:pt x="24" y="20"/>
                      </a:lnTo>
                      <a:lnTo>
                        <a:pt x="25" y="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721"/>
                <p:cNvSpPr/>
                <p:nvPr/>
              </p:nvSpPr>
              <p:spPr bwMode="auto">
                <a:xfrm>
                  <a:off x="5421313" y="4389438"/>
                  <a:ext cx="19050" cy="84138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2" y="16"/>
                    </a:cxn>
                    <a:cxn ang="0">
                      <a:pos x="18" y="30"/>
                    </a:cxn>
                    <a:cxn ang="0">
                      <a:pos x="15" y="46"/>
                    </a:cxn>
                    <a:cxn ang="0">
                      <a:pos x="13" y="61"/>
                    </a:cxn>
                    <a:cxn ang="0">
                      <a:pos x="13" y="61"/>
                    </a:cxn>
                    <a:cxn ang="0">
                      <a:pos x="8" y="85"/>
                    </a:cxn>
                    <a:cxn ang="0">
                      <a:pos x="4" y="109"/>
                    </a:cxn>
                    <a:cxn ang="0">
                      <a:pos x="1" y="133"/>
                    </a:cxn>
                    <a:cxn ang="0">
                      <a:pos x="0" y="157"/>
                    </a:cxn>
                    <a:cxn ang="0">
                      <a:pos x="0" y="157"/>
                    </a:cxn>
                    <a:cxn ang="0">
                      <a:pos x="0" y="158"/>
                    </a:cxn>
                    <a:cxn ang="0">
                      <a:pos x="1" y="160"/>
                    </a:cxn>
                    <a:cxn ang="0">
                      <a:pos x="2" y="161"/>
                    </a:cxn>
                    <a:cxn ang="0">
                      <a:pos x="4" y="161"/>
                    </a:cxn>
                    <a:cxn ang="0">
                      <a:pos x="6" y="161"/>
                    </a:cxn>
                    <a:cxn ang="0">
                      <a:pos x="7" y="160"/>
                    </a:cxn>
                    <a:cxn ang="0">
                      <a:pos x="8" y="158"/>
                    </a:cxn>
                    <a:cxn ang="0">
                      <a:pos x="9" y="157"/>
                    </a:cxn>
                    <a:cxn ang="0">
                      <a:pos x="9" y="157"/>
                    </a:cxn>
                    <a:cxn ang="0">
                      <a:pos x="10" y="137"/>
                    </a:cxn>
                    <a:cxn ang="0">
                      <a:pos x="14" y="117"/>
                    </a:cxn>
                    <a:cxn ang="0">
                      <a:pos x="20" y="78"/>
                    </a:cxn>
                    <a:cxn ang="0">
                      <a:pos x="20" y="78"/>
                    </a:cxn>
                    <a:cxn ang="0">
                      <a:pos x="22" y="59"/>
                    </a:cxn>
                    <a:cxn ang="0">
                      <a:pos x="25" y="42"/>
                    </a:cxn>
                    <a:cxn ang="0">
                      <a:pos x="30" y="24"/>
                    </a:cxn>
                    <a:cxn ang="0">
                      <a:pos x="33" y="15"/>
                    </a:cxn>
                    <a:cxn ang="0">
                      <a:pos x="37" y="7"/>
                    </a:cxn>
                    <a:cxn ang="0">
                      <a:pos x="37" y="7"/>
                    </a:cxn>
                    <a:cxn ang="0">
                      <a:pos x="37" y="5"/>
                    </a:cxn>
                    <a:cxn ang="0">
                      <a:pos x="37" y="3"/>
                    </a:cxn>
                    <a:cxn ang="0">
                      <a:pos x="36" y="2"/>
                    </a:cxn>
                    <a:cxn ang="0">
                      <a:pos x="35" y="1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30" y="1"/>
                    </a:cxn>
                    <a:cxn ang="0">
                      <a:pos x="29" y="2"/>
                    </a:cxn>
                    <a:cxn ang="0">
                      <a:pos x="29" y="2"/>
                    </a:cxn>
                  </a:cxnLst>
                  <a:rect l="0" t="0" r="r" b="b"/>
                  <a:pathLst>
                    <a:path w="37" h="161">
                      <a:moveTo>
                        <a:pt x="29" y="2"/>
                      </a:moveTo>
                      <a:lnTo>
                        <a:pt x="29" y="2"/>
                      </a:lnTo>
                      <a:lnTo>
                        <a:pt x="22" y="16"/>
                      </a:lnTo>
                      <a:lnTo>
                        <a:pt x="18" y="30"/>
                      </a:lnTo>
                      <a:lnTo>
                        <a:pt x="15" y="46"/>
                      </a:lnTo>
                      <a:lnTo>
                        <a:pt x="13" y="61"/>
                      </a:lnTo>
                      <a:lnTo>
                        <a:pt x="13" y="61"/>
                      </a:lnTo>
                      <a:lnTo>
                        <a:pt x="8" y="85"/>
                      </a:lnTo>
                      <a:lnTo>
                        <a:pt x="4" y="109"/>
                      </a:lnTo>
                      <a:lnTo>
                        <a:pt x="1" y="133"/>
                      </a:lnTo>
                      <a:lnTo>
                        <a:pt x="0" y="157"/>
                      </a:lnTo>
                      <a:lnTo>
                        <a:pt x="0" y="157"/>
                      </a:lnTo>
                      <a:lnTo>
                        <a:pt x="0" y="158"/>
                      </a:lnTo>
                      <a:lnTo>
                        <a:pt x="1" y="160"/>
                      </a:lnTo>
                      <a:lnTo>
                        <a:pt x="2" y="161"/>
                      </a:lnTo>
                      <a:lnTo>
                        <a:pt x="4" y="161"/>
                      </a:lnTo>
                      <a:lnTo>
                        <a:pt x="6" y="161"/>
                      </a:lnTo>
                      <a:lnTo>
                        <a:pt x="7" y="160"/>
                      </a:lnTo>
                      <a:lnTo>
                        <a:pt x="8" y="158"/>
                      </a:lnTo>
                      <a:lnTo>
                        <a:pt x="9" y="157"/>
                      </a:lnTo>
                      <a:lnTo>
                        <a:pt x="9" y="157"/>
                      </a:lnTo>
                      <a:lnTo>
                        <a:pt x="10" y="137"/>
                      </a:lnTo>
                      <a:lnTo>
                        <a:pt x="14" y="117"/>
                      </a:lnTo>
                      <a:lnTo>
                        <a:pt x="20" y="78"/>
                      </a:lnTo>
                      <a:lnTo>
                        <a:pt x="20" y="78"/>
                      </a:lnTo>
                      <a:lnTo>
                        <a:pt x="22" y="59"/>
                      </a:lnTo>
                      <a:lnTo>
                        <a:pt x="25" y="42"/>
                      </a:lnTo>
                      <a:lnTo>
                        <a:pt x="30" y="24"/>
                      </a:lnTo>
                      <a:lnTo>
                        <a:pt x="33" y="15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37" y="5"/>
                      </a:lnTo>
                      <a:lnTo>
                        <a:pt x="37" y="3"/>
                      </a:lnTo>
                      <a:lnTo>
                        <a:pt x="36" y="2"/>
                      </a:lnTo>
                      <a:lnTo>
                        <a:pt x="35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722"/>
                <p:cNvSpPr/>
                <p:nvPr/>
              </p:nvSpPr>
              <p:spPr bwMode="auto">
                <a:xfrm>
                  <a:off x="5461001" y="4381500"/>
                  <a:ext cx="22225" cy="125413"/>
                </a:xfrm>
                <a:custGeom>
                  <a:avLst/>
                  <a:gdLst/>
                  <a:ahLst/>
                  <a:cxnLst>
                    <a:cxn ang="0">
                      <a:pos x="33" y="5"/>
                    </a:cxn>
                    <a:cxn ang="0">
                      <a:pos x="33" y="5"/>
                    </a:cxn>
                    <a:cxn ang="0">
                      <a:pos x="31" y="16"/>
                    </a:cxn>
                    <a:cxn ang="0">
                      <a:pos x="28" y="21"/>
                    </a:cxn>
                    <a:cxn ang="0">
                      <a:pos x="25" y="25"/>
                    </a:cxn>
                    <a:cxn ang="0">
                      <a:pos x="23" y="32"/>
                    </a:cxn>
                    <a:cxn ang="0">
                      <a:pos x="23" y="32"/>
                    </a:cxn>
                    <a:cxn ang="0">
                      <a:pos x="17" y="67"/>
                    </a:cxn>
                    <a:cxn ang="0">
                      <a:pos x="17" y="67"/>
                    </a:cxn>
                    <a:cxn ang="0">
                      <a:pos x="13" y="96"/>
                    </a:cxn>
                    <a:cxn ang="0">
                      <a:pos x="10" y="124"/>
                    </a:cxn>
                    <a:cxn ang="0">
                      <a:pos x="10" y="124"/>
                    </a:cxn>
                    <a:cxn ang="0">
                      <a:pos x="6" y="152"/>
                    </a:cxn>
                    <a:cxn ang="0">
                      <a:pos x="3" y="179"/>
                    </a:cxn>
                    <a:cxn ang="0">
                      <a:pos x="1" y="206"/>
                    </a:cxn>
                    <a:cxn ang="0">
                      <a:pos x="0" y="232"/>
                    </a:cxn>
                    <a:cxn ang="0">
                      <a:pos x="0" y="232"/>
                    </a:cxn>
                    <a:cxn ang="0">
                      <a:pos x="0" y="235"/>
                    </a:cxn>
                    <a:cxn ang="0">
                      <a:pos x="1" y="237"/>
                    </a:cxn>
                    <a:cxn ang="0">
                      <a:pos x="3" y="237"/>
                    </a:cxn>
                    <a:cxn ang="0">
                      <a:pos x="5" y="238"/>
                    </a:cxn>
                    <a:cxn ang="0">
                      <a:pos x="6" y="237"/>
                    </a:cxn>
                    <a:cxn ang="0">
                      <a:pos x="8" y="237"/>
                    </a:cxn>
                    <a:cxn ang="0">
                      <a:pos x="9" y="235"/>
                    </a:cxn>
                    <a:cxn ang="0">
                      <a:pos x="9" y="232"/>
                    </a:cxn>
                    <a:cxn ang="0">
                      <a:pos x="9" y="232"/>
                    </a:cxn>
                    <a:cxn ang="0">
                      <a:pos x="10" y="201"/>
                    </a:cxn>
                    <a:cxn ang="0">
                      <a:pos x="13" y="170"/>
                    </a:cxn>
                    <a:cxn ang="0">
                      <a:pos x="17" y="141"/>
                    </a:cxn>
                    <a:cxn ang="0">
                      <a:pos x="21" y="110"/>
                    </a:cxn>
                    <a:cxn ang="0">
                      <a:pos x="21" y="110"/>
                    </a:cxn>
                    <a:cxn ang="0">
                      <a:pos x="25" y="81"/>
                    </a:cxn>
                    <a:cxn ang="0">
                      <a:pos x="26" y="67"/>
                    </a:cxn>
                    <a:cxn ang="0">
                      <a:pos x="30" y="53"/>
                    </a:cxn>
                    <a:cxn ang="0">
                      <a:pos x="30" y="53"/>
                    </a:cxn>
                    <a:cxn ang="0">
                      <a:pos x="33" y="40"/>
                    </a:cxn>
                    <a:cxn ang="0">
                      <a:pos x="36" y="29"/>
                    </a:cxn>
                    <a:cxn ang="0">
                      <a:pos x="40" y="18"/>
                    </a:cxn>
                    <a:cxn ang="0">
                      <a:pos x="42" y="5"/>
                    </a:cxn>
                    <a:cxn ang="0">
                      <a:pos x="42" y="5"/>
                    </a:cxn>
                    <a:cxn ang="0">
                      <a:pos x="42" y="3"/>
                    </a:cxn>
                    <a:cxn ang="0">
                      <a:pos x="41" y="2"/>
                    </a:cxn>
                    <a:cxn ang="0">
                      <a:pos x="40" y="1"/>
                    </a:cxn>
                    <a:cxn ang="0">
                      <a:pos x="38" y="0"/>
                    </a:cxn>
                    <a:cxn ang="0">
                      <a:pos x="35" y="2"/>
                    </a:cxn>
                    <a:cxn ang="0">
                      <a:pos x="34" y="3"/>
                    </a:cxn>
                    <a:cxn ang="0">
                      <a:pos x="33" y="5"/>
                    </a:cxn>
                    <a:cxn ang="0">
                      <a:pos x="33" y="5"/>
                    </a:cxn>
                  </a:cxnLst>
                  <a:rect l="0" t="0" r="r" b="b"/>
                  <a:pathLst>
                    <a:path w="42" h="238">
                      <a:moveTo>
                        <a:pt x="33" y="5"/>
                      </a:moveTo>
                      <a:lnTo>
                        <a:pt x="33" y="5"/>
                      </a:lnTo>
                      <a:lnTo>
                        <a:pt x="31" y="16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3" y="32"/>
                      </a:lnTo>
                      <a:lnTo>
                        <a:pt x="23" y="32"/>
                      </a:lnTo>
                      <a:lnTo>
                        <a:pt x="17" y="67"/>
                      </a:lnTo>
                      <a:lnTo>
                        <a:pt x="17" y="67"/>
                      </a:lnTo>
                      <a:lnTo>
                        <a:pt x="13" y="96"/>
                      </a:lnTo>
                      <a:lnTo>
                        <a:pt x="10" y="124"/>
                      </a:lnTo>
                      <a:lnTo>
                        <a:pt x="10" y="124"/>
                      </a:lnTo>
                      <a:lnTo>
                        <a:pt x="6" y="152"/>
                      </a:lnTo>
                      <a:lnTo>
                        <a:pt x="3" y="179"/>
                      </a:lnTo>
                      <a:lnTo>
                        <a:pt x="1" y="206"/>
                      </a:lnTo>
                      <a:lnTo>
                        <a:pt x="0" y="232"/>
                      </a:lnTo>
                      <a:lnTo>
                        <a:pt x="0" y="232"/>
                      </a:lnTo>
                      <a:lnTo>
                        <a:pt x="0" y="235"/>
                      </a:lnTo>
                      <a:lnTo>
                        <a:pt x="1" y="237"/>
                      </a:lnTo>
                      <a:lnTo>
                        <a:pt x="3" y="237"/>
                      </a:lnTo>
                      <a:lnTo>
                        <a:pt x="5" y="238"/>
                      </a:lnTo>
                      <a:lnTo>
                        <a:pt x="6" y="237"/>
                      </a:lnTo>
                      <a:lnTo>
                        <a:pt x="8" y="237"/>
                      </a:lnTo>
                      <a:lnTo>
                        <a:pt x="9" y="235"/>
                      </a:lnTo>
                      <a:lnTo>
                        <a:pt x="9" y="232"/>
                      </a:lnTo>
                      <a:lnTo>
                        <a:pt x="9" y="232"/>
                      </a:lnTo>
                      <a:lnTo>
                        <a:pt x="10" y="201"/>
                      </a:lnTo>
                      <a:lnTo>
                        <a:pt x="13" y="170"/>
                      </a:lnTo>
                      <a:lnTo>
                        <a:pt x="17" y="141"/>
                      </a:lnTo>
                      <a:lnTo>
                        <a:pt x="21" y="110"/>
                      </a:lnTo>
                      <a:lnTo>
                        <a:pt x="21" y="110"/>
                      </a:lnTo>
                      <a:lnTo>
                        <a:pt x="25" y="81"/>
                      </a:lnTo>
                      <a:lnTo>
                        <a:pt x="26" y="67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3" y="40"/>
                      </a:lnTo>
                      <a:lnTo>
                        <a:pt x="36" y="29"/>
                      </a:lnTo>
                      <a:lnTo>
                        <a:pt x="40" y="18"/>
                      </a:lnTo>
                      <a:lnTo>
                        <a:pt x="42" y="5"/>
                      </a:lnTo>
                      <a:lnTo>
                        <a:pt x="42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40" y="1"/>
                      </a:lnTo>
                      <a:lnTo>
                        <a:pt x="38" y="0"/>
                      </a:lnTo>
                      <a:lnTo>
                        <a:pt x="35" y="2"/>
                      </a:lnTo>
                      <a:lnTo>
                        <a:pt x="34" y="3"/>
                      </a:lnTo>
                      <a:lnTo>
                        <a:pt x="33" y="5"/>
                      </a:lnTo>
                      <a:lnTo>
                        <a:pt x="33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723"/>
                <p:cNvSpPr/>
                <p:nvPr/>
              </p:nvSpPr>
              <p:spPr bwMode="auto">
                <a:xfrm>
                  <a:off x="5483226" y="4329113"/>
                  <a:ext cx="38100" cy="220663"/>
                </a:xfrm>
                <a:custGeom>
                  <a:avLst/>
                  <a:gdLst/>
                  <a:ahLst/>
                  <a:cxnLst>
                    <a:cxn ang="0">
                      <a:pos x="65" y="1"/>
                    </a:cxn>
                    <a:cxn ang="0">
                      <a:pos x="56" y="18"/>
                    </a:cxn>
                    <a:cxn ang="0">
                      <a:pos x="50" y="38"/>
                    </a:cxn>
                    <a:cxn ang="0">
                      <a:pos x="46" y="78"/>
                    </a:cxn>
                    <a:cxn ang="0">
                      <a:pos x="25" y="213"/>
                    </a:cxn>
                    <a:cxn ang="0">
                      <a:pos x="18" y="243"/>
                    </a:cxn>
                    <a:cxn ang="0">
                      <a:pos x="8" y="300"/>
                    </a:cxn>
                    <a:cxn ang="0">
                      <a:pos x="4" y="330"/>
                    </a:cxn>
                    <a:cxn ang="0">
                      <a:pos x="1" y="363"/>
                    </a:cxn>
                    <a:cxn ang="0">
                      <a:pos x="1" y="386"/>
                    </a:cxn>
                    <a:cxn ang="0">
                      <a:pos x="7" y="407"/>
                    </a:cxn>
                    <a:cxn ang="0">
                      <a:pos x="13" y="415"/>
                    </a:cxn>
                    <a:cxn ang="0">
                      <a:pos x="14" y="417"/>
                    </a:cxn>
                    <a:cxn ang="0">
                      <a:pos x="18" y="417"/>
                    </a:cxn>
                    <a:cxn ang="0">
                      <a:pos x="20" y="413"/>
                    </a:cxn>
                    <a:cxn ang="0">
                      <a:pos x="19" y="409"/>
                    </a:cxn>
                    <a:cxn ang="0">
                      <a:pos x="15" y="403"/>
                    </a:cxn>
                    <a:cxn ang="0">
                      <a:pos x="11" y="390"/>
                    </a:cxn>
                    <a:cxn ang="0">
                      <a:pos x="11" y="370"/>
                    </a:cxn>
                    <a:cxn ang="0">
                      <a:pos x="12" y="356"/>
                    </a:cxn>
                    <a:cxn ang="0">
                      <a:pos x="13" y="327"/>
                    </a:cxn>
                    <a:cxn ang="0">
                      <a:pos x="17" y="298"/>
                    </a:cxn>
                    <a:cxn ang="0">
                      <a:pos x="27" y="248"/>
                    </a:cxn>
                    <a:cxn ang="0">
                      <a:pos x="36" y="197"/>
                    </a:cxn>
                    <a:cxn ang="0">
                      <a:pos x="55" y="90"/>
                    </a:cxn>
                    <a:cxn ang="0">
                      <a:pos x="57" y="69"/>
                    </a:cxn>
                    <a:cxn ang="0">
                      <a:pos x="60" y="36"/>
                    </a:cxn>
                    <a:cxn ang="0">
                      <a:pos x="67" y="16"/>
                    </a:cxn>
                    <a:cxn ang="0">
                      <a:pos x="72" y="8"/>
                    </a:cxn>
                    <a:cxn ang="0">
                      <a:pos x="73" y="4"/>
                    </a:cxn>
                    <a:cxn ang="0">
                      <a:pos x="70" y="0"/>
                    </a:cxn>
                    <a:cxn ang="0">
                      <a:pos x="67" y="0"/>
                    </a:cxn>
                    <a:cxn ang="0">
                      <a:pos x="65" y="1"/>
                    </a:cxn>
                  </a:cxnLst>
                  <a:rect l="0" t="0" r="r" b="b"/>
                  <a:pathLst>
                    <a:path w="73" h="417">
                      <a:moveTo>
                        <a:pt x="65" y="1"/>
                      </a:moveTo>
                      <a:lnTo>
                        <a:pt x="65" y="1"/>
                      </a:lnTo>
                      <a:lnTo>
                        <a:pt x="60" y="9"/>
                      </a:lnTo>
                      <a:lnTo>
                        <a:pt x="56" y="18"/>
                      </a:lnTo>
                      <a:lnTo>
                        <a:pt x="53" y="28"/>
                      </a:lnTo>
                      <a:lnTo>
                        <a:pt x="50" y="38"/>
                      </a:lnTo>
                      <a:lnTo>
                        <a:pt x="49" y="58"/>
                      </a:lnTo>
                      <a:lnTo>
                        <a:pt x="46" y="78"/>
                      </a:lnTo>
                      <a:lnTo>
                        <a:pt x="46" y="78"/>
                      </a:lnTo>
                      <a:lnTo>
                        <a:pt x="25" y="213"/>
                      </a:lnTo>
                      <a:lnTo>
                        <a:pt x="25" y="213"/>
                      </a:lnTo>
                      <a:lnTo>
                        <a:pt x="18" y="243"/>
                      </a:lnTo>
                      <a:lnTo>
                        <a:pt x="13" y="272"/>
                      </a:lnTo>
                      <a:lnTo>
                        <a:pt x="8" y="300"/>
                      </a:lnTo>
                      <a:lnTo>
                        <a:pt x="4" y="330"/>
                      </a:lnTo>
                      <a:lnTo>
                        <a:pt x="4" y="330"/>
                      </a:lnTo>
                      <a:lnTo>
                        <a:pt x="2" y="352"/>
                      </a:lnTo>
                      <a:lnTo>
                        <a:pt x="1" y="363"/>
                      </a:lnTo>
                      <a:lnTo>
                        <a:pt x="0" y="375"/>
                      </a:lnTo>
                      <a:lnTo>
                        <a:pt x="1" y="386"/>
                      </a:lnTo>
                      <a:lnTo>
                        <a:pt x="3" y="397"/>
                      </a:lnTo>
                      <a:lnTo>
                        <a:pt x="7" y="407"/>
                      </a:lnTo>
                      <a:lnTo>
                        <a:pt x="10" y="411"/>
                      </a:lnTo>
                      <a:lnTo>
                        <a:pt x="13" y="415"/>
                      </a:lnTo>
                      <a:lnTo>
                        <a:pt x="13" y="415"/>
                      </a:lnTo>
                      <a:lnTo>
                        <a:pt x="14" y="417"/>
                      </a:lnTo>
                      <a:lnTo>
                        <a:pt x="16" y="417"/>
                      </a:lnTo>
                      <a:lnTo>
                        <a:pt x="18" y="417"/>
                      </a:lnTo>
                      <a:lnTo>
                        <a:pt x="19" y="416"/>
                      </a:lnTo>
                      <a:lnTo>
                        <a:pt x="20" y="413"/>
                      </a:lnTo>
                      <a:lnTo>
                        <a:pt x="20" y="411"/>
                      </a:lnTo>
                      <a:lnTo>
                        <a:pt x="19" y="409"/>
                      </a:lnTo>
                      <a:lnTo>
                        <a:pt x="19" y="409"/>
                      </a:lnTo>
                      <a:lnTo>
                        <a:pt x="15" y="403"/>
                      </a:lnTo>
                      <a:lnTo>
                        <a:pt x="13" y="397"/>
                      </a:lnTo>
                      <a:lnTo>
                        <a:pt x="11" y="390"/>
                      </a:lnTo>
                      <a:lnTo>
                        <a:pt x="11" y="383"/>
                      </a:lnTo>
                      <a:lnTo>
                        <a:pt x="11" y="370"/>
                      </a:lnTo>
                      <a:lnTo>
                        <a:pt x="12" y="356"/>
                      </a:lnTo>
                      <a:lnTo>
                        <a:pt x="12" y="356"/>
                      </a:lnTo>
                      <a:lnTo>
                        <a:pt x="12" y="342"/>
                      </a:lnTo>
                      <a:lnTo>
                        <a:pt x="13" y="327"/>
                      </a:lnTo>
                      <a:lnTo>
                        <a:pt x="17" y="298"/>
                      </a:lnTo>
                      <a:lnTo>
                        <a:pt x="17" y="298"/>
                      </a:lnTo>
                      <a:lnTo>
                        <a:pt x="22" y="273"/>
                      </a:lnTo>
                      <a:lnTo>
                        <a:pt x="27" y="248"/>
                      </a:lnTo>
                      <a:lnTo>
                        <a:pt x="32" y="223"/>
                      </a:lnTo>
                      <a:lnTo>
                        <a:pt x="36" y="197"/>
                      </a:lnTo>
                      <a:lnTo>
                        <a:pt x="36" y="197"/>
                      </a:lnTo>
                      <a:lnTo>
                        <a:pt x="55" y="90"/>
                      </a:lnTo>
                      <a:lnTo>
                        <a:pt x="55" y="90"/>
                      </a:lnTo>
                      <a:lnTo>
                        <a:pt x="57" y="69"/>
                      </a:lnTo>
                      <a:lnTo>
                        <a:pt x="59" y="47"/>
                      </a:lnTo>
                      <a:lnTo>
                        <a:pt x="60" y="36"/>
                      </a:lnTo>
                      <a:lnTo>
                        <a:pt x="63" y="26"/>
                      </a:lnTo>
                      <a:lnTo>
                        <a:pt x="67" y="16"/>
                      </a:lnTo>
                      <a:lnTo>
                        <a:pt x="72" y="8"/>
                      </a:lnTo>
                      <a:lnTo>
                        <a:pt x="72" y="8"/>
                      </a:lnTo>
                      <a:lnTo>
                        <a:pt x="73" y="6"/>
                      </a:lnTo>
                      <a:lnTo>
                        <a:pt x="73" y="4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7" y="0"/>
                      </a:lnTo>
                      <a:lnTo>
                        <a:pt x="65" y="1"/>
                      </a:lnTo>
                      <a:lnTo>
                        <a:pt x="6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724"/>
                <p:cNvSpPr/>
                <p:nvPr/>
              </p:nvSpPr>
              <p:spPr bwMode="auto">
                <a:xfrm>
                  <a:off x="5516563" y="4291013"/>
                  <a:ext cx="46038" cy="268288"/>
                </a:xfrm>
                <a:custGeom>
                  <a:avLst/>
                  <a:gdLst/>
                  <a:ahLst/>
                  <a:cxnLst>
                    <a:cxn ang="0">
                      <a:pos x="75" y="3"/>
                    </a:cxn>
                    <a:cxn ang="0">
                      <a:pos x="61" y="44"/>
                    </a:cxn>
                    <a:cxn ang="0">
                      <a:pos x="58" y="58"/>
                    </a:cxn>
                    <a:cxn ang="0">
                      <a:pos x="56" y="84"/>
                    </a:cxn>
                    <a:cxn ang="0">
                      <a:pos x="56" y="111"/>
                    </a:cxn>
                    <a:cxn ang="0">
                      <a:pos x="52" y="180"/>
                    </a:cxn>
                    <a:cxn ang="0">
                      <a:pos x="41" y="249"/>
                    </a:cxn>
                    <a:cxn ang="0">
                      <a:pos x="33" y="280"/>
                    </a:cxn>
                    <a:cxn ang="0">
                      <a:pos x="17" y="343"/>
                    </a:cxn>
                    <a:cxn ang="0">
                      <a:pos x="4" y="408"/>
                    </a:cxn>
                    <a:cxn ang="0">
                      <a:pos x="1" y="440"/>
                    </a:cxn>
                    <a:cxn ang="0">
                      <a:pos x="0" y="472"/>
                    </a:cxn>
                    <a:cxn ang="0">
                      <a:pos x="4" y="504"/>
                    </a:cxn>
                    <a:cxn ang="0">
                      <a:pos x="4" y="506"/>
                    </a:cxn>
                    <a:cxn ang="0">
                      <a:pos x="7" y="507"/>
                    </a:cxn>
                    <a:cxn ang="0">
                      <a:pos x="12" y="505"/>
                    </a:cxn>
                    <a:cxn ang="0">
                      <a:pos x="13" y="501"/>
                    </a:cxn>
                    <a:cxn ang="0">
                      <a:pos x="10" y="485"/>
                    </a:cxn>
                    <a:cxn ang="0">
                      <a:pos x="9" y="453"/>
                    </a:cxn>
                    <a:cxn ang="0">
                      <a:pos x="11" y="420"/>
                    </a:cxn>
                    <a:cxn ang="0">
                      <a:pos x="20" y="371"/>
                    </a:cxn>
                    <a:cxn ang="0">
                      <a:pos x="36" y="306"/>
                    </a:cxn>
                    <a:cxn ang="0">
                      <a:pos x="52" y="243"/>
                    </a:cxn>
                    <a:cxn ang="0">
                      <a:pos x="57" y="214"/>
                    </a:cxn>
                    <a:cxn ang="0">
                      <a:pos x="63" y="157"/>
                    </a:cxn>
                    <a:cxn ang="0">
                      <a:pos x="65" y="128"/>
                    </a:cxn>
                    <a:cxn ang="0">
                      <a:pos x="66" y="67"/>
                    </a:cxn>
                    <a:cxn ang="0">
                      <a:pos x="67" y="60"/>
                    </a:cxn>
                    <a:cxn ang="0">
                      <a:pos x="73" y="36"/>
                    </a:cxn>
                    <a:cxn ang="0">
                      <a:pos x="84" y="6"/>
                    </a:cxn>
                    <a:cxn ang="0">
                      <a:pos x="85" y="4"/>
                    </a:cxn>
                    <a:cxn ang="0">
                      <a:pos x="83" y="1"/>
                    </a:cxn>
                    <a:cxn ang="0">
                      <a:pos x="77" y="1"/>
                    </a:cxn>
                    <a:cxn ang="0">
                      <a:pos x="75" y="3"/>
                    </a:cxn>
                  </a:cxnLst>
                  <a:rect l="0" t="0" r="r" b="b"/>
                  <a:pathLst>
                    <a:path w="85" h="507">
                      <a:moveTo>
                        <a:pt x="75" y="3"/>
                      </a:moveTo>
                      <a:lnTo>
                        <a:pt x="75" y="3"/>
                      </a:lnTo>
                      <a:lnTo>
                        <a:pt x="65" y="31"/>
                      </a:lnTo>
                      <a:lnTo>
                        <a:pt x="61" y="44"/>
                      </a:lnTo>
                      <a:lnTo>
                        <a:pt x="58" y="58"/>
                      </a:lnTo>
                      <a:lnTo>
                        <a:pt x="58" y="58"/>
                      </a:lnTo>
                      <a:lnTo>
                        <a:pt x="56" y="72"/>
                      </a:lnTo>
                      <a:lnTo>
                        <a:pt x="56" y="84"/>
                      </a:lnTo>
                      <a:lnTo>
                        <a:pt x="56" y="111"/>
                      </a:lnTo>
                      <a:lnTo>
                        <a:pt x="56" y="111"/>
                      </a:lnTo>
                      <a:lnTo>
                        <a:pt x="55" y="145"/>
                      </a:lnTo>
                      <a:lnTo>
                        <a:pt x="52" y="180"/>
                      </a:lnTo>
                      <a:lnTo>
                        <a:pt x="47" y="214"/>
                      </a:lnTo>
                      <a:lnTo>
                        <a:pt x="41" y="249"/>
                      </a:lnTo>
                      <a:lnTo>
                        <a:pt x="41" y="249"/>
                      </a:lnTo>
                      <a:lnTo>
                        <a:pt x="33" y="280"/>
                      </a:lnTo>
                      <a:lnTo>
                        <a:pt x="25" y="312"/>
                      </a:lnTo>
                      <a:lnTo>
                        <a:pt x="17" y="343"/>
                      </a:lnTo>
                      <a:lnTo>
                        <a:pt x="10" y="375"/>
                      </a:lnTo>
                      <a:lnTo>
                        <a:pt x="4" y="408"/>
                      </a:lnTo>
                      <a:lnTo>
                        <a:pt x="2" y="423"/>
                      </a:lnTo>
                      <a:lnTo>
                        <a:pt x="1" y="440"/>
                      </a:lnTo>
                      <a:lnTo>
                        <a:pt x="0" y="455"/>
                      </a:lnTo>
                      <a:lnTo>
                        <a:pt x="0" y="472"/>
                      </a:lnTo>
                      <a:lnTo>
                        <a:pt x="1" y="487"/>
                      </a:lnTo>
                      <a:lnTo>
                        <a:pt x="4" y="504"/>
                      </a:lnTo>
                      <a:lnTo>
                        <a:pt x="4" y="504"/>
                      </a:lnTo>
                      <a:lnTo>
                        <a:pt x="4" y="506"/>
                      </a:lnTo>
                      <a:lnTo>
                        <a:pt x="6" y="507"/>
                      </a:lnTo>
                      <a:lnTo>
                        <a:pt x="7" y="507"/>
                      </a:lnTo>
                      <a:lnTo>
                        <a:pt x="9" y="507"/>
                      </a:lnTo>
                      <a:lnTo>
                        <a:pt x="12" y="505"/>
                      </a:lnTo>
                      <a:lnTo>
                        <a:pt x="12" y="503"/>
                      </a:lnTo>
                      <a:lnTo>
                        <a:pt x="13" y="501"/>
                      </a:lnTo>
                      <a:lnTo>
                        <a:pt x="13" y="501"/>
                      </a:lnTo>
                      <a:lnTo>
                        <a:pt x="10" y="485"/>
                      </a:lnTo>
                      <a:lnTo>
                        <a:pt x="9" y="469"/>
                      </a:lnTo>
                      <a:lnTo>
                        <a:pt x="9" y="453"/>
                      </a:lnTo>
                      <a:lnTo>
                        <a:pt x="10" y="437"/>
                      </a:lnTo>
                      <a:lnTo>
                        <a:pt x="11" y="420"/>
                      </a:lnTo>
                      <a:lnTo>
                        <a:pt x="13" y="403"/>
                      </a:lnTo>
                      <a:lnTo>
                        <a:pt x="20" y="371"/>
                      </a:lnTo>
                      <a:lnTo>
                        <a:pt x="28" y="338"/>
                      </a:lnTo>
                      <a:lnTo>
                        <a:pt x="36" y="306"/>
                      </a:lnTo>
                      <a:lnTo>
                        <a:pt x="44" y="274"/>
                      </a:lnTo>
                      <a:lnTo>
                        <a:pt x="52" y="243"/>
                      </a:lnTo>
                      <a:lnTo>
                        <a:pt x="52" y="243"/>
                      </a:lnTo>
                      <a:lnTo>
                        <a:pt x="57" y="214"/>
                      </a:lnTo>
                      <a:lnTo>
                        <a:pt x="61" y="186"/>
                      </a:lnTo>
                      <a:lnTo>
                        <a:pt x="63" y="157"/>
                      </a:lnTo>
                      <a:lnTo>
                        <a:pt x="65" y="128"/>
                      </a:lnTo>
                      <a:lnTo>
                        <a:pt x="65" y="128"/>
                      </a:lnTo>
                      <a:lnTo>
                        <a:pt x="65" y="98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7" y="60"/>
                      </a:lnTo>
                      <a:lnTo>
                        <a:pt x="68" y="51"/>
                      </a:lnTo>
                      <a:lnTo>
                        <a:pt x="73" y="36"/>
                      </a:lnTo>
                      <a:lnTo>
                        <a:pt x="78" y="20"/>
                      </a:lnTo>
                      <a:lnTo>
                        <a:pt x="84" y="6"/>
                      </a:lnTo>
                      <a:lnTo>
                        <a:pt x="84" y="6"/>
                      </a:lnTo>
                      <a:lnTo>
                        <a:pt x="85" y="4"/>
                      </a:lnTo>
                      <a:lnTo>
                        <a:pt x="84" y="2"/>
                      </a:lnTo>
                      <a:lnTo>
                        <a:pt x="83" y="1"/>
                      </a:lnTo>
                      <a:lnTo>
                        <a:pt x="82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5" y="3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725"/>
                <p:cNvSpPr/>
                <p:nvPr/>
              </p:nvSpPr>
              <p:spPr bwMode="auto">
                <a:xfrm>
                  <a:off x="5546726" y="4252913"/>
                  <a:ext cx="60325" cy="376238"/>
                </a:xfrm>
                <a:custGeom>
                  <a:avLst/>
                  <a:gdLst/>
                  <a:ahLst/>
                  <a:cxnLst>
                    <a:cxn ang="0">
                      <a:pos x="104" y="5"/>
                    </a:cxn>
                    <a:cxn ang="0">
                      <a:pos x="104" y="5"/>
                    </a:cxn>
                    <a:cxn ang="0">
                      <a:pos x="103" y="28"/>
                    </a:cxn>
                    <a:cxn ang="0">
                      <a:pos x="101" y="51"/>
                    </a:cxn>
                    <a:cxn ang="0">
                      <a:pos x="98" y="74"/>
                    </a:cxn>
                    <a:cxn ang="0">
                      <a:pos x="95" y="95"/>
                    </a:cxn>
                    <a:cxn ang="0">
                      <a:pos x="86" y="141"/>
                    </a:cxn>
                    <a:cxn ang="0">
                      <a:pos x="78" y="185"/>
                    </a:cxn>
                    <a:cxn ang="0">
                      <a:pos x="78" y="185"/>
                    </a:cxn>
                    <a:cxn ang="0">
                      <a:pos x="64" y="275"/>
                    </a:cxn>
                    <a:cxn ang="0">
                      <a:pos x="48" y="364"/>
                    </a:cxn>
                    <a:cxn ang="0">
                      <a:pos x="48" y="364"/>
                    </a:cxn>
                    <a:cxn ang="0">
                      <a:pos x="39" y="407"/>
                    </a:cxn>
                    <a:cxn ang="0">
                      <a:pos x="29" y="451"/>
                    </a:cxn>
                    <a:cxn ang="0">
                      <a:pos x="19" y="495"/>
                    </a:cxn>
                    <a:cxn ang="0">
                      <a:pos x="11" y="538"/>
                    </a:cxn>
                    <a:cxn ang="0">
                      <a:pos x="11" y="538"/>
                    </a:cxn>
                    <a:cxn ang="0">
                      <a:pos x="4" y="580"/>
                    </a:cxn>
                    <a:cxn ang="0">
                      <a:pos x="1" y="600"/>
                    </a:cxn>
                    <a:cxn ang="0">
                      <a:pos x="0" y="621"/>
                    </a:cxn>
                    <a:cxn ang="0">
                      <a:pos x="0" y="707"/>
                    </a:cxn>
                    <a:cxn ang="0">
                      <a:pos x="0" y="707"/>
                    </a:cxn>
                    <a:cxn ang="0">
                      <a:pos x="0" y="709"/>
                    </a:cxn>
                    <a:cxn ang="0">
                      <a:pos x="1" y="710"/>
                    </a:cxn>
                    <a:cxn ang="0">
                      <a:pos x="3" y="711"/>
                    </a:cxn>
                    <a:cxn ang="0">
                      <a:pos x="5" y="712"/>
                    </a:cxn>
                    <a:cxn ang="0">
                      <a:pos x="6" y="711"/>
                    </a:cxn>
                    <a:cxn ang="0">
                      <a:pos x="8" y="710"/>
                    </a:cxn>
                    <a:cxn ang="0">
                      <a:pos x="9" y="709"/>
                    </a:cxn>
                    <a:cxn ang="0">
                      <a:pos x="9" y="707"/>
                    </a:cxn>
                    <a:cxn ang="0">
                      <a:pos x="9" y="621"/>
                    </a:cxn>
                    <a:cxn ang="0">
                      <a:pos x="9" y="621"/>
                    </a:cxn>
                    <a:cxn ang="0">
                      <a:pos x="10" y="609"/>
                    </a:cxn>
                    <a:cxn ang="0">
                      <a:pos x="11" y="596"/>
                    </a:cxn>
                    <a:cxn ang="0">
                      <a:pos x="14" y="572"/>
                    </a:cxn>
                    <a:cxn ang="0">
                      <a:pos x="22" y="523"/>
                    </a:cxn>
                    <a:cxn ang="0">
                      <a:pos x="22" y="523"/>
                    </a:cxn>
                    <a:cxn ang="0">
                      <a:pos x="32" y="480"/>
                    </a:cxn>
                    <a:cxn ang="0">
                      <a:pos x="41" y="436"/>
                    </a:cxn>
                    <a:cxn ang="0">
                      <a:pos x="51" y="392"/>
                    </a:cxn>
                    <a:cxn ang="0">
                      <a:pos x="61" y="348"/>
                    </a:cxn>
                    <a:cxn ang="0">
                      <a:pos x="61" y="348"/>
                    </a:cxn>
                    <a:cxn ang="0">
                      <a:pos x="76" y="260"/>
                    </a:cxn>
                    <a:cxn ang="0">
                      <a:pos x="91" y="171"/>
                    </a:cxn>
                    <a:cxn ang="0">
                      <a:pos x="91" y="171"/>
                    </a:cxn>
                    <a:cxn ang="0">
                      <a:pos x="98" y="129"/>
                    </a:cxn>
                    <a:cxn ang="0">
                      <a:pos x="105" y="88"/>
                    </a:cxn>
                    <a:cxn ang="0">
                      <a:pos x="108" y="67"/>
                    </a:cxn>
                    <a:cxn ang="0">
                      <a:pos x="111" y="47"/>
                    </a:cxn>
                    <a:cxn ang="0">
                      <a:pos x="112" y="26"/>
                    </a:cxn>
                    <a:cxn ang="0">
                      <a:pos x="113" y="5"/>
                    </a:cxn>
                    <a:cxn ang="0">
                      <a:pos x="113" y="5"/>
                    </a:cxn>
                    <a:cxn ang="0">
                      <a:pos x="113" y="3"/>
                    </a:cxn>
                    <a:cxn ang="0">
                      <a:pos x="112" y="1"/>
                    </a:cxn>
                    <a:cxn ang="0">
                      <a:pos x="110" y="1"/>
                    </a:cxn>
                    <a:cxn ang="0">
                      <a:pos x="109" y="0"/>
                    </a:cxn>
                    <a:cxn ang="0">
                      <a:pos x="107" y="1"/>
                    </a:cxn>
                    <a:cxn ang="0">
                      <a:pos x="105" y="1"/>
                    </a:cxn>
                    <a:cxn ang="0">
                      <a:pos x="104" y="3"/>
                    </a:cxn>
                    <a:cxn ang="0">
                      <a:pos x="104" y="5"/>
                    </a:cxn>
                    <a:cxn ang="0">
                      <a:pos x="104" y="5"/>
                    </a:cxn>
                  </a:cxnLst>
                  <a:rect l="0" t="0" r="r" b="b"/>
                  <a:pathLst>
                    <a:path w="113" h="712">
                      <a:moveTo>
                        <a:pt x="104" y="5"/>
                      </a:moveTo>
                      <a:lnTo>
                        <a:pt x="104" y="5"/>
                      </a:lnTo>
                      <a:lnTo>
                        <a:pt x="103" y="28"/>
                      </a:lnTo>
                      <a:lnTo>
                        <a:pt x="101" y="51"/>
                      </a:lnTo>
                      <a:lnTo>
                        <a:pt x="98" y="74"/>
                      </a:lnTo>
                      <a:lnTo>
                        <a:pt x="95" y="95"/>
                      </a:lnTo>
                      <a:lnTo>
                        <a:pt x="86" y="141"/>
                      </a:lnTo>
                      <a:lnTo>
                        <a:pt x="78" y="185"/>
                      </a:lnTo>
                      <a:lnTo>
                        <a:pt x="78" y="185"/>
                      </a:lnTo>
                      <a:lnTo>
                        <a:pt x="64" y="275"/>
                      </a:lnTo>
                      <a:lnTo>
                        <a:pt x="48" y="364"/>
                      </a:lnTo>
                      <a:lnTo>
                        <a:pt x="48" y="364"/>
                      </a:lnTo>
                      <a:lnTo>
                        <a:pt x="39" y="407"/>
                      </a:lnTo>
                      <a:lnTo>
                        <a:pt x="29" y="451"/>
                      </a:lnTo>
                      <a:lnTo>
                        <a:pt x="19" y="495"/>
                      </a:lnTo>
                      <a:lnTo>
                        <a:pt x="11" y="538"/>
                      </a:lnTo>
                      <a:lnTo>
                        <a:pt x="11" y="538"/>
                      </a:lnTo>
                      <a:lnTo>
                        <a:pt x="4" y="580"/>
                      </a:lnTo>
                      <a:lnTo>
                        <a:pt x="1" y="600"/>
                      </a:lnTo>
                      <a:lnTo>
                        <a:pt x="0" y="621"/>
                      </a:lnTo>
                      <a:lnTo>
                        <a:pt x="0" y="707"/>
                      </a:lnTo>
                      <a:lnTo>
                        <a:pt x="0" y="707"/>
                      </a:lnTo>
                      <a:lnTo>
                        <a:pt x="0" y="709"/>
                      </a:lnTo>
                      <a:lnTo>
                        <a:pt x="1" y="710"/>
                      </a:lnTo>
                      <a:lnTo>
                        <a:pt x="3" y="711"/>
                      </a:lnTo>
                      <a:lnTo>
                        <a:pt x="5" y="712"/>
                      </a:lnTo>
                      <a:lnTo>
                        <a:pt x="6" y="711"/>
                      </a:lnTo>
                      <a:lnTo>
                        <a:pt x="8" y="710"/>
                      </a:lnTo>
                      <a:lnTo>
                        <a:pt x="9" y="709"/>
                      </a:lnTo>
                      <a:lnTo>
                        <a:pt x="9" y="707"/>
                      </a:lnTo>
                      <a:lnTo>
                        <a:pt x="9" y="621"/>
                      </a:lnTo>
                      <a:lnTo>
                        <a:pt x="9" y="621"/>
                      </a:lnTo>
                      <a:lnTo>
                        <a:pt x="10" y="609"/>
                      </a:lnTo>
                      <a:lnTo>
                        <a:pt x="11" y="596"/>
                      </a:lnTo>
                      <a:lnTo>
                        <a:pt x="14" y="572"/>
                      </a:lnTo>
                      <a:lnTo>
                        <a:pt x="22" y="523"/>
                      </a:lnTo>
                      <a:lnTo>
                        <a:pt x="22" y="523"/>
                      </a:lnTo>
                      <a:lnTo>
                        <a:pt x="32" y="480"/>
                      </a:lnTo>
                      <a:lnTo>
                        <a:pt x="41" y="436"/>
                      </a:lnTo>
                      <a:lnTo>
                        <a:pt x="51" y="392"/>
                      </a:lnTo>
                      <a:lnTo>
                        <a:pt x="61" y="348"/>
                      </a:lnTo>
                      <a:lnTo>
                        <a:pt x="61" y="348"/>
                      </a:lnTo>
                      <a:lnTo>
                        <a:pt x="76" y="260"/>
                      </a:lnTo>
                      <a:lnTo>
                        <a:pt x="91" y="171"/>
                      </a:lnTo>
                      <a:lnTo>
                        <a:pt x="91" y="171"/>
                      </a:lnTo>
                      <a:lnTo>
                        <a:pt x="98" y="129"/>
                      </a:lnTo>
                      <a:lnTo>
                        <a:pt x="105" y="88"/>
                      </a:lnTo>
                      <a:lnTo>
                        <a:pt x="108" y="67"/>
                      </a:lnTo>
                      <a:lnTo>
                        <a:pt x="111" y="47"/>
                      </a:lnTo>
                      <a:lnTo>
                        <a:pt x="112" y="26"/>
                      </a:lnTo>
                      <a:lnTo>
                        <a:pt x="113" y="5"/>
                      </a:lnTo>
                      <a:lnTo>
                        <a:pt x="113" y="5"/>
                      </a:lnTo>
                      <a:lnTo>
                        <a:pt x="113" y="3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9" y="0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4" y="3"/>
                      </a:lnTo>
                      <a:lnTo>
                        <a:pt x="104" y="5"/>
                      </a:lnTo>
                      <a:lnTo>
                        <a:pt x="104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726"/>
                <p:cNvSpPr/>
                <p:nvPr/>
              </p:nvSpPr>
              <p:spPr bwMode="auto">
                <a:xfrm>
                  <a:off x="5576888" y="4230688"/>
                  <a:ext cx="61913" cy="415925"/>
                </a:xfrm>
                <a:custGeom>
                  <a:avLst/>
                  <a:gdLst/>
                  <a:ahLst/>
                  <a:cxnLst>
                    <a:cxn ang="0">
                      <a:pos x="119" y="4"/>
                    </a:cxn>
                    <a:cxn ang="0">
                      <a:pos x="118" y="1"/>
                    </a:cxn>
                    <a:cxn ang="0">
                      <a:pos x="115" y="0"/>
                    </a:cxn>
                    <a:cxn ang="0">
                      <a:pos x="110" y="3"/>
                    </a:cxn>
                    <a:cxn ang="0">
                      <a:pos x="110" y="4"/>
                    </a:cxn>
                    <a:cxn ang="0">
                      <a:pos x="105" y="22"/>
                    </a:cxn>
                    <a:cxn ang="0">
                      <a:pos x="101" y="35"/>
                    </a:cxn>
                    <a:cxn ang="0">
                      <a:pos x="100" y="39"/>
                    </a:cxn>
                    <a:cxn ang="0">
                      <a:pos x="99" y="66"/>
                    </a:cxn>
                    <a:cxn ang="0">
                      <a:pos x="94" y="92"/>
                    </a:cxn>
                    <a:cxn ang="0">
                      <a:pos x="86" y="145"/>
                    </a:cxn>
                    <a:cxn ang="0">
                      <a:pos x="78" y="184"/>
                    </a:cxn>
                    <a:cxn ang="0">
                      <a:pos x="74" y="196"/>
                    </a:cxn>
                    <a:cxn ang="0">
                      <a:pos x="63" y="239"/>
                    </a:cxn>
                    <a:cxn ang="0">
                      <a:pos x="57" y="281"/>
                    </a:cxn>
                    <a:cxn ang="0">
                      <a:pos x="50" y="334"/>
                    </a:cxn>
                    <a:cxn ang="0">
                      <a:pos x="44" y="386"/>
                    </a:cxn>
                    <a:cxn ang="0">
                      <a:pos x="39" y="437"/>
                    </a:cxn>
                    <a:cxn ang="0">
                      <a:pos x="15" y="588"/>
                    </a:cxn>
                    <a:cxn ang="0">
                      <a:pos x="8" y="635"/>
                    </a:cxn>
                    <a:cxn ang="0">
                      <a:pos x="4" y="682"/>
                    </a:cxn>
                    <a:cxn ang="0">
                      <a:pos x="5" y="704"/>
                    </a:cxn>
                    <a:cxn ang="0">
                      <a:pos x="7" y="750"/>
                    </a:cxn>
                    <a:cxn ang="0">
                      <a:pos x="6" y="773"/>
                    </a:cxn>
                    <a:cxn ang="0">
                      <a:pos x="3" y="774"/>
                    </a:cxn>
                    <a:cxn ang="0">
                      <a:pos x="0" y="778"/>
                    </a:cxn>
                    <a:cxn ang="0">
                      <a:pos x="0" y="782"/>
                    </a:cxn>
                    <a:cxn ang="0">
                      <a:pos x="2" y="785"/>
                    </a:cxn>
                    <a:cxn ang="0">
                      <a:pos x="6" y="787"/>
                    </a:cxn>
                    <a:cxn ang="0">
                      <a:pos x="10" y="787"/>
                    </a:cxn>
                    <a:cxn ang="0">
                      <a:pos x="13" y="785"/>
                    </a:cxn>
                    <a:cxn ang="0">
                      <a:pos x="15" y="782"/>
                    </a:cxn>
                    <a:cxn ang="0">
                      <a:pos x="16" y="736"/>
                    </a:cxn>
                    <a:cxn ang="0">
                      <a:pos x="14" y="691"/>
                    </a:cxn>
                    <a:cxn ang="0">
                      <a:pos x="14" y="663"/>
                    </a:cxn>
                    <a:cxn ang="0">
                      <a:pos x="21" y="609"/>
                    </a:cxn>
                    <a:cxn ang="0">
                      <a:pos x="25" y="583"/>
                    </a:cxn>
                    <a:cxn ang="0">
                      <a:pos x="48" y="436"/>
                    </a:cxn>
                    <a:cxn ang="0">
                      <a:pos x="53" y="386"/>
                    </a:cxn>
                    <a:cxn ang="0">
                      <a:pos x="56" y="360"/>
                    </a:cxn>
                    <a:cxn ang="0">
                      <a:pos x="68" y="283"/>
                    </a:cxn>
                    <a:cxn ang="0">
                      <a:pos x="87" y="182"/>
                    </a:cxn>
                    <a:cxn ang="0">
                      <a:pos x="93" y="156"/>
                    </a:cxn>
                    <a:cxn ang="0">
                      <a:pos x="108" y="76"/>
                    </a:cxn>
                    <a:cxn ang="0">
                      <a:pos x="109" y="67"/>
                    </a:cxn>
                    <a:cxn ang="0">
                      <a:pos x="110" y="39"/>
                    </a:cxn>
                    <a:cxn ang="0">
                      <a:pos x="110" y="35"/>
                    </a:cxn>
                    <a:cxn ang="0">
                      <a:pos x="114" y="22"/>
                    </a:cxn>
                    <a:cxn ang="0">
                      <a:pos x="119" y="4"/>
                    </a:cxn>
                  </a:cxnLst>
                  <a:rect l="0" t="0" r="r" b="b"/>
                  <a:pathLst>
                    <a:path w="119" h="787">
                      <a:moveTo>
                        <a:pt x="119" y="4"/>
                      </a:moveTo>
                      <a:lnTo>
                        <a:pt x="119" y="4"/>
                      </a:lnTo>
                      <a:lnTo>
                        <a:pt x="119" y="3"/>
                      </a:lnTo>
                      <a:lnTo>
                        <a:pt x="118" y="1"/>
                      </a:lnTo>
                      <a:lnTo>
                        <a:pt x="116" y="0"/>
                      </a:lnTo>
                      <a:lnTo>
                        <a:pt x="115" y="0"/>
                      </a:lnTo>
                      <a:lnTo>
                        <a:pt x="111" y="1"/>
                      </a:lnTo>
                      <a:lnTo>
                        <a:pt x="110" y="3"/>
                      </a:lnTo>
                      <a:lnTo>
                        <a:pt x="110" y="4"/>
                      </a:lnTo>
                      <a:lnTo>
                        <a:pt x="110" y="4"/>
                      </a:lnTo>
                      <a:lnTo>
                        <a:pt x="108" y="13"/>
                      </a:lnTo>
                      <a:lnTo>
                        <a:pt x="105" y="22"/>
                      </a:lnTo>
                      <a:lnTo>
                        <a:pt x="102" y="30"/>
                      </a:lnTo>
                      <a:lnTo>
                        <a:pt x="101" y="35"/>
                      </a:lnTo>
                      <a:lnTo>
                        <a:pt x="100" y="39"/>
                      </a:lnTo>
                      <a:lnTo>
                        <a:pt x="100" y="39"/>
                      </a:lnTo>
                      <a:lnTo>
                        <a:pt x="100" y="53"/>
                      </a:lnTo>
                      <a:lnTo>
                        <a:pt x="99" y="66"/>
                      </a:lnTo>
                      <a:lnTo>
                        <a:pt x="94" y="92"/>
                      </a:lnTo>
                      <a:lnTo>
                        <a:pt x="94" y="92"/>
                      </a:lnTo>
                      <a:lnTo>
                        <a:pt x="90" y="118"/>
                      </a:lnTo>
                      <a:lnTo>
                        <a:pt x="86" y="145"/>
                      </a:lnTo>
                      <a:lnTo>
                        <a:pt x="81" y="170"/>
                      </a:lnTo>
                      <a:lnTo>
                        <a:pt x="78" y="184"/>
                      </a:lnTo>
                      <a:lnTo>
                        <a:pt x="74" y="196"/>
                      </a:lnTo>
                      <a:lnTo>
                        <a:pt x="74" y="196"/>
                      </a:lnTo>
                      <a:lnTo>
                        <a:pt x="69" y="217"/>
                      </a:lnTo>
                      <a:lnTo>
                        <a:pt x="63" y="239"/>
                      </a:lnTo>
                      <a:lnTo>
                        <a:pt x="60" y="259"/>
                      </a:lnTo>
                      <a:lnTo>
                        <a:pt x="57" y="281"/>
                      </a:lnTo>
                      <a:lnTo>
                        <a:pt x="57" y="281"/>
                      </a:lnTo>
                      <a:lnTo>
                        <a:pt x="50" y="334"/>
                      </a:lnTo>
                      <a:lnTo>
                        <a:pt x="47" y="359"/>
                      </a:lnTo>
                      <a:lnTo>
                        <a:pt x="44" y="386"/>
                      </a:lnTo>
                      <a:lnTo>
                        <a:pt x="44" y="386"/>
                      </a:lnTo>
                      <a:lnTo>
                        <a:pt x="39" y="437"/>
                      </a:lnTo>
                      <a:lnTo>
                        <a:pt x="30" y="488"/>
                      </a:lnTo>
                      <a:lnTo>
                        <a:pt x="15" y="588"/>
                      </a:lnTo>
                      <a:lnTo>
                        <a:pt x="15" y="588"/>
                      </a:lnTo>
                      <a:lnTo>
                        <a:pt x="8" y="635"/>
                      </a:lnTo>
                      <a:lnTo>
                        <a:pt x="5" y="658"/>
                      </a:lnTo>
                      <a:lnTo>
                        <a:pt x="4" y="682"/>
                      </a:lnTo>
                      <a:lnTo>
                        <a:pt x="4" y="682"/>
                      </a:lnTo>
                      <a:lnTo>
                        <a:pt x="5" y="704"/>
                      </a:lnTo>
                      <a:lnTo>
                        <a:pt x="6" y="727"/>
                      </a:lnTo>
                      <a:lnTo>
                        <a:pt x="7" y="750"/>
                      </a:lnTo>
                      <a:lnTo>
                        <a:pt x="6" y="773"/>
                      </a:lnTo>
                      <a:lnTo>
                        <a:pt x="6" y="773"/>
                      </a:lnTo>
                      <a:lnTo>
                        <a:pt x="4" y="773"/>
                      </a:lnTo>
                      <a:lnTo>
                        <a:pt x="3" y="774"/>
                      </a:lnTo>
                      <a:lnTo>
                        <a:pt x="2" y="776"/>
                      </a:lnTo>
                      <a:lnTo>
                        <a:pt x="0" y="778"/>
                      </a:lnTo>
                      <a:lnTo>
                        <a:pt x="0" y="782"/>
                      </a:lnTo>
                      <a:lnTo>
                        <a:pt x="0" y="782"/>
                      </a:lnTo>
                      <a:lnTo>
                        <a:pt x="0" y="784"/>
                      </a:lnTo>
                      <a:lnTo>
                        <a:pt x="2" y="785"/>
                      </a:lnTo>
                      <a:lnTo>
                        <a:pt x="4" y="786"/>
                      </a:lnTo>
                      <a:lnTo>
                        <a:pt x="6" y="787"/>
                      </a:lnTo>
                      <a:lnTo>
                        <a:pt x="10" y="787"/>
                      </a:lnTo>
                      <a:lnTo>
                        <a:pt x="10" y="787"/>
                      </a:lnTo>
                      <a:lnTo>
                        <a:pt x="12" y="786"/>
                      </a:lnTo>
                      <a:lnTo>
                        <a:pt x="13" y="785"/>
                      </a:lnTo>
                      <a:lnTo>
                        <a:pt x="15" y="782"/>
                      </a:lnTo>
                      <a:lnTo>
                        <a:pt x="15" y="782"/>
                      </a:lnTo>
                      <a:lnTo>
                        <a:pt x="16" y="759"/>
                      </a:lnTo>
                      <a:lnTo>
                        <a:pt x="16" y="736"/>
                      </a:lnTo>
                      <a:lnTo>
                        <a:pt x="14" y="691"/>
                      </a:lnTo>
                      <a:lnTo>
                        <a:pt x="14" y="691"/>
                      </a:lnTo>
                      <a:lnTo>
                        <a:pt x="14" y="677"/>
                      </a:lnTo>
                      <a:lnTo>
                        <a:pt x="14" y="663"/>
                      </a:lnTo>
                      <a:lnTo>
                        <a:pt x="17" y="636"/>
                      </a:lnTo>
                      <a:lnTo>
                        <a:pt x="21" y="609"/>
                      </a:lnTo>
                      <a:lnTo>
                        <a:pt x="25" y="583"/>
                      </a:lnTo>
                      <a:lnTo>
                        <a:pt x="25" y="583"/>
                      </a:lnTo>
                      <a:lnTo>
                        <a:pt x="41" y="484"/>
                      </a:lnTo>
                      <a:lnTo>
                        <a:pt x="48" y="436"/>
                      </a:lnTo>
                      <a:lnTo>
                        <a:pt x="51" y="411"/>
                      </a:lnTo>
                      <a:lnTo>
                        <a:pt x="53" y="386"/>
                      </a:lnTo>
                      <a:lnTo>
                        <a:pt x="53" y="386"/>
                      </a:lnTo>
                      <a:lnTo>
                        <a:pt x="56" y="360"/>
                      </a:lnTo>
                      <a:lnTo>
                        <a:pt x="59" y="335"/>
                      </a:lnTo>
                      <a:lnTo>
                        <a:pt x="68" y="283"/>
                      </a:lnTo>
                      <a:lnTo>
                        <a:pt x="77" y="232"/>
                      </a:lnTo>
                      <a:lnTo>
                        <a:pt x="87" y="182"/>
                      </a:lnTo>
                      <a:lnTo>
                        <a:pt x="87" y="182"/>
                      </a:lnTo>
                      <a:lnTo>
                        <a:pt x="93" y="156"/>
                      </a:lnTo>
                      <a:lnTo>
                        <a:pt x="98" y="129"/>
                      </a:lnTo>
                      <a:lnTo>
                        <a:pt x="108" y="76"/>
                      </a:lnTo>
                      <a:lnTo>
                        <a:pt x="108" y="76"/>
                      </a:lnTo>
                      <a:lnTo>
                        <a:pt x="109" y="67"/>
                      </a:lnTo>
                      <a:lnTo>
                        <a:pt x="110" y="58"/>
                      </a:lnTo>
                      <a:lnTo>
                        <a:pt x="110" y="39"/>
                      </a:lnTo>
                      <a:lnTo>
                        <a:pt x="110" y="39"/>
                      </a:lnTo>
                      <a:lnTo>
                        <a:pt x="110" y="35"/>
                      </a:lnTo>
                      <a:lnTo>
                        <a:pt x="111" y="31"/>
                      </a:lnTo>
                      <a:lnTo>
                        <a:pt x="114" y="22"/>
                      </a:lnTo>
                      <a:lnTo>
                        <a:pt x="117" y="13"/>
                      </a:lnTo>
                      <a:lnTo>
                        <a:pt x="119" y="4"/>
                      </a:lnTo>
                      <a:lnTo>
                        <a:pt x="119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727"/>
                <p:cNvSpPr/>
                <p:nvPr/>
              </p:nvSpPr>
              <p:spPr bwMode="auto">
                <a:xfrm>
                  <a:off x="5589588" y="4140200"/>
                  <a:ext cx="90488" cy="552450"/>
                </a:xfrm>
                <a:custGeom>
                  <a:avLst/>
                  <a:gdLst/>
                  <a:ahLst/>
                  <a:cxnLst>
                    <a:cxn ang="0">
                      <a:pos x="161" y="4"/>
                    </a:cxn>
                    <a:cxn ang="0">
                      <a:pos x="159" y="73"/>
                    </a:cxn>
                    <a:cxn ang="0">
                      <a:pos x="153" y="141"/>
                    </a:cxn>
                    <a:cxn ang="0">
                      <a:pos x="142" y="208"/>
                    </a:cxn>
                    <a:cxn ang="0">
                      <a:pos x="125" y="276"/>
                    </a:cxn>
                    <a:cxn ang="0">
                      <a:pos x="109" y="340"/>
                    </a:cxn>
                    <a:cxn ang="0">
                      <a:pos x="87" y="436"/>
                    </a:cxn>
                    <a:cxn ang="0">
                      <a:pos x="77" y="503"/>
                    </a:cxn>
                    <a:cxn ang="0">
                      <a:pos x="73" y="536"/>
                    </a:cxn>
                    <a:cxn ang="0">
                      <a:pos x="63" y="599"/>
                    </a:cxn>
                    <a:cxn ang="0">
                      <a:pos x="47" y="695"/>
                    </a:cxn>
                    <a:cxn ang="0">
                      <a:pos x="39" y="759"/>
                    </a:cxn>
                    <a:cxn ang="0">
                      <a:pos x="38" y="791"/>
                    </a:cxn>
                    <a:cxn ang="0">
                      <a:pos x="33" y="856"/>
                    </a:cxn>
                    <a:cxn ang="0">
                      <a:pos x="22" y="920"/>
                    </a:cxn>
                    <a:cxn ang="0">
                      <a:pos x="10" y="973"/>
                    </a:cxn>
                    <a:cxn ang="0">
                      <a:pos x="1" y="1025"/>
                    </a:cxn>
                    <a:cxn ang="0">
                      <a:pos x="0" y="1028"/>
                    </a:cxn>
                    <a:cxn ang="0">
                      <a:pos x="0" y="1038"/>
                    </a:cxn>
                    <a:cxn ang="0">
                      <a:pos x="1" y="1041"/>
                    </a:cxn>
                    <a:cxn ang="0">
                      <a:pos x="5" y="1042"/>
                    </a:cxn>
                    <a:cxn ang="0">
                      <a:pos x="9" y="1041"/>
                    </a:cxn>
                    <a:cxn ang="0">
                      <a:pos x="10" y="1038"/>
                    </a:cxn>
                    <a:cxn ang="0">
                      <a:pos x="11" y="1021"/>
                    </a:cxn>
                    <a:cxn ang="0">
                      <a:pos x="16" y="988"/>
                    </a:cxn>
                    <a:cxn ang="0">
                      <a:pos x="27" y="938"/>
                    </a:cxn>
                    <a:cxn ang="0">
                      <a:pos x="34" y="905"/>
                    </a:cxn>
                    <a:cxn ang="0">
                      <a:pos x="44" y="849"/>
                    </a:cxn>
                    <a:cxn ang="0">
                      <a:pos x="48" y="791"/>
                    </a:cxn>
                    <a:cxn ang="0">
                      <a:pos x="49" y="759"/>
                    </a:cxn>
                    <a:cxn ang="0">
                      <a:pos x="57" y="695"/>
                    </a:cxn>
                    <a:cxn ang="0">
                      <a:pos x="74" y="600"/>
                    </a:cxn>
                    <a:cxn ang="0">
                      <a:pos x="82" y="536"/>
                    </a:cxn>
                    <a:cxn ang="0">
                      <a:pos x="86" y="501"/>
                    </a:cxn>
                    <a:cxn ang="0">
                      <a:pos x="97" y="431"/>
                    </a:cxn>
                    <a:cxn ang="0">
                      <a:pos x="113" y="362"/>
                    </a:cxn>
                    <a:cxn ang="0">
                      <a:pos x="140" y="261"/>
                    </a:cxn>
                    <a:cxn ang="0">
                      <a:pos x="148" y="229"/>
                    </a:cxn>
                    <a:cxn ang="0">
                      <a:pos x="160" y="166"/>
                    </a:cxn>
                    <a:cxn ang="0">
                      <a:pos x="168" y="101"/>
                    </a:cxn>
                    <a:cxn ang="0">
                      <a:pos x="171" y="37"/>
                    </a:cxn>
                    <a:cxn ang="0">
                      <a:pos x="171" y="4"/>
                    </a:cxn>
                    <a:cxn ang="0">
                      <a:pos x="170" y="1"/>
                    </a:cxn>
                    <a:cxn ang="0">
                      <a:pos x="167" y="0"/>
                    </a:cxn>
                    <a:cxn ang="0">
                      <a:pos x="163" y="1"/>
                    </a:cxn>
                    <a:cxn ang="0">
                      <a:pos x="161" y="4"/>
                    </a:cxn>
                  </a:cxnLst>
                  <a:rect l="0" t="0" r="r" b="b"/>
                  <a:pathLst>
                    <a:path w="171" h="1042">
                      <a:moveTo>
                        <a:pt x="161" y="4"/>
                      </a:moveTo>
                      <a:lnTo>
                        <a:pt x="161" y="4"/>
                      </a:lnTo>
                      <a:lnTo>
                        <a:pt x="161" y="39"/>
                      </a:lnTo>
                      <a:lnTo>
                        <a:pt x="159" y="73"/>
                      </a:lnTo>
                      <a:lnTo>
                        <a:pt x="156" y="107"/>
                      </a:lnTo>
                      <a:lnTo>
                        <a:pt x="153" y="141"/>
                      </a:lnTo>
                      <a:lnTo>
                        <a:pt x="148" y="175"/>
                      </a:lnTo>
                      <a:lnTo>
                        <a:pt x="142" y="208"/>
                      </a:lnTo>
                      <a:lnTo>
                        <a:pt x="135" y="242"/>
                      </a:lnTo>
                      <a:lnTo>
                        <a:pt x="125" y="276"/>
                      </a:lnTo>
                      <a:lnTo>
                        <a:pt x="125" y="276"/>
                      </a:lnTo>
                      <a:lnTo>
                        <a:pt x="109" y="340"/>
                      </a:lnTo>
                      <a:lnTo>
                        <a:pt x="94" y="404"/>
                      </a:lnTo>
                      <a:lnTo>
                        <a:pt x="87" y="436"/>
                      </a:lnTo>
                      <a:lnTo>
                        <a:pt x="82" y="470"/>
                      </a:lnTo>
                      <a:lnTo>
                        <a:pt x="77" y="503"/>
                      </a:lnTo>
                      <a:lnTo>
                        <a:pt x="73" y="536"/>
                      </a:lnTo>
                      <a:lnTo>
                        <a:pt x="73" y="536"/>
                      </a:lnTo>
                      <a:lnTo>
                        <a:pt x="68" y="568"/>
                      </a:lnTo>
                      <a:lnTo>
                        <a:pt x="63" y="599"/>
                      </a:lnTo>
                      <a:lnTo>
                        <a:pt x="52" y="663"/>
                      </a:lnTo>
                      <a:lnTo>
                        <a:pt x="47" y="695"/>
                      </a:lnTo>
                      <a:lnTo>
                        <a:pt x="43" y="727"/>
                      </a:lnTo>
                      <a:lnTo>
                        <a:pt x="39" y="759"/>
                      </a:lnTo>
                      <a:lnTo>
                        <a:pt x="38" y="791"/>
                      </a:lnTo>
                      <a:lnTo>
                        <a:pt x="38" y="791"/>
                      </a:lnTo>
                      <a:lnTo>
                        <a:pt x="36" y="824"/>
                      </a:lnTo>
                      <a:lnTo>
                        <a:pt x="33" y="856"/>
                      </a:lnTo>
                      <a:lnTo>
                        <a:pt x="28" y="888"/>
                      </a:lnTo>
                      <a:lnTo>
                        <a:pt x="22" y="920"/>
                      </a:lnTo>
                      <a:lnTo>
                        <a:pt x="22" y="920"/>
                      </a:lnTo>
                      <a:lnTo>
                        <a:pt x="10" y="973"/>
                      </a:lnTo>
                      <a:lnTo>
                        <a:pt x="4" y="999"/>
                      </a:lnTo>
                      <a:lnTo>
                        <a:pt x="1" y="1025"/>
                      </a:lnTo>
                      <a:lnTo>
                        <a:pt x="1" y="1025"/>
                      </a:lnTo>
                      <a:lnTo>
                        <a:pt x="0" y="1028"/>
                      </a:lnTo>
                      <a:lnTo>
                        <a:pt x="0" y="1038"/>
                      </a:lnTo>
                      <a:lnTo>
                        <a:pt x="0" y="1038"/>
                      </a:lnTo>
                      <a:lnTo>
                        <a:pt x="0" y="1040"/>
                      </a:lnTo>
                      <a:lnTo>
                        <a:pt x="1" y="1041"/>
                      </a:lnTo>
                      <a:lnTo>
                        <a:pt x="3" y="1042"/>
                      </a:lnTo>
                      <a:lnTo>
                        <a:pt x="5" y="1042"/>
                      </a:lnTo>
                      <a:lnTo>
                        <a:pt x="6" y="1042"/>
                      </a:lnTo>
                      <a:lnTo>
                        <a:pt x="9" y="1041"/>
                      </a:lnTo>
                      <a:lnTo>
                        <a:pt x="10" y="1040"/>
                      </a:lnTo>
                      <a:lnTo>
                        <a:pt x="10" y="1038"/>
                      </a:lnTo>
                      <a:lnTo>
                        <a:pt x="10" y="1038"/>
                      </a:lnTo>
                      <a:lnTo>
                        <a:pt x="11" y="1021"/>
                      </a:lnTo>
                      <a:lnTo>
                        <a:pt x="13" y="1005"/>
                      </a:lnTo>
                      <a:lnTo>
                        <a:pt x="16" y="988"/>
                      </a:lnTo>
                      <a:lnTo>
                        <a:pt x="19" y="972"/>
                      </a:lnTo>
                      <a:lnTo>
                        <a:pt x="27" y="938"/>
                      </a:lnTo>
                      <a:lnTo>
                        <a:pt x="34" y="905"/>
                      </a:lnTo>
                      <a:lnTo>
                        <a:pt x="34" y="905"/>
                      </a:lnTo>
                      <a:lnTo>
                        <a:pt x="39" y="878"/>
                      </a:lnTo>
                      <a:lnTo>
                        <a:pt x="44" y="849"/>
                      </a:lnTo>
                      <a:lnTo>
                        <a:pt x="47" y="820"/>
                      </a:lnTo>
                      <a:lnTo>
                        <a:pt x="48" y="791"/>
                      </a:lnTo>
                      <a:lnTo>
                        <a:pt x="48" y="791"/>
                      </a:lnTo>
                      <a:lnTo>
                        <a:pt x="49" y="759"/>
                      </a:lnTo>
                      <a:lnTo>
                        <a:pt x="52" y="727"/>
                      </a:lnTo>
                      <a:lnTo>
                        <a:pt x="57" y="695"/>
                      </a:lnTo>
                      <a:lnTo>
                        <a:pt x="62" y="663"/>
                      </a:lnTo>
                      <a:lnTo>
                        <a:pt x="74" y="600"/>
                      </a:lnTo>
                      <a:lnTo>
                        <a:pt x="78" y="568"/>
                      </a:lnTo>
                      <a:lnTo>
                        <a:pt x="82" y="536"/>
                      </a:lnTo>
                      <a:lnTo>
                        <a:pt x="82" y="536"/>
                      </a:lnTo>
                      <a:lnTo>
                        <a:pt x="86" y="501"/>
                      </a:lnTo>
                      <a:lnTo>
                        <a:pt x="91" y="465"/>
                      </a:lnTo>
                      <a:lnTo>
                        <a:pt x="97" y="431"/>
                      </a:lnTo>
                      <a:lnTo>
                        <a:pt x="105" y="396"/>
                      </a:lnTo>
                      <a:lnTo>
                        <a:pt x="113" y="362"/>
                      </a:lnTo>
                      <a:lnTo>
                        <a:pt x="121" y="328"/>
                      </a:lnTo>
                      <a:lnTo>
                        <a:pt x="140" y="261"/>
                      </a:lnTo>
                      <a:lnTo>
                        <a:pt x="140" y="261"/>
                      </a:lnTo>
                      <a:lnTo>
                        <a:pt x="148" y="229"/>
                      </a:lnTo>
                      <a:lnTo>
                        <a:pt x="154" y="197"/>
                      </a:lnTo>
                      <a:lnTo>
                        <a:pt x="160" y="166"/>
                      </a:lnTo>
                      <a:lnTo>
                        <a:pt x="164" y="134"/>
                      </a:lnTo>
                      <a:lnTo>
                        <a:pt x="168" y="101"/>
                      </a:lnTo>
                      <a:lnTo>
                        <a:pt x="170" y="69"/>
                      </a:lnTo>
                      <a:lnTo>
                        <a:pt x="171" y="37"/>
                      </a:lnTo>
                      <a:lnTo>
                        <a:pt x="171" y="4"/>
                      </a:lnTo>
                      <a:lnTo>
                        <a:pt x="171" y="4"/>
                      </a:lnTo>
                      <a:lnTo>
                        <a:pt x="171" y="2"/>
                      </a:lnTo>
                      <a:lnTo>
                        <a:pt x="170" y="1"/>
                      </a:lnTo>
                      <a:lnTo>
                        <a:pt x="168" y="0"/>
                      </a:lnTo>
                      <a:lnTo>
                        <a:pt x="167" y="0"/>
                      </a:lnTo>
                      <a:lnTo>
                        <a:pt x="164" y="0"/>
                      </a:lnTo>
                      <a:lnTo>
                        <a:pt x="163" y="1"/>
                      </a:lnTo>
                      <a:lnTo>
                        <a:pt x="161" y="2"/>
                      </a:lnTo>
                      <a:lnTo>
                        <a:pt x="161" y="4"/>
                      </a:lnTo>
                      <a:lnTo>
                        <a:pt x="161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728"/>
                <p:cNvSpPr/>
                <p:nvPr/>
              </p:nvSpPr>
              <p:spPr bwMode="auto">
                <a:xfrm>
                  <a:off x="5608638" y="4162425"/>
                  <a:ext cx="123825" cy="544513"/>
                </a:xfrm>
                <a:custGeom>
                  <a:avLst/>
                  <a:gdLst/>
                  <a:ahLst/>
                  <a:cxnLst>
                    <a:cxn ang="0">
                      <a:pos x="226" y="1"/>
                    </a:cxn>
                    <a:cxn ang="0">
                      <a:pos x="209" y="14"/>
                    </a:cxn>
                    <a:cxn ang="0">
                      <a:pos x="198" y="30"/>
                    </a:cxn>
                    <a:cxn ang="0">
                      <a:pos x="192" y="48"/>
                    </a:cxn>
                    <a:cxn ang="0">
                      <a:pos x="187" y="69"/>
                    </a:cxn>
                    <a:cxn ang="0">
                      <a:pos x="177" y="145"/>
                    </a:cxn>
                    <a:cxn ang="0">
                      <a:pos x="164" y="219"/>
                    </a:cxn>
                    <a:cxn ang="0">
                      <a:pos x="156" y="254"/>
                    </a:cxn>
                    <a:cxn ang="0">
                      <a:pos x="142" y="357"/>
                    </a:cxn>
                    <a:cxn ang="0">
                      <a:pos x="136" y="392"/>
                    </a:cxn>
                    <a:cxn ang="0">
                      <a:pos x="116" y="498"/>
                    </a:cxn>
                    <a:cxn ang="0">
                      <a:pos x="109" y="533"/>
                    </a:cxn>
                    <a:cxn ang="0">
                      <a:pos x="81" y="637"/>
                    </a:cxn>
                    <a:cxn ang="0">
                      <a:pos x="62" y="707"/>
                    </a:cxn>
                    <a:cxn ang="0">
                      <a:pos x="49" y="779"/>
                    </a:cxn>
                    <a:cxn ang="0">
                      <a:pos x="45" y="813"/>
                    </a:cxn>
                    <a:cxn ang="0">
                      <a:pos x="43" y="847"/>
                    </a:cxn>
                    <a:cxn ang="0">
                      <a:pos x="38" y="878"/>
                    </a:cxn>
                    <a:cxn ang="0">
                      <a:pos x="34" y="910"/>
                    </a:cxn>
                    <a:cxn ang="0">
                      <a:pos x="31" y="924"/>
                    </a:cxn>
                    <a:cxn ang="0">
                      <a:pos x="24" y="951"/>
                    </a:cxn>
                    <a:cxn ang="0">
                      <a:pos x="20" y="965"/>
                    </a:cxn>
                    <a:cxn ang="0">
                      <a:pos x="12" y="999"/>
                    </a:cxn>
                    <a:cxn ang="0">
                      <a:pos x="8" y="1010"/>
                    </a:cxn>
                    <a:cxn ang="0">
                      <a:pos x="3" y="1010"/>
                    </a:cxn>
                    <a:cxn ang="0">
                      <a:pos x="0" y="1014"/>
                    </a:cxn>
                    <a:cxn ang="0">
                      <a:pos x="0" y="1024"/>
                    </a:cxn>
                    <a:cxn ang="0">
                      <a:pos x="4" y="1029"/>
                    </a:cxn>
                    <a:cxn ang="0">
                      <a:pos x="9" y="1027"/>
                    </a:cxn>
                    <a:cxn ang="0">
                      <a:pos x="12" y="1021"/>
                    </a:cxn>
                    <a:cxn ang="0">
                      <a:pos x="18" y="1007"/>
                    </a:cxn>
                    <a:cxn ang="0">
                      <a:pos x="24" y="987"/>
                    </a:cxn>
                    <a:cxn ang="0">
                      <a:pos x="31" y="964"/>
                    </a:cxn>
                    <a:cxn ang="0">
                      <a:pos x="38" y="940"/>
                    </a:cxn>
                    <a:cxn ang="0">
                      <a:pos x="42" y="912"/>
                    </a:cxn>
                    <a:cxn ang="0">
                      <a:pos x="45" y="884"/>
                    </a:cxn>
                    <a:cxn ang="0">
                      <a:pos x="48" y="869"/>
                    </a:cxn>
                    <a:cxn ang="0">
                      <a:pos x="54" y="822"/>
                    </a:cxn>
                    <a:cxn ang="0">
                      <a:pos x="57" y="786"/>
                    </a:cxn>
                    <a:cxn ang="0">
                      <a:pos x="70" y="715"/>
                    </a:cxn>
                    <a:cxn ang="0">
                      <a:pos x="79" y="680"/>
                    </a:cxn>
                    <a:cxn ang="0">
                      <a:pos x="100" y="607"/>
                    </a:cxn>
                    <a:cxn ang="0">
                      <a:pos x="118" y="534"/>
                    </a:cxn>
                    <a:cxn ang="0">
                      <a:pos x="133" y="467"/>
                    </a:cxn>
                    <a:cxn ang="0">
                      <a:pos x="144" y="399"/>
                    </a:cxn>
                    <a:cxn ang="0">
                      <a:pos x="164" y="263"/>
                    </a:cxn>
                    <a:cxn ang="0">
                      <a:pos x="176" y="194"/>
                    </a:cxn>
                    <a:cxn ang="0">
                      <a:pos x="188" y="126"/>
                    </a:cxn>
                    <a:cxn ang="0">
                      <a:pos x="193" y="94"/>
                    </a:cxn>
                    <a:cxn ang="0">
                      <a:pos x="198" y="61"/>
                    </a:cxn>
                    <a:cxn ang="0">
                      <a:pos x="205" y="38"/>
                    </a:cxn>
                    <a:cxn ang="0">
                      <a:pos x="213" y="25"/>
                    </a:cxn>
                    <a:cxn ang="0">
                      <a:pos x="224" y="13"/>
                    </a:cxn>
                    <a:cxn ang="0">
                      <a:pos x="230" y="9"/>
                    </a:cxn>
                    <a:cxn ang="0">
                      <a:pos x="232" y="5"/>
                    </a:cxn>
                    <a:cxn ang="0">
                      <a:pos x="232" y="2"/>
                    </a:cxn>
                    <a:cxn ang="0">
                      <a:pos x="229" y="0"/>
                    </a:cxn>
                    <a:cxn ang="0">
                      <a:pos x="226" y="1"/>
                    </a:cxn>
                  </a:cxnLst>
                  <a:rect l="0" t="0" r="r" b="b"/>
                  <a:pathLst>
                    <a:path w="232" h="1029">
                      <a:moveTo>
                        <a:pt x="226" y="1"/>
                      </a:moveTo>
                      <a:lnTo>
                        <a:pt x="226" y="1"/>
                      </a:lnTo>
                      <a:lnTo>
                        <a:pt x="216" y="7"/>
                      </a:lnTo>
                      <a:lnTo>
                        <a:pt x="209" y="14"/>
                      </a:lnTo>
                      <a:lnTo>
                        <a:pt x="203" y="22"/>
                      </a:lnTo>
                      <a:lnTo>
                        <a:pt x="198" y="30"/>
                      </a:lnTo>
                      <a:lnTo>
                        <a:pt x="195" y="39"/>
                      </a:lnTo>
                      <a:lnTo>
                        <a:pt x="192" y="48"/>
                      </a:lnTo>
                      <a:lnTo>
                        <a:pt x="189" y="59"/>
                      </a:lnTo>
                      <a:lnTo>
                        <a:pt x="187" y="69"/>
                      </a:lnTo>
                      <a:lnTo>
                        <a:pt x="187" y="69"/>
                      </a:lnTo>
                      <a:lnTo>
                        <a:pt x="177" y="145"/>
                      </a:lnTo>
                      <a:lnTo>
                        <a:pt x="171" y="182"/>
                      </a:lnTo>
                      <a:lnTo>
                        <a:pt x="164" y="219"/>
                      </a:lnTo>
                      <a:lnTo>
                        <a:pt x="164" y="219"/>
                      </a:lnTo>
                      <a:lnTo>
                        <a:pt x="156" y="254"/>
                      </a:lnTo>
                      <a:lnTo>
                        <a:pt x="151" y="288"/>
                      </a:lnTo>
                      <a:lnTo>
                        <a:pt x="142" y="357"/>
                      </a:lnTo>
                      <a:lnTo>
                        <a:pt x="142" y="357"/>
                      </a:lnTo>
                      <a:lnTo>
                        <a:pt x="136" y="392"/>
                      </a:lnTo>
                      <a:lnTo>
                        <a:pt x="130" y="428"/>
                      </a:lnTo>
                      <a:lnTo>
                        <a:pt x="116" y="498"/>
                      </a:lnTo>
                      <a:lnTo>
                        <a:pt x="116" y="498"/>
                      </a:lnTo>
                      <a:lnTo>
                        <a:pt x="109" y="533"/>
                      </a:lnTo>
                      <a:lnTo>
                        <a:pt x="100" y="568"/>
                      </a:lnTo>
                      <a:lnTo>
                        <a:pt x="81" y="637"/>
                      </a:lnTo>
                      <a:lnTo>
                        <a:pt x="71" y="672"/>
                      </a:lnTo>
                      <a:lnTo>
                        <a:pt x="62" y="707"/>
                      </a:lnTo>
                      <a:lnTo>
                        <a:pt x="54" y="743"/>
                      </a:lnTo>
                      <a:lnTo>
                        <a:pt x="49" y="779"/>
                      </a:lnTo>
                      <a:lnTo>
                        <a:pt x="49" y="779"/>
                      </a:lnTo>
                      <a:lnTo>
                        <a:pt x="45" y="813"/>
                      </a:lnTo>
                      <a:lnTo>
                        <a:pt x="43" y="847"/>
                      </a:lnTo>
                      <a:lnTo>
                        <a:pt x="43" y="847"/>
                      </a:lnTo>
                      <a:lnTo>
                        <a:pt x="41" y="862"/>
                      </a:lnTo>
                      <a:lnTo>
                        <a:pt x="38" y="878"/>
                      </a:lnTo>
                      <a:lnTo>
                        <a:pt x="35" y="894"/>
                      </a:lnTo>
                      <a:lnTo>
                        <a:pt x="34" y="910"/>
                      </a:lnTo>
                      <a:lnTo>
                        <a:pt x="34" y="910"/>
                      </a:lnTo>
                      <a:lnTo>
                        <a:pt x="31" y="924"/>
                      </a:lnTo>
                      <a:lnTo>
                        <a:pt x="28" y="938"/>
                      </a:lnTo>
                      <a:lnTo>
                        <a:pt x="24" y="951"/>
                      </a:lnTo>
                      <a:lnTo>
                        <a:pt x="20" y="965"/>
                      </a:lnTo>
                      <a:lnTo>
                        <a:pt x="20" y="965"/>
                      </a:lnTo>
                      <a:lnTo>
                        <a:pt x="15" y="987"/>
                      </a:lnTo>
                      <a:lnTo>
                        <a:pt x="12" y="999"/>
                      </a:lnTo>
                      <a:lnTo>
                        <a:pt x="8" y="1010"/>
                      </a:lnTo>
                      <a:lnTo>
                        <a:pt x="8" y="1010"/>
                      </a:lnTo>
                      <a:lnTo>
                        <a:pt x="5" y="1010"/>
                      </a:lnTo>
                      <a:lnTo>
                        <a:pt x="3" y="1010"/>
                      </a:lnTo>
                      <a:lnTo>
                        <a:pt x="0" y="1012"/>
                      </a:lnTo>
                      <a:lnTo>
                        <a:pt x="0" y="1014"/>
                      </a:lnTo>
                      <a:lnTo>
                        <a:pt x="0" y="1024"/>
                      </a:lnTo>
                      <a:lnTo>
                        <a:pt x="0" y="1024"/>
                      </a:lnTo>
                      <a:lnTo>
                        <a:pt x="1" y="1027"/>
                      </a:lnTo>
                      <a:lnTo>
                        <a:pt x="4" y="1029"/>
                      </a:lnTo>
                      <a:lnTo>
                        <a:pt x="7" y="1028"/>
                      </a:lnTo>
                      <a:lnTo>
                        <a:pt x="9" y="1027"/>
                      </a:lnTo>
                      <a:lnTo>
                        <a:pt x="9" y="1027"/>
                      </a:lnTo>
                      <a:lnTo>
                        <a:pt x="12" y="1021"/>
                      </a:lnTo>
                      <a:lnTo>
                        <a:pt x="14" y="1017"/>
                      </a:lnTo>
                      <a:lnTo>
                        <a:pt x="18" y="1007"/>
                      </a:lnTo>
                      <a:lnTo>
                        <a:pt x="20" y="998"/>
                      </a:lnTo>
                      <a:lnTo>
                        <a:pt x="24" y="987"/>
                      </a:lnTo>
                      <a:lnTo>
                        <a:pt x="24" y="987"/>
                      </a:lnTo>
                      <a:lnTo>
                        <a:pt x="31" y="964"/>
                      </a:lnTo>
                      <a:lnTo>
                        <a:pt x="38" y="940"/>
                      </a:lnTo>
                      <a:lnTo>
                        <a:pt x="38" y="940"/>
                      </a:lnTo>
                      <a:lnTo>
                        <a:pt x="41" y="926"/>
                      </a:lnTo>
                      <a:lnTo>
                        <a:pt x="42" y="912"/>
                      </a:lnTo>
                      <a:lnTo>
                        <a:pt x="43" y="899"/>
                      </a:lnTo>
                      <a:lnTo>
                        <a:pt x="45" y="884"/>
                      </a:lnTo>
                      <a:lnTo>
                        <a:pt x="45" y="884"/>
                      </a:lnTo>
                      <a:lnTo>
                        <a:pt x="48" y="869"/>
                      </a:lnTo>
                      <a:lnTo>
                        <a:pt x="51" y="853"/>
                      </a:lnTo>
                      <a:lnTo>
                        <a:pt x="54" y="822"/>
                      </a:lnTo>
                      <a:lnTo>
                        <a:pt x="54" y="822"/>
                      </a:lnTo>
                      <a:lnTo>
                        <a:pt x="57" y="786"/>
                      </a:lnTo>
                      <a:lnTo>
                        <a:pt x="62" y="750"/>
                      </a:lnTo>
                      <a:lnTo>
                        <a:pt x="70" y="715"/>
                      </a:lnTo>
                      <a:lnTo>
                        <a:pt x="74" y="697"/>
                      </a:lnTo>
                      <a:lnTo>
                        <a:pt x="79" y="680"/>
                      </a:lnTo>
                      <a:lnTo>
                        <a:pt x="79" y="680"/>
                      </a:lnTo>
                      <a:lnTo>
                        <a:pt x="100" y="607"/>
                      </a:lnTo>
                      <a:lnTo>
                        <a:pt x="118" y="534"/>
                      </a:lnTo>
                      <a:lnTo>
                        <a:pt x="118" y="534"/>
                      </a:lnTo>
                      <a:lnTo>
                        <a:pt x="125" y="501"/>
                      </a:lnTo>
                      <a:lnTo>
                        <a:pt x="133" y="467"/>
                      </a:lnTo>
                      <a:lnTo>
                        <a:pt x="139" y="433"/>
                      </a:lnTo>
                      <a:lnTo>
                        <a:pt x="144" y="399"/>
                      </a:lnTo>
                      <a:lnTo>
                        <a:pt x="164" y="263"/>
                      </a:lnTo>
                      <a:lnTo>
                        <a:pt x="164" y="263"/>
                      </a:lnTo>
                      <a:lnTo>
                        <a:pt x="169" y="228"/>
                      </a:lnTo>
                      <a:lnTo>
                        <a:pt x="176" y="194"/>
                      </a:lnTo>
                      <a:lnTo>
                        <a:pt x="182" y="160"/>
                      </a:lnTo>
                      <a:lnTo>
                        <a:pt x="188" y="126"/>
                      </a:lnTo>
                      <a:lnTo>
                        <a:pt x="188" y="126"/>
                      </a:lnTo>
                      <a:lnTo>
                        <a:pt x="193" y="94"/>
                      </a:lnTo>
                      <a:lnTo>
                        <a:pt x="195" y="77"/>
                      </a:lnTo>
                      <a:lnTo>
                        <a:pt x="198" y="61"/>
                      </a:lnTo>
                      <a:lnTo>
                        <a:pt x="202" y="45"/>
                      </a:lnTo>
                      <a:lnTo>
                        <a:pt x="205" y="38"/>
                      </a:lnTo>
                      <a:lnTo>
                        <a:pt x="208" y="32"/>
                      </a:lnTo>
                      <a:lnTo>
                        <a:pt x="213" y="25"/>
                      </a:lnTo>
                      <a:lnTo>
                        <a:pt x="217" y="18"/>
                      </a:lnTo>
                      <a:lnTo>
                        <a:pt x="224" y="13"/>
                      </a:lnTo>
                      <a:lnTo>
                        <a:pt x="230" y="9"/>
                      </a:lnTo>
                      <a:lnTo>
                        <a:pt x="230" y="9"/>
                      </a:lnTo>
                      <a:lnTo>
                        <a:pt x="232" y="7"/>
                      </a:lnTo>
                      <a:lnTo>
                        <a:pt x="232" y="5"/>
                      </a:lnTo>
                      <a:lnTo>
                        <a:pt x="232" y="4"/>
                      </a:lnTo>
                      <a:lnTo>
                        <a:pt x="232" y="2"/>
                      </a:lnTo>
                      <a:lnTo>
                        <a:pt x="231" y="1"/>
                      </a:lnTo>
                      <a:lnTo>
                        <a:pt x="229" y="0"/>
                      </a:lnTo>
                      <a:lnTo>
                        <a:pt x="228" y="0"/>
                      </a:lnTo>
                      <a:lnTo>
                        <a:pt x="226" y="1"/>
                      </a:lnTo>
                      <a:lnTo>
                        <a:pt x="226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729"/>
                <p:cNvSpPr/>
                <p:nvPr/>
              </p:nvSpPr>
              <p:spPr bwMode="auto">
                <a:xfrm>
                  <a:off x="5638801" y="4605338"/>
                  <a:ext cx="34925" cy="111125"/>
                </a:xfrm>
                <a:custGeom>
                  <a:avLst/>
                  <a:gdLst/>
                  <a:ahLst/>
                  <a:cxnLst>
                    <a:cxn ang="0">
                      <a:pos x="58" y="1"/>
                    </a:cxn>
                    <a:cxn ang="0">
                      <a:pos x="58" y="1"/>
                    </a:cxn>
                    <a:cxn ang="0">
                      <a:pos x="52" y="10"/>
                    </a:cxn>
                    <a:cxn ang="0">
                      <a:pos x="48" y="20"/>
                    </a:cxn>
                    <a:cxn ang="0">
                      <a:pos x="44" y="31"/>
                    </a:cxn>
                    <a:cxn ang="0">
                      <a:pos x="41" y="42"/>
                    </a:cxn>
                    <a:cxn ang="0">
                      <a:pos x="36" y="66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24" y="117"/>
                    </a:cxn>
                    <a:cxn ang="0">
                      <a:pos x="15" y="147"/>
                    </a:cxn>
                    <a:cxn ang="0">
                      <a:pos x="6" y="176"/>
                    </a:cxn>
                    <a:cxn ang="0">
                      <a:pos x="3" y="192"/>
                    </a:cxn>
                    <a:cxn ang="0">
                      <a:pos x="0" y="207"/>
                    </a:cxn>
                    <a:cxn ang="0">
                      <a:pos x="0" y="207"/>
                    </a:cxn>
                    <a:cxn ang="0">
                      <a:pos x="0" y="209"/>
                    </a:cxn>
                    <a:cxn ang="0">
                      <a:pos x="1" y="210"/>
                    </a:cxn>
                    <a:cxn ang="0">
                      <a:pos x="4" y="212"/>
                    </a:cxn>
                    <a:cxn ang="0">
                      <a:pos x="5" y="212"/>
                    </a:cxn>
                    <a:cxn ang="0">
                      <a:pos x="8" y="212"/>
                    </a:cxn>
                    <a:cxn ang="0">
                      <a:pos x="9" y="211"/>
                    </a:cxn>
                    <a:cxn ang="0">
                      <a:pos x="10" y="209"/>
                    </a:cxn>
                    <a:cxn ang="0">
                      <a:pos x="10" y="209"/>
                    </a:cxn>
                    <a:cxn ang="0">
                      <a:pos x="14" y="184"/>
                    </a:cxn>
                    <a:cxn ang="0">
                      <a:pos x="21" y="161"/>
                    </a:cxn>
                    <a:cxn ang="0">
                      <a:pos x="35" y="112"/>
                    </a:cxn>
                    <a:cxn ang="0">
                      <a:pos x="35" y="112"/>
                    </a:cxn>
                    <a:cxn ang="0">
                      <a:pos x="42" y="89"/>
                    </a:cxn>
                    <a:cxn ang="0">
                      <a:pos x="47" y="66"/>
                    </a:cxn>
                    <a:cxn ang="0">
                      <a:pos x="47" y="66"/>
                    </a:cxn>
                    <a:cxn ang="0">
                      <a:pos x="50" y="51"/>
                    </a:cxn>
                    <a:cxn ang="0">
                      <a:pos x="53" y="36"/>
                    </a:cxn>
                    <a:cxn ang="0">
                      <a:pos x="55" y="27"/>
                    </a:cxn>
                    <a:cxn ang="0">
                      <a:pos x="58" y="20"/>
                    </a:cxn>
                    <a:cxn ang="0">
                      <a:pos x="61" y="13"/>
                    </a:cxn>
                    <a:cxn ang="0">
                      <a:pos x="65" y="8"/>
                    </a:cxn>
                    <a:cxn ang="0">
                      <a:pos x="65" y="8"/>
                    </a:cxn>
                    <a:cxn ang="0">
                      <a:pos x="66" y="6"/>
                    </a:cxn>
                    <a:cxn ang="0">
                      <a:pos x="66" y="4"/>
                    </a:cxn>
                    <a:cxn ang="0">
                      <a:pos x="64" y="1"/>
                    </a:cxn>
                    <a:cxn ang="0">
                      <a:pos x="63" y="0"/>
                    </a:cxn>
                    <a:cxn ang="0">
                      <a:pos x="61" y="0"/>
                    </a:cxn>
                    <a:cxn ang="0">
                      <a:pos x="60" y="0"/>
                    </a:cxn>
                    <a:cxn ang="0">
                      <a:pos x="58" y="1"/>
                    </a:cxn>
                    <a:cxn ang="0">
                      <a:pos x="58" y="1"/>
                    </a:cxn>
                  </a:cxnLst>
                  <a:rect l="0" t="0" r="r" b="b"/>
                  <a:pathLst>
                    <a:path w="66" h="212">
                      <a:moveTo>
                        <a:pt x="58" y="1"/>
                      </a:moveTo>
                      <a:lnTo>
                        <a:pt x="58" y="1"/>
                      </a:lnTo>
                      <a:lnTo>
                        <a:pt x="52" y="10"/>
                      </a:lnTo>
                      <a:lnTo>
                        <a:pt x="48" y="20"/>
                      </a:lnTo>
                      <a:lnTo>
                        <a:pt x="44" y="31"/>
                      </a:lnTo>
                      <a:lnTo>
                        <a:pt x="41" y="42"/>
                      </a:lnTo>
                      <a:lnTo>
                        <a:pt x="36" y="66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24" y="117"/>
                      </a:lnTo>
                      <a:lnTo>
                        <a:pt x="15" y="147"/>
                      </a:lnTo>
                      <a:lnTo>
                        <a:pt x="6" y="176"/>
                      </a:lnTo>
                      <a:lnTo>
                        <a:pt x="3" y="192"/>
                      </a:lnTo>
                      <a:lnTo>
                        <a:pt x="0" y="207"/>
                      </a:lnTo>
                      <a:lnTo>
                        <a:pt x="0" y="207"/>
                      </a:lnTo>
                      <a:lnTo>
                        <a:pt x="0" y="209"/>
                      </a:lnTo>
                      <a:lnTo>
                        <a:pt x="1" y="210"/>
                      </a:lnTo>
                      <a:lnTo>
                        <a:pt x="4" y="212"/>
                      </a:lnTo>
                      <a:lnTo>
                        <a:pt x="5" y="212"/>
                      </a:lnTo>
                      <a:lnTo>
                        <a:pt x="8" y="212"/>
                      </a:lnTo>
                      <a:lnTo>
                        <a:pt x="9" y="211"/>
                      </a:lnTo>
                      <a:lnTo>
                        <a:pt x="10" y="209"/>
                      </a:lnTo>
                      <a:lnTo>
                        <a:pt x="10" y="209"/>
                      </a:lnTo>
                      <a:lnTo>
                        <a:pt x="14" y="184"/>
                      </a:lnTo>
                      <a:lnTo>
                        <a:pt x="21" y="161"/>
                      </a:lnTo>
                      <a:lnTo>
                        <a:pt x="35" y="112"/>
                      </a:lnTo>
                      <a:lnTo>
                        <a:pt x="35" y="112"/>
                      </a:lnTo>
                      <a:lnTo>
                        <a:pt x="42" y="89"/>
                      </a:lnTo>
                      <a:lnTo>
                        <a:pt x="47" y="66"/>
                      </a:lnTo>
                      <a:lnTo>
                        <a:pt x="47" y="66"/>
                      </a:lnTo>
                      <a:lnTo>
                        <a:pt x="50" y="51"/>
                      </a:lnTo>
                      <a:lnTo>
                        <a:pt x="53" y="36"/>
                      </a:lnTo>
                      <a:lnTo>
                        <a:pt x="55" y="27"/>
                      </a:lnTo>
                      <a:lnTo>
                        <a:pt x="58" y="20"/>
                      </a:lnTo>
                      <a:lnTo>
                        <a:pt x="61" y="13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6"/>
                      </a:lnTo>
                      <a:lnTo>
                        <a:pt x="66" y="4"/>
                      </a:lnTo>
                      <a:lnTo>
                        <a:pt x="64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60" y="0"/>
                      </a:lnTo>
                      <a:lnTo>
                        <a:pt x="58" y="1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730"/>
                <p:cNvSpPr/>
                <p:nvPr/>
              </p:nvSpPr>
              <p:spPr bwMode="auto">
                <a:xfrm>
                  <a:off x="5664201" y="4646613"/>
                  <a:ext cx="25400" cy="76200"/>
                </a:xfrm>
                <a:custGeom>
                  <a:avLst/>
                  <a:gdLst/>
                  <a:ahLst/>
                  <a:cxnLst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6" y="12"/>
                    </a:cxn>
                    <a:cxn ang="0">
                      <a:pos x="35" y="21"/>
                    </a:cxn>
                    <a:cxn ang="0">
                      <a:pos x="30" y="35"/>
                    </a:cxn>
                    <a:cxn ang="0">
                      <a:pos x="25" y="51"/>
                    </a:cxn>
                    <a:cxn ang="0">
                      <a:pos x="20" y="66"/>
                    </a:cxn>
                    <a:cxn ang="0">
                      <a:pos x="20" y="66"/>
                    </a:cxn>
                    <a:cxn ang="0">
                      <a:pos x="15" y="84"/>
                    </a:cxn>
                    <a:cxn ang="0">
                      <a:pos x="9" y="101"/>
                    </a:cxn>
                    <a:cxn ang="0">
                      <a:pos x="4" y="119"/>
                    </a:cxn>
                    <a:cxn ang="0">
                      <a:pos x="0" y="136"/>
                    </a:cxn>
                    <a:cxn ang="0">
                      <a:pos x="0" y="136"/>
                    </a:cxn>
                    <a:cxn ang="0">
                      <a:pos x="0" y="139"/>
                    </a:cxn>
                    <a:cxn ang="0">
                      <a:pos x="1" y="140"/>
                    </a:cxn>
                    <a:cxn ang="0">
                      <a:pos x="2" y="142"/>
                    </a:cxn>
                    <a:cxn ang="0">
                      <a:pos x="3" y="142"/>
                    </a:cxn>
                    <a:cxn ang="0">
                      <a:pos x="5" y="142"/>
                    </a:cxn>
                    <a:cxn ang="0">
                      <a:pos x="7" y="142"/>
                    </a:cxn>
                    <a:cxn ang="0">
                      <a:pos x="8" y="141"/>
                    </a:cxn>
                    <a:cxn ang="0">
                      <a:pos x="9" y="139"/>
                    </a:cxn>
                    <a:cxn ang="0">
                      <a:pos x="9" y="139"/>
                    </a:cxn>
                    <a:cxn ang="0">
                      <a:pos x="13" y="121"/>
                    </a:cxn>
                    <a:cxn ang="0">
                      <a:pos x="18" y="103"/>
                    </a:cxn>
                    <a:cxn ang="0">
                      <a:pos x="29" y="69"/>
                    </a:cxn>
                    <a:cxn ang="0">
                      <a:pos x="29" y="69"/>
                    </a:cxn>
                    <a:cxn ang="0">
                      <a:pos x="34" y="53"/>
                    </a:cxn>
                    <a:cxn ang="0">
                      <a:pos x="40" y="37"/>
                    </a:cxn>
                    <a:cxn ang="0">
                      <a:pos x="44" y="21"/>
                    </a:cxn>
                    <a:cxn ang="0">
                      <a:pos x="46" y="12"/>
                    </a:cxn>
                    <a:cxn ang="0">
                      <a:pos x="47" y="4"/>
                    </a:cxn>
                    <a:cxn ang="0">
                      <a:pos x="47" y="4"/>
                    </a:cxn>
                    <a:cxn ang="0">
                      <a:pos x="46" y="2"/>
                    </a:cxn>
                    <a:cxn ang="0">
                      <a:pos x="45" y="1"/>
                    </a:cxn>
                    <a:cxn ang="0">
                      <a:pos x="44" y="0"/>
                    </a:cxn>
                    <a:cxn ang="0">
                      <a:pos x="42" y="0"/>
                    </a:cxn>
                    <a:cxn ang="0">
                      <a:pos x="39" y="1"/>
                    </a:cxn>
                    <a:cxn ang="0">
                      <a:pos x="38" y="2"/>
                    </a:cxn>
                    <a:cxn ang="0">
                      <a:pos x="37" y="4"/>
                    </a:cxn>
                    <a:cxn ang="0">
                      <a:pos x="37" y="4"/>
                    </a:cxn>
                  </a:cxnLst>
                  <a:rect l="0" t="0" r="r" b="b"/>
                  <a:pathLst>
                    <a:path w="47" h="142">
                      <a:moveTo>
                        <a:pt x="37" y="4"/>
                      </a:moveTo>
                      <a:lnTo>
                        <a:pt x="37" y="4"/>
                      </a:lnTo>
                      <a:lnTo>
                        <a:pt x="36" y="12"/>
                      </a:lnTo>
                      <a:lnTo>
                        <a:pt x="35" y="21"/>
                      </a:lnTo>
                      <a:lnTo>
                        <a:pt x="30" y="35"/>
                      </a:lnTo>
                      <a:lnTo>
                        <a:pt x="25" y="51"/>
                      </a:lnTo>
                      <a:lnTo>
                        <a:pt x="20" y="66"/>
                      </a:lnTo>
                      <a:lnTo>
                        <a:pt x="20" y="66"/>
                      </a:lnTo>
                      <a:lnTo>
                        <a:pt x="15" y="84"/>
                      </a:lnTo>
                      <a:lnTo>
                        <a:pt x="9" y="101"/>
                      </a:lnTo>
                      <a:lnTo>
                        <a:pt x="4" y="119"/>
                      </a:lnTo>
                      <a:lnTo>
                        <a:pt x="0" y="136"/>
                      </a:lnTo>
                      <a:lnTo>
                        <a:pt x="0" y="136"/>
                      </a:lnTo>
                      <a:lnTo>
                        <a:pt x="0" y="139"/>
                      </a:lnTo>
                      <a:lnTo>
                        <a:pt x="1" y="140"/>
                      </a:lnTo>
                      <a:lnTo>
                        <a:pt x="2" y="142"/>
                      </a:lnTo>
                      <a:lnTo>
                        <a:pt x="3" y="142"/>
                      </a:lnTo>
                      <a:lnTo>
                        <a:pt x="5" y="142"/>
                      </a:lnTo>
                      <a:lnTo>
                        <a:pt x="7" y="142"/>
                      </a:lnTo>
                      <a:lnTo>
                        <a:pt x="8" y="141"/>
                      </a:lnTo>
                      <a:lnTo>
                        <a:pt x="9" y="139"/>
                      </a:lnTo>
                      <a:lnTo>
                        <a:pt x="9" y="139"/>
                      </a:lnTo>
                      <a:lnTo>
                        <a:pt x="13" y="121"/>
                      </a:lnTo>
                      <a:lnTo>
                        <a:pt x="18" y="103"/>
                      </a:lnTo>
                      <a:lnTo>
                        <a:pt x="29" y="69"/>
                      </a:lnTo>
                      <a:lnTo>
                        <a:pt x="29" y="69"/>
                      </a:lnTo>
                      <a:lnTo>
                        <a:pt x="34" y="53"/>
                      </a:lnTo>
                      <a:lnTo>
                        <a:pt x="40" y="37"/>
                      </a:lnTo>
                      <a:lnTo>
                        <a:pt x="44" y="21"/>
                      </a:lnTo>
                      <a:lnTo>
                        <a:pt x="46" y="12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6" y="2"/>
                      </a:lnTo>
                      <a:lnTo>
                        <a:pt x="45" y="1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8" y="2"/>
                      </a:lnTo>
                      <a:lnTo>
                        <a:pt x="37" y="4"/>
                      </a:lnTo>
                      <a:lnTo>
                        <a:pt x="37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731"/>
                <p:cNvSpPr/>
                <p:nvPr/>
              </p:nvSpPr>
              <p:spPr bwMode="auto">
                <a:xfrm>
                  <a:off x="5680076" y="4684713"/>
                  <a:ext cx="19050" cy="61913"/>
                </a:xfrm>
                <a:custGeom>
                  <a:avLst/>
                  <a:gdLst/>
                  <a:ahLst/>
                  <a:cxnLst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26" y="9"/>
                    </a:cxn>
                    <a:cxn ang="0">
                      <a:pos x="22" y="15"/>
                    </a:cxn>
                    <a:cxn ang="0">
                      <a:pos x="17" y="28"/>
                    </a:cxn>
                    <a:cxn ang="0">
                      <a:pos x="13" y="42"/>
                    </a:cxn>
                    <a:cxn ang="0">
                      <a:pos x="11" y="56"/>
                    </a:cxn>
                    <a:cxn ang="0">
                      <a:pos x="7" y="86"/>
                    </a:cxn>
                    <a:cxn ang="0">
                      <a:pos x="4" y="99"/>
                    </a:cxn>
                    <a:cxn ang="0">
                      <a:pos x="0" y="114"/>
                    </a:cxn>
                    <a:cxn ang="0">
                      <a:pos x="0" y="114"/>
                    </a:cxn>
                    <a:cxn ang="0">
                      <a:pos x="0" y="116"/>
                    </a:cxn>
                    <a:cxn ang="0">
                      <a:pos x="1" y="117"/>
                    </a:cxn>
                    <a:cxn ang="0">
                      <a:pos x="2" y="118"/>
                    </a:cxn>
                    <a:cxn ang="0">
                      <a:pos x="3" y="119"/>
                    </a:cxn>
                    <a:cxn ang="0">
                      <a:pos x="7" y="119"/>
                    </a:cxn>
                    <a:cxn ang="0">
                      <a:pos x="8" y="118"/>
                    </a:cxn>
                    <a:cxn ang="0">
                      <a:pos x="9" y="116"/>
                    </a:cxn>
                    <a:cxn ang="0">
                      <a:pos x="9" y="116"/>
                    </a:cxn>
                    <a:cxn ang="0">
                      <a:pos x="13" y="104"/>
                    </a:cxn>
                    <a:cxn ang="0">
                      <a:pos x="15" y="89"/>
                    </a:cxn>
                    <a:cxn ang="0">
                      <a:pos x="19" y="61"/>
                    </a:cxn>
                    <a:cxn ang="0">
                      <a:pos x="21" y="47"/>
                    </a:cxn>
                    <a:cxn ang="0">
                      <a:pos x="24" y="33"/>
                    </a:cxn>
                    <a:cxn ang="0">
                      <a:pos x="30" y="21"/>
                    </a:cxn>
                    <a:cxn ang="0">
                      <a:pos x="33" y="15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8" y="8"/>
                    </a:cxn>
                    <a:cxn ang="0">
                      <a:pos x="38" y="5"/>
                    </a:cxn>
                    <a:cxn ang="0">
                      <a:pos x="36" y="2"/>
                    </a:cxn>
                    <a:cxn ang="0">
                      <a:pos x="35" y="1"/>
                    </a:cxn>
                    <a:cxn ang="0">
                      <a:pos x="33" y="0"/>
                    </a:cxn>
                    <a:cxn ang="0">
                      <a:pos x="32" y="1"/>
                    </a:cxn>
                    <a:cxn ang="0">
                      <a:pos x="30" y="2"/>
                    </a:cxn>
                    <a:cxn ang="0">
                      <a:pos x="30" y="2"/>
                    </a:cxn>
                  </a:cxnLst>
                  <a:rect l="0" t="0" r="r" b="b"/>
                  <a:pathLst>
                    <a:path w="38" h="119">
                      <a:moveTo>
                        <a:pt x="30" y="2"/>
                      </a:moveTo>
                      <a:lnTo>
                        <a:pt x="30" y="2"/>
                      </a:lnTo>
                      <a:lnTo>
                        <a:pt x="26" y="9"/>
                      </a:lnTo>
                      <a:lnTo>
                        <a:pt x="22" y="15"/>
                      </a:lnTo>
                      <a:lnTo>
                        <a:pt x="17" y="28"/>
                      </a:lnTo>
                      <a:lnTo>
                        <a:pt x="13" y="42"/>
                      </a:lnTo>
                      <a:lnTo>
                        <a:pt x="11" y="56"/>
                      </a:lnTo>
                      <a:lnTo>
                        <a:pt x="7" y="86"/>
                      </a:lnTo>
                      <a:lnTo>
                        <a:pt x="4" y="99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0" y="116"/>
                      </a:lnTo>
                      <a:lnTo>
                        <a:pt x="1" y="117"/>
                      </a:lnTo>
                      <a:lnTo>
                        <a:pt x="2" y="118"/>
                      </a:lnTo>
                      <a:lnTo>
                        <a:pt x="3" y="119"/>
                      </a:lnTo>
                      <a:lnTo>
                        <a:pt x="7" y="119"/>
                      </a:lnTo>
                      <a:lnTo>
                        <a:pt x="8" y="118"/>
                      </a:lnTo>
                      <a:lnTo>
                        <a:pt x="9" y="116"/>
                      </a:lnTo>
                      <a:lnTo>
                        <a:pt x="9" y="116"/>
                      </a:lnTo>
                      <a:lnTo>
                        <a:pt x="13" y="104"/>
                      </a:lnTo>
                      <a:lnTo>
                        <a:pt x="15" y="89"/>
                      </a:lnTo>
                      <a:lnTo>
                        <a:pt x="19" y="61"/>
                      </a:lnTo>
                      <a:lnTo>
                        <a:pt x="21" y="47"/>
                      </a:lnTo>
                      <a:lnTo>
                        <a:pt x="24" y="33"/>
                      </a:lnTo>
                      <a:lnTo>
                        <a:pt x="30" y="21"/>
                      </a:lnTo>
                      <a:lnTo>
                        <a:pt x="33" y="15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8" y="8"/>
                      </a:lnTo>
                      <a:lnTo>
                        <a:pt x="38" y="5"/>
                      </a:lnTo>
                      <a:lnTo>
                        <a:pt x="36" y="2"/>
                      </a:lnTo>
                      <a:lnTo>
                        <a:pt x="35" y="1"/>
                      </a:lnTo>
                      <a:lnTo>
                        <a:pt x="33" y="0"/>
                      </a:lnTo>
                      <a:lnTo>
                        <a:pt x="32" y="1"/>
                      </a:lnTo>
                      <a:lnTo>
                        <a:pt x="30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732"/>
                <p:cNvSpPr/>
                <p:nvPr/>
              </p:nvSpPr>
              <p:spPr bwMode="auto">
                <a:xfrm>
                  <a:off x="5694363" y="4205288"/>
                  <a:ext cx="63500" cy="346075"/>
                </a:xfrm>
                <a:custGeom>
                  <a:avLst/>
                  <a:gdLst/>
                  <a:ahLst/>
                  <a:cxnLst>
                    <a:cxn ang="0">
                      <a:pos x="111" y="4"/>
                    </a:cxn>
                    <a:cxn ang="0">
                      <a:pos x="100" y="44"/>
                    </a:cxn>
                    <a:cxn ang="0">
                      <a:pos x="91" y="83"/>
                    </a:cxn>
                    <a:cxn ang="0">
                      <a:pos x="81" y="165"/>
                    </a:cxn>
                    <a:cxn ang="0">
                      <a:pos x="78" y="186"/>
                    </a:cxn>
                    <a:cxn ang="0">
                      <a:pos x="69" y="230"/>
                    </a:cxn>
                    <a:cxn ang="0">
                      <a:pos x="64" y="250"/>
                    </a:cxn>
                    <a:cxn ang="0">
                      <a:pos x="58" y="272"/>
                    </a:cxn>
                    <a:cxn ang="0">
                      <a:pos x="51" y="319"/>
                    </a:cxn>
                    <a:cxn ang="0">
                      <a:pos x="47" y="341"/>
                    </a:cxn>
                    <a:cxn ang="0">
                      <a:pos x="32" y="412"/>
                    </a:cxn>
                    <a:cxn ang="0">
                      <a:pos x="20" y="482"/>
                    </a:cxn>
                    <a:cxn ang="0">
                      <a:pos x="17" y="506"/>
                    </a:cxn>
                    <a:cxn ang="0">
                      <a:pos x="7" y="550"/>
                    </a:cxn>
                    <a:cxn ang="0">
                      <a:pos x="2" y="573"/>
                    </a:cxn>
                    <a:cxn ang="0">
                      <a:pos x="0" y="591"/>
                    </a:cxn>
                    <a:cxn ang="0">
                      <a:pos x="1" y="631"/>
                    </a:cxn>
                    <a:cxn ang="0">
                      <a:pos x="2" y="650"/>
                    </a:cxn>
                    <a:cxn ang="0">
                      <a:pos x="3" y="653"/>
                    </a:cxn>
                    <a:cxn ang="0">
                      <a:pos x="6" y="654"/>
                    </a:cxn>
                    <a:cxn ang="0">
                      <a:pos x="10" y="653"/>
                    </a:cxn>
                    <a:cxn ang="0">
                      <a:pos x="11" y="650"/>
                    </a:cxn>
                    <a:cxn ang="0">
                      <a:pos x="10" y="608"/>
                    </a:cxn>
                    <a:cxn ang="0">
                      <a:pos x="11" y="577"/>
                    </a:cxn>
                    <a:cxn ang="0">
                      <a:pos x="12" y="567"/>
                    </a:cxn>
                    <a:cxn ang="0">
                      <a:pos x="22" y="528"/>
                    </a:cxn>
                    <a:cxn ang="0">
                      <a:pos x="28" y="498"/>
                    </a:cxn>
                    <a:cxn ang="0">
                      <a:pos x="29" y="489"/>
                    </a:cxn>
                    <a:cxn ang="0">
                      <a:pos x="35" y="454"/>
                    </a:cxn>
                    <a:cxn ang="0">
                      <a:pos x="41" y="420"/>
                    </a:cxn>
                    <a:cxn ang="0">
                      <a:pos x="51" y="362"/>
                    </a:cxn>
                    <a:cxn ang="0">
                      <a:pos x="56" y="343"/>
                    </a:cxn>
                    <a:cxn ang="0">
                      <a:pos x="65" y="303"/>
                    </a:cxn>
                    <a:cxn ang="0">
                      <a:pos x="71" y="262"/>
                    </a:cxn>
                    <a:cxn ang="0">
                      <a:pos x="80" y="219"/>
                    </a:cxn>
                    <a:cxn ang="0">
                      <a:pos x="88" y="176"/>
                    </a:cxn>
                    <a:cxn ang="0">
                      <a:pos x="95" y="134"/>
                    </a:cxn>
                    <a:cxn ang="0">
                      <a:pos x="104" y="70"/>
                    </a:cxn>
                    <a:cxn ang="0">
                      <a:pos x="113" y="27"/>
                    </a:cxn>
                    <a:cxn ang="0">
                      <a:pos x="119" y="7"/>
                    </a:cxn>
                    <a:cxn ang="0">
                      <a:pos x="119" y="3"/>
                    </a:cxn>
                    <a:cxn ang="0">
                      <a:pos x="116" y="0"/>
                    </a:cxn>
                    <a:cxn ang="0">
                      <a:pos x="113" y="2"/>
                    </a:cxn>
                    <a:cxn ang="0">
                      <a:pos x="111" y="4"/>
                    </a:cxn>
                  </a:cxnLst>
                  <a:rect l="0" t="0" r="r" b="b"/>
                  <a:pathLst>
                    <a:path w="120" h="654">
                      <a:moveTo>
                        <a:pt x="111" y="4"/>
                      </a:moveTo>
                      <a:lnTo>
                        <a:pt x="111" y="4"/>
                      </a:lnTo>
                      <a:lnTo>
                        <a:pt x="104" y="24"/>
                      </a:lnTo>
                      <a:lnTo>
                        <a:pt x="100" y="44"/>
                      </a:lnTo>
                      <a:lnTo>
                        <a:pt x="96" y="63"/>
                      </a:lnTo>
                      <a:lnTo>
                        <a:pt x="91" y="83"/>
                      </a:lnTo>
                      <a:lnTo>
                        <a:pt x="86" y="123"/>
                      </a:lnTo>
                      <a:lnTo>
                        <a:pt x="81" y="165"/>
                      </a:lnTo>
                      <a:lnTo>
                        <a:pt x="81" y="165"/>
                      </a:lnTo>
                      <a:lnTo>
                        <a:pt x="78" y="186"/>
                      </a:lnTo>
                      <a:lnTo>
                        <a:pt x="74" y="208"/>
                      </a:lnTo>
                      <a:lnTo>
                        <a:pt x="69" y="230"/>
                      </a:lnTo>
                      <a:lnTo>
                        <a:pt x="64" y="250"/>
                      </a:lnTo>
                      <a:lnTo>
                        <a:pt x="64" y="250"/>
                      </a:lnTo>
                      <a:lnTo>
                        <a:pt x="60" y="262"/>
                      </a:lnTo>
                      <a:lnTo>
                        <a:pt x="58" y="272"/>
                      </a:lnTo>
                      <a:lnTo>
                        <a:pt x="54" y="296"/>
                      </a:lnTo>
                      <a:lnTo>
                        <a:pt x="51" y="319"/>
                      </a:lnTo>
                      <a:lnTo>
                        <a:pt x="47" y="341"/>
                      </a:lnTo>
                      <a:lnTo>
                        <a:pt x="47" y="341"/>
                      </a:lnTo>
                      <a:lnTo>
                        <a:pt x="39" y="375"/>
                      </a:lnTo>
                      <a:lnTo>
                        <a:pt x="32" y="412"/>
                      </a:lnTo>
                      <a:lnTo>
                        <a:pt x="25" y="447"/>
                      </a:lnTo>
                      <a:lnTo>
                        <a:pt x="20" y="482"/>
                      </a:lnTo>
                      <a:lnTo>
                        <a:pt x="20" y="482"/>
                      </a:lnTo>
                      <a:lnTo>
                        <a:pt x="17" y="506"/>
                      </a:lnTo>
                      <a:lnTo>
                        <a:pt x="12" y="527"/>
                      </a:lnTo>
                      <a:lnTo>
                        <a:pt x="7" y="550"/>
                      </a:lnTo>
                      <a:lnTo>
                        <a:pt x="2" y="573"/>
                      </a:lnTo>
                      <a:lnTo>
                        <a:pt x="2" y="573"/>
                      </a:lnTo>
                      <a:lnTo>
                        <a:pt x="1" y="582"/>
                      </a:lnTo>
                      <a:lnTo>
                        <a:pt x="0" y="591"/>
                      </a:lnTo>
                      <a:lnTo>
                        <a:pt x="0" y="611"/>
                      </a:lnTo>
                      <a:lnTo>
                        <a:pt x="1" y="631"/>
                      </a:lnTo>
                      <a:lnTo>
                        <a:pt x="2" y="650"/>
                      </a:lnTo>
                      <a:lnTo>
                        <a:pt x="2" y="650"/>
                      </a:lnTo>
                      <a:lnTo>
                        <a:pt x="2" y="652"/>
                      </a:lnTo>
                      <a:lnTo>
                        <a:pt x="3" y="653"/>
                      </a:lnTo>
                      <a:lnTo>
                        <a:pt x="5" y="654"/>
                      </a:lnTo>
                      <a:lnTo>
                        <a:pt x="6" y="654"/>
                      </a:lnTo>
                      <a:lnTo>
                        <a:pt x="8" y="654"/>
                      </a:lnTo>
                      <a:lnTo>
                        <a:pt x="10" y="653"/>
                      </a:lnTo>
                      <a:lnTo>
                        <a:pt x="11" y="652"/>
                      </a:lnTo>
                      <a:lnTo>
                        <a:pt x="11" y="650"/>
                      </a:lnTo>
                      <a:lnTo>
                        <a:pt x="11" y="650"/>
                      </a:lnTo>
                      <a:lnTo>
                        <a:pt x="10" y="608"/>
                      </a:lnTo>
                      <a:lnTo>
                        <a:pt x="10" y="587"/>
                      </a:lnTo>
                      <a:lnTo>
                        <a:pt x="11" y="577"/>
                      </a:lnTo>
                      <a:lnTo>
                        <a:pt x="12" y="567"/>
                      </a:lnTo>
                      <a:lnTo>
                        <a:pt x="12" y="567"/>
                      </a:lnTo>
                      <a:lnTo>
                        <a:pt x="17" y="548"/>
                      </a:lnTo>
                      <a:lnTo>
                        <a:pt x="22" y="528"/>
                      </a:lnTo>
                      <a:lnTo>
                        <a:pt x="27" y="509"/>
                      </a:lnTo>
                      <a:lnTo>
                        <a:pt x="28" y="498"/>
                      </a:lnTo>
                      <a:lnTo>
                        <a:pt x="29" y="489"/>
                      </a:lnTo>
                      <a:lnTo>
                        <a:pt x="29" y="489"/>
                      </a:lnTo>
                      <a:lnTo>
                        <a:pt x="32" y="471"/>
                      </a:lnTo>
                      <a:lnTo>
                        <a:pt x="35" y="454"/>
                      </a:lnTo>
                      <a:lnTo>
                        <a:pt x="41" y="420"/>
                      </a:lnTo>
                      <a:lnTo>
                        <a:pt x="41" y="420"/>
                      </a:lnTo>
                      <a:lnTo>
                        <a:pt x="47" y="382"/>
                      </a:lnTo>
                      <a:lnTo>
                        <a:pt x="51" y="362"/>
                      </a:lnTo>
                      <a:lnTo>
                        <a:pt x="56" y="343"/>
                      </a:lnTo>
                      <a:lnTo>
                        <a:pt x="56" y="343"/>
                      </a:lnTo>
                      <a:lnTo>
                        <a:pt x="60" y="324"/>
                      </a:lnTo>
                      <a:lnTo>
                        <a:pt x="65" y="303"/>
                      </a:lnTo>
                      <a:lnTo>
                        <a:pt x="71" y="262"/>
                      </a:lnTo>
                      <a:lnTo>
                        <a:pt x="71" y="262"/>
                      </a:lnTo>
                      <a:lnTo>
                        <a:pt x="75" y="240"/>
                      </a:lnTo>
                      <a:lnTo>
                        <a:pt x="80" y="219"/>
                      </a:lnTo>
                      <a:lnTo>
                        <a:pt x="84" y="198"/>
                      </a:lnTo>
                      <a:lnTo>
                        <a:pt x="88" y="176"/>
                      </a:lnTo>
                      <a:lnTo>
                        <a:pt x="88" y="176"/>
                      </a:lnTo>
                      <a:lnTo>
                        <a:pt x="95" y="134"/>
                      </a:lnTo>
                      <a:lnTo>
                        <a:pt x="100" y="90"/>
                      </a:lnTo>
                      <a:lnTo>
                        <a:pt x="104" y="70"/>
                      </a:lnTo>
                      <a:lnTo>
                        <a:pt x="108" y="48"/>
                      </a:lnTo>
                      <a:lnTo>
                        <a:pt x="113" y="27"/>
                      </a:lnTo>
                      <a:lnTo>
                        <a:pt x="119" y="7"/>
                      </a:lnTo>
                      <a:lnTo>
                        <a:pt x="119" y="7"/>
                      </a:lnTo>
                      <a:lnTo>
                        <a:pt x="120" y="5"/>
                      </a:lnTo>
                      <a:lnTo>
                        <a:pt x="119" y="3"/>
                      </a:lnTo>
                      <a:lnTo>
                        <a:pt x="118" y="2"/>
                      </a:lnTo>
                      <a:lnTo>
                        <a:pt x="116" y="0"/>
                      </a:lnTo>
                      <a:lnTo>
                        <a:pt x="115" y="0"/>
                      </a:lnTo>
                      <a:lnTo>
                        <a:pt x="113" y="2"/>
                      </a:lnTo>
                      <a:lnTo>
                        <a:pt x="112" y="3"/>
                      </a:lnTo>
                      <a:lnTo>
                        <a:pt x="111" y="4"/>
                      </a:lnTo>
                      <a:lnTo>
                        <a:pt x="111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733"/>
                <p:cNvSpPr/>
                <p:nvPr/>
              </p:nvSpPr>
              <p:spPr bwMode="auto">
                <a:xfrm>
                  <a:off x="5746751" y="4235450"/>
                  <a:ext cx="46038" cy="260350"/>
                </a:xfrm>
                <a:custGeom>
                  <a:avLst/>
                  <a:gdLst/>
                  <a:ahLst/>
                  <a:cxnLst>
                    <a:cxn ang="0">
                      <a:pos x="76" y="2"/>
                    </a:cxn>
                    <a:cxn ang="0">
                      <a:pos x="70" y="31"/>
                    </a:cxn>
                    <a:cxn ang="0">
                      <a:pos x="69" y="60"/>
                    </a:cxn>
                    <a:cxn ang="0">
                      <a:pos x="70" y="106"/>
                    </a:cxn>
                    <a:cxn ang="0">
                      <a:pos x="70" y="120"/>
                    </a:cxn>
                    <a:cxn ang="0">
                      <a:pos x="65" y="152"/>
                    </a:cxn>
                    <a:cxn ang="0">
                      <a:pos x="50" y="215"/>
                    </a:cxn>
                    <a:cxn ang="0">
                      <a:pos x="44" y="248"/>
                    </a:cxn>
                    <a:cxn ang="0">
                      <a:pos x="40" y="279"/>
                    </a:cxn>
                    <a:cxn ang="0">
                      <a:pos x="30" y="342"/>
                    </a:cxn>
                    <a:cxn ang="0">
                      <a:pos x="21" y="373"/>
                    </a:cxn>
                    <a:cxn ang="0">
                      <a:pos x="7" y="430"/>
                    </a:cxn>
                    <a:cxn ang="0">
                      <a:pos x="1" y="473"/>
                    </a:cxn>
                    <a:cxn ang="0">
                      <a:pos x="0" y="488"/>
                    </a:cxn>
                    <a:cxn ang="0">
                      <a:pos x="2" y="491"/>
                    </a:cxn>
                    <a:cxn ang="0">
                      <a:pos x="5" y="492"/>
                    </a:cxn>
                    <a:cxn ang="0">
                      <a:pos x="8" y="491"/>
                    </a:cxn>
                    <a:cxn ang="0">
                      <a:pos x="9" y="488"/>
                    </a:cxn>
                    <a:cxn ang="0">
                      <a:pos x="10" y="472"/>
                    </a:cxn>
                    <a:cxn ang="0">
                      <a:pos x="17" y="428"/>
                    </a:cxn>
                    <a:cxn ang="0">
                      <a:pos x="33" y="369"/>
                    </a:cxn>
                    <a:cxn ang="0">
                      <a:pos x="40" y="341"/>
                    </a:cxn>
                    <a:cxn ang="0">
                      <a:pos x="49" y="284"/>
                    </a:cxn>
                    <a:cxn ang="0">
                      <a:pos x="53" y="256"/>
                    </a:cxn>
                    <a:cxn ang="0">
                      <a:pos x="58" y="224"/>
                    </a:cxn>
                    <a:cxn ang="0">
                      <a:pos x="72" y="161"/>
                    </a:cxn>
                    <a:cxn ang="0">
                      <a:pos x="78" y="129"/>
                    </a:cxn>
                    <a:cxn ang="0">
                      <a:pos x="80" y="103"/>
                    </a:cxn>
                    <a:cxn ang="0">
                      <a:pos x="80" y="76"/>
                    </a:cxn>
                    <a:cxn ang="0">
                      <a:pos x="81" y="22"/>
                    </a:cxn>
                    <a:cxn ang="0">
                      <a:pos x="85" y="5"/>
                    </a:cxn>
                    <a:cxn ang="0">
                      <a:pos x="85" y="3"/>
                    </a:cxn>
                    <a:cxn ang="0">
                      <a:pos x="83" y="0"/>
                    </a:cxn>
                    <a:cxn ang="0">
                      <a:pos x="78" y="0"/>
                    </a:cxn>
                    <a:cxn ang="0">
                      <a:pos x="76" y="2"/>
                    </a:cxn>
                  </a:cxnLst>
                  <a:rect l="0" t="0" r="r" b="b"/>
                  <a:pathLst>
                    <a:path w="85" h="492">
                      <a:moveTo>
                        <a:pt x="76" y="2"/>
                      </a:moveTo>
                      <a:lnTo>
                        <a:pt x="76" y="2"/>
                      </a:lnTo>
                      <a:lnTo>
                        <a:pt x="72" y="17"/>
                      </a:lnTo>
                      <a:lnTo>
                        <a:pt x="70" y="31"/>
                      </a:lnTo>
                      <a:lnTo>
                        <a:pt x="69" y="46"/>
                      </a:lnTo>
                      <a:lnTo>
                        <a:pt x="69" y="60"/>
                      </a:lnTo>
                      <a:lnTo>
                        <a:pt x="70" y="91"/>
                      </a:lnTo>
                      <a:lnTo>
                        <a:pt x="70" y="106"/>
                      </a:lnTo>
                      <a:lnTo>
                        <a:pt x="70" y="120"/>
                      </a:lnTo>
                      <a:lnTo>
                        <a:pt x="70" y="120"/>
                      </a:lnTo>
                      <a:lnTo>
                        <a:pt x="68" y="136"/>
                      </a:lnTo>
                      <a:lnTo>
                        <a:pt x="65" y="152"/>
                      </a:lnTo>
                      <a:lnTo>
                        <a:pt x="58" y="184"/>
                      </a:lnTo>
                      <a:lnTo>
                        <a:pt x="50" y="215"/>
                      </a:lnTo>
                      <a:lnTo>
                        <a:pt x="47" y="232"/>
                      </a:lnTo>
                      <a:lnTo>
                        <a:pt x="44" y="248"/>
                      </a:lnTo>
                      <a:lnTo>
                        <a:pt x="44" y="248"/>
                      </a:lnTo>
                      <a:lnTo>
                        <a:pt x="40" y="279"/>
                      </a:lnTo>
                      <a:lnTo>
                        <a:pt x="36" y="311"/>
                      </a:lnTo>
                      <a:lnTo>
                        <a:pt x="30" y="342"/>
                      </a:lnTo>
                      <a:lnTo>
                        <a:pt x="21" y="373"/>
                      </a:lnTo>
                      <a:lnTo>
                        <a:pt x="21" y="373"/>
                      </a:lnTo>
                      <a:lnTo>
                        <a:pt x="14" y="401"/>
                      </a:lnTo>
                      <a:lnTo>
                        <a:pt x="7" y="430"/>
                      </a:lnTo>
                      <a:lnTo>
                        <a:pt x="3" y="459"/>
                      </a:lnTo>
                      <a:lnTo>
                        <a:pt x="1" y="473"/>
                      </a:lnTo>
                      <a:lnTo>
                        <a:pt x="0" y="488"/>
                      </a:lnTo>
                      <a:lnTo>
                        <a:pt x="0" y="488"/>
                      </a:lnTo>
                      <a:lnTo>
                        <a:pt x="1" y="490"/>
                      </a:lnTo>
                      <a:lnTo>
                        <a:pt x="2" y="491"/>
                      </a:lnTo>
                      <a:lnTo>
                        <a:pt x="3" y="492"/>
                      </a:lnTo>
                      <a:lnTo>
                        <a:pt x="5" y="492"/>
                      </a:lnTo>
                      <a:lnTo>
                        <a:pt x="6" y="492"/>
                      </a:lnTo>
                      <a:lnTo>
                        <a:pt x="8" y="491"/>
                      </a:lnTo>
                      <a:lnTo>
                        <a:pt x="9" y="490"/>
                      </a:lnTo>
                      <a:lnTo>
                        <a:pt x="9" y="488"/>
                      </a:lnTo>
                      <a:lnTo>
                        <a:pt x="9" y="488"/>
                      </a:lnTo>
                      <a:lnTo>
                        <a:pt x="10" y="472"/>
                      </a:lnTo>
                      <a:lnTo>
                        <a:pt x="12" y="458"/>
                      </a:lnTo>
                      <a:lnTo>
                        <a:pt x="17" y="428"/>
                      </a:lnTo>
                      <a:lnTo>
                        <a:pt x="25" y="398"/>
                      </a:lnTo>
                      <a:lnTo>
                        <a:pt x="33" y="369"/>
                      </a:lnTo>
                      <a:lnTo>
                        <a:pt x="33" y="369"/>
                      </a:lnTo>
                      <a:lnTo>
                        <a:pt x="40" y="341"/>
                      </a:lnTo>
                      <a:lnTo>
                        <a:pt x="45" y="313"/>
                      </a:lnTo>
                      <a:lnTo>
                        <a:pt x="49" y="284"/>
                      </a:lnTo>
                      <a:lnTo>
                        <a:pt x="53" y="256"/>
                      </a:lnTo>
                      <a:lnTo>
                        <a:pt x="53" y="256"/>
                      </a:lnTo>
                      <a:lnTo>
                        <a:pt x="55" y="240"/>
                      </a:lnTo>
                      <a:lnTo>
                        <a:pt x="58" y="224"/>
                      </a:lnTo>
                      <a:lnTo>
                        <a:pt x="65" y="192"/>
                      </a:lnTo>
                      <a:lnTo>
                        <a:pt x="72" y="161"/>
                      </a:lnTo>
                      <a:lnTo>
                        <a:pt x="78" y="129"/>
                      </a:lnTo>
                      <a:lnTo>
                        <a:pt x="78" y="129"/>
                      </a:lnTo>
                      <a:lnTo>
                        <a:pt x="79" y="116"/>
                      </a:lnTo>
                      <a:lnTo>
                        <a:pt x="80" y="103"/>
                      </a:lnTo>
                      <a:lnTo>
                        <a:pt x="80" y="76"/>
                      </a:lnTo>
                      <a:lnTo>
                        <a:pt x="80" y="76"/>
                      </a:lnTo>
                      <a:lnTo>
                        <a:pt x="80" y="40"/>
                      </a:lnTo>
                      <a:lnTo>
                        <a:pt x="81" y="22"/>
                      </a:lnTo>
                      <a:lnTo>
                        <a:pt x="82" y="14"/>
                      </a:lnTo>
                      <a:lnTo>
                        <a:pt x="85" y="5"/>
                      </a:lnTo>
                      <a:lnTo>
                        <a:pt x="85" y="5"/>
                      </a:lnTo>
                      <a:lnTo>
                        <a:pt x="85" y="3"/>
                      </a:lnTo>
                      <a:lnTo>
                        <a:pt x="84" y="1"/>
                      </a:lnTo>
                      <a:lnTo>
                        <a:pt x="83" y="0"/>
                      </a:lnTo>
                      <a:lnTo>
                        <a:pt x="82" y="0"/>
                      </a:lnTo>
                      <a:lnTo>
                        <a:pt x="78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734"/>
                <p:cNvSpPr/>
                <p:nvPr/>
              </p:nvSpPr>
              <p:spPr bwMode="auto">
                <a:xfrm>
                  <a:off x="5780088" y="4264025"/>
                  <a:ext cx="34925" cy="196850"/>
                </a:xfrm>
                <a:custGeom>
                  <a:avLst/>
                  <a:gdLst/>
                  <a:ahLst/>
                  <a:cxnLst>
                    <a:cxn ang="0">
                      <a:pos x="57" y="4"/>
                    </a:cxn>
                    <a:cxn ang="0">
                      <a:pos x="57" y="4"/>
                    </a:cxn>
                    <a:cxn ang="0">
                      <a:pos x="56" y="51"/>
                    </a:cxn>
                    <a:cxn ang="0">
                      <a:pos x="52" y="96"/>
                    </a:cxn>
                    <a:cxn ang="0">
                      <a:pos x="47" y="141"/>
                    </a:cxn>
                    <a:cxn ang="0">
                      <a:pos x="41" y="187"/>
                    </a:cxn>
                    <a:cxn ang="0">
                      <a:pos x="41" y="187"/>
                    </a:cxn>
                    <a:cxn ang="0">
                      <a:pos x="37" y="210"/>
                    </a:cxn>
                    <a:cxn ang="0">
                      <a:pos x="32" y="232"/>
                    </a:cxn>
                    <a:cxn ang="0">
                      <a:pos x="20" y="278"/>
                    </a:cxn>
                    <a:cxn ang="0">
                      <a:pos x="9" y="322"/>
                    </a:cxn>
                    <a:cxn ang="0">
                      <a:pos x="4" y="345"/>
                    </a:cxn>
                    <a:cxn ang="0">
                      <a:pos x="0" y="368"/>
                    </a:cxn>
                    <a:cxn ang="0">
                      <a:pos x="0" y="368"/>
                    </a:cxn>
                    <a:cxn ang="0">
                      <a:pos x="0" y="370"/>
                    </a:cxn>
                    <a:cxn ang="0">
                      <a:pos x="1" y="372"/>
                    </a:cxn>
                    <a:cxn ang="0">
                      <a:pos x="4" y="374"/>
                    </a:cxn>
                    <a:cxn ang="0">
                      <a:pos x="5" y="374"/>
                    </a:cxn>
                    <a:cxn ang="0">
                      <a:pos x="7" y="374"/>
                    </a:cxn>
                    <a:cxn ang="0">
                      <a:pos x="8" y="373"/>
                    </a:cxn>
                    <a:cxn ang="0">
                      <a:pos x="9" y="371"/>
                    </a:cxn>
                    <a:cxn ang="0">
                      <a:pos x="9" y="371"/>
                    </a:cxn>
                    <a:cxn ang="0">
                      <a:pos x="13" y="348"/>
                    </a:cxn>
                    <a:cxn ang="0">
                      <a:pos x="18" y="325"/>
                    </a:cxn>
                    <a:cxn ang="0">
                      <a:pos x="30" y="280"/>
                    </a:cxn>
                    <a:cxn ang="0">
                      <a:pos x="41" y="235"/>
                    </a:cxn>
                    <a:cxn ang="0">
                      <a:pos x="46" y="213"/>
                    </a:cxn>
                    <a:cxn ang="0">
                      <a:pos x="50" y="190"/>
                    </a:cxn>
                    <a:cxn ang="0">
                      <a:pos x="50" y="190"/>
                    </a:cxn>
                    <a:cxn ang="0">
                      <a:pos x="58" y="144"/>
                    </a:cxn>
                    <a:cxn ang="0">
                      <a:pos x="62" y="97"/>
                    </a:cxn>
                    <a:cxn ang="0">
                      <a:pos x="65" y="51"/>
                    </a:cxn>
                    <a:cxn ang="0">
                      <a:pos x="66" y="4"/>
                    </a:cxn>
                    <a:cxn ang="0">
                      <a:pos x="66" y="4"/>
                    </a:cxn>
                    <a:cxn ang="0">
                      <a:pos x="66" y="2"/>
                    </a:cxn>
                    <a:cxn ang="0">
                      <a:pos x="65" y="1"/>
                    </a:cxn>
                    <a:cxn ang="0">
                      <a:pos x="63" y="0"/>
                    </a:cxn>
                    <a:cxn ang="0">
                      <a:pos x="62" y="0"/>
                    </a:cxn>
                    <a:cxn ang="0">
                      <a:pos x="60" y="0"/>
                    </a:cxn>
                    <a:cxn ang="0">
                      <a:pos x="58" y="1"/>
                    </a:cxn>
                    <a:cxn ang="0">
                      <a:pos x="57" y="2"/>
                    </a:cxn>
                    <a:cxn ang="0">
                      <a:pos x="57" y="4"/>
                    </a:cxn>
                    <a:cxn ang="0">
                      <a:pos x="57" y="4"/>
                    </a:cxn>
                  </a:cxnLst>
                  <a:rect l="0" t="0" r="r" b="b"/>
                  <a:pathLst>
                    <a:path w="66" h="374">
                      <a:moveTo>
                        <a:pt x="57" y="4"/>
                      </a:moveTo>
                      <a:lnTo>
                        <a:pt x="57" y="4"/>
                      </a:lnTo>
                      <a:lnTo>
                        <a:pt x="56" y="51"/>
                      </a:lnTo>
                      <a:lnTo>
                        <a:pt x="52" y="96"/>
                      </a:lnTo>
                      <a:lnTo>
                        <a:pt x="47" y="141"/>
                      </a:lnTo>
                      <a:lnTo>
                        <a:pt x="41" y="187"/>
                      </a:lnTo>
                      <a:lnTo>
                        <a:pt x="41" y="187"/>
                      </a:lnTo>
                      <a:lnTo>
                        <a:pt x="37" y="210"/>
                      </a:lnTo>
                      <a:lnTo>
                        <a:pt x="32" y="232"/>
                      </a:lnTo>
                      <a:lnTo>
                        <a:pt x="20" y="278"/>
                      </a:lnTo>
                      <a:lnTo>
                        <a:pt x="9" y="322"/>
                      </a:lnTo>
                      <a:lnTo>
                        <a:pt x="4" y="345"/>
                      </a:lnTo>
                      <a:lnTo>
                        <a:pt x="0" y="368"/>
                      </a:lnTo>
                      <a:lnTo>
                        <a:pt x="0" y="368"/>
                      </a:lnTo>
                      <a:lnTo>
                        <a:pt x="0" y="370"/>
                      </a:lnTo>
                      <a:lnTo>
                        <a:pt x="1" y="372"/>
                      </a:lnTo>
                      <a:lnTo>
                        <a:pt x="4" y="374"/>
                      </a:lnTo>
                      <a:lnTo>
                        <a:pt x="5" y="374"/>
                      </a:lnTo>
                      <a:lnTo>
                        <a:pt x="7" y="374"/>
                      </a:lnTo>
                      <a:lnTo>
                        <a:pt x="8" y="373"/>
                      </a:lnTo>
                      <a:lnTo>
                        <a:pt x="9" y="371"/>
                      </a:lnTo>
                      <a:lnTo>
                        <a:pt x="9" y="371"/>
                      </a:lnTo>
                      <a:lnTo>
                        <a:pt x="13" y="348"/>
                      </a:lnTo>
                      <a:lnTo>
                        <a:pt x="18" y="325"/>
                      </a:lnTo>
                      <a:lnTo>
                        <a:pt x="30" y="280"/>
                      </a:lnTo>
                      <a:lnTo>
                        <a:pt x="41" y="235"/>
                      </a:lnTo>
                      <a:lnTo>
                        <a:pt x="46" y="213"/>
                      </a:lnTo>
                      <a:lnTo>
                        <a:pt x="50" y="190"/>
                      </a:lnTo>
                      <a:lnTo>
                        <a:pt x="50" y="190"/>
                      </a:lnTo>
                      <a:lnTo>
                        <a:pt x="58" y="144"/>
                      </a:lnTo>
                      <a:lnTo>
                        <a:pt x="62" y="97"/>
                      </a:lnTo>
                      <a:lnTo>
                        <a:pt x="65" y="51"/>
                      </a:lnTo>
                      <a:lnTo>
                        <a:pt x="66" y="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5" y="1"/>
                      </a:lnTo>
                      <a:lnTo>
                        <a:pt x="63" y="0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7" y="4"/>
                      </a:lnTo>
                      <a:lnTo>
                        <a:pt x="57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735"/>
                <p:cNvSpPr/>
                <p:nvPr/>
              </p:nvSpPr>
              <p:spPr bwMode="auto">
                <a:xfrm>
                  <a:off x="5805488" y="4286250"/>
                  <a:ext cx="42863" cy="160338"/>
                </a:xfrm>
                <a:custGeom>
                  <a:avLst/>
                  <a:gdLst/>
                  <a:ahLst/>
                  <a:cxnLst>
                    <a:cxn ang="0">
                      <a:pos x="72" y="4"/>
                    </a:cxn>
                    <a:cxn ang="0">
                      <a:pos x="72" y="4"/>
                    </a:cxn>
                    <a:cxn ang="0">
                      <a:pos x="70" y="24"/>
                    </a:cxn>
                    <a:cxn ang="0">
                      <a:pos x="68" y="44"/>
                    </a:cxn>
                    <a:cxn ang="0">
                      <a:pos x="65" y="63"/>
                    </a:cxn>
                    <a:cxn ang="0">
                      <a:pos x="61" y="82"/>
                    </a:cxn>
                    <a:cxn ang="0">
                      <a:pos x="54" y="120"/>
                    </a:cxn>
                    <a:cxn ang="0">
                      <a:pos x="47" y="158"/>
                    </a:cxn>
                    <a:cxn ang="0">
                      <a:pos x="47" y="158"/>
                    </a:cxn>
                    <a:cxn ang="0">
                      <a:pos x="43" y="177"/>
                    </a:cxn>
                    <a:cxn ang="0">
                      <a:pos x="36" y="195"/>
                    </a:cxn>
                    <a:cxn ang="0">
                      <a:pos x="24" y="230"/>
                    </a:cxn>
                    <a:cxn ang="0">
                      <a:pos x="24" y="230"/>
                    </a:cxn>
                    <a:cxn ang="0">
                      <a:pos x="20" y="246"/>
                    </a:cxn>
                    <a:cxn ang="0">
                      <a:pos x="16" y="264"/>
                    </a:cxn>
                    <a:cxn ang="0">
                      <a:pos x="14" y="272"/>
                    </a:cxn>
                    <a:cxn ang="0">
                      <a:pos x="11" y="280"/>
                    </a:cxn>
                    <a:cxn ang="0">
                      <a:pos x="6" y="289"/>
                    </a:cxn>
                    <a:cxn ang="0">
                      <a:pos x="1" y="296"/>
                    </a:cxn>
                    <a:cxn ang="0">
                      <a:pos x="1" y="296"/>
                    </a:cxn>
                    <a:cxn ang="0">
                      <a:pos x="0" y="298"/>
                    </a:cxn>
                    <a:cxn ang="0">
                      <a:pos x="0" y="299"/>
                    </a:cxn>
                    <a:cxn ang="0">
                      <a:pos x="2" y="302"/>
                    </a:cxn>
                    <a:cxn ang="0">
                      <a:pos x="3" y="303"/>
                    </a:cxn>
                    <a:cxn ang="0">
                      <a:pos x="4" y="304"/>
                    </a:cxn>
                    <a:cxn ang="0">
                      <a:pos x="6" y="303"/>
                    </a:cxn>
                    <a:cxn ang="0">
                      <a:pos x="9" y="302"/>
                    </a:cxn>
                    <a:cxn ang="0">
                      <a:pos x="9" y="302"/>
                    </a:cxn>
                    <a:cxn ang="0">
                      <a:pos x="13" y="297"/>
                    </a:cxn>
                    <a:cxn ang="0">
                      <a:pos x="16" y="291"/>
                    </a:cxn>
                    <a:cxn ang="0">
                      <a:pos x="21" y="279"/>
                    </a:cxn>
                    <a:cxn ang="0">
                      <a:pos x="24" y="267"/>
                    </a:cxn>
                    <a:cxn ang="0">
                      <a:pos x="27" y="253"/>
                    </a:cxn>
                    <a:cxn ang="0">
                      <a:pos x="27" y="253"/>
                    </a:cxn>
                    <a:cxn ang="0">
                      <a:pos x="32" y="232"/>
                    </a:cxn>
                    <a:cxn ang="0">
                      <a:pos x="39" y="211"/>
                    </a:cxn>
                    <a:cxn ang="0">
                      <a:pos x="48" y="190"/>
                    </a:cxn>
                    <a:cxn ang="0">
                      <a:pos x="54" y="170"/>
                    </a:cxn>
                    <a:cxn ang="0">
                      <a:pos x="54" y="170"/>
                    </a:cxn>
                    <a:cxn ang="0">
                      <a:pos x="63" y="129"/>
                    </a:cxn>
                    <a:cxn ang="0">
                      <a:pos x="72" y="88"/>
                    </a:cxn>
                    <a:cxn ang="0">
                      <a:pos x="76" y="67"/>
                    </a:cxn>
                    <a:cxn ang="0">
                      <a:pos x="78" y="47"/>
                    </a:cxn>
                    <a:cxn ang="0">
                      <a:pos x="80" y="25"/>
                    </a:cxn>
                    <a:cxn ang="0">
                      <a:pos x="81" y="4"/>
                    </a:cxn>
                    <a:cxn ang="0">
                      <a:pos x="81" y="4"/>
                    </a:cxn>
                    <a:cxn ang="0">
                      <a:pos x="80" y="3"/>
                    </a:cxn>
                    <a:cxn ang="0">
                      <a:pos x="79" y="1"/>
                    </a:cxn>
                    <a:cxn ang="0">
                      <a:pos x="78" y="0"/>
                    </a:cxn>
                    <a:cxn ang="0">
                      <a:pos x="76" y="0"/>
                    </a:cxn>
                    <a:cxn ang="0">
                      <a:pos x="75" y="0"/>
                    </a:cxn>
                    <a:cxn ang="0">
                      <a:pos x="73" y="1"/>
                    </a:cxn>
                    <a:cxn ang="0">
                      <a:pos x="72" y="3"/>
                    </a:cxn>
                    <a:cxn ang="0">
                      <a:pos x="72" y="4"/>
                    </a:cxn>
                    <a:cxn ang="0">
                      <a:pos x="72" y="4"/>
                    </a:cxn>
                  </a:cxnLst>
                  <a:rect l="0" t="0" r="r" b="b"/>
                  <a:pathLst>
                    <a:path w="81" h="304">
                      <a:moveTo>
                        <a:pt x="72" y="4"/>
                      </a:moveTo>
                      <a:lnTo>
                        <a:pt x="72" y="4"/>
                      </a:lnTo>
                      <a:lnTo>
                        <a:pt x="70" y="24"/>
                      </a:lnTo>
                      <a:lnTo>
                        <a:pt x="68" y="44"/>
                      </a:lnTo>
                      <a:lnTo>
                        <a:pt x="65" y="63"/>
                      </a:lnTo>
                      <a:lnTo>
                        <a:pt x="61" y="82"/>
                      </a:lnTo>
                      <a:lnTo>
                        <a:pt x="54" y="120"/>
                      </a:lnTo>
                      <a:lnTo>
                        <a:pt x="47" y="158"/>
                      </a:lnTo>
                      <a:lnTo>
                        <a:pt x="47" y="158"/>
                      </a:lnTo>
                      <a:lnTo>
                        <a:pt x="43" y="177"/>
                      </a:lnTo>
                      <a:lnTo>
                        <a:pt x="36" y="195"/>
                      </a:lnTo>
                      <a:lnTo>
                        <a:pt x="24" y="230"/>
                      </a:lnTo>
                      <a:lnTo>
                        <a:pt x="24" y="230"/>
                      </a:lnTo>
                      <a:lnTo>
                        <a:pt x="20" y="246"/>
                      </a:lnTo>
                      <a:lnTo>
                        <a:pt x="16" y="264"/>
                      </a:lnTo>
                      <a:lnTo>
                        <a:pt x="14" y="272"/>
                      </a:lnTo>
                      <a:lnTo>
                        <a:pt x="11" y="280"/>
                      </a:lnTo>
                      <a:lnTo>
                        <a:pt x="6" y="289"/>
                      </a:lnTo>
                      <a:lnTo>
                        <a:pt x="1" y="296"/>
                      </a:lnTo>
                      <a:lnTo>
                        <a:pt x="1" y="296"/>
                      </a:lnTo>
                      <a:lnTo>
                        <a:pt x="0" y="298"/>
                      </a:lnTo>
                      <a:lnTo>
                        <a:pt x="0" y="299"/>
                      </a:lnTo>
                      <a:lnTo>
                        <a:pt x="2" y="302"/>
                      </a:lnTo>
                      <a:lnTo>
                        <a:pt x="3" y="303"/>
                      </a:lnTo>
                      <a:lnTo>
                        <a:pt x="4" y="304"/>
                      </a:lnTo>
                      <a:lnTo>
                        <a:pt x="6" y="303"/>
                      </a:lnTo>
                      <a:lnTo>
                        <a:pt x="9" y="302"/>
                      </a:lnTo>
                      <a:lnTo>
                        <a:pt x="9" y="302"/>
                      </a:lnTo>
                      <a:lnTo>
                        <a:pt x="13" y="297"/>
                      </a:lnTo>
                      <a:lnTo>
                        <a:pt x="16" y="291"/>
                      </a:lnTo>
                      <a:lnTo>
                        <a:pt x="21" y="279"/>
                      </a:lnTo>
                      <a:lnTo>
                        <a:pt x="24" y="267"/>
                      </a:lnTo>
                      <a:lnTo>
                        <a:pt x="27" y="253"/>
                      </a:lnTo>
                      <a:lnTo>
                        <a:pt x="27" y="253"/>
                      </a:lnTo>
                      <a:lnTo>
                        <a:pt x="32" y="232"/>
                      </a:lnTo>
                      <a:lnTo>
                        <a:pt x="39" y="211"/>
                      </a:lnTo>
                      <a:lnTo>
                        <a:pt x="48" y="190"/>
                      </a:lnTo>
                      <a:lnTo>
                        <a:pt x="54" y="170"/>
                      </a:lnTo>
                      <a:lnTo>
                        <a:pt x="54" y="170"/>
                      </a:lnTo>
                      <a:lnTo>
                        <a:pt x="63" y="129"/>
                      </a:lnTo>
                      <a:lnTo>
                        <a:pt x="72" y="88"/>
                      </a:lnTo>
                      <a:lnTo>
                        <a:pt x="76" y="67"/>
                      </a:lnTo>
                      <a:lnTo>
                        <a:pt x="78" y="47"/>
                      </a:lnTo>
                      <a:lnTo>
                        <a:pt x="80" y="25"/>
                      </a:lnTo>
                      <a:lnTo>
                        <a:pt x="81" y="4"/>
                      </a:lnTo>
                      <a:lnTo>
                        <a:pt x="81" y="4"/>
                      </a:lnTo>
                      <a:lnTo>
                        <a:pt x="80" y="3"/>
                      </a:lnTo>
                      <a:lnTo>
                        <a:pt x="79" y="1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5" y="0"/>
                      </a:lnTo>
                      <a:lnTo>
                        <a:pt x="73" y="1"/>
                      </a:lnTo>
                      <a:lnTo>
                        <a:pt x="72" y="3"/>
                      </a:lnTo>
                      <a:lnTo>
                        <a:pt x="72" y="4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736"/>
                <p:cNvSpPr/>
                <p:nvPr/>
              </p:nvSpPr>
              <p:spPr bwMode="auto">
                <a:xfrm>
                  <a:off x="5845176" y="4311650"/>
                  <a:ext cx="38100" cy="122238"/>
                </a:xfrm>
                <a:custGeom>
                  <a:avLst/>
                  <a:gdLst/>
                  <a:ahLst/>
                  <a:cxnLst>
                    <a:cxn ang="0">
                      <a:pos x="62" y="4"/>
                    </a:cxn>
                    <a:cxn ang="0">
                      <a:pos x="62" y="4"/>
                    </a:cxn>
                    <a:cxn ang="0">
                      <a:pos x="59" y="36"/>
                    </a:cxn>
                    <a:cxn ang="0">
                      <a:pos x="55" y="69"/>
                    </a:cxn>
                    <a:cxn ang="0">
                      <a:pos x="53" y="86"/>
                    </a:cxn>
                    <a:cxn ang="0">
                      <a:pos x="50" y="101"/>
                    </a:cxn>
                    <a:cxn ang="0">
                      <a:pos x="47" y="117"/>
                    </a:cxn>
                    <a:cxn ang="0">
                      <a:pos x="42" y="132"/>
                    </a:cxn>
                    <a:cxn ang="0">
                      <a:pos x="42" y="132"/>
                    </a:cxn>
                    <a:cxn ang="0">
                      <a:pos x="36" y="145"/>
                    </a:cxn>
                    <a:cxn ang="0">
                      <a:pos x="30" y="159"/>
                    </a:cxn>
                    <a:cxn ang="0">
                      <a:pos x="17" y="185"/>
                    </a:cxn>
                    <a:cxn ang="0">
                      <a:pos x="17" y="185"/>
                    </a:cxn>
                    <a:cxn ang="0">
                      <a:pos x="16" y="189"/>
                    </a:cxn>
                    <a:cxn ang="0">
                      <a:pos x="15" y="194"/>
                    </a:cxn>
                    <a:cxn ang="0">
                      <a:pos x="13" y="206"/>
                    </a:cxn>
                    <a:cxn ang="0">
                      <a:pos x="12" y="212"/>
                    </a:cxn>
                    <a:cxn ang="0">
                      <a:pos x="10" y="217"/>
                    </a:cxn>
                    <a:cxn ang="0">
                      <a:pos x="7" y="221"/>
                    </a:cxn>
                    <a:cxn ang="0">
                      <a:pos x="4" y="223"/>
                    </a:cxn>
                    <a:cxn ang="0">
                      <a:pos x="4" y="223"/>
                    </a:cxn>
                    <a:cxn ang="0">
                      <a:pos x="2" y="224"/>
                    </a:cxn>
                    <a:cxn ang="0">
                      <a:pos x="1" y="225"/>
                    </a:cxn>
                    <a:cxn ang="0">
                      <a:pos x="0" y="227"/>
                    </a:cxn>
                    <a:cxn ang="0">
                      <a:pos x="1" y="228"/>
                    </a:cxn>
                    <a:cxn ang="0">
                      <a:pos x="1" y="230"/>
                    </a:cxn>
                    <a:cxn ang="0">
                      <a:pos x="2" y="231"/>
                    </a:cxn>
                    <a:cxn ang="0">
                      <a:pos x="4" y="232"/>
                    </a:cxn>
                    <a:cxn ang="0">
                      <a:pos x="6" y="232"/>
                    </a:cxn>
                    <a:cxn ang="0">
                      <a:pos x="6" y="232"/>
                    </a:cxn>
                    <a:cxn ang="0">
                      <a:pos x="9" y="230"/>
                    </a:cxn>
                    <a:cxn ang="0">
                      <a:pos x="12" y="229"/>
                    </a:cxn>
                    <a:cxn ang="0">
                      <a:pos x="15" y="225"/>
                    </a:cxn>
                    <a:cxn ang="0">
                      <a:pos x="18" y="219"/>
                    </a:cxn>
                    <a:cxn ang="0">
                      <a:pos x="20" y="213"/>
                    </a:cxn>
                    <a:cxn ang="0">
                      <a:pos x="20" y="213"/>
                    </a:cxn>
                    <a:cxn ang="0">
                      <a:pos x="22" y="205"/>
                    </a:cxn>
                    <a:cxn ang="0">
                      <a:pos x="24" y="198"/>
                    </a:cxn>
                    <a:cxn ang="0">
                      <a:pos x="25" y="191"/>
                    </a:cxn>
                    <a:cxn ang="0">
                      <a:pos x="29" y="184"/>
                    </a:cxn>
                    <a:cxn ang="0">
                      <a:pos x="29" y="184"/>
                    </a:cxn>
                    <a:cxn ang="0">
                      <a:pos x="44" y="150"/>
                    </a:cxn>
                    <a:cxn ang="0">
                      <a:pos x="44" y="150"/>
                    </a:cxn>
                    <a:cxn ang="0">
                      <a:pos x="51" y="133"/>
                    </a:cxn>
                    <a:cxn ang="0">
                      <a:pos x="56" y="116"/>
                    </a:cxn>
                    <a:cxn ang="0">
                      <a:pos x="61" y="97"/>
                    </a:cxn>
                    <a:cxn ang="0">
                      <a:pos x="63" y="78"/>
                    </a:cxn>
                    <a:cxn ang="0">
                      <a:pos x="67" y="41"/>
                    </a:cxn>
                    <a:cxn ang="0">
                      <a:pos x="71" y="4"/>
                    </a:cxn>
                    <a:cxn ang="0">
                      <a:pos x="71" y="4"/>
                    </a:cxn>
                    <a:cxn ang="0">
                      <a:pos x="71" y="2"/>
                    </a:cxn>
                    <a:cxn ang="0">
                      <a:pos x="70" y="1"/>
                    </a:cxn>
                    <a:cxn ang="0">
                      <a:pos x="69" y="0"/>
                    </a:cxn>
                    <a:cxn ang="0">
                      <a:pos x="67" y="0"/>
                    </a:cxn>
                    <a:cxn ang="0">
                      <a:pos x="64" y="1"/>
                    </a:cxn>
                    <a:cxn ang="0">
                      <a:pos x="63" y="2"/>
                    </a:cxn>
                    <a:cxn ang="0">
                      <a:pos x="62" y="4"/>
                    </a:cxn>
                    <a:cxn ang="0">
                      <a:pos x="62" y="4"/>
                    </a:cxn>
                  </a:cxnLst>
                  <a:rect l="0" t="0" r="r" b="b"/>
                  <a:pathLst>
                    <a:path w="71" h="232">
                      <a:moveTo>
                        <a:pt x="62" y="4"/>
                      </a:moveTo>
                      <a:lnTo>
                        <a:pt x="62" y="4"/>
                      </a:lnTo>
                      <a:lnTo>
                        <a:pt x="59" y="36"/>
                      </a:lnTo>
                      <a:lnTo>
                        <a:pt x="55" y="69"/>
                      </a:lnTo>
                      <a:lnTo>
                        <a:pt x="53" y="86"/>
                      </a:lnTo>
                      <a:lnTo>
                        <a:pt x="50" y="101"/>
                      </a:lnTo>
                      <a:lnTo>
                        <a:pt x="47" y="117"/>
                      </a:lnTo>
                      <a:lnTo>
                        <a:pt x="42" y="132"/>
                      </a:lnTo>
                      <a:lnTo>
                        <a:pt x="42" y="132"/>
                      </a:lnTo>
                      <a:lnTo>
                        <a:pt x="36" y="145"/>
                      </a:lnTo>
                      <a:lnTo>
                        <a:pt x="30" y="159"/>
                      </a:lnTo>
                      <a:lnTo>
                        <a:pt x="17" y="185"/>
                      </a:lnTo>
                      <a:lnTo>
                        <a:pt x="17" y="185"/>
                      </a:lnTo>
                      <a:lnTo>
                        <a:pt x="16" y="189"/>
                      </a:lnTo>
                      <a:lnTo>
                        <a:pt x="15" y="194"/>
                      </a:lnTo>
                      <a:lnTo>
                        <a:pt x="13" y="206"/>
                      </a:lnTo>
                      <a:lnTo>
                        <a:pt x="12" y="212"/>
                      </a:lnTo>
                      <a:lnTo>
                        <a:pt x="10" y="217"/>
                      </a:lnTo>
                      <a:lnTo>
                        <a:pt x="7" y="221"/>
                      </a:lnTo>
                      <a:lnTo>
                        <a:pt x="4" y="223"/>
                      </a:lnTo>
                      <a:lnTo>
                        <a:pt x="4" y="223"/>
                      </a:lnTo>
                      <a:lnTo>
                        <a:pt x="2" y="224"/>
                      </a:lnTo>
                      <a:lnTo>
                        <a:pt x="1" y="225"/>
                      </a:lnTo>
                      <a:lnTo>
                        <a:pt x="0" y="227"/>
                      </a:lnTo>
                      <a:lnTo>
                        <a:pt x="1" y="228"/>
                      </a:lnTo>
                      <a:lnTo>
                        <a:pt x="1" y="230"/>
                      </a:lnTo>
                      <a:lnTo>
                        <a:pt x="2" y="231"/>
                      </a:lnTo>
                      <a:lnTo>
                        <a:pt x="4" y="232"/>
                      </a:lnTo>
                      <a:lnTo>
                        <a:pt x="6" y="232"/>
                      </a:lnTo>
                      <a:lnTo>
                        <a:pt x="6" y="232"/>
                      </a:lnTo>
                      <a:lnTo>
                        <a:pt x="9" y="230"/>
                      </a:lnTo>
                      <a:lnTo>
                        <a:pt x="12" y="229"/>
                      </a:lnTo>
                      <a:lnTo>
                        <a:pt x="15" y="225"/>
                      </a:lnTo>
                      <a:lnTo>
                        <a:pt x="18" y="219"/>
                      </a:lnTo>
                      <a:lnTo>
                        <a:pt x="20" y="213"/>
                      </a:lnTo>
                      <a:lnTo>
                        <a:pt x="20" y="213"/>
                      </a:lnTo>
                      <a:lnTo>
                        <a:pt x="22" y="205"/>
                      </a:lnTo>
                      <a:lnTo>
                        <a:pt x="24" y="198"/>
                      </a:lnTo>
                      <a:lnTo>
                        <a:pt x="25" y="191"/>
                      </a:lnTo>
                      <a:lnTo>
                        <a:pt x="29" y="184"/>
                      </a:lnTo>
                      <a:lnTo>
                        <a:pt x="29" y="184"/>
                      </a:lnTo>
                      <a:lnTo>
                        <a:pt x="44" y="150"/>
                      </a:lnTo>
                      <a:lnTo>
                        <a:pt x="44" y="150"/>
                      </a:lnTo>
                      <a:lnTo>
                        <a:pt x="51" y="133"/>
                      </a:lnTo>
                      <a:lnTo>
                        <a:pt x="56" y="116"/>
                      </a:lnTo>
                      <a:lnTo>
                        <a:pt x="61" y="97"/>
                      </a:lnTo>
                      <a:lnTo>
                        <a:pt x="63" y="78"/>
                      </a:lnTo>
                      <a:lnTo>
                        <a:pt x="67" y="41"/>
                      </a:lnTo>
                      <a:lnTo>
                        <a:pt x="71" y="4"/>
                      </a:lnTo>
                      <a:lnTo>
                        <a:pt x="71" y="4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69" y="0"/>
                      </a:lnTo>
                      <a:lnTo>
                        <a:pt x="67" y="0"/>
                      </a:lnTo>
                      <a:lnTo>
                        <a:pt x="64" y="1"/>
                      </a:lnTo>
                      <a:lnTo>
                        <a:pt x="63" y="2"/>
                      </a:lnTo>
                      <a:lnTo>
                        <a:pt x="62" y="4"/>
                      </a:lnTo>
                      <a:lnTo>
                        <a:pt x="62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737"/>
                <p:cNvSpPr>
                  <a:spLocks noEditPoints="1"/>
                </p:cNvSpPr>
                <p:nvPr/>
              </p:nvSpPr>
              <p:spPr bwMode="auto">
                <a:xfrm>
                  <a:off x="5284788" y="4124325"/>
                  <a:ext cx="636588" cy="654050"/>
                </a:xfrm>
                <a:custGeom>
                  <a:avLst/>
                  <a:gdLst/>
                  <a:ahLst/>
                  <a:cxnLst>
                    <a:cxn ang="0">
                      <a:pos x="758" y="1226"/>
                    </a:cxn>
                    <a:cxn ang="0">
                      <a:pos x="680" y="1170"/>
                    </a:cxn>
                    <a:cxn ang="0">
                      <a:pos x="470" y="963"/>
                    </a:cxn>
                    <a:cxn ang="0">
                      <a:pos x="211" y="691"/>
                    </a:cxn>
                    <a:cxn ang="0">
                      <a:pos x="48" y="528"/>
                    </a:cxn>
                    <a:cxn ang="0">
                      <a:pos x="0" y="453"/>
                    </a:cxn>
                    <a:cxn ang="0">
                      <a:pos x="29" y="394"/>
                    </a:cxn>
                    <a:cxn ang="0">
                      <a:pos x="72" y="374"/>
                    </a:cxn>
                    <a:cxn ang="0">
                      <a:pos x="164" y="413"/>
                    </a:cxn>
                    <a:cxn ang="0">
                      <a:pos x="255" y="461"/>
                    </a:cxn>
                    <a:cxn ang="0">
                      <a:pos x="308" y="497"/>
                    </a:cxn>
                    <a:cxn ang="0">
                      <a:pos x="631" y="168"/>
                    </a:cxn>
                    <a:cxn ang="0">
                      <a:pos x="619" y="78"/>
                    </a:cxn>
                    <a:cxn ang="0">
                      <a:pos x="679" y="7"/>
                    </a:cxn>
                    <a:cxn ang="0">
                      <a:pos x="745" y="4"/>
                    </a:cxn>
                    <a:cxn ang="0">
                      <a:pos x="863" y="85"/>
                    </a:cxn>
                    <a:cxn ang="0">
                      <a:pos x="1020" y="246"/>
                    </a:cxn>
                    <a:cxn ang="0">
                      <a:pos x="1174" y="417"/>
                    </a:cxn>
                    <a:cxn ang="0">
                      <a:pos x="1203" y="504"/>
                    </a:cxn>
                    <a:cxn ang="0">
                      <a:pos x="1174" y="569"/>
                    </a:cxn>
                    <a:cxn ang="0">
                      <a:pos x="1108" y="602"/>
                    </a:cxn>
                    <a:cxn ang="0">
                      <a:pos x="1042" y="592"/>
                    </a:cxn>
                    <a:cxn ang="0">
                      <a:pos x="836" y="812"/>
                    </a:cxn>
                    <a:cxn ang="0">
                      <a:pos x="742" y="946"/>
                    </a:cxn>
                    <a:cxn ang="0">
                      <a:pos x="805" y="1026"/>
                    </a:cxn>
                    <a:cxn ang="0">
                      <a:pos x="848" y="1140"/>
                    </a:cxn>
                    <a:cxn ang="0">
                      <a:pos x="846" y="1212"/>
                    </a:cxn>
                    <a:cxn ang="0">
                      <a:pos x="807" y="1236"/>
                    </a:cxn>
                    <a:cxn ang="0">
                      <a:pos x="55" y="431"/>
                    </a:cxn>
                    <a:cxn ang="0">
                      <a:pos x="48" y="453"/>
                    </a:cxn>
                    <a:cxn ang="0">
                      <a:pos x="200" y="613"/>
                    </a:cxn>
                    <a:cxn ang="0">
                      <a:pos x="478" y="907"/>
                    </a:cxn>
                    <a:cxn ang="0">
                      <a:pos x="666" y="1093"/>
                    </a:cxn>
                    <a:cxn ang="0">
                      <a:pos x="780" y="1186"/>
                    </a:cxn>
                    <a:cxn ang="0">
                      <a:pos x="805" y="1181"/>
                    </a:cxn>
                    <a:cxn ang="0">
                      <a:pos x="795" y="1129"/>
                    </a:cxn>
                    <a:cxn ang="0">
                      <a:pos x="725" y="996"/>
                    </a:cxn>
                    <a:cxn ang="0">
                      <a:pos x="690" y="931"/>
                    </a:cxn>
                    <a:cxn ang="0">
                      <a:pos x="687" y="904"/>
                    </a:cxn>
                    <a:cxn ang="0">
                      <a:pos x="816" y="768"/>
                    </a:cxn>
                    <a:cxn ang="0">
                      <a:pos x="1010" y="557"/>
                    </a:cxn>
                    <a:cxn ang="0">
                      <a:pos x="1025" y="536"/>
                    </a:cxn>
                    <a:cxn ang="0">
                      <a:pos x="1050" y="540"/>
                    </a:cxn>
                    <a:cxn ang="0">
                      <a:pos x="1110" y="559"/>
                    </a:cxn>
                    <a:cxn ang="0">
                      <a:pos x="1143" y="535"/>
                    </a:cxn>
                    <a:cxn ang="0">
                      <a:pos x="1158" y="486"/>
                    </a:cxn>
                    <a:cxn ang="0">
                      <a:pos x="1111" y="411"/>
                    </a:cxn>
                    <a:cxn ang="0">
                      <a:pos x="996" y="286"/>
                    </a:cxn>
                    <a:cxn ang="0">
                      <a:pos x="822" y="108"/>
                    </a:cxn>
                    <a:cxn ang="0">
                      <a:pos x="747" y="50"/>
                    </a:cxn>
                    <a:cxn ang="0">
                      <a:pos x="688" y="57"/>
                    </a:cxn>
                    <a:cxn ang="0">
                      <a:pos x="658" y="111"/>
                    </a:cxn>
                    <a:cxn ang="0">
                      <a:pos x="679" y="159"/>
                    </a:cxn>
                    <a:cxn ang="0">
                      <a:pos x="674" y="184"/>
                    </a:cxn>
                    <a:cxn ang="0">
                      <a:pos x="425" y="444"/>
                    </a:cxn>
                    <a:cxn ang="0">
                      <a:pos x="324" y="533"/>
                    </a:cxn>
                    <a:cxn ang="0">
                      <a:pos x="301" y="542"/>
                    </a:cxn>
                    <a:cxn ang="0">
                      <a:pos x="235" y="502"/>
                    </a:cxn>
                    <a:cxn ang="0">
                      <a:pos x="170" y="470"/>
                    </a:cxn>
                    <a:cxn ang="0">
                      <a:pos x="116" y="434"/>
                    </a:cxn>
                  </a:cxnLst>
                  <a:rect l="0" t="0" r="r" b="b"/>
                  <a:pathLst>
                    <a:path w="1204" h="1236">
                      <a:moveTo>
                        <a:pt x="799" y="1236"/>
                      </a:moveTo>
                      <a:lnTo>
                        <a:pt x="799" y="1236"/>
                      </a:lnTo>
                      <a:lnTo>
                        <a:pt x="792" y="1236"/>
                      </a:lnTo>
                      <a:lnTo>
                        <a:pt x="784" y="1235"/>
                      </a:lnTo>
                      <a:lnTo>
                        <a:pt x="777" y="1233"/>
                      </a:lnTo>
                      <a:lnTo>
                        <a:pt x="769" y="1231"/>
                      </a:lnTo>
                      <a:lnTo>
                        <a:pt x="769" y="1231"/>
                      </a:lnTo>
                      <a:lnTo>
                        <a:pt x="758" y="1226"/>
                      </a:lnTo>
                      <a:lnTo>
                        <a:pt x="747" y="1220"/>
                      </a:lnTo>
                      <a:lnTo>
                        <a:pt x="735" y="1214"/>
                      </a:lnTo>
                      <a:lnTo>
                        <a:pt x="724" y="1207"/>
                      </a:lnTo>
                      <a:lnTo>
                        <a:pt x="713" y="1199"/>
                      </a:lnTo>
                      <a:lnTo>
                        <a:pt x="701" y="1191"/>
                      </a:lnTo>
                      <a:lnTo>
                        <a:pt x="691" y="1180"/>
                      </a:lnTo>
                      <a:lnTo>
                        <a:pt x="680" y="1170"/>
                      </a:lnTo>
                      <a:lnTo>
                        <a:pt x="680" y="1170"/>
                      </a:lnTo>
                      <a:lnTo>
                        <a:pt x="656" y="1147"/>
                      </a:lnTo>
                      <a:lnTo>
                        <a:pt x="631" y="1124"/>
                      </a:lnTo>
                      <a:lnTo>
                        <a:pt x="631" y="1124"/>
                      </a:lnTo>
                      <a:lnTo>
                        <a:pt x="606" y="1103"/>
                      </a:lnTo>
                      <a:lnTo>
                        <a:pt x="582" y="1080"/>
                      </a:lnTo>
                      <a:lnTo>
                        <a:pt x="582" y="1080"/>
                      </a:lnTo>
                      <a:lnTo>
                        <a:pt x="526" y="1022"/>
                      </a:lnTo>
                      <a:lnTo>
                        <a:pt x="470" y="963"/>
                      </a:lnTo>
                      <a:lnTo>
                        <a:pt x="470" y="963"/>
                      </a:lnTo>
                      <a:lnTo>
                        <a:pt x="422" y="915"/>
                      </a:lnTo>
                      <a:lnTo>
                        <a:pt x="375" y="865"/>
                      </a:lnTo>
                      <a:lnTo>
                        <a:pt x="375" y="865"/>
                      </a:lnTo>
                      <a:lnTo>
                        <a:pt x="321" y="809"/>
                      </a:lnTo>
                      <a:lnTo>
                        <a:pt x="268" y="752"/>
                      </a:lnTo>
                      <a:lnTo>
                        <a:pt x="268" y="752"/>
                      </a:lnTo>
                      <a:lnTo>
                        <a:pt x="211" y="691"/>
                      </a:lnTo>
                      <a:lnTo>
                        <a:pt x="182" y="660"/>
                      </a:lnTo>
                      <a:lnTo>
                        <a:pt x="152" y="629"/>
                      </a:lnTo>
                      <a:lnTo>
                        <a:pt x="152" y="629"/>
                      </a:lnTo>
                      <a:lnTo>
                        <a:pt x="108" y="587"/>
                      </a:lnTo>
                      <a:lnTo>
                        <a:pt x="108" y="587"/>
                      </a:lnTo>
                      <a:lnTo>
                        <a:pt x="77" y="558"/>
                      </a:lnTo>
                      <a:lnTo>
                        <a:pt x="48" y="528"/>
                      </a:lnTo>
                      <a:lnTo>
                        <a:pt x="48" y="528"/>
                      </a:lnTo>
                      <a:lnTo>
                        <a:pt x="33" y="511"/>
                      </a:lnTo>
                      <a:lnTo>
                        <a:pt x="26" y="503"/>
                      </a:lnTo>
                      <a:lnTo>
                        <a:pt x="18" y="493"/>
                      </a:lnTo>
                      <a:lnTo>
                        <a:pt x="12" y="483"/>
                      </a:lnTo>
                      <a:lnTo>
                        <a:pt x="7" y="474"/>
                      </a:lnTo>
                      <a:lnTo>
                        <a:pt x="3" y="463"/>
                      </a:lnTo>
                      <a:lnTo>
                        <a:pt x="0" y="453"/>
                      </a:lnTo>
                      <a:lnTo>
                        <a:pt x="0" y="453"/>
                      </a:lnTo>
                      <a:lnTo>
                        <a:pt x="0" y="448"/>
                      </a:lnTo>
                      <a:lnTo>
                        <a:pt x="0" y="443"/>
                      </a:lnTo>
                      <a:lnTo>
                        <a:pt x="1" y="437"/>
                      </a:lnTo>
                      <a:lnTo>
                        <a:pt x="2" y="432"/>
                      </a:lnTo>
                      <a:lnTo>
                        <a:pt x="6" y="422"/>
                      </a:lnTo>
                      <a:lnTo>
                        <a:pt x="13" y="412"/>
                      </a:lnTo>
                      <a:lnTo>
                        <a:pt x="21" y="402"/>
                      </a:lnTo>
                      <a:lnTo>
                        <a:pt x="29" y="394"/>
                      </a:lnTo>
                      <a:lnTo>
                        <a:pt x="38" y="387"/>
                      </a:lnTo>
                      <a:lnTo>
                        <a:pt x="47" y="382"/>
                      </a:lnTo>
                      <a:lnTo>
                        <a:pt x="47" y="382"/>
                      </a:lnTo>
                      <a:lnTo>
                        <a:pt x="53" y="379"/>
                      </a:lnTo>
                      <a:lnTo>
                        <a:pt x="59" y="377"/>
                      </a:lnTo>
                      <a:lnTo>
                        <a:pt x="65" y="376"/>
                      </a:lnTo>
                      <a:lnTo>
                        <a:pt x="72" y="374"/>
                      </a:lnTo>
                      <a:lnTo>
                        <a:pt x="72" y="374"/>
                      </a:lnTo>
                      <a:lnTo>
                        <a:pt x="83" y="376"/>
                      </a:lnTo>
                      <a:lnTo>
                        <a:pt x="95" y="378"/>
                      </a:lnTo>
                      <a:lnTo>
                        <a:pt x="106" y="382"/>
                      </a:lnTo>
                      <a:lnTo>
                        <a:pt x="120" y="387"/>
                      </a:lnTo>
                      <a:lnTo>
                        <a:pt x="120" y="387"/>
                      </a:lnTo>
                      <a:lnTo>
                        <a:pt x="131" y="392"/>
                      </a:lnTo>
                      <a:lnTo>
                        <a:pt x="142" y="399"/>
                      </a:lnTo>
                      <a:lnTo>
                        <a:pt x="164" y="413"/>
                      </a:lnTo>
                      <a:lnTo>
                        <a:pt x="164" y="413"/>
                      </a:lnTo>
                      <a:lnTo>
                        <a:pt x="191" y="429"/>
                      </a:lnTo>
                      <a:lnTo>
                        <a:pt x="205" y="436"/>
                      </a:lnTo>
                      <a:lnTo>
                        <a:pt x="219" y="443"/>
                      </a:lnTo>
                      <a:lnTo>
                        <a:pt x="219" y="443"/>
                      </a:lnTo>
                      <a:lnTo>
                        <a:pt x="228" y="447"/>
                      </a:lnTo>
                      <a:lnTo>
                        <a:pt x="237" y="451"/>
                      </a:lnTo>
                      <a:lnTo>
                        <a:pt x="255" y="461"/>
                      </a:lnTo>
                      <a:lnTo>
                        <a:pt x="255" y="461"/>
                      </a:lnTo>
                      <a:lnTo>
                        <a:pt x="275" y="472"/>
                      </a:lnTo>
                      <a:lnTo>
                        <a:pt x="275" y="472"/>
                      </a:lnTo>
                      <a:lnTo>
                        <a:pt x="283" y="478"/>
                      </a:lnTo>
                      <a:lnTo>
                        <a:pt x="292" y="485"/>
                      </a:lnTo>
                      <a:lnTo>
                        <a:pt x="292" y="485"/>
                      </a:lnTo>
                      <a:lnTo>
                        <a:pt x="305" y="494"/>
                      </a:lnTo>
                      <a:lnTo>
                        <a:pt x="308" y="497"/>
                      </a:lnTo>
                      <a:lnTo>
                        <a:pt x="312" y="494"/>
                      </a:lnTo>
                      <a:lnTo>
                        <a:pt x="312" y="494"/>
                      </a:lnTo>
                      <a:lnTo>
                        <a:pt x="393" y="412"/>
                      </a:lnTo>
                      <a:lnTo>
                        <a:pt x="474" y="328"/>
                      </a:lnTo>
                      <a:lnTo>
                        <a:pt x="474" y="328"/>
                      </a:lnTo>
                      <a:lnTo>
                        <a:pt x="550" y="249"/>
                      </a:lnTo>
                      <a:lnTo>
                        <a:pt x="628" y="171"/>
                      </a:lnTo>
                      <a:lnTo>
                        <a:pt x="631" y="168"/>
                      </a:lnTo>
                      <a:lnTo>
                        <a:pt x="629" y="164"/>
                      </a:lnTo>
                      <a:lnTo>
                        <a:pt x="629" y="164"/>
                      </a:lnTo>
                      <a:lnTo>
                        <a:pt x="623" y="151"/>
                      </a:lnTo>
                      <a:lnTo>
                        <a:pt x="618" y="137"/>
                      </a:lnTo>
                      <a:lnTo>
                        <a:pt x="615" y="122"/>
                      </a:lnTo>
                      <a:lnTo>
                        <a:pt x="614" y="108"/>
                      </a:lnTo>
                      <a:lnTo>
                        <a:pt x="615" y="92"/>
                      </a:lnTo>
                      <a:lnTo>
                        <a:pt x="619" y="78"/>
                      </a:lnTo>
                      <a:lnTo>
                        <a:pt x="624" y="64"/>
                      </a:lnTo>
                      <a:lnTo>
                        <a:pt x="630" y="50"/>
                      </a:lnTo>
                      <a:lnTo>
                        <a:pt x="630" y="50"/>
                      </a:lnTo>
                      <a:lnTo>
                        <a:pt x="638" y="39"/>
                      </a:lnTo>
                      <a:lnTo>
                        <a:pt x="646" y="28"/>
                      </a:lnTo>
                      <a:lnTo>
                        <a:pt x="656" y="20"/>
                      </a:lnTo>
                      <a:lnTo>
                        <a:pt x="667" y="13"/>
                      </a:lnTo>
                      <a:lnTo>
                        <a:pt x="679" y="7"/>
                      </a:lnTo>
                      <a:lnTo>
                        <a:pt x="690" y="3"/>
                      </a:lnTo>
                      <a:lnTo>
                        <a:pt x="703" y="1"/>
                      </a:lnTo>
                      <a:lnTo>
                        <a:pt x="716" y="0"/>
                      </a:lnTo>
                      <a:lnTo>
                        <a:pt x="716" y="0"/>
                      </a:lnTo>
                      <a:lnTo>
                        <a:pt x="725" y="1"/>
                      </a:lnTo>
                      <a:lnTo>
                        <a:pt x="734" y="2"/>
                      </a:lnTo>
                      <a:lnTo>
                        <a:pt x="734" y="2"/>
                      </a:lnTo>
                      <a:lnTo>
                        <a:pt x="745" y="4"/>
                      </a:lnTo>
                      <a:lnTo>
                        <a:pt x="754" y="6"/>
                      </a:lnTo>
                      <a:lnTo>
                        <a:pt x="763" y="9"/>
                      </a:lnTo>
                      <a:lnTo>
                        <a:pt x="773" y="13"/>
                      </a:lnTo>
                      <a:lnTo>
                        <a:pt x="789" y="21"/>
                      </a:lnTo>
                      <a:lnTo>
                        <a:pt x="806" y="33"/>
                      </a:lnTo>
                      <a:lnTo>
                        <a:pt x="820" y="44"/>
                      </a:lnTo>
                      <a:lnTo>
                        <a:pt x="834" y="57"/>
                      </a:lnTo>
                      <a:lnTo>
                        <a:pt x="863" y="85"/>
                      </a:lnTo>
                      <a:lnTo>
                        <a:pt x="865" y="87"/>
                      </a:lnTo>
                      <a:lnTo>
                        <a:pt x="865" y="87"/>
                      </a:lnTo>
                      <a:lnTo>
                        <a:pt x="903" y="125"/>
                      </a:lnTo>
                      <a:lnTo>
                        <a:pt x="939" y="163"/>
                      </a:lnTo>
                      <a:lnTo>
                        <a:pt x="939" y="163"/>
                      </a:lnTo>
                      <a:lnTo>
                        <a:pt x="976" y="201"/>
                      </a:lnTo>
                      <a:lnTo>
                        <a:pt x="1013" y="239"/>
                      </a:lnTo>
                      <a:lnTo>
                        <a:pt x="1020" y="246"/>
                      </a:lnTo>
                      <a:lnTo>
                        <a:pt x="1020" y="246"/>
                      </a:lnTo>
                      <a:lnTo>
                        <a:pt x="1053" y="279"/>
                      </a:lnTo>
                      <a:lnTo>
                        <a:pt x="1085" y="313"/>
                      </a:lnTo>
                      <a:lnTo>
                        <a:pt x="1117" y="348"/>
                      </a:lnTo>
                      <a:lnTo>
                        <a:pt x="1147" y="383"/>
                      </a:lnTo>
                      <a:lnTo>
                        <a:pt x="1155" y="391"/>
                      </a:lnTo>
                      <a:lnTo>
                        <a:pt x="1155" y="391"/>
                      </a:lnTo>
                      <a:lnTo>
                        <a:pt x="1174" y="417"/>
                      </a:lnTo>
                      <a:lnTo>
                        <a:pt x="1184" y="429"/>
                      </a:lnTo>
                      <a:lnTo>
                        <a:pt x="1192" y="443"/>
                      </a:lnTo>
                      <a:lnTo>
                        <a:pt x="1198" y="457"/>
                      </a:lnTo>
                      <a:lnTo>
                        <a:pt x="1202" y="472"/>
                      </a:lnTo>
                      <a:lnTo>
                        <a:pt x="1203" y="479"/>
                      </a:lnTo>
                      <a:lnTo>
                        <a:pt x="1204" y="487"/>
                      </a:lnTo>
                      <a:lnTo>
                        <a:pt x="1203" y="495"/>
                      </a:lnTo>
                      <a:lnTo>
                        <a:pt x="1203" y="504"/>
                      </a:lnTo>
                      <a:lnTo>
                        <a:pt x="1203" y="504"/>
                      </a:lnTo>
                      <a:lnTo>
                        <a:pt x="1201" y="514"/>
                      </a:lnTo>
                      <a:lnTo>
                        <a:pt x="1198" y="524"/>
                      </a:lnTo>
                      <a:lnTo>
                        <a:pt x="1195" y="535"/>
                      </a:lnTo>
                      <a:lnTo>
                        <a:pt x="1191" y="544"/>
                      </a:lnTo>
                      <a:lnTo>
                        <a:pt x="1186" y="552"/>
                      </a:lnTo>
                      <a:lnTo>
                        <a:pt x="1181" y="560"/>
                      </a:lnTo>
                      <a:lnTo>
                        <a:pt x="1174" y="569"/>
                      </a:lnTo>
                      <a:lnTo>
                        <a:pt x="1167" y="575"/>
                      </a:lnTo>
                      <a:lnTo>
                        <a:pt x="1160" y="581"/>
                      </a:lnTo>
                      <a:lnTo>
                        <a:pt x="1153" y="586"/>
                      </a:lnTo>
                      <a:lnTo>
                        <a:pt x="1144" y="591"/>
                      </a:lnTo>
                      <a:lnTo>
                        <a:pt x="1136" y="596"/>
                      </a:lnTo>
                      <a:lnTo>
                        <a:pt x="1127" y="599"/>
                      </a:lnTo>
                      <a:lnTo>
                        <a:pt x="1117" y="601"/>
                      </a:lnTo>
                      <a:lnTo>
                        <a:pt x="1108" y="602"/>
                      </a:lnTo>
                      <a:lnTo>
                        <a:pt x="1098" y="603"/>
                      </a:lnTo>
                      <a:lnTo>
                        <a:pt x="1098" y="603"/>
                      </a:lnTo>
                      <a:lnTo>
                        <a:pt x="1085" y="602"/>
                      </a:lnTo>
                      <a:lnTo>
                        <a:pt x="1073" y="600"/>
                      </a:lnTo>
                      <a:lnTo>
                        <a:pt x="1061" y="596"/>
                      </a:lnTo>
                      <a:lnTo>
                        <a:pt x="1048" y="591"/>
                      </a:lnTo>
                      <a:lnTo>
                        <a:pt x="1045" y="589"/>
                      </a:lnTo>
                      <a:lnTo>
                        <a:pt x="1042" y="592"/>
                      </a:lnTo>
                      <a:lnTo>
                        <a:pt x="1042" y="592"/>
                      </a:lnTo>
                      <a:lnTo>
                        <a:pt x="993" y="644"/>
                      </a:lnTo>
                      <a:lnTo>
                        <a:pt x="944" y="697"/>
                      </a:lnTo>
                      <a:lnTo>
                        <a:pt x="944" y="697"/>
                      </a:lnTo>
                      <a:lnTo>
                        <a:pt x="890" y="755"/>
                      </a:lnTo>
                      <a:lnTo>
                        <a:pt x="863" y="784"/>
                      </a:lnTo>
                      <a:lnTo>
                        <a:pt x="836" y="812"/>
                      </a:lnTo>
                      <a:lnTo>
                        <a:pt x="836" y="812"/>
                      </a:lnTo>
                      <a:lnTo>
                        <a:pt x="806" y="842"/>
                      </a:lnTo>
                      <a:lnTo>
                        <a:pt x="778" y="873"/>
                      </a:lnTo>
                      <a:lnTo>
                        <a:pt x="778" y="873"/>
                      </a:lnTo>
                      <a:lnTo>
                        <a:pt x="731" y="923"/>
                      </a:lnTo>
                      <a:lnTo>
                        <a:pt x="728" y="926"/>
                      </a:lnTo>
                      <a:lnTo>
                        <a:pt x="730" y="930"/>
                      </a:lnTo>
                      <a:lnTo>
                        <a:pt x="730" y="930"/>
                      </a:lnTo>
                      <a:lnTo>
                        <a:pt x="742" y="946"/>
                      </a:lnTo>
                      <a:lnTo>
                        <a:pt x="742" y="946"/>
                      </a:lnTo>
                      <a:lnTo>
                        <a:pt x="754" y="962"/>
                      </a:lnTo>
                      <a:lnTo>
                        <a:pt x="767" y="979"/>
                      </a:lnTo>
                      <a:lnTo>
                        <a:pt x="771" y="983"/>
                      </a:lnTo>
                      <a:lnTo>
                        <a:pt x="771" y="983"/>
                      </a:lnTo>
                      <a:lnTo>
                        <a:pt x="790" y="1004"/>
                      </a:lnTo>
                      <a:lnTo>
                        <a:pt x="798" y="1015"/>
                      </a:lnTo>
                      <a:lnTo>
                        <a:pt x="805" y="1026"/>
                      </a:lnTo>
                      <a:lnTo>
                        <a:pt x="805" y="1026"/>
                      </a:lnTo>
                      <a:lnTo>
                        <a:pt x="811" y="1041"/>
                      </a:lnTo>
                      <a:lnTo>
                        <a:pt x="817" y="1056"/>
                      </a:lnTo>
                      <a:lnTo>
                        <a:pt x="828" y="1087"/>
                      </a:lnTo>
                      <a:lnTo>
                        <a:pt x="828" y="1087"/>
                      </a:lnTo>
                      <a:lnTo>
                        <a:pt x="838" y="1114"/>
                      </a:lnTo>
                      <a:lnTo>
                        <a:pt x="848" y="1140"/>
                      </a:lnTo>
                      <a:lnTo>
                        <a:pt x="848" y="1140"/>
                      </a:lnTo>
                      <a:lnTo>
                        <a:pt x="851" y="1150"/>
                      </a:lnTo>
                      <a:lnTo>
                        <a:pt x="854" y="1160"/>
                      </a:lnTo>
                      <a:lnTo>
                        <a:pt x="855" y="1169"/>
                      </a:lnTo>
                      <a:lnTo>
                        <a:pt x="856" y="1178"/>
                      </a:lnTo>
                      <a:lnTo>
                        <a:pt x="855" y="1187"/>
                      </a:lnTo>
                      <a:lnTo>
                        <a:pt x="853" y="1197"/>
                      </a:lnTo>
                      <a:lnTo>
                        <a:pt x="850" y="1204"/>
                      </a:lnTo>
                      <a:lnTo>
                        <a:pt x="846" y="1212"/>
                      </a:lnTo>
                      <a:lnTo>
                        <a:pt x="846" y="1212"/>
                      </a:lnTo>
                      <a:lnTo>
                        <a:pt x="842" y="1217"/>
                      </a:lnTo>
                      <a:lnTo>
                        <a:pt x="837" y="1223"/>
                      </a:lnTo>
                      <a:lnTo>
                        <a:pt x="831" y="1227"/>
                      </a:lnTo>
                      <a:lnTo>
                        <a:pt x="826" y="1230"/>
                      </a:lnTo>
                      <a:lnTo>
                        <a:pt x="820" y="1233"/>
                      </a:lnTo>
                      <a:lnTo>
                        <a:pt x="813" y="1235"/>
                      </a:lnTo>
                      <a:lnTo>
                        <a:pt x="807" y="1236"/>
                      </a:lnTo>
                      <a:lnTo>
                        <a:pt x="799" y="1236"/>
                      </a:lnTo>
                      <a:lnTo>
                        <a:pt x="799" y="1236"/>
                      </a:lnTo>
                      <a:close/>
                      <a:moveTo>
                        <a:pt x="86" y="424"/>
                      </a:moveTo>
                      <a:lnTo>
                        <a:pt x="86" y="424"/>
                      </a:lnTo>
                      <a:lnTo>
                        <a:pt x="76" y="424"/>
                      </a:lnTo>
                      <a:lnTo>
                        <a:pt x="65" y="427"/>
                      </a:lnTo>
                      <a:lnTo>
                        <a:pt x="60" y="429"/>
                      </a:lnTo>
                      <a:lnTo>
                        <a:pt x="55" y="431"/>
                      </a:lnTo>
                      <a:lnTo>
                        <a:pt x="50" y="434"/>
                      </a:lnTo>
                      <a:lnTo>
                        <a:pt x="47" y="439"/>
                      </a:lnTo>
                      <a:lnTo>
                        <a:pt x="47" y="439"/>
                      </a:lnTo>
                      <a:lnTo>
                        <a:pt x="46" y="442"/>
                      </a:lnTo>
                      <a:lnTo>
                        <a:pt x="45" y="446"/>
                      </a:lnTo>
                      <a:lnTo>
                        <a:pt x="46" y="449"/>
                      </a:lnTo>
                      <a:lnTo>
                        <a:pt x="48" y="453"/>
                      </a:lnTo>
                      <a:lnTo>
                        <a:pt x="48" y="453"/>
                      </a:lnTo>
                      <a:lnTo>
                        <a:pt x="60" y="471"/>
                      </a:lnTo>
                      <a:lnTo>
                        <a:pt x="73" y="487"/>
                      </a:lnTo>
                      <a:lnTo>
                        <a:pt x="88" y="503"/>
                      </a:lnTo>
                      <a:lnTo>
                        <a:pt x="104" y="519"/>
                      </a:lnTo>
                      <a:lnTo>
                        <a:pt x="104" y="519"/>
                      </a:lnTo>
                      <a:lnTo>
                        <a:pt x="129" y="542"/>
                      </a:lnTo>
                      <a:lnTo>
                        <a:pt x="153" y="566"/>
                      </a:lnTo>
                      <a:lnTo>
                        <a:pt x="200" y="613"/>
                      </a:lnTo>
                      <a:lnTo>
                        <a:pt x="247" y="662"/>
                      </a:lnTo>
                      <a:lnTo>
                        <a:pt x="291" y="710"/>
                      </a:lnTo>
                      <a:lnTo>
                        <a:pt x="291" y="710"/>
                      </a:lnTo>
                      <a:lnTo>
                        <a:pt x="349" y="772"/>
                      </a:lnTo>
                      <a:lnTo>
                        <a:pt x="407" y="833"/>
                      </a:lnTo>
                      <a:lnTo>
                        <a:pt x="407" y="833"/>
                      </a:lnTo>
                      <a:lnTo>
                        <a:pt x="443" y="870"/>
                      </a:lnTo>
                      <a:lnTo>
                        <a:pt x="478" y="907"/>
                      </a:lnTo>
                      <a:lnTo>
                        <a:pt x="478" y="907"/>
                      </a:lnTo>
                      <a:lnTo>
                        <a:pt x="518" y="950"/>
                      </a:lnTo>
                      <a:lnTo>
                        <a:pt x="560" y="992"/>
                      </a:lnTo>
                      <a:lnTo>
                        <a:pt x="560" y="992"/>
                      </a:lnTo>
                      <a:lnTo>
                        <a:pt x="595" y="1027"/>
                      </a:lnTo>
                      <a:lnTo>
                        <a:pt x="631" y="1060"/>
                      </a:lnTo>
                      <a:lnTo>
                        <a:pt x="631" y="1060"/>
                      </a:lnTo>
                      <a:lnTo>
                        <a:pt x="666" y="1093"/>
                      </a:lnTo>
                      <a:lnTo>
                        <a:pt x="701" y="1128"/>
                      </a:lnTo>
                      <a:lnTo>
                        <a:pt x="701" y="1128"/>
                      </a:lnTo>
                      <a:lnTo>
                        <a:pt x="717" y="1143"/>
                      </a:lnTo>
                      <a:lnTo>
                        <a:pt x="736" y="1161"/>
                      </a:lnTo>
                      <a:lnTo>
                        <a:pt x="748" y="1169"/>
                      </a:lnTo>
                      <a:lnTo>
                        <a:pt x="758" y="1176"/>
                      </a:lnTo>
                      <a:lnTo>
                        <a:pt x="769" y="1182"/>
                      </a:lnTo>
                      <a:lnTo>
                        <a:pt x="780" y="1186"/>
                      </a:lnTo>
                      <a:lnTo>
                        <a:pt x="780" y="1186"/>
                      </a:lnTo>
                      <a:lnTo>
                        <a:pt x="786" y="1187"/>
                      </a:lnTo>
                      <a:lnTo>
                        <a:pt x="791" y="1188"/>
                      </a:lnTo>
                      <a:lnTo>
                        <a:pt x="791" y="1188"/>
                      </a:lnTo>
                      <a:lnTo>
                        <a:pt x="796" y="1187"/>
                      </a:lnTo>
                      <a:lnTo>
                        <a:pt x="800" y="1186"/>
                      </a:lnTo>
                      <a:lnTo>
                        <a:pt x="802" y="1183"/>
                      </a:lnTo>
                      <a:lnTo>
                        <a:pt x="805" y="1181"/>
                      </a:lnTo>
                      <a:lnTo>
                        <a:pt x="805" y="1181"/>
                      </a:lnTo>
                      <a:lnTo>
                        <a:pt x="807" y="1177"/>
                      </a:lnTo>
                      <a:lnTo>
                        <a:pt x="808" y="1172"/>
                      </a:lnTo>
                      <a:lnTo>
                        <a:pt x="808" y="1166"/>
                      </a:lnTo>
                      <a:lnTo>
                        <a:pt x="807" y="1160"/>
                      </a:lnTo>
                      <a:lnTo>
                        <a:pt x="801" y="1145"/>
                      </a:lnTo>
                      <a:lnTo>
                        <a:pt x="795" y="1129"/>
                      </a:lnTo>
                      <a:lnTo>
                        <a:pt x="795" y="1129"/>
                      </a:lnTo>
                      <a:lnTo>
                        <a:pt x="791" y="1118"/>
                      </a:lnTo>
                      <a:lnTo>
                        <a:pt x="791" y="1118"/>
                      </a:lnTo>
                      <a:lnTo>
                        <a:pt x="783" y="1097"/>
                      </a:lnTo>
                      <a:lnTo>
                        <a:pt x="774" y="1076"/>
                      </a:lnTo>
                      <a:lnTo>
                        <a:pt x="763" y="1055"/>
                      </a:lnTo>
                      <a:lnTo>
                        <a:pt x="752" y="1036"/>
                      </a:lnTo>
                      <a:lnTo>
                        <a:pt x="738" y="1016"/>
                      </a:lnTo>
                      <a:lnTo>
                        <a:pt x="725" y="996"/>
                      </a:lnTo>
                      <a:lnTo>
                        <a:pt x="709" y="977"/>
                      </a:lnTo>
                      <a:lnTo>
                        <a:pt x="694" y="956"/>
                      </a:lnTo>
                      <a:lnTo>
                        <a:pt x="694" y="956"/>
                      </a:lnTo>
                      <a:lnTo>
                        <a:pt x="691" y="951"/>
                      </a:lnTo>
                      <a:lnTo>
                        <a:pt x="689" y="946"/>
                      </a:lnTo>
                      <a:lnTo>
                        <a:pt x="688" y="940"/>
                      </a:lnTo>
                      <a:lnTo>
                        <a:pt x="689" y="934"/>
                      </a:lnTo>
                      <a:lnTo>
                        <a:pt x="690" y="931"/>
                      </a:lnTo>
                      <a:lnTo>
                        <a:pt x="688" y="929"/>
                      </a:lnTo>
                      <a:lnTo>
                        <a:pt x="688" y="929"/>
                      </a:lnTo>
                      <a:lnTo>
                        <a:pt x="685" y="923"/>
                      </a:lnTo>
                      <a:lnTo>
                        <a:pt x="684" y="919"/>
                      </a:lnTo>
                      <a:lnTo>
                        <a:pt x="684" y="916"/>
                      </a:lnTo>
                      <a:lnTo>
                        <a:pt x="684" y="912"/>
                      </a:lnTo>
                      <a:lnTo>
                        <a:pt x="685" y="907"/>
                      </a:lnTo>
                      <a:lnTo>
                        <a:pt x="687" y="904"/>
                      </a:lnTo>
                      <a:lnTo>
                        <a:pt x="690" y="900"/>
                      </a:lnTo>
                      <a:lnTo>
                        <a:pt x="690" y="900"/>
                      </a:lnTo>
                      <a:lnTo>
                        <a:pt x="721" y="867"/>
                      </a:lnTo>
                      <a:lnTo>
                        <a:pt x="752" y="835"/>
                      </a:lnTo>
                      <a:lnTo>
                        <a:pt x="752" y="835"/>
                      </a:lnTo>
                      <a:lnTo>
                        <a:pt x="783" y="801"/>
                      </a:lnTo>
                      <a:lnTo>
                        <a:pt x="816" y="768"/>
                      </a:lnTo>
                      <a:lnTo>
                        <a:pt x="816" y="768"/>
                      </a:lnTo>
                      <a:lnTo>
                        <a:pt x="842" y="741"/>
                      </a:lnTo>
                      <a:lnTo>
                        <a:pt x="868" y="713"/>
                      </a:lnTo>
                      <a:lnTo>
                        <a:pt x="918" y="659"/>
                      </a:lnTo>
                      <a:lnTo>
                        <a:pt x="918" y="659"/>
                      </a:lnTo>
                      <a:lnTo>
                        <a:pt x="963" y="610"/>
                      </a:lnTo>
                      <a:lnTo>
                        <a:pt x="1008" y="562"/>
                      </a:lnTo>
                      <a:lnTo>
                        <a:pt x="1010" y="560"/>
                      </a:lnTo>
                      <a:lnTo>
                        <a:pt x="1010" y="557"/>
                      </a:lnTo>
                      <a:lnTo>
                        <a:pt x="1010" y="557"/>
                      </a:lnTo>
                      <a:lnTo>
                        <a:pt x="1010" y="554"/>
                      </a:lnTo>
                      <a:lnTo>
                        <a:pt x="1011" y="550"/>
                      </a:lnTo>
                      <a:lnTo>
                        <a:pt x="1013" y="546"/>
                      </a:lnTo>
                      <a:lnTo>
                        <a:pt x="1016" y="543"/>
                      </a:lnTo>
                      <a:lnTo>
                        <a:pt x="1016" y="543"/>
                      </a:lnTo>
                      <a:lnTo>
                        <a:pt x="1020" y="539"/>
                      </a:lnTo>
                      <a:lnTo>
                        <a:pt x="1025" y="536"/>
                      </a:lnTo>
                      <a:lnTo>
                        <a:pt x="1030" y="535"/>
                      </a:lnTo>
                      <a:lnTo>
                        <a:pt x="1035" y="534"/>
                      </a:lnTo>
                      <a:lnTo>
                        <a:pt x="1035" y="534"/>
                      </a:lnTo>
                      <a:lnTo>
                        <a:pt x="1039" y="535"/>
                      </a:lnTo>
                      <a:lnTo>
                        <a:pt x="1043" y="536"/>
                      </a:lnTo>
                      <a:lnTo>
                        <a:pt x="1046" y="537"/>
                      </a:lnTo>
                      <a:lnTo>
                        <a:pt x="1050" y="540"/>
                      </a:lnTo>
                      <a:lnTo>
                        <a:pt x="1050" y="540"/>
                      </a:lnTo>
                      <a:lnTo>
                        <a:pt x="1061" y="547"/>
                      </a:lnTo>
                      <a:lnTo>
                        <a:pt x="1074" y="554"/>
                      </a:lnTo>
                      <a:lnTo>
                        <a:pt x="1081" y="556"/>
                      </a:lnTo>
                      <a:lnTo>
                        <a:pt x="1089" y="558"/>
                      </a:lnTo>
                      <a:lnTo>
                        <a:pt x="1096" y="559"/>
                      </a:lnTo>
                      <a:lnTo>
                        <a:pt x="1103" y="560"/>
                      </a:lnTo>
                      <a:lnTo>
                        <a:pt x="1103" y="560"/>
                      </a:lnTo>
                      <a:lnTo>
                        <a:pt x="1110" y="559"/>
                      </a:lnTo>
                      <a:lnTo>
                        <a:pt x="1117" y="558"/>
                      </a:lnTo>
                      <a:lnTo>
                        <a:pt x="1117" y="558"/>
                      </a:lnTo>
                      <a:lnTo>
                        <a:pt x="1123" y="555"/>
                      </a:lnTo>
                      <a:lnTo>
                        <a:pt x="1128" y="551"/>
                      </a:lnTo>
                      <a:lnTo>
                        <a:pt x="1136" y="542"/>
                      </a:lnTo>
                      <a:lnTo>
                        <a:pt x="1136" y="542"/>
                      </a:lnTo>
                      <a:lnTo>
                        <a:pt x="1143" y="535"/>
                      </a:lnTo>
                      <a:lnTo>
                        <a:pt x="1143" y="535"/>
                      </a:lnTo>
                      <a:lnTo>
                        <a:pt x="1150" y="529"/>
                      </a:lnTo>
                      <a:lnTo>
                        <a:pt x="1154" y="523"/>
                      </a:lnTo>
                      <a:lnTo>
                        <a:pt x="1157" y="517"/>
                      </a:lnTo>
                      <a:lnTo>
                        <a:pt x="1159" y="511"/>
                      </a:lnTo>
                      <a:lnTo>
                        <a:pt x="1160" y="505"/>
                      </a:lnTo>
                      <a:lnTo>
                        <a:pt x="1160" y="498"/>
                      </a:lnTo>
                      <a:lnTo>
                        <a:pt x="1160" y="492"/>
                      </a:lnTo>
                      <a:lnTo>
                        <a:pt x="1158" y="486"/>
                      </a:lnTo>
                      <a:lnTo>
                        <a:pt x="1154" y="474"/>
                      </a:lnTo>
                      <a:lnTo>
                        <a:pt x="1147" y="462"/>
                      </a:lnTo>
                      <a:lnTo>
                        <a:pt x="1141" y="451"/>
                      </a:lnTo>
                      <a:lnTo>
                        <a:pt x="1134" y="441"/>
                      </a:lnTo>
                      <a:lnTo>
                        <a:pt x="1130" y="434"/>
                      </a:lnTo>
                      <a:lnTo>
                        <a:pt x="1130" y="434"/>
                      </a:lnTo>
                      <a:lnTo>
                        <a:pt x="1122" y="422"/>
                      </a:lnTo>
                      <a:lnTo>
                        <a:pt x="1111" y="411"/>
                      </a:lnTo>
                      <a:lnTo>
                        <a:pt x="1091" y="389"/>
                      </a:lnTo>
                      <a:lnTo>
                        <a:pt x="1091" y="389"/>
                      </a:lnTo>
                      <a:lnTo>
                        <a:pt x="1076" y="373"/>
                      </a:lnTo>
                      <a:lnTo>
                        <a:pt x="1063" y="357"/>
                      </a:lnTo>
                      <a:lnTo>
                        <a:pt x="1063" y="357"/>
                      </a:lnTo>
                      <a:lnTo>
                        <a:pt x="1046" y="338"/>
                      </a:lnTo>
                      <a:lnTo>
                        <a:pt x="1030" y="321"/>
                      </a:lnTo>
                      <a:lnTo>
                        <a:pt x="996" y="286"/>
                      </a:lnTo>
                      <a:lnTo>
                        <a:pt x="996" y="286"/>
                      </a:lnTo>
                      <a:lnTo>
                        <a:pt x="981" y="271"/>
                      </a:lnTo>
                      <a:lnTo>
                        <a:pt x="981" y="271"/>
                      </a:lnTo>
                      <a:lnTo>
                        <a:pt x="941" y="230"/>
                      </a:lnTo>
                      <a:lnTo>
                        <a:pt x="902" y="190"/>
                      </a:lnTo>
                      <a:lnTo>
                        <a:pt x="902" y="190"/>
                      </a:lnTo>
                      <a:lnTo>
                        <a:pt x="862" y="148"/>
                      </a:lnTo>
                      <a:lnTo>
                        <a:pt x="822" y="108"/>
                      </a:lnTo>
                      <a:lnTo>
                        <a:pt x="816" y="102"/>
                      </a:lnTo>
                      <a:lnTo>
                        <a:pt x="816" y="102"/>
                      </a:lnTo>
                      <a:lnTo>
                        <a:pt x="799" y="85"/>
                      </a:lnTo>
                      <a:lnTo>
                        <a:pt x="789" y="76"/>
                      </a:lnTo>
                      <a:lnTo>
                        <a:pt x="780" y="69"/>
                      </a:lnTo>
                      <a:lnTo>
                        <a:pt x="769" y="62"/>
                      </a:lnTo>
                      <a:lnTo>
                        <a:pt x="758" y="55"/>
                      </a:lnTo>
                      <a:lnTo>
                        <a:pt x="747" y="50"/>
                      </a:lnTo>
                      <a:lnTo>
                        <a:pt x="734" y="47"/>
                      </a:lnTo>
                      <a:lnTo>
                        <a:pt x="734" y="47"/>
                      </a:lnTo>
                      <a:lnTo>
                        <a:pt x="724" y="46"/>
                      </a:lnTo>
                      <a:lnTo>
                        <a:pt x="724" y="46"/>
                      </a:lnTo>
                      <a:lnTo>
                        <a:pt x="714" y="47"/>
                      </a:lnTo>
                      <a:lnTo>
                        <a:pt x="704" y="49"/>
                      </a:lnTo>
                      <a:lnTo>
                        <a:pt x="696" y="52"/>
                      </a:lnTo>
                      <a:lnTo>
                        <a:pt x="688" y="57"/>
                      </a:lnTo>
                      <a:lnTo>
                        <a:pt x="680" y="63"/>
                      </a:lnTo>
                      <a:lnTo>
                        <a:pt x="673" y="70"/>
                      </a:lnTo>
                      <a:lnTo>
                        <a:pt x="667" y="77"/>
                      </a:lnTo>
                      <a:lnTo>
                        <a:pt x="663" y="85"/>
                      </a:lnTo>
                      <a:lnTo>
                        <a:pt x="663" y="85"/>
                      </a:lnTo>
                      <a:lnTo>
                        <a:pt x="660" y="94"/>
                      </a:lnTo>
                      <a:lnTo>
                        <a:pt x="658" y="102"/>
                      </a:lnTo>
                      <a:lnTo>
                        <a:pt x="658" y="111"/>
                      </a:lnTo>
                      <a:lnTo>
                        <a:pt x="659" y="119"/>
                      </a:lnTo>
                      <a:lnTo>
                        <a:pt x="661" y="128"/>
                      </a:lnTo>
                      <a:lnTo>
                        <a:pt x="664" y="135"/>
                      </a:lnTo>
                      <a:lnTo>
                        <a:pt x="668" y="143"/>
                      </a:lnTo>
                      <a:lnTo>
                        <a:pt x="673" y="150"/>
                      </a:lnTo>
                      <a:lnTo>
                        <a:pt x="673" y="150"/>
                      </a:lnTo>
                      <a:lnTo>
                        <a:pt x="677" y="154"/>
                      </a:lnTo>
                      <a:lnTo>
                        <a:pt x="679" y="159"/>
                      </a:lnTo>
                      <a:lnTo>
                        <a:pt x="680" y="164"/>
                      </a:lnTo>
                      <a:lnTo>
                        <a:pt x="680" y="167"/>
                      </a:lnTo>
                      <a:lnTo>
                        <a:pt x="679" y="174"/>
                      </a:lnTo>
                      <a:lnTo>
                        <a:pt x="675" y="178"/>
                      </a:lnTo>
                      <a:lnTo>
                        <a:pt x="675" y="179"/>
                      </a:lnTo>
                      <a:lnTo>
                        <a:pt x="675" y="181"/>
                      </a:lnTo>
                      <a:lnTo>
                        <a:pt x="675" y="181"/>
                      </a:lnTo>
                      <a:lnTo>
                        <a:pt x="674" y="184"/>
                      </a:lnTo>
                      <a:lnTo>
                        <a:pt x="673" y="189"/>
                      </a:lnTo>
                      <a:lnTo>
                        <a:pt x="671" y="192"/>
                      </a:lnTo>
                      <a:lnTo>
                        <a:pt x="668" y="195"/>
                      </a:lnTo>
                      <a:lnTo>
                        <a:pt x="668" y="195"/>
                      </a:lnTo>
                      <a:lnTo>
                        <a:pt x="587" y="277"/>
                      </a:lnTo>
                      <a:lnTo>
                        <a:pt x="506" y="361"/>
                      </a:lnTo>
                      <a:lnTo>
                        <a:pt x="506" y="361"/>
                      </a:lnTo>
                      <a:lnTo>
                        <a:pt x="425" y="444"/>
                      </a:lnTo>
                      <a:lnTo>
                        <a:pt x="343" y="526"/>
                      </a:lnTo>
                      <a:lnTo>
                        <a:pt x="343" y="526"/>
                      </a:lnTo>
                      <a:lnTo>
                        <a:pt x="340" y="529"/>
                      </a:lnTo>
                      <a:lnTo>
                        <a:pt x="337" y="531"/>
                      </a:lnTo>
                      <a:lnTo>
                        <a:pt x="332" y="533"/>
                      </a:lnTo>
                      <a:lnTo>
                        <a:pt x="328" y="534"/>
                      </a:lnTo>
                      <a:lnTo>
                        <a:pt x="328" y="534"/>
                      </a:lnTo>
                      <a:lnTo>
                        <a:pt x="324" y="533"/>
                      </a:lnTo>
                      <a:lnTo>
                        <a:pt x="321" y="533"/>
                      </a:lnTo>
                      <a:lnTo>
                        <a:pt x="319" y="535"/>
                      </a:lnTo>
                      <a:lnTo>
                        <a:pt x="319" y="535"/>
                      </a:lnTo>
                      <a:lnTo>
                        <a:pt x="315" y="538"/>
                      </a:lnTo>
                      <a:lnTo>
                        <a:pt x="311" y="540"/>
                      </a:lnTo>
                      <a:lnTo>
                        <a:pt x="306" y="542"/>
                      </a:lnTo>
                      <a:lnTo>
                        <a:pt x="301" y="542"/>
                      </a:lnTo>
                      <a:lnTo>
                        <a:pt x="301" y="542"/>
                      </a:lnTo>
                      <a:lnTo>
                        <a:pt x="296" y="542"/>
                      </a:lnTo>
                      <a:lnTo>
                        <a:pt x="292" y="540"/>
                      </a:lnTo>
                      <a:lnTo>
                        <a:pt x="292" y="540"/>
                      </a:lnTo>
                      <a:lnTo>
                        <a:pt x="282" y="536"/>
                      </a:lnTo>
                      <a:lnTo>
                        <a:pt x="273" y="529"/>
                      </a:lnTo>
                      <a:lnTo>
                        <a:pt x="253" y="515"/>
                      </a:lnTo>
                      <a:lnTo>
                        <a:pt x="253" y="515"/>
                      </a:lnTo>
                      <a:lnTo>
                        <a:pt x="235" y="502"/>
                      </a:lnTo>
                      <a:lnTo>
                        <a:pt x="225" y="495"/>
                      </a:lnTo>
                      <a:lnTo>
                        <a:pt x="215" y="490"/>
                      </a:lnTo>
                      <a:lnTo>
                        <a:pt x="215" y="490"/>
                      </a:lnTo>
                      <a:lnTo>
                        <a:pt x="199" y="484"/>
                      </a:lnTo>
                      <a:lnTo>
                        <a:pt x="199" y="484"/>
                      </a:lnTo>
                      <a:lnTo>
                        <a:pt x="185" y="478"/>
                      </a:lnTo>
                      <a:lnTo>
                        <a:pt x="178" y="474"/>
                      </a:lnTo>
                      <a:lnTo>
                        <a:pt x="170" y="470"/>
                      </a:lnTo>
                      <a:lnTo>
                        <a:pt x="170" y="470"/>
                      </a:lnTo>
                      <a:lnTo>
                        <a:pt x="161" y="462"/>
                      </a:lnTo>
                      <a:lnTo>
                        <a:pt x="161" y="462"/>
                      </a:lnTo>
                      <a:lnTo>
                        <a:pt x="148" y="451"/>
                      </a:lnTo>
                      <a:lnTo>
                        <a:pt x="139" y="446"/>
                      </a:lnTo>
                      <a:lnTo>
                        <a:pt x="132" y="442"/>
                      </a:lnTo>
                      <a:lnTo>
                        <a:pt x="132" y="442"/>
                      </a:lnTo>
                      <a:lnTo>
                        <a:pt x="116" y="434"/>
                      </a:lnTo>
                      <a:lnTo>
                        <a:pt x="116" y="434"/>
                      </a:lnTo>
                      <a:lnTo>
                        <a:pt x="104" y="429"/>
                      </a:lnTo>
                      <a:lnTo>
                        <a:pt x="92" y="424"/>
                      </a:lnTo>
                      <a:lnTo>
                        <a:pt x="92" y="424"/>
                      </a:lnTo>
                      <a:lnTo>
                        <a:pt x="86" y="424"/>
                      </a:lnTo>
                      <a:lnTo>
                        <a:pt x="86" y="42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738"/>
                <p:cNvSpPr/>
                <p:nvPr/>
              </p:nvSpPr>
              <p:spPr bwMode="auto">
                <a:xfrm>
                  <a:off x="5268913" y="4529138"/>
                  <a:ext cx="252413" cy="261938"/>
                </a:xfrm>
                <a:custGeom>
                  <a:avLst/>
                  <a:gdLst/>
                  <a:ahLst/>
                  <a:cxnLst>
                    <a:cxn ang="0">
                      <a:pos x="74" y="493"/>
                    </a:cxn>
                    <a:cxn ang="0">
                      <a:pos x="47" y="485"/>
                    </a:cxn>
                    <a:cxn ang="0">
                      <a:pos x="23" y="469"/>
                    </a:cxn>
                    <a:cxn ang="0">
                      <a:pos x="11" y="456"/>
                    </a:cxn>
                    <a:cxn ang="0">
                      <a:pos x="8" y="448"/>
                    </a:cxn>
                    <a:cxn ang="0">
                      <a:pos x="2" y="430"/>
                    </a:cxn>
                    <a:cxn ang="0">
                      <a:pos x="0" y="399"/>
                    </a:cxn>
                    <a:cxn ang="0">
                      <a:pos x="9" y="366"/>
                    </a:cxn>
                    <a:cxn ang="0">
                      <a:pos x="27" y="331"/>
                    </a:cxn>
                    <a:cxn ang="0">
                      <a:pos x="56" y="292"/>
                    </a:cxn>
                    <a:cxn ang="0">
                      <a:pos x="79" y="267"/>
                    </a:cxn>
                    <a:cxn ang="0">
                      <a:pos x="105" y="233"/>
                    </a:cxn>
                    <a:cxn ang="0">
                      <a:pos x="125" y="208"/>
                    </a:cxn>
                    <a:cxn ang="0">
                      <a:pos x="164" y="167"/>
                    </a:cxn>
                    <a:cxn ang="0">
                      <a:pos x="325" y="7"/>
                    </a:cxn>
                    <a:cxn ang="0">
                      <a:pos x="333" y="2"/>
                    </a:cxn>
                    <a:cxn ang="0">
                      <a:pos x="341" y="0"/>
                    </a:cxn>
                    <a:cxn ang="0">
                      <a:pos x="358" y="9"/>
                    </a:cxn>
                    <a:cxn ang="0">
                      <a:pos x="364" y="21"/>
                    </a:cxn>
                    <a:cxn ang="0">
                      <a:pos x="362" y="32"/>
                    </a:cxn>
                    <a:cxn ang="0">
                      <a:pos x="357" y="39"/>
                    </a:cxn>
                    <a:cxn ang="0">
                      <a:pos x="293" y="101"/>
                    </a:cxn>
                    <a:cxn ang="0">
                      <a:pos x="193" y="199"/>
                    </a:cxn>
                    <a:cxn ang="0">
                      <a:pos x="140" y="263"/>
                    </a:cxn>
                    <a:cxn ang="0">
                      <a:pos x="113" y="300"/>
                    </a:cxn>
                    <a:cxn ang="0">
                      <a:pos x="76" y="339"/>
                    </a:cxn>
                    <a:cxn ang="0">
                      <a:pos x="57" y="367"/>
                    </a:cxn>
                    <a:cxn ang="0">
                      <a:pos x="45" y="405"/>
                    </a:cxn>
                    <a:cxn ang="0">
                      <a:pos x="47" y="426"/>
                    </a:cxn>
                    <a:cxn ang="0">
                      <a:pos x="50" y="429"/>
                    </a:cxn>
                    <a:cxn ang="0">
                      <a:pos x="55" y="436"/>
                    </a:cxn>
                    <a:cxn ang="0">
                      <a:pos x="71" y="445"/>
                    </a:cxn>
                    <a:cxn ang="0">
                      <a:pos x="89" y="448"/>
                    </a:cxn>
                    <a:cxn ang="0">
                      <a:pos x="116" y="442"/>
                    </a:cxn>
                    <a:cxn ang="0">
                      <a:pos x="144" y="426"/>
                    </a:cxn>
                    <a:cxn ang="0">
                      <a:pos x="196" y="377"/>
                    </a:cxn>
                    <a:cxn ang="0">
                      <a:pos x="242" y="324"/>
                    </a:cxn>
                    <a:cxn ang="0">
                      <a:pos x="294" y="271"/>
                    </a:cxn>
                    <a:cxn ang="0">
                      <a:pos x="371" y="194"/>
                    </a:cxn>
                    <a:cxn ang="0">
                      <a:pos x="442" y="114"/>
                    </a:cxn>
                    <a:cxn ang="0">
                      <a:pos x="448" y="107"/>
                    </a:cxn>
                    <a:cxn ang="0">
                      <a:pos x="456" y="106"/>
                    </a:cxn>
                    <a:cxn ang="0">
                      <a:pos x="472" y="115"/>
                    </a:cxn>
                    <a:cxn ang="0">
                      <a:pos x="478" y="125"/>
                    </a:cxn>
                    <a:cxn ang="0">
                      <a:pos x="478" y="138"/>
                    </a:cxn>
                    <a:cxn ang="0">
                      <a:pos x="473" y="147"/>
                    </a:cxn>
                    <a:cxn ang="0">
                      <a:pos x="408" y="220"/>
                    </a:cxn>
                    <a:cxn ang="0">
                      <a:pos x="340" y="289"/>
                    </a:cxn>
                    <a:cxn ang="0">
                      <a:pos x="223" y="410"/>
                    </a:cxn>
                    <a:cxn ang="0">
                      <a:pos x="189" y="445"/>
                    </a:cxn>
                    <a:cxn ang="0">
                      <a:pos x="135" y="480"/>
                    </a:cxn>
                    <a:cxn ang="0">
                      <a:pos x="100" y="492"/>
                    </a:cxn>
                    <a:cxn ang="0">
                      <a:pos x="84" y="493"/>
                    </a:cxn>
                  </a:cxnLst>
                  <a:rect l="0" t="0" r="r" b="b"/>
                  <a:pathLst>
                    <a:path w="479" h="493">
                      <a:moveTo>
                        <a:pt x="84" y="493"/>
                      </a:moveTo>
                      <a:lnTo>
                        <a:pt x="84" y="493"/>
                      </a:lnTo>
                      <a:lnTo>
                        <a:pt x="74" y="493"/>
                      </a:lnTo>
                      <a:lnTo>
                        <a:pt x="65" y="491"/>
                      </a:lnTo>
                      <a:lnTo>
                        <a:pt x="56" y="489"/>
                      </a:lnTo>
                      <a:lnTo>
                        <a:pt x="47" y="485"/>
                      </a:lnTo>
                      <a:lnTo>
                        <a:pt x="39" y="480"/>
                      </a:lnTo>
                      <a:lnTo>
                        <a:pt x="31" y="475"/>
                      </a:lnTo>
                      <a:lnTo>
                        <a:pt x="23" y="469"/>
                      </a:lnTo>
                      <a:lnTo>
                        <a:pt x="14" y="462"/>
                      </a:lnTo>
                      <a:lnTo>
                        <a:pt x="14" y="462"/>
                      </a:lnTo>
                      <a:lnTo>
                        <a:pt x="11" y="456"/>
                      </a:lnTo>
                      <a:lnTo>
                        <a:pt x="8" y="449"/>
                      </a:lnTo>
                      <a:lnTo>
                        <a:pt x="8" y="449"/>
                      </a:lnTo>
                      <a:lnTo>
                        <a:pt x="8" y="448"/>
                      </a:lnTo>
                      <a:lnTo>
                        <a:pt x="8" y="448"/>
                      </a:lnTo>
                      <a:lnTo>
                        <a:pt x="4" y="439"/>
                      </a:lnTo>
                      <a:lnTo>
                        <a:pt x="2" y="430"/>
                      </a:lnTo>
                      <a:lnTo>
                        <a:pt x="0" y="419"/>
                      </a:lnTo>
                      <a:lnTo>
                        <a:pt x="0" y="409"/>
                      </a:lnTo>
                      <a:lnTo>
                        <a:pt x="0" y="399"/>
                      </a:lnTo>
                      <a:lnTo>
                        <a:pt x="2" y="388"/>
                      </a:lnTo>
                      <a:lnTo>
                        <a:pt x="5" y="377"/>
                      </a:lnTo>
                      <a:lnTo>
                        <a:pt x="9" y="366"/>
                      </a:lnTo>
                      <a:lnTo>
                        <a:pt x="13" y="354"/>
                      </a:lnTo>
                      <a:lnTo>
                        <a:pt x="20" y="342"/>
                      </a:lnTo>
                      <a:lnTo>
                        <a:pt x="27" y="331"/>
                      </a:lnTo>
                      <a:lnTo>
                        <a:pt x="35" y="318"/>
                      </a:lnTo>
                      <a:lnTo>
                        <a:pt x="44" y="306"/>
                      </a:lnTo>
                      <a:lnTo>
                        <a:pt x="56" y="292"/>
                      </a:lnTo>
                      <a:lnTo>
                        <a:pt x="67" y="280"/>
                      </a:lnTo>
                      <a:lnTo>
                        <a:pt x="79" y="267"/>
                      </a:lnTo>
                      <a:lnTo>
                        <a:pt x="79" y="267"/>
                      </a:lnTo>
                      <a:lnTo>
                        <a:pt x="87" y="258"/>
                      </a:lnTo>
                      <a:lnTo>
                        <a:pt x="94" y="250"/>
                      </a:lnTo>
                      <a:lnTo>
                        <a:pt x="105" y="233"/>
                      </a:lnTo>
                      <a:lnTo>
                        <a:pt x="105" y="233"/>
                      </a:lnTo>
                      <a:lnTo>
                        <a:pt x="115" y="220"/>
                      </a:lnTo>
                      <a:lnTo>
                        <a:pt x="125" y="208"/>
                      </a:lnTo>
                      <a:lnTo>
                        <a:pt x="125" y="208"/>
                      </a:lnTo>
                      <a:lnTo>
                        <a:pt x="144" y="187"/>
                      </a:lnTo>
                      <a:lnTo>
                        <a:pt x="164" y="167"/>
                      </a:lnTo>
                      <a:lnTo>
                        <a:pt x="164" y="167"/>
                      </a:lnTo>
                      <a:lnTo>
                        <a:pt x="185" y="148"/>
                      </a:lnTo>
                      <a:lnTo>
                        <a:pt x="325" y="7"/>
                      </a:lnTo>
                      <a:lnTo>
                        <a:pt x="325" y="7"/>
                      </a:lnTo>
                      <a:lnTo>
                        <a:pt x="328" y="4"/>
                      </a:lnTo>
                      <a:lnTo>
                        <a:pt x="333" y="2"/>
                      </a:lnTo>
                      <a:lnTo>
                        <a:pt x="337" y="1"/>
                      </a:lnTo>
                      <a:lnTo>
                        <a:pt x="341" y="0"/>
                      </a:lnTo>
                      <a:lnTo>
                        <a:pt x="341" y="0"/>
                      </a:lnTo>
                      <a:lnTo>
                        <a:pt x="347" y="1"/>
                      </a:lnTo>
                      <a:lnTo>
                        <a:pt x="353" y="4"/>
                      </a:lnTo>
                      <a:lnTo>
                        <a:pt x="358" y="9"/>
                      </a:lnTo>
                      <a:lnTo>
                        <a:pt x="362" y="15"/>
                      </a:lnTo>
                      <a:lnTo>
                        <a:pt x="362" y="15"/>
                      </a:lnTo>
                      <a:lnTo>
                        <a:pt x="364" y="21"/>
                      </a:lnTo>
                      <a:lnTo>
                        <a:pt x="365" y="26"/>
                      </a:lnTo>
                      <a:lnTo>
                        <a:pt x="364" y="29"/>
                      </a:lnTo>
                      <a:lnTo>
                        <a:pt x="362" y="32"/>
                      </a:lnTo>
                      <a:lnTo>
                        <a:pt x="360" y="36"/>
                      </a:lnTo>
                      <a:lnTo>
                        <a:pt x="357" y="39"/>
                      </a:lnTo>
                      <a:lnTo>
                        <a:pt x="357" y="39"/>
                      </a:lnTo>
                      <a:lnTo>
                        <a:pt x="325" y="70"/>
                      </a:lnTo>
                      <a:lnTo>
                        <a:pt x="293" y="101"/>
                      </a:lnTo>
                      <a:lnTo>
                        <a:pt x="293" y="101"/>
                      </a:lnTo>
                      <a:lnTo>
                        <a:pt x="252" y="139"/>
                      </a:lnTo>
                      <a:lnTo>
                        <a:pt x="212" y="179"/>
                      </a:lnTo>
                      <a:lnTo>
                        <a:pt x="193" y="199"/>
                      </a:lnTo>
                      <a:lnTo>
                        <a:pt x="174" y="220"/>
                      </a:lnTo>
                      <a:lnTo>
                        <a:pt x="157" y="242"/>
                      </a:lnTo>
                      <a:lnTo>
                        <a:pt x="140" y="263"/>
                      </a:lnTo>
                      <a:lnTo>
                        <a:pt x="140" y="263"/>
                      </a:lnTo>
                      <a:lnTo>
                        <a:pt x="127" y="281"/>
                      </a:lnTo>
                      <a:lnTo>
                        <a:pt x="113" y="300"/>
                      </a:lnTo>
                      <a:lnTo>
                        <a:pt x="95" y="319"/>
                      </a:lnTo>
                      <a:lnTo>
                        <a:pt x="76" y="339"/>
                      </a:lnTo>
                      <a:lnTo>
                        <a:pt x="76" y="339"/>
                      </a:lnTo>
                      <a:lnTo>
                        <a:pt x="70" y="346"/>
                      </a:lnTo>
                      <a:lnTo>
                        <a:pt x="63" y="355"/>
                      </a:lnTo>
                      <a:lnTo>
                        <a:pt x="57" y="367"/>
                      </a:lnTo>
                      <a:lnTo>
                        <a:pt x="52" y="379"/>
                      </a:lnTo>
                      <a:lnTo>
                        <a:pt x="47" y="391"/>
                      </a:lnTo>
                      <a:lnTo>
                        <a:pt x="45" y="405"/>
                      </a:lnTo>
                      <a:lnTo>
                        <a:pt x="45" y="416"/>
                      </a:lnTo>
                      <a:lnTo>
                        <a:pt x="46" y="421"/>
                      </a:lnTo>
                      <a:lnTo>
                        <a:pt x="47" y="426"/>
                      </a:lnTo>
                      <a:lnTo>
                        <a:pt x="47" y="427"/>
                      </a:lnTo>
                      <a:lnTo>
                        <a:pt x="50" y="429"/>
                      </a:lnTo>
                      <a:lnTo>
                        <a:pt x="50" y="429"/>
                      </a:lnTo>
                      <a:lnTo>
                        <a:pt x="54" y="435"/>
                      </a:lnTo>
                      <a:lnTo>
                        <a:pt x="54" y="436"/>
                      </a:lnTo>
                      <a:lnTo>
                        <a:pt x="55" y="436"/>
                      </a:lnTo>
                      <a:lnTo>
                        <a:pt x="55" y="436"/>
                      </a:lnTo>
                      <a:lnTo>
                        <a:pt x="63" y="441"/>
                      </a:lnTo>
                      <a:lnTo>
                        <a:pt x="71" y="445"/>
                      </a:lnTo>
                      <a:lnTo>
                        <a:pt x="79" y="447"/>
                      </a:lnTo>
                      <a:lnTo>
                        <a:pt x="89" y="448"/>
                      </a:lnTo>
                      <a:lnTo>
                        <a:pt x="89" y="448"/>
                      </a:lnTo>
                      <a:lnTo>
                        <a:pt x="98" y="447"/>
                      </a:lnTo>
                      <a:lnTo>
                        <a:pt x="106" y="445"/>
                      </a:lnTo>
                      <a:lnTo>
                        <a:pt x="116" y="442"/>
                      </a:lnTo>
                      <a:lnTo>
                        <a:pt x="125" y="437"/>
                      </a:lnTo>
                      <a:lnTo>
                        <a:pt x="134" y="432"/>
                      </a:lnTo>
                      <a:lnTo>
                        <a:pt x="144" y="426"/>
                      </a:lnTo>
                      <a:lnTo>
                        <a:pt x="162" y="411"/>
                      </a:lnTo>
                      <a:lnTo>
                        <a:pt x="180" y="395"/>
                      </a:lnTo>
                      <a:lnTo>
                        <a:pt x="196" y="377"/>
                      </a:lnTo>
                      <a:lnTo>
                        <a:pt x="227" y="341"/>
                      </a:lnTo>
                      <a:lnTo>
                        <a:pt x="227" y="341"/>
                      </a:lnTo>
                      <a:lnTo>
                        <a:pt x="242" y="324"/>
                      </a:lnTo>
                      <a:lnTo>
                        <a:pt x="253" y="311"/>
                      </a:lnTo>
                      <a:lnTo>
                        <a:pt x="253" y="311"/>
                      </a:lnTo>
                      <a:lnTo>
                        <a:pt x="294" y="271"/>
                      </a:lnTo>
                      <a:lnTo>
                        <a:pt x="294" y="271"/>
                      </a:lnTo>
                      <a:lnTo>
                        <a:pt x="333" y="233"/>
                      </a:lnTo>
                      <a:lnTo>
                        <a:pt x="371" y="194"/>
                      </a:lnTo>
                      <a:lnTo>
                        <a:pt x="407" y="155"/>
                      </a:lnTo>
                      <a:lnTo>
                        <a:pt x="424" y="134"/>
                      </a:lnTo>
                      <a:lnTo>
                        <a:pt x="442" y="114"/>
                      </a:lnTo>
                      <a:lnTo>
                        <a:pt x="442" y="114"/>
                      </a:lnTo>
                      <a:lnTo>
                        <a:pt x="445" y="111"/>
                      </a:lnTo>
                      <a:lnTo>
                        <a:pt x="448" y="107"/>
                      </a:lnTo>
                      <a:lnTo>
                        <a:pt x="452" y="106"/>
                      </a:lnTo>
                      <a:lnTo>
                        <a:pt x="456" y="106"/>
                      </a:lnTo>
                      <a:lnTo>
                        <a:pt x="456" y="106"/>
                      </a:lnTo>
                      <a:lnTo>
                        <a:pt x="462" y="107"/>
                      </a:lnTo>
                      <a:lnTo>
                        <a:pt x="468" y="111"/>
                      </a:lnTo>
                      <a:lnTo>
                        <a:pt x="472" y="115"/>
                      </a:lnTo>
                      <a:lnTo>
                        <a:pt x="476" y="121"/>
                      </a:lnTo>
                      <a:lnTo>
                        <a:pt x="476" y="121"/>
                      </a:lnTo>
                      <a:lnTo>
                        <a:pt x="478" y="125"/>
                      </a:lnTo>
                      <a:lnTo>
                        <a:pt x="479" y="131"/>
                      </a:lnTo>
                      <a:lnTo>
                        <a:pt x="478" y="135"/>
                      </a:lnTo>
                      <a:lnTo>
                        <a:pt x="478" y="138"/>
                      </a:lnTo>
                      <a:lnTo>
                        <a:pt x="476" y="143"/>
                      </a:lnTo>
                      <a:lnTo>
                        <a:pt x="473" y="147"/>
                      </a:lnTo>
                      <a:lnTo>
                        <a:pt x="473" y="147"/>
                      </a:lnTo>
                      <a:lnTo>
                        <a:pt x="458" y="165"/>
                      </a:lnTo>
                      <a:lnTo>
                        <a:pt x="442" y="184"/>
                      </a:lnTo>
                      <a:lnTo>
                        <a:pt x="408" y="220"/>
                      </a:lnTo>
                      <a:lnTo>
                        <a:pt x="374" y="255"/>
                      </a:lnTo>
                      <a:lnTo>
                        <a:pt x="340" y="289"/>
                      </a:lnTo>
                      <a:lnTo>
                        <a:pt x="340" y="289"/>
                      </a:lnTo>
                      <a:lnTo>
                        <a:pt x="280" y="348"/>
                      </a:lnTo>
                      <a:lnTo>
                        <a:pt x="251" y="379"/>
                      </a:lnTo>
                      <a:lnTo>
                        <a:pt x="223" y="410"/>
                      </a:lnTo>
                      <a:lnTo>
                        <a:pt x="223" y="410"/>
                      </a:lnTo>
                      <a:lnTo>
                        <a:pt x="207" y="429"/>
                      </a:lnTo>
                      <a:lnTo>
                        <a:pt x="189" y="445"/>
                      </a:lnTo>
                      <a:lnTo>
                        <a:pt x="171" y="460"/>
                      </a:lnTo>
                      <a:lnTo>
                        <a:pt x="153" y="471"/>
                      </a:lnTo>
                      <a:lnTo>
                        <a:pt x="135" y="480"/>
                      </a:lnTo>
                      <a:lnTo>
                        <a:pt x="118" y="488"/>
                      </a:lnTo>
                      <a:lnTo>
                        <a:pt x="109" y="490"/>
                      </a:lnTo>
                      <a:lnTo>
                        <a:pt x="100" y="492"/>
                      </a:lnTo>
                      <a:lnTo>
                        <a:pt x="92" y="493"/>
                      </a:lnTo>
                      <a:lnTo>
                        <a:pt x="84" y="493"/>
                      </a:lnTo>
                      <a:lnTo>
                        <a:pt x="84" y="49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5202015" y="3178435"/>
              <a:ext cx="1735234" cy="1296724"/>
              <a:chOff x="5202015" y="3178435"/>
              <a:chExt cx="1735234" cy="1296724"/>
            </a:xfrm>
          </p:grpSpPr>
          <p:sp>
            <p:nvSpPr>
              <p:cNvPr id="37" name="椭圆 31"/>
              <p:cNvSpPr/>
              <p:nvPr/>
            </p:nvSpPr>
            <p:spPr>
              <a:xfrm rot="16200000">
                <a:off x="5421270" y="2959180"/>
                <a:ext cx="1296724" cy="1735234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5734452" y="3395463"/>
                <a:ext cx="743167" cy="751971"/>
                <a:chOff x="4194175" y="1193800"/>
                <a:chExt cx="669926" cy="677863"/>
              </a:xfrm>
              <a:solidFill>
                <a:schemeClr val="bg1"/>
              </a:solidFill>
            </p:grpSpPr>
            <p:sp>
              <p:nvSpPr>
                <p:cNvPr id="39" name="Freeform 867"/>
                <p:cNvSpPr/>
                <p:nvPr/>
              </p:nvSpPr>
              <p:spPr bwMode="auto">
                <a:xfrm>
                  <a:off x="4217988" y="1674813"/>
                  <a:ext cx="52388" cy="115888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94" y="0"/>
                    </a:cxn>
                    <a:cxn ang="0">
                      <a:pos x="88" y="1"/>
                    </a:cxn>
                    <a:cxn ang="0">
                      <a:pos x="84" y="3"/>
                    </a:cxn>
                    <a:cxn ang="0">
                      <a:pos x="81" y="5"/>
                    </a:cxn>
                    <a:cxn ang="0">
                      <a:pos x="78" y="7"/>
                    </a:cxn>
                    <a:cxn ang="0">
                      <a:pos x="73" y="14"/>
                    </a:cxn>
                    <a:cxn ang="0">
                      <a:pos x="69" y="22"/>
                    </a:cxn>
                    <a:cxn ang="0">
                      <a:pos x="69" y="22"/>
                    </a:cxn>
                    <a:cxn ang="0">
                      <a:pos x="62" y="37"/>
                    </a:cxn>
                    <a:cxn ang="0">
                      <a:pos x="55" y="53"/>
                    </a:cxn>
                    <a:cxn ang="0">
                      <a:pos x="44" y="83"/>
                    </a:cxn>
                    <a:cxn ang="0">
                      <a:pos x="44" y="83"/>
                    </a:cxn>
                    <a:cxn ang="0">
                      <a:pos x="31" y="118"/>
                    </a:cxn>
                    <a:cxn ang="0">
                      <a:pos x="18" y="153"/>
                    </a:cxn>
                    <a:cxn ang="0">
                      <a:pos x="18" y="153"/>
                    </a:cxn>
                    <a:cxn ang="0">
                      <a:pos x="7" y="183"/>
                    </a:cxn>
                    <a:cxn ang="0">
                      <a:pos x="3" y="197"/>
                    </a:cxn>
                    <a:cxn ang="0">
                      <a:pos x="0" y="214"/>
                    </a:cxn>
                    <a:cxn ang="0">
                      <a:pos x="0" y="214"/>
                    </a:cxn>
                    <a:cxn ang="0">
                      <a:pos x="0" y="216"/>
                    </a:cxn>
                    <a:cxn ang="0">
                      <a:pos x="1" y="217"/>
                    </a:cxn>
                    <a:cxn ang="0">
                      <a:pos x="2" y="218"/>
                    </a:cxn>
                    <a:cxn ang="0">
                      <a:pos x="4" y="218"/>
                    </a:cxn>
                    <a:cxn ang="0">
                      <a:pos x="7" y="217"/>
                    </a:cxn>
                    <a:cxn ang="0">
                      <a:pos x="9" y="216"/>
                    </a:cxn>
                    <a:cxn ang="0">
                      <a:pos x="9" y="214"/>
                    </a:cxn>
                    <a:cxn ang="0">
                      <a:pos x="9" y="214"/>
                    </a:cxn>
                    <a:cxn ang="0">
                      <a:pos x="11" y="201"/>
                    </a:cxn>
                    <a:cxn ang="0">
                      <a:pos x="14" y="189"/>
                    </a:cxn>
                    <a:cxn ang="0">
                      <a:pos x="18" y="177"/>
                    </a:cxn>
                    <a:cxn ang="0">
                      <a:pos x="22" y="164"/>
                    </a:cxn>
                    <a:cxn ang="0">
                      <a:pos x="33" y="140"/>
                    </a:cxn>
                    <a:cxn ang="0">
                      <a:pos x="42" y="117"/>
                    </a:cxn>
                    <a:cxn ang="0">
                      <a:pos x="42" y="117"/>
                    </a:cxn>
                    <a:cxn ang="0">
                      <a:pos x="52" y="89"/>
                    </a:cxn>
                    <a:cxn ang="0">
                      <a:pos x="63" y="62"/>
                    </a:cxn>
                    <a:cxn ang="0">
                      <a:pos x="63" y="62"/>
                    </a:cxn>
                    <a:cxn ang="0">
                      <a:pos x="68" y="47"/>
                    </a:cxn>
                    <a:cxn ang="0">
                      <a:pos x="74" y="31"/>
                    </a:cxn>
                    <a:cxn ang="0">
                      <a:pos x="78" y="24"/>
                    </a:cxn>
                    <a:cxn ang="0">
                      <a:pos x="82" y="16"/>
                    </a:cxn>
                    <a:cxn ang="0">
                      <a:pos x="88" y="12"/>
                    </a:cxn>
                    <a:cxn ang="0">
                      <a:pos x="92" y="10"/>
                    </a:cxn>
                    <a:cxn ang="0">
                      <a:pos x="96" y="9"/>
                    </a:cxn>
                    <a:cxn ang="0">
                      <a:pos x="96" y="9"/>
                    </a:cxn>
                    <a:cxn ang="0">
                      <a:pos x="98" y="9"/>
                    </a:cxn>
                    <a:cxn ang="0">
                      <a:pos x="99" y="7"/>
                    </a:cxn>
                    <a:cxn ang="0">
                      <a:pos x="99" y="6"/>
                    </a:cxn>
                    <a:cxn ang="0">
                      <a:pos x="99" y="4"/>
                    </a:cxn>
                    <a:cxn ang="0">
                      <a:pos x="97" y="1"/>
                    </a:cxn>
                    <a:cxn ang="0">
                      <a:pos x="96" y="1"/>
                    </a:cxn>
                    <a:cxn ang="0">
                      <a:pos x="94" y="0"/>
                    </a:cxn>
                    <a:cxn ang="0">
                      <a:pos x="94" y="0"/>
                    </a:cxn>
                  </a:cxnLst>
                  <a:rect l="0" t="0" r="r" b="b"/>
                  <a:pathLst>
                    <a:path w="99" h="218">
                      <a:moveTo>
                        <a:pt x="94" y="0"/>
                      </a:moveTo>
                      <a:lnTo>
                        <a:pt x="94" y="0"/>
                      </a:lnTo>
                      <a:lnTo>
                        <a:pt x="88" y="1"/>
                      </a:lnTo>
                      <a:lnTo>
                        <a:pt x="84" y="3"/>
                      </a:lnTo>
                      <a:lnTo>
                        <a:pt x="81" y="5"/>
                      </a:lnTo>
                      <a:lnTo>
                        <a:pt x="78" y="7"/>
                      </a:lnTo>
                      <a:lnTo>
                        <a:pt x="73" y="14"/>
                      </a:lnTo>
                      <a:lnTo>
                        <a:pt x="69" y="22"/>
                      </a:lnTo>
                      <a:lnTo>
                        <a:pt x="69" y="22"/>
                      </a:lnTo>
                      <a:lnTo>
                        <a:pt x="62" y="37"/>
                      </a:lnTo>
                      <a:lnTo>
                        <a:pt x="55" y="53"/>
                      </a:lnTo>
                      <a:lnTo>
                        <a:pt x="44" y="83"/>
                      </a:lnTo>
                      <a:lnTo>
                        <a:pt x="44" y="83"/>
                      </a:lnTo>
                      <a:lnTo>
                        <a:pt x="31" y="118"/>
                      </a:lnTo>
                      <a:lnTo>
                        <a:pt x="18" y="153"/>
                      </a:lnTo>
                      <a:lnTo>
                        <a:pt x="18" y="153"/>
                      </a:lnTo>
                      <a:lnTo>
                        <a:pt x="7" y="183"/>
                      </a:lnTo>
                      <a:lnTo>
                        <a:pt x="3" y="197"/>
                      </a:lnTo>
                      <a:lnTo>
                        <a:pt x="0" y="214"/>
                      </a:lnTo>
                      <a:lnTo>
                        <a:pt x="0" y="214"/>
                      </a:lnTo>
                      <a:lnTo>
                        <a:pt x="0" y="216"/>
                      </a:lnTo>
                      <a:lnTo>
                        <a:pt x="1" y="217"/>
                      </a:lnTo>
                      <a:lnTo>
                        <a:pt x="2" y="218"/>
                      </a:lnTo>
                      <a:lnTo>
                        <a:pt x="4" y="218"/>
                      </a:lnTo>
                      <a:lnTo>
                        <a:pt x="7" y="217"/>
                      </a:lnTo>
                      <a:lnTo>
                        <a:pt x="9" y="216"/>
                      </a:lnTo>
                      <a:lnTo>
                        <a:pt x="9" y="214"/>
                      </a:lnTo>
                      <a:lnTo>
                        <a:pt x="9" y="214"/>
                      </a:lnTo>
                      <a:lnTo>
                        <a:pt x="11" y="201"/>
                      </a:lnTo>
                      <a:lnTo>
                        <a:pt x="14" y="189"/>
                      </a:lnTo>
                      <a:lnTo>
                        <a:pt x="18" y="177"/>
                      </a:lnTo>
                      <a:lnTo>
                        <a:pt x="22" y="164"/>
                      </a:lnTo>
                      <a:lnTo>
                        <a:pt x="33" y="140"/>
                      </a:lnTo>
                      <a:lnTo>
                        <a:pt x="42" y="117"/>
                      </a:lnTo>
                      <a:lnTo>
                        <a:pt x="42" y="117"/>
                      </a:lnTo>
                      <a:lnTo>
                        <a:pt x="52" y="89"/>
                      </a:lnTo>
                      <a:lnTo>
                        <a:pt x="63" y="62"/>
                      </a:lnTo>
                      <a:lnTo>
                        <a:pt x="63" y="62"/>
                      </a:lnTo>
                      <a:lnTo>
                        <a:pt x="68" y="47"/>
                      </a:lnTo>
                      <a:lnTo>
                        <a:pt x="74" y="31"/>
                      </a:lnTo>
                      <a:lnTo>
                        <a:pt x="78" y="24"/>
                      </a:lnTo>
                      <a:lnTo>
                        <a:pt x="82" y="16"/>
                      </a:lnTo>
                      <a:lnTo>
                        <a:pt x="88" y="12"/>
                      </a:lnTo>
                      <a:lnTo>
                        <a:pt x="92" y="10"/>
                      </a:lnTo>
                      <a:lnTo>
                        <a:pt x="96" y="9"/>
                      </a:lnTo>
                      <a:lnTo>
                        <a:pt x="96" y="9"/>
                      </a:lnTo>
                      <a:lnTo>
                        <a:pt x="98" y="9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9" y="4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4" y="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868"/>
                <p:cNvSpPr/>
                <p:nvPr/>
              </p:nvSpPr>
              <p:spPr bwMode="auto">
                <a:xfrm>
                  <a:off x="4229100" y="1665288"/>
                  <a:ext cx="90488" cy="158750"/>
                </a:xfrm>
                <a:custGeom>
                  <a:avLst/>
                  <a:gdLst/>
                  <a:ahLst/>
                  <a:cxnLst>
                    <a:cxn ang="0">
                      <a:pos x="162" y="3"/>
                    </a:cxn>
                    <a:cxn ang="0">
                      <a:pos x="162" y="3"/>
                    </a:cxn>
                    <a:cxn ang="0">
                      <a:pos x="157" y="13"/>
                    </a:cxn>
                    <a:cxn ang="0">
                      <a:pos x="152" y="21"/>
                    </a:cxn>
                    <a:cxn ang="0">
                      <a:pos x="146" y="28"/>
                    </a:cxn>
                    <a:cxn ang="0">
                      <a:pos x="139" y="34"/>
                    </a:cxn>
                    <a:cxn ang="0">
                      <a:pos x="139" y="34"/>
                    </a:cxn>
                    <a:cxn ang="0">
                      <a:pos x="135" y="41"/>
                    </a:cxn>
                    <a:cxn ang="0">
                      <a:pos x="131" y="49"/>
                    </a:cxn>
                    <a:cxn ang="0">
                      <a:pos x="122" y="63"/>
                    </a:cxn>
                    <a:cxn ang="0">
                      <a:pos x="122" y="63"/>
                    </a:cxn>
                    <a:cxn ang="0">
                      <a:pos x="81" y="134"/>
                    </a:cxn>
                    <a:cxn ang="0">
                      <a:pos x="81" y="134"/>
                    </a:cxn>
                    <a:cxn ang="0">
                      <a:pos x="59" y="172"/>
                    </a:cxn>
                    <a:cxn ang="0">
                      <a:pos x="39" y="212"/>
                    </a:cxn>
                    <a:cxn ang="0">
                      <a:pos x="20" y="251"/>
                    </a:cxn>
                    <a:cxn ang="0">
                      <a:pos x="1" y="292"/>
                    </a:cxn>
                    <a:cxn ang="0">
                      <a:pos x="1" y="292"/>
                    </a:cxn>
                    <a:cxn ang="0">
                      <a:pos x="0" y="294"/>
                    </a:cxn>
                    <a:cxn ang="0">
                      <a:pos x="0" y="296"/>
                    </a:cxn>
                    <a:cxn ang="0">
                      <a:pos x="3" y="299"/>
                    </a:cxn>
                    <a:cxn ang="0">
                      <a:pos x="5" y="299"/>
                    </a:cxn>
                    <a:cxn ang="0">
                      <a:pos x="7" y="299"/>
                    </a:cxn>
                    <a:cxn ang="0">
                      <a:pos x="8" y="298"/>
                    </a:cxn>
                    <a:cxn ang="0">
                      <a:pos x="9" y="297"/>
                    </a:cxn>
                    <a:cxn ang="0">
                      <a:pos x="9" y="297"/>
                    </a:cxn>
                    <a:cxn ang="0">
                      <a:pos x="28" y="257"/>
                    </a:cxn>
                    <a:cxn ang="0">
                      <a:pos x="47" y="216"/>
                    </a:cxn>
                    <a:cxn ang="0">
                      <a:pos x="68" y="177"/>
                    </a:cxn>
                    <a:cxn ang="0">
                      <a:pos x="89" y="138"/>
                    </a:cxn>
                    <a:cxn ang="0">
                      <a:pos x="89" y="138"/>
                    </a:cxn>
                    <a:cxn ang="0">
                      <a:pos x="131" y="69"/>
                    </a:cxn>
                    <a:cxn ang="0">
                      <a:pos x="131" y="69"/>
                    </a:cxn>
                    <a:cxn ang="0">
                      <a:pos x="141" y="53"/>
                    </a:cxn>
                    <a:cxn ang="0">
                      <a:pos x="152" y="38"/>
                    </a:cxn>
                    <a:cxn ang="0">
                      <a:pos x="163" y="23"/>
                    </a:cxn>
                    <a:cxn ang="0">
                      <a:pos x="167" y="15"/>
                    </a:cxn>
                    <a:cxn ang="0">
                      <a:pos x="171" y="7"/>
                    </a:cxn>
                    <a:cxn ang="0">
                      <a:pos x="171" y="7"/>
                    </a:cxn>
                    <a:cxn ang="0">
                      <a:pos x="171" y="5"/>
                    </a:cxn>
                    <a:cxn ang="0">
                      <a:pos x="171" y="2"/>
                    </a:cxn>
                    <a:cxn ang="0">
                      <a:pos x="170" y="1"/>
                    </a:cxn>
                    <a:cxn ang="0">
                      <a:pos x="168" y="0"/>
                    </a:cxn>
                    <a:cxn ang="0">
                      <a:pos x="165" y="1"/>
                    </a:cxn>
                    <a:cxn ang="0">
                      <a:pos x="163" y="2"/>
                    </a:cxn>
                    <a:cxn ang="0">
                      <a:pos x="162" y="3"/>
                    </a:cxn>
                    <a:cxn ang="0">
                      <a:pos x="162" y="3"/>
                    </a:cxn>
                  </a:cxnLst>
                  <a:rect l="0" t="0" r="r" b="b"/>
                  <a:pathLst>
                    <a:path w="171" h="299">
                      <a:moveTo>
                        <a:pt x="162" y="3"/>
                      </a:moveTo>
                      <a:lnTo>
                        <a:pt x="162" y="3"/>
                      </a:lnTo>
                      <a:lnTo>
                        <a:pt x="157" y="13"/>
                      </a:lnTo>
                      <a:lnTo>
                        <a:pt x="152" y="21"/>
                      </a:lnTo>
                      <a:lnTo>
                        <a:pt x="146" y="28"/>
                      </a:lnTo>
                      <a:lnTo>
                        <a:pt x="139" y="34"/>
                      </a:lnTo>
                      <a:lnTo>
                        <a:pt x="139" y="34"/>
                      </a:lnTo>
                      <a:lnTo>
                        <a:pt x="135" y="41"/>
                      </a:lnTo>
                      <a:lnTo>
                        <a:pt x="131" y="49"/>
                      </a:lnTo>
                      <a:lnTo>
                        <a:pt x="122" y="63"/>
                      </a:lnTo>
                      <a:lnTo>
                        <a:pt x="122" y="63"/>
                      </a:lnTo>
                      <a:lnTo>
                        <a:pt x="81" y="134"/>
                      </a:lnTo>
                      <a:lnTo>
                        <a:pt x="81" y="134"/>
                      </a:lnTo>
                      <a:lnTo>
                        <a:pt x="59" y="172"/>
                      </a:lnTo>
                      <a:lnTo>
                        <a:pt x="39" y="212"/>
                      </a:lnTo>
                      <a:lnTo>
                        <a:pt x="20" y="251"/>
                      </a:lnTo>
                      <a:lnTo>
                        <a:pt x="1" y="292"/>
                      </a:lnTo>
                      <a:lnTo>
                        <a:pt x="1" y="292"/>
                      </a:lnTo>
                      <a:lnTo>
                        <a:pt x="0" y="294"/>
                      </a:lnTo>
                      <a:lnTo>
                        <a:pt x="0" y="296"/>
                      </a:lnTo>
                      <a:lnTo>
                        <a:pt x="3" y="299"/>
                      </a:lnTo>
                      <a:lnTo>
                        <a:pt x="5" y="299"/>
                      </a:lnTo>
                      <a:lnTo>
                        <a:pt x="7" y="299"/>
                      </a:lnTo>
                      <a:lnTo>
                        <a:pt x="8" y="298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28" y="257"/>
                      </a:lnTo>
                      <a:lnTo>
                        <a:pt x="47" y="216"/>
                      </a:lnTo>
                      <a:lnTo>
                        <a:pt x="68" y="177"/>
                      </a:lnTo>
                      <a:lnTo>
                        <a:pt x="89" y="138"/>
                      </a:lnTo>
                      <a:lnTo>
                        <a:pt x="89" y="138"/>
                      </a:lnTo>
                      <a:lnTo>
                        <a:pt x="131" y="69"/>
                      </a:lnTo>
                      <a:lnTo>
                        <a:pt x="131" y="69"/>
                      </a:lnTo>
                      <a:lnTo>
                        <a:pt x="141" y="53"/>
                      </a:lnTo>
                      <a:lnTo>
                        <a:pt x="152" y="38"/>
                      </a:lnTo>
                      <a:lnTo>
                        <a:pt x="163" y="23"/>
                      </a:lnTo>
                      <a:lnTo>
                        <a:pt x="167" y="15"/>
                      </a:lnTo>
                      <a:lnTo>
                        <a:pt x="171" y="7"/>
                      </a:lnTo>
                      <a:lnTo>
                        <a:pt x="171" y="7"/>
                      </a:lnTo>
                      <a:lnTo>
                        <a:pt x="171" y="5"/>
                      </a:lnTo>
                      <a:lnTo>
                        <a:pt x="171" y="2"/>
                      </a:lnTo>
                      <a:lnTo>
                        <a:pt x="170" y="1"/>
                      </a:lnTo>
                      <a:lnTo>
                        <a:pt x="168" y="0"/>
                      </a:lnTo>
                      <a:lnTo>
                        <a:pt x="165" y="1"/>
                      </a:lnTo>
                      <a:lnTo>
                        <a:pt x="163" y="2"/>
                      </a:lnTo>
                      <a:lnTo>
                        <a:pt x="162" y="3"/>
                      </a:lnTo>
                      <a:lnTo>
                        <a:pt x="162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869"/>
                <p:cNvSpPr/>
                <p:nvPr/>
              </p:nvSpPr>
              <p:spPr bwMode="auto">
                <a:xfrm>
                  <a:off x="4262438" y="1685925"/>
                  <a:ext cx="85725" cy="147638"/>
                </a:xfrm>
                <a:custGeom>
                  <a:avLst/>
                  <a:gdLst/>
                  <a:ahLst/>
                  <a:cxnLst>
                    <a:cxn ang="0">
                      <a:pos x="152" y="2"/>
                    </a:cxn>
                    <a:cxn ang="0">
                      <a:pos x="152" y="2"/>
                    </a:cxn>
                    <a:cxn ang="0">
                      <a:pos x="133" y="39"/>
                    </a:cxn>
                    <a:cxn ang="0">
                      <a:pos x="112" y="76"/>
                    </a:cxn>
                    <a:cxn ang="0">
                      <a:pos x="92" y="113"/>
                    </a:cxn>
                    <a:cxn ang="0">
                      <a:pos x="74" y="150"/>
                    </a:cxn>
                    <a:cxn ang="0">
                      <a:pos x="74" y="150"/>
                    </a:cxn>
                    <a:cxn ang="0">
                      <a:pos x="69" y="160"/>
                    </a:cxn>
                    <a:cxn ang="0">
                      <a:pos x="64" y="167"/>
                    </a:cxn>
                    <a:cxn ang="0">
                      <a:pos x="53" y="183"/>
                    </a:cxn>
                    <a:cxn ang="0">
                      <a:pos x="42" y="198"/>
                    </a:cxn>
                    <a:cxn ang="0">
                      <a:pos x="30" y="213"/>
                    </a:cxn>
                    <a:cxn ang="0">
                      <a:pos x="30" y="213"/>
                    </a:cxn>
                    <a:cxn ang="0">
                      <a:pos x="21" y="228"/>
                    </a:cxn>
                    <a:cxn ang="0">
                      <a:pos x="14" y="242"/>
                    </a:cxn>
                    <a:cxn ang="0">
                      <a:pos x="7" y="258"/>
                    </a:cxn>
                    <a:cxn ang="0">
                      <a:pos x="0" y="273"/>
                    </a:cxn>
                    <a:cxn ang="0">
                      <a:pos x="0" y="273"/>
                    </a:cxn>
                    <a:cxn ang="0">
                      <a:pos x="0" y="275"/>
                    </a:cxn>
                    <a:cxn ang="0">
                      <a:pos x="0" y="276"/>
                    </a:cxn>
                    <a:cxn ang="0">
                      <a:pos x="1" y="277"/>
                    </a:cxn>
                    <a:cxn ang="0">
                      <a:pos x="3" y="278"/>
                    </a:cxn>
                    <a:cxn ang="0">
                      <a:pos x="5" y="278"/>
                    </a:cxn>
                    <a:cxn ang="0">
                      <a:pos x="7" y="278"/>
                    </a:cxn>
                    <a:cxn ang="0">
                      <a:pos x="9" y="277"/>
                    </a:cxn>
                    <a:cxn ang="0">
                      <a:pos x="10" y="275"/>
                    </a:cxn>
                    <a:cxn ang="0">
                      <a:pos x="10" y="275"/>
                    </a:cxn>
                    <a:cxn ang="0">
                      <a:pos x="16" y="259"/>
                    </a:cxn>
                    <a:cxn ang="0">
                      <a:pos x="24" y="243"/>
                    </a:cxn>
                    <a:cxn ang="0">
                      <a:pos x="32" y="229"/>
                    </a:cxn>
                    <a:cxn ang="0">
                      <a:pos x="43" y="214"/>
                    </a:cxn>
                    <a:cxn ang="0">
                      <a:pos x="62" y="186"/>
                    </a:cxn>
                    <a:cxn ang="0">
                      <a:pos x="73" y="171"/>
                    </a:cxn>
                    <a:cxn ang="0">
                      <a:pos x="81" y="156"/>
                    </a:cxn>
                    <a:cxn ang="0">
                      <a:pos x="81" y="156"/>
                    </a:cxn>
                    <a:cxn ang="0">
                      <a:pos x="121" y="81"/>
                    </a:cxn>
                    <a:cxn ang="0">
                      <a:pos x="141" y="44"/>
                    </a:cxn>
                    <a:cxn ang="0">
                      <a:pos x="160" y="7"/>
                    </a:cxn>
                    <a:cxn ang="0">
                      <a:pos x="160" y="7"/>
                    </a:cxn>
                    <a:cxn ang="0">
                      <a:pos x="162" y="5"/>
                    </a:cxn>
                    <a:cxn ang="0">
                      <a:pos x="160" y="3"/>
                    </a:cxn>
                    <a:cxn ang="0">
                      <a:pos x="159" y="1"/>
                    </a:cxn>
                    <a:cxn ang="0">
                      <a:pos x="158" y="0"/>
                    </a:cxn>
                    <a:cxn ang="0">
                      <a:pos x="156" y="0"/>
                    </a:cxn>
                    <a:cxn ang="0">
                      <a:pos x="155" y="0"/>
                    </a:cxn>
                    <a:cxn ang="0">
                      <a:pos x="153" y="0"/>
                    </a:cxn>
                    <a:cxn ang="0">
                      <a:pos x="152" y="2"/>
                    </a:cxn>
                    <a:cxn ang="0">
                      <a:pos x="152" y="2"/>
                    </a:cxn>
                  </a:cxnLst>
                  <a:rect l="0" t="0" r="r" b="b"/>
                  <a:pathLst>
                    <a:path w="162" h="278">
                      <a:moveTo>
                        <a:pt x="152" y="2"/>
                      </a:moveTo>
                      <a:lnTo>
                        <a:pt x="152" y="2"/>
                      </a:lnTo>
                      <a:lnTo>
                        <a:pt x="133" y="39"/>
                      </a:lnTo>
                      <a:lnTo>
                        <a:pt x="112" y="76"/>
                      </a:lnTo>
                      <a:lnTo>
                        <a:pt x="92" y="113"/>
                      </a:lnTo>
                      <a:lnTo>
                        <a:pt x="74" y="150"/>
                      </a:lnTo>
                      <a:lnTo>
                        <a:pt x="74" y="150"/>
                      </a:lnTo>
                      <a:lnTo>
                        <a:pt x="69" y="160"/>
                      </a:lnTo>
                      <a:lnTo>
                        <a:pt x="64" y="167"/>
                      </a:lnTo>
                      <a:lnTo>
                        <a:pt x="53" y="183"/>
                      </a:lnTo>
                      <a:lnTo>
                        <a:pt x="42" y="198"/>
                      </a:lnTo>
                      <a:lnTo>
                        <a:pt x="30" y="213"/>
                      </a:lnTo>
                      <a:lnTo>
                        <a:pt x="30" y="213"/>
                      </a:lnTo>
                      <a:lnTo>
                        <a:pt x="21" y="228"/>
                      </a:lnTo>
                      <a:lnTo>
                        <a:pt x="14" y="242"/>
                      </a:lnTo>
                      <a:lnTo>
                        <a:pt x="7" y="258"/>
                      </a:lnTo>
                      <a:lnTo>
                        <a:pt x="0" y="273"/>
                      </a:lnTo>
                      <a:lnTo>
                        <a:pt x="0" y="273"/>
                      </a:lnTo>
                      <a:lnTo>
                        <a:pt x="0" y="275"/>
                      </a:lnTo>
                      <a:lnTo>
                        <a:pt x="0" y="276"/>
                      </a:lnTo>
                      <a:lnTo>
                        <a:pt x="1" y="277"/>
                      </a:lnTo>
                      <a:lnTo>
                        <a:pt x="3" y="278"/>
                      </a:lnTo>
                      <a:lnTo>
                        <a:pt x="5" y="278"/>
                      </a:lnTo>
                      <a:lnTo>
                        <a:pt x="7" y="278"/>
                      </a:lnTo>
                      <a:lnTo>
                        <a:pt x="9" y="277"/>
                      </a:lnTo>
                      <a:lnTo>
                        <a:pt x="10" y="275"/>
                      </a:lnTo>
                      <a:lnTo>
                        <a:pt x="10" y="275"/>
                      </a:lnTo>
                      <a:lnTo>
                        <a:pt x="16" y="259"/>
                      </a:lnTo>
                      <a:lnTo>
                        <a:pt x="24" y="243"/>
                      </a:lnTo>
                      <a:lnTo>
                        <a:pt x="32" y="229"/>
                      </a:lnTo>
                      <a:lnTo>
                        <a:pt x="43" y="214"/>
                      </a:lnTo>
                      <a:lnTo>
                        <a:pt x="62" y="186"/>
                      </a:lnTo>
                      <a:lnTo>
                        <a:pt x="73" y="171"/>
                      </a:lnTo>
                      <a:lnTo>
                        <a:pt x="81" y="156"/>
                      </a:lnTo>
                      <a:lnTo>
                        <a:pt x="81" y="156"/>
                      </a:lnTo>
                      <a:lnTo>
                        <a:pt x="121" y="81"/>
                      </a:lnTo>
                      <a:lnTo>
                        <a:pt x="141" y="44"/>
                      </a:lnTo>
                      <a:lnTo>
                        <a:pt x="160" y="7"/>
                      </a:lnTo>
                      <a:lnTo>
                        <a:pt x="160" y="7"/>
                      </a:lnTo>
                      <a:lnTo>
                        <a:pt x="162" y="5"/>
                      </a:lnTo>
                      <a:lnTo>
                        <a:pt x="160" y="3"/>
                      </a:lnTo>
                      <a:lnTo>
                        <a:pt x="159" y="1"/>
                      </a:lnTo>
                      <a:lnTo>
                        <a:pt x="158" y="0"/>
                      </a:lnTo>
                      <a:lnTo>
                        <a:pt x="156" y="0"/>
                      </a:lnTo>
                      <a:lnTo>
                        <a:pt x="155" y="0"/>
                      </a:lnTo>
                      <a:lnTo>
                        <a:pt x="153" y="0"/>
                      </a:lnTo>
                      <a:lnTo>
                        <a:pt x="152" y="2"/>
                      </a:lnTo>
                      <a:lnTo>
                        <a:pt x="152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70"/>
                <p:cNvSpPr/>
                <p:nvPr/>
              </p:nvSpPr>
              <p:spPr bwMode="auto">
                <a:xfrm>
                  <a:off x="4297363" y="1711325"/>
                  <a:ext cx="71438" cy="134938"/>
                </a:xfrm>
                <a:custGeom>
                  <a:avLst/>
                  <a:gdLst/>
                  <a:ahLst/>
                  <a:cxnLst>
                    <a:cxn ang="0">
                      <a:pos x="123" y="3"/>
                    </a:cxn>
                    <a:cxn ang="0">
                      <a:pos x="123" y="3"/>
                    </a:cxn>
                    <a:cxn ang="0">
                      <a:pos x="118" y="16"/>
                    </a:cxn>
                    <a:cxn ang="0">
                      <a:pos x="111" y="27"/>
                    </a:cxn>
                    <a:cxn ang="0">
                      <a:pos x="105" y="38"/>
                    </a:cxn>
                    <a:cxn ang="0">
                      <a:pos x="100" y="51"/>
                    </a:cxn>
                    <a:cxn ang="0">
                      <a:pos x="100" y="51"/>
                    </a:cxn>
                    <a:cxn ang="0">
                      <a:pos x="93" y="68"/>
                    </a:cxn>
                    <a:cxn ang="0">
                      <a:pos x="86" y="87"/>
                    </a:cxn>
                    <a:cxn ang="0">
                      <a:pos x="72" y="122"/>
                    </a:cxn>
                    <a:cxn ang="0">
                      <a:pos x="72" y="122"/>
                    </a:cxn>
                    <a:cxn ang="0">
                      <a:pos x="65" y="139"/>
                    </a:cxn>
                    <a:cxn ang="0">
                      <a:pos x="56" y="154"/>
                    </a:cxn>
                    <a:cxn ang="0">
                      <a:pos x="38" y="186"/>
                    </a:cxn>
                    <a:cxn ang="0">
                      <a:pos x="18" y="217"/>
                    </a:cxn>
                    <a:cxn ang="0">
                      <a:pos x="9" y="233"/>
                    </a:cxn>
                    <a:cxn ang="0">
                      <a:pos x="0" y="249"/>
                    </a:cxn>
                    <a:cxn ang="0">
                      <a:pos x="0" y="249"/>
                    </a:cxn>
                    <a:cxn ang="0">
                      <a:pos x="0" y="250"/>
                    </a:cxn>
                    <a:cxn ang="0">
                      <a:pos x="0" y="252"/>
                    </a:cxn>
                    <a:cxn ang="0">
                      <a:pos x="4" y="255"/>
                    </a:cxn>
                    <a:cxn ang="0">
                      <a:pos x="5" y="255"/>
                    </a:cxn>
                    <a:cxn ang="0">
                      <a:pos x="7" y="255"/>
                    </a:cxn>
                    <a:cxn ang="0">
                      <a:pos x="8" y="255"/>
                    </a:cxn>
                    <a:cxn ang="0">
                      <a:pos x="9" y="253"/>
                    </a:cxn>
                    <a:cxn ang="0">
                      <a:pos x="9" y="253"/>
                    </a:cxn>
                    <a:cxn ang="0">
                      <a:pos x="17" y="238"/>
                    </a:cxn>
                    <a:cxn ang="0">
                      <a:pos x="25" y="223"/>
                    </a:cxn>
                    <a:cxn ang="0">
                      <a:pos x="43" y="193"/>
                    </a:cxn>
                    <a:cxn ang="0">
                      <a:pos x="61" y="163"/>
                    </a:cxn>
                    <a:cxn ang="0">
                      <a:pos x="70" y="148"/>
                    </a:cxn>
                    <a:cxn ang="0">
                      <a:pos x="77" y="132"/>
                    </a:cxn>
                    <a:cxn ang="0">
                      <a:pos x="77" y="132"/>
                    </a:cxn>
                    <a:cxn ang="0">
                      <a:pos x="90" y="101"/>
                    </a:cxn>
                    <a:cxn ang="0">
                      <a:pos x="103" y="69"/>
                    </a:cxn>
                    <a:cxn ang="0">
                      <a:pos x="103" y="69"/>
                    </a:cxn>
                    <a:cxn ang="0">
                      <a:pos x="110" y="53"/>
                    </a:cxn>
                    <a:cxn ang="0">
                      <a:pos x="118" y="37"/>
                    </a:cxn>
                    <a:cxn ang="0">
                      <a:pos x="125" y="22"/>
                    </a:cxn>
                    <a:cxn ang="0">
                      <a:pos x="133" y="5"/>
                    </a:cxn>
                    <a:cxn ang="0">
                      <a:pos x="133" y="5"/>
                    </a:cxn>
                    <a:cxn ang="0">
                      <a:pos x="134" y="3"/>
                    </a:cxn>
                    <a:cxn ang="0">
                      <a:pos x="133" y="2"/>
                    </a:cxn>
                    <a:cxn ang="0">
                      <a:pos x="132" y="1"/>
                    </a:cxn>
                    <a:cxn ang="0">
                      <a:pos x="130" y="0"/>
                    </a:cxn>
                    <a:cxn ang="0">
                      <a:pos x="126" y="0"/>
                    </a:cxn>
                    <a:cxn ang="0">
                      <a:pos x="124" y="1"/>
                    </a:cxn>
                    <a:cxn ang="0">
                      <a:pos x="123" y="3"/>
                    </a:cxn>
                    <a:cxn ang="0">
                      <a:pos x="123" y="3"/>
                    </a:cxn>
                  </a:cxnLst>
                  <a:rect l="0" t="0" r="r" b="b"/>
                  <a:pathLst>
                    <a:path w="134" h="255">
                      <a:moveTo>
                        <a:pt x="123" y="3"/>
                      </a:moveTo>
                      <a:lnTo>
                        <a:pt x="123" y="3"/>
                      </a:lnTo>
                      <a:lnTo>
                        <a:pt x="118" y="16"/>
                      </a:lnTo>
                      <a:lnTo>
                        <a:pt x="111" y="27"/>
                      </a:lnTo>
                      <a:lnTo>
                        <a:pt x="105" y="38"/>
                      </a:lnTo>
                      <a:lnTo>
                        <a:pt x="100" y="51"/>
                      </a:lnTo>
                      <a:lnTo>
                        <a:pt x="100" y="51"/>
                      </a:lnTo>
                      <a:lnTo>
                        <a:pt x="93" y="68"/>
                      </a:lnTo>
                      <a:lnTo>
                        <a:pt x="86" y="87"/>
                      </a:lnTo>
                      <a:lnTo>
                        <a:pt x="72" y="122"/>
                      </a:lnTo>
                      <a:lnTo>
                        <a:pt x="72" y="122"/>
                      </a:lnTo>
                      <a:lnTo>
                        <a:pt x="65" y="139"/>
                      </a:lnTo>
                      <a:lnTo>
                        <a:pt x="56" y="154"/>
                      </a:lnTo>
                      <a:lnTo>
                        <a:pt x="38" y="186"/>
                      </a:lnTo>
                      <a:lnTo>
                        <a:pt x="18" y="217"/>
                      </a:lnTo>
                      <a:lnTo>
                        <a:pt x="9" y="233"/>
                      </a:lnTo>
                      <a:lnTo>
                        <a:pt x="0" y="249"/>
                      </a:lnTo>
                      <a:lnTo>
                        <a:pt x="0" y="249"/>
                      </a:lnTo>
                      <a:lnTo>
                        <a:pt x="0" y="250"/>
                      </a:lnTo>
                      <a:lnTo>
                        <a:pt x="0" y="252"/>
                      </a:lnTo>
                      <a:lnTo>
                        <a:pt x="4" y="255"/>
                      </a:lnTo>
                      <a:lnTo>
                        <a:pt x="5" y="255"/>
                      </a:lnTo>
                      <a:lnTo>
                        <a:pt x="7" y="255"/>
                      </a:lnTo>
                      <a:lnTo>
                        <a:pt x="8" y="255"/>
                      </a:lnTo>
                      <a:lnTo>
                        <a:pt x="9" y="253"/>
                      </a:lnTo>
                      <a:lnTo>
                        <a:pt x="9" y="253"/>
                      </a:lnTo>
                      <a:lnTo>
                        <a:pt x="17" y="238"/>
                      </a:lnTo>
                      <a:lnTo>
                        <a:pt x="25" y="223"/>
                      </a:lnTo>
                      <a:lnTo>
                        <a:pt x="43" y="193"/>
                      </a:lnTo>
                      <a:lnTo>
                        <a:pt x="61" y="163"/>
                      </a:lnTo>
                      <a:lnTo>
                        <a:pt x="70" y="148"/>
                      </a:lnTo>
                      <a:lnTo>
                        <a:pt x="77" y="132"/>
                      </a:lnTo>
                      <a:lnTo>
                        <a:pt x="77" y="132"/>
                      </a:lnTo>
                      <a:lnTo>
                        <a:pt x="90" y="101"/>
                      </a:lnTo>
                      <a:lnTo>
                        <a:pt x="103" y="69"/>
                      </a:lnTo>
                      <a:lnTo>
                        <a:pt x="103" y="69"/>
                      </a:lnTo>
                      <a:lnTo>
                        <a:pt x="110" y="53"/>
                      </a:lnTo>
                      <a:lnTo>
                        <a:pt x="118" y="37"/>
                      </a:lnTo>
                      <a:lnTo>
                        <a:pt x="125" y="22"/>
                      </a:lnTo>
                      <a:lnTo>
                        <a:pt x="133" y="5"/>
                      </a:lnTo>
                      <a:lnTo>
                        <a:pt x="133" y="5"/>
                      </a:lnTo>
                      <a:lnTo>
                        <a:pt x="134" y="3"/>
                      </a:lnTo>
                      <a:lnTo>
                        <a:pt x="133" y="2"/>
                      </a:lnTo>
                      <a:lnTo>
                        <a:pt x="132" y="1"/>
                      </a:lnTo>
                      <a:lnTo>
                        <a:pt x="130" y="0"/>
                      </a:lnTo>
                      <a:lnTo>
                        <a:pt x="126" y="0"/>
                      </a:lnTo>
                      <a:lnTo>
                        <a:pt x="124" y="1"/>
                      </a:lnTo>
                      <a:lnTo>
                        <a:pt x="123" y="3"/>
                      </a:lnTo>
                      <a:lnTo>
                        <a:pt x="123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871"/>
                <p:cNvSpPr/>
                <p:nvPr/>
              </p:nvSpPr>
              <p:spPr bwMode="auto">
                <a:xfrm>
                  <a:off x="4235450" y="1423988"/>
                  <a:ext cx="49213" cy="88900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89" y="0"/>
                    </a:cxn>
                    <a:cxn ang="0">
                      <a:pos x="85" y="2"/>
                    </a:cxn>
                    <a:cxn ang="0">
                      <a:pos x="82" y="5"/>
                    </a:cxn>
                    <a:cxn ang="0">
                      <a:pos x="76" y="11"/>
                    </a:cxn>
                    <a:cxn ang="0">
                      <a:pos x="68" y="25"/>
                    </a:cxn>
                    <a:cxn ang="0">
                      <a:pos x="68" y="25"/>
                    </a:cxn>
                    <a:cxn ang="0">
                      <a:pos x="52" y="54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24" y="107"/>
                    </a:cxn>
                    <a:cxn ang="0">
                      <a:pos x="17" y="120"/>
                    </a:cxn>
                    <a:cxn ang="0">
                      <a:pos x="10" y="132"/>
                    </a:cxn>
                    <a:cxn ang="0">
                      <a:pos x="10" y="132"/>
                    </a:cxn>
                    <a:cxn ang="0">
                      <a:pos x="5" y="139"/>
                    </a:cxn>
                    <a:cxn ang="0">
                      <a:pos x="2" y="147"/>
                    </a:cxn>
                    <a:cxn ang="0">
                      <a:pos x="0" y="154"/>
                    </a:cxn>
                    <a:cxn ang="0">
                      <a:pos x="0" y="158"/>
                    </a:cxn>
                    <a:cxn ang="0">
                      <a:pos x="0" y="163"/>
                    </a:cxn>
                    <a:cxn ang="0">
                      <a:pos x="0" y="163"/>
                    </a:cxn>
                    <a:cxn ang="0">
                      <a:pos x="1" y="164"/>
                    </a:cxn>
                    <a:cxn ang="0">
                      <a:pos x="2" y="165"/>
                    </a:cxn>
                    <a:cxn ang="0">
                      <a:pos x="4" y="166"/>
                    </a:cxn>
                    <a:cxn ang="0">
                      <a:pos x="6" y="166"/>
                    </a:cxn>
                    <a:cxn ang="0">
                      <a:pos x="7" y="165"/>
                    </a:cxn>
                    <a:cxn ang="0">
                      <a:pos x="9" y="164"/>
                    </a:cxn>
                    <a:cxn ang="0">
                      <a:pos x="9" y="162"/>
                    </a:cxn>
                    <a:cxn ang="0">
                      <a:pos x="9" y="160"/>
                    </a:cxn>
                    <a:cxn ang="0">
                      <a:pos x="9" y="160"/>
                    </a:cxn>
                    <a:cxn ang="0">
                      <a:pos x="9" y="155"/>
                    </a:cxn>
                    <a:cxn ang="0">
                      <a:pos x="9" y="151"/>
                    </a:cxn>
                    <a:cxn ang="0">
                      <a:pos x="11" y="148"/>
                    </a:cxn>
                    <a:cxn ang="0">
                      <a:pos x="13" y="143"/>
                    </a:cxn>
                    <a:cxn ang="0">
                      <a:pos x="18" y="137"/>
                    </a:cxn>
                    <a:cxn ang="0">
                      <a:pos x="20" y="134"/>
                    </a:cxn>
                    <a:cxn ang="0">
                      <a:pos x="22" y="131"/>
                    </a:cxn>
                    <a:cxn ang="0">
                      <a:pos x="22" y="131"/>
                    </a:cxn>
                    <a:cxn ang="0">
                      <a:pos x="34" y="108"/>
                    </a:cxn>
                    <a:cxn ang="0">
                      <a:pos x="45" y="87"/>
                    </a:cxn>
                    <a:cxn ang="0">
                      <a:pos x="45" y="87"/>
                    </a:cxn>
                    <a:cxn ang="0">
                      <a:pos x="57" y="65"/>
                    </a:cxn>
                    <a:cxn ang="0">
                      <a:pos x="68" y="44"/>
                    </a:cxn>
                    <a:cxn ang="0">
                      <a:pos x="68" y="44"/>
                    </a:cxn>
                    <a:cxn ang="0">
                      <a:pos x="78" y="25"/>
                    </a:cxn>
                    <a:cxn ang="0">
                      <a:pos x="84" y="15"/>
                    </a:cxn>
                    <a:cxn ang="0">
                      <a:pos x="87" y="12"/>
                    </a:cxn>
                    <a:cxn ang="0">
                      <a:pos x="92" y="9"/>
                    </a:cxn>
                    <a:cxn ang="0">
                      <a:pos x="92" y="9"/>
                    </a:cxn>
                    <a:cxn ang="0">
                      <a:pos x="93" y="8"/>
                    </a:cxn>
                    <a:cxn ang="0">
                      <a:pos x="94" y="7"/>
                    </a:cxn>
                    <a:cxn ang="0">
                      <a:pos x="94" y="3"/>
                    </a:cxn>
                    <a:cxn ang="0">
                      <a:pos x="94" y="2"/>
                    </a:cxn>
                    <a:cxn ang="0">
                      <a:pos x="93" y="1"/>
                    </a:cxn>
                    <a:cxn ang="0">
                      <a:pos x="91" y="0"/>
                    </a:cxn>
                    <a:cxn ang="0">
                      <a:pos x="89" y="0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94" h="166">
                      <a:moveTo>
                        <a:pt x="89" y="0"/>
                      </a:moveTo>
                      <a:lnTo>
                        <a:pt x="89" y="0"/>
                      </a:lnTo>
                      <a:lnTo>
                        <a:pt x="85" y="2"/>
                      </a:lnTo>
                      <a:lnTo>
                        <a:pt x="82" y="5"/>
                      </a:lnTo>
                      <a:lnTo>
                        <a:pt x="76" y="11"/>
                      </a:lnTo>
                      <a:lnTo>
                        <a:pt x="68" y="25"/>
                      </a:lnTo>
                      <a:lnTo>
                        <a:pt x="68" y="25"/>
                      </a:lnTo>
                      <a:lnTo>
                        <a:pt x="52" y="54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24" y="107"/>
                      </a:lnTo>
                      <a:lnTo>
                        <a:pt x="17" y="120"/>
                      </a:lnTo>
                      <a:lnTo>
                        <a:pt x="10" y="132"/>
                      </a:lnTo>
                      <a:lnTo>
                        <a:pt x="10" y="132"/>
                      </a:lnTo>
                      <a:lnTo>
                        <a:pt x="5" y="139"/>
                      </a:lnTo>
                      <a:lnTo>
                        <a:pt x="2" y="147"/>
                      </a:lnTo>
                      <a:lnTo>
                        <a:pt x="0" y="154"/>
                      </a:lnTo>
                      <a:lnTo>
                        <a:pt x="0" y="158"/>
                      </a:lnTo>
                      <a:lnTo>
                        <a:pt x="0" y="163"/>
                      </a:lnTo>
                      <a:lnTo>
                        <a:pt x="0" y="163"/>
                      </a:lnTo>
                      <a:lnTo>
                        <a:pt x="1" y="164"/>
                      </a:lnTo>
                      <a:lnTo>
                        <a:pt x="2" y="165"/>
                      </a:lnTo>
                      <a:lnTo>
                        <a:pt x="4" y="166"/>
                      </a:lnTo>
                      <a:lnTo>
                        <a:pt x="6" y="166"/>
                      </a:lnTo>
                      <a:lnTo>
                        <a:pt x="7" y="165"/>
                      </a:lnTo>
                      <a:lnTo>
                        <a:pt x="9" y="164"/>
                      </a:lnTo>
                      <a:lnTo>
                        <a:pt x="9" y="162"/>
                      </a:lnTo>
                      <a:lnTo>
                        <a:pt x="9" y="160"/>
                      </a:lnTo>
                      <a:lnTo>
                        <a:pt x="9" y="160"/>
                      </a:lnTo>
                      <a:lnTo>
                        <a:pt x="9" y="155"/>
                      </a:lnTo>
                      <a:lnTo>
                        <a:pt x="9" y="151"/>
                      </a:lnTo>
                      <a:lnTo>
                        <a:pt x="11" y="148"/>
                      </a:lnTo>
                      <a:lnTo>
                        <a:pt x="13" y="143"/>
                      </a:lnTo>
                      <a:lnTo>
                        <a:pt x="18" y="137"/>
                      </a:lnTo>
                      <a:lnTo>
                        <a:pt x="20" y="134"/>
                      </a:lnTo>
                      <a:lnTo>
                        <a:pt x="22" y="131"/>
                      </a:lnTo>
                      <a:lnTo>
                        <a:pt x="22" y="131"/>
                      </a:lnTo>
                      <a:lnTo>
                        <a:pt x="34" y="108"/>
                      </a:lnTo>
                      <a:lnTo>
                        <a:pt x="45" y="87"/>
                      </a:lnTo>
                      <a:lnTo>
                        <a:pt x="45" y="87"/>
                      </a:lnTo>
                      <a:lnTo>
                        <a:pt x="57" y="65"/>
                      </a:lnTo>
                      <a:lnTo>
                        <a:pt x="68" y="44"/>
                      </a:lnTo>
                      <a:lnTo>
                        <a:pt x="68" y="44"/>
                      </a:lnTo>
                      <a:lnTo>
                        <a:pt x="78" y="25"/>
                      </a:lnTo>
                      <a:lnTo>
                        <a:pt x="84" y="15"/>
                      </a:lnTo>
                      <a:lnTo>
                        <a:pt x="87" y="12"/>
                      </a:lnTo>
                      <a:lnTo>
                        <a:pt x="92" y="9"/>
                      </a:lnTo>
                      <a:lnTo>
                        <a:pt x="92" y="9"/>
                      </a:lnTo>
                      <a:lnTo>
                        <a:pt x="93" y="8"/>
                      </a:lnTo>
                      <a:lnTo>
                        <a:pt x="94" y="7"/>
                      </a:lnTo>
                      <a:lnTo>
                        <a:pt x="94" y="3"/>
                      </a:lnTo>
                      <a:lnTo>
                        <a:pt x="94" y="2"/>
                      </a:lnTo>
                      <a:lnTo>
                        <a:pt x="93" y="1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872"/>
                <p:cNvSpPr/>
                <p:nvPr/>
              </p:nvSpPr>
              <p:spPr bwMode="auto">
                <a:xfrm>
                  <a:off x="4275138" y="1435100"/>
                  <a:ext cx="65088" cy="107950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117" y="0"/>
                    </a:cxn>
                    <a:cxn ang="0">
                      <a:pos x="106" y="9"/>
                    </a:cxn>
                    <a:cxn ang="0">
                      <a:pos x="97" y="18"/>
                    </a:cxn>
                    <a:cxn ang="0">
                      <a:pos x="89" y="27"/>
                    </a:cxn>
                    <a:cxn ang="0">
                      <a:pos x="82" y="39"/>
                    </a:cxn>
                    <a:cxn ang="0">
                      <a:pos x="74" y="50"/>
                    </a:cxn>
                    <a:cxn ang="0">
                      <a:pos x="68" y="61"/>
                    </a:cxn>
                    <a:cxn ang="0">
                      <a:pos x="58" y="84"/>
                    </a:cxn>
                    <a:cxn ang="0">
                      <a:pos x="58" y="84"/>
                    </a:cxn>
                    <a:cxn ang="0">
                      <a:pos x="31" y="142"/>
                    </a:cxn>
                    <a:cxn ang="0">
                      <a:pos x="18" y="170"/>
                    </a:cxn>
                    <a:cxn ang="0">
                      <a:pos x="9" y="183"/>
                    </a:cxn>
                    <a:cxn ang="0">
                      <a:pos x="1" y="197"/>
                    </a:cxn>
                    <a:cxn ang="0">
                      <a:pos x="1" y="197"/>
                    </a:cxn>
                    <a:cxn ang="0">
                      <a:pos x="0" y="199"/>
                    </a:cxn>
                    <a:cxn ang="0">
                      <a:pos x="1" y="201"/>
                    </a:cxn>
                    <a:cxn ang="0">
                      <a:pos x="1" y="202"/>
                    </a:cxn>
                    <a:cxn ang="0">
                      <a:pos x="3" y="203"/>
                    </a:cxn>
                    <a:cxn ang="0">
                      <a:pos x="4" y="204"/>
                    </a:cxn>
                    <a:cxn ang="0">
                      <a:pos x="6" y="204"/>
                    </a:cxn>
                    <a:cxn ang="0">
                      <a:pos x="8" y="203"/>
                    </a:cxn>
                    <a:cxn ang="0">
                      <a:pos x="9" y="202"/>
                    </a:cxn>
                    <a:cxn ang="0">
                      <a:pos x="9" y="202"/>
                    </a:cxn>
                    <a:cxn ang="0">
                      <a:pos x="23" y="180"/>
                    </a:cxn>
                    <a:cxn ang="0">
                      <a:pos x="36" y="157"/>
                    </a:cxn>
                    <a:cxn ang="0">
                      <a:pos x="48" y="134"/>
                    </a:cxn>
                    <a:cxn ang="0">
                      <a:pos x="57" y="110"/>
                    </a:cxn>
                    <a:cxn ang="0">
                      <a:pos x="57" y="110"/>
                    </a:cxn>
                    <a:cxn ang="0">
                      <a:pos x="68" y="83"/>
                    </a:cxn>
                    <a:cxn ang="0">
                      <a:pos x="74" y="69"/>
                    </a:cxn>
                    <a:cxn ang="0">
                      <a:pos x="82" y="54"/>
                    </a:cxn>
                    <a:cxn ang="0">
                      <a:pos x="90" y="41"/>
                    </a:cxn>
                    <a:cxn ang="0">
                      <a:pos x="100" y="28"/>
                    </a:cxn>
                    <a:cxn ang="0">
                      <a:pos x="111" y="18"/>
                    </a:cxn>
                    <a:cxn ang="0">
                      <a:pos x="122" y="9"/>
                    </a:cxn>
                    <a:cxn ang="0">
                      <a:pos x="122" y="9"/>
                    </a:cxn>
                    <a:cxn ang="0">
                      <a:pos x="123" y="8"/>
                    </a:cxn>
                    <a:cxn ang="0">
                      <a:pos x="124" y="6"/>
                    </a:cxn>
                    <a:cxn ang="0">
                      <a:pos x="124" y="4"/>
                    </a:cxn>
                    <a:cxn ang="0">
                      <a:pos x="123" y="3"/>
                    </a:cxn>
                    <a:cxn ang="0">
                      <a:pos x="122" y="2"/>
                    </a:cxn>
                    <a:cxn ang="0">
                      <a:pos x="120" y="0"/>
                    </a:cxn>
                    <a:cxn ang="0">
                      <a:pos x="119" y="0"/>
                    </a:cxn>
                    <a:cxn ang="0">
                      <a:pos x="117" y="0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24" h="204">
                      <a:moveTo>
                        <a:pt x="117" y="0"/>
                      </a:moveTo>
                      <a:lnTo>
                        <a:pt x="117" y="0"/>
                      </a:lnTo>
                      <a:lnTo>
                        <a:pt x="106" y="9"/>
                      </a:lnTo>
                      <a:lnTo>
                        <a:pt x="97" y="18"/>
                      </a:lnTo>
                      <a:lnTo>
                        <a:pt x="89" y="27"/>
                      </a:lnTo>
                      <a:lnTo>
                        <a:pt x="82" y="39"/>
                      </a:lnTo>
                      <a:lnTo>
                        <a:pt x="74" y="50"/>
                      </a:lnTo>
                      <a:lnTo>
                        <a:pt x="68" y="61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31" y="142"/>
                      </a:lnTo>
                      <a:lnTo>
                        <a:pt x="18" y="170"/>
                      </a:lnTo>
                      <a:lnTo>
                        <a:pt x="9" y="183"/>
                      </a:lnTo>
                      <a:lnTo>
                        <a:pt x="1" y="197"/>
                      </a:lnTo>
                      <a:lnTo>
                        <a:pt x="1" y="197"/>
                      </a:lnTo>
                      <a:lnTo>
                        <a:pt x="0" y="199"/>
                      </a:lnTo>
                      <a:lnTo>
                        <a:pt x="1" y="201"/>
                      </a:lnTo>
                      <a:lnTo>
                        <a:pt x="1" y="202"/>
                      </a:lnTo>
                      <a:lnTo>
                        <a:pt x="3" y="203"/>
                      </a:lnTo>
                      <a:lnTo>
                        <a:pt x="4" y="204"/>
                      </a:lnTo>
                      <a:lnTo>
                        <a:pt x="6" y="204"/>
                      </a:lnTo>
                      <a:lnTo>
                        <a:pt x="8" y="203"/>
                      </a:lnTo>
                      <a:lnTo>
                        <a:pt x="9" y="202"/>
                      </a:lnTo>
                      <a:lnTo>
                        <a:pt x="9" y="202"/>
                      </a:lnTo>
                      <a:lnTo>
                        <a:pt x="23" y="180"/>
                      </a:lnTo>
                      <a:lnTo>
                        <a:pt x="36" y="157"/>
                      </a:lnTo>
                      <a:lnTo>
                        <a:pt x="48" y="134"/>
                      </a:lnTo>
                      <a:lnTo>
                        <a:pt x="57" y="110"/>
                      </a:lnTo>
                      <a:lnTo>
                        <a:pt x="57" y="110"/>
                      </a:lnTo>
                      <a:lnTo>
                        <a:pt x="68" y="83"/>
                      </a:lnTo>
                      <a:lnTo>
                        <a:pt x="74" y="69"/>
                      </a:lnTo>
                      <a:lnTo>
                        <a:pt x="82" y="54"/>
                      </a:lnTo>
                      <a:lnTo>
                        <a:pt x="90" y="41"/>
                      </a:lnTo>
                      <a:lnTo>
                        <a:pt x="100" y="28"/>
                      </a:lnTo>
                      <a:lnTo>
                        <a:pt x="111" y="18"/>
                      </a:lnTo>
                      <a:lnTo>
                        <a:pt x="122" y="9"/>
                      </a:lnTo>
                      <a:lnTo>
                        <a:pt x="122" y="9"/>
                      </a:lnTo>
                      <a:lnTo>
                        <a:pt x="123" y="8"/>
                      </a:lnTo>
                      <a:lnTo>
                        <a:pt x="124" y="6"/>
                      </a:lnTo>
                      <a:lnTo>
                        <a:pt x="124" y="4"/>
                      </a:lnTo>
                      <a:lnTo>
                        <a:pt x="123" y="3"/>
                      </a:lnTo>
                      <a:lnTo>
                        <a:pt x="122" y="2"/>
                      </a:lnTo>
                      <a:lnTo>
                        <a:pt x="120" y="0"/>
                      </a:lnTo>
                      <a:lnTo>
                        <a:pt x="119" y="0"/>
                      </a:lnTo>
                      <a:lnTo>
                        <a:pt x="117" y="0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873"/>
                <p:cNvSpPr/>
                <p:nvPr/>
              </p:nvSpPr>
              <p:spPr bwMode="auto">
                <a:xfrm>
                  <a:off x="4318000" y="1447800"/>
                  <a:ext cx="74613" cy="104775"/>
                </a:xfrm>
                <a:custGeom>
                  <a:avLst/>
                  <a:gdLst/>
                  <a:ahLst/>
                  <a:cxnLst>
                    <a:cxn ang="0">
                      <a:pos x="132" y="3"/>
                    </a:cxn>
                    <a:cxn ang="0">
                      <a:pos x="132" y="3"/>
                    </a:cxn>
                    <a:cxn ang="0">
                      <a:pos x="130" y="8"/>
                    </a:cxn>
                    <a:cxn ang="0">
                      <a:pos x="127" y="14"/>
                    </a:cxn>
                    <a:cxn ang="0">
                      <a:pos x="123" y="19"/>
                    </a:cxn>
                    <a:cxn ang="0">
                      <a:pos x="118" y="23"/>
                    </a:cxn>
                    <a:cxn ang="0">
                      <a:pos x="108" y="32"/>
                    </a:cxn>
                    <a:cxn ang="0">
                      <a:pos x="100" y="42"/>
                    </a:cxn>
                    <a:cxn ang="0">
                      <a:pos x="100" y="42"/>
                    </a:cxn>
                    <a:cxn ang="0">
                      <a:pos x="85" y="62"/>
                    </a:cxn>
                    <a:cxn ang="0">
                      <a:pos x="71" y="83"/>
                    </a:cxn>
                    <a:cxn ang="0">
                      <a:pos x="71" y="83"/>
                    </a:cxn>
                    <a:cxn ang="0">
                      <a:pos x="36" y="133"/>
                    </a:cxn>
                    <a:cxn ang="0">
                      <a:pos x="36" y="133"/>
                    </a:cxn>
                    <a:cxn ang="0">
                      <a:pos x="28" y="148"/>
                    </a:cxn>
                    <a:cxn ang="0">
                      <a:pos x="19" y="163"/>
                    </a:cxn>
                    <a:cxn ang="0">
                      <a:pos x="11" y="178"/>
                    </a:cxn>
                    <a:cxn ang="0">
                      <a:pos x="6" y="184"/>
                    </a:cxn>
                    <a:cxn ang="0">
                      <a:pos x="1" y="191"/>
                    </a:cxn>
                    <a:cxn ang="0">
                      <a:pos x="1" y="191"/>
                    </a:cxn>
                    <a:cxn ang="0">
                      <a:pos x="0" y="192"/>
                    </a:cxn>
                    <a:cxn ang="0">
                      <a:pos x="0" y="194"/>
                    </a:cxn>
                    <a:cxn ang="0">
                      <a:pos x="0" y="196"/>
                    </a:cxn>
                    <a:cxn ang="0">
                      <a:pos x="1" y="198"/>
                    </a:cxn>
                    <a:cxn ang="0">
                      <a:pos x="3" y="199"/>
                    </a:cxn>
                    <a:cxn ang="0">
                      <a:pos x="4" y="200"/>
                    </a:cxn>
                    <a:cxn ang="0">
                      <a:pos x="6" y="199"/>
                    </a:cxn>
                    <a:cxn ang="0">
                      <a:pos x="7" y="198"/>
                    </a:cxn>
                    <a:cxn ang="0">
                      <a:pos x="7" y="198"/>
                    </a:cxn>
                    <a:cxn ang="0">
                      <a:pos x="15" y="187"/>
                    </a:cxn>
                    <a:cxn ang="0">
                      <a:pos x="22" y="176"/>
                    </a:cxn>
                    <a:cxn ang="0">
                      <a:pos x="35" y="153"/>
                    </a:cxn>
                    <a:cxn ang="0">
                      <a:pos x="35" y="153"/>
                    </a:cxn>
                    <a:cxn ang="0">
                      <a:pos x="44" y="139"/>
                    </a:cxn>
                    <a:cxn ang="0">
                      <a:pos x="54" y="124"/>
                    </a:cxn>
                    <a:cxn ang="0">
                      <a:pos x="74" y="95"/>
                    </a:cxn>
                    <a:cxn ang="0">
                      <a:pos x="74" y="95"/>
                    </a:cxn>
                    <a:cxn ang="0">
                      <a:pos x="108" y="46"/>
                    </a:cxn>
                    <a:cxn ang="0">
                      <a:pos x="108" y="46"/>
                    </a:cxn>
                    <a:cxn ang="0">
                      <a:pos x="112" y="41"/>
                    </a:cxn>
                    <a:cxn ang="0">
                      <a:pos x="117" y="36"/>
                    </a:cxn>
                    <a:cxn ang="0">
                      <a:pos x="127" y="27"/>
                    </a:cxn>
                    <a:cxn ang="0">
                      <a:pos x="132" y="23"/>
                    </a:cxn>
                    <a:cxn ang="0">
                      <a:pos x="136" y="18"/>
                    </a:cxn>
                    <a:cxn ang="0">
                      <a:pos x="139" y="12"/>
                    </a:cxn>
                    <a:cxn ang="0">
                      <a:pos x="141" y="5"/>
                    </a:cxn>
                    <a:cxn ang="0">
                      <a:pos x="141" y="5"/>
                    </a:cxn>
                    <a:cxn ang="0">
                      <a:pos x="141" y="3"/>
                    </a:cxn>
                    <a:cxn ang="0">
                      <a:pos x="140" y="2"/>
                    </a:cxn>
                    <a:cxn ang="0">
                      <a:pos x="139" y="1"/>
                    </a:cxn>
                    <a:cxn ang="0">
                      <a:pos x="138" y="0"/>
                    </a:cxn>
                    <a:cxn ang="0">
                      <a:pos x="136" y="0"/>
                    </a:cxn>
                    <a:cxn ang="0">
                      <a:pos x="134" y="0"/>
                    </a:cxn>
                    <a:cxn ang="0">
                      <a:pos x="133" y="1"/>
                    </a:cxn>
                    <a:cxn ang="0">
                      <a:pos x="132" y="3"/>
                    </a:cxn>
                    <a:cxn ang="0">
                      <a:pos x="132" y="3"/>
                    </a:cxn>
                  </a:cxnLst>
                  <a:rect l="0" t="0" r="r" b="b"/>
                  <a:pathLst>
                    <a:path w="141" h="200">
                      <a:moveTo>
                        <a:pt x="132" y="3"/>
                      </a:moveTo>
                      <a:lnTo>
                        <a:pt x="132" y="3"/>
                      </a:lnTo>
                      <a:lnTo>
                        <a:pt x="130" y="8"/>
                      </a:lnTo>
                      <a:lnTo>
                        <a:pt x="127" y="14"/>
                      </a:lnTo>
                      <a:lnTo>
                        <a:pt x="123" y="19"/>
                      </a:lnTo>
                      <a:lnTo>
                        <a:pt x="118" y="23"/>
                      </a:lnTo>
                      <a:lnTo>
                        <a:pt x="108" y="32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85" y="62"/>
                      </a:lnTo>
                      <a:lnTo>
                        <a:pt x="71" y="83"/>
                      </a:lnTo>
                      <a:lnTo>
                        <a:pt x="71" y="83"/>
                      </a:lnTo>
                      <a:lnTo>
                        <a:pt x="36" y="133"/>
                      </a:lnTo>
                      <a:lnTo>
                        <a:pt x="36" y="133"/>
                      </a:lnTo>
                      <a:lnTo>
                        <a:pt x="28" y="148"/>
                      </a:lnTo>
                      <a:lnTo>
                        <a:pt x="19" y="163"/>
                      </a:lnTo>
                      <a:lnTo>
                        <a:pt x="11" y="178"/>
                      </a:lnTo>
                      <a:lnTo>
                        <a:pt x="6" y="184"/>
                      </a:lnTo>
                      <a:lnTo>
                        <a:pt x="1" y="191"/>
                      </a:lnTo>
                      <a:lnTo>
                        <a:pt x="1" y="191"/>
                      </a:lnTo>
                      <a:lnTo>
                        <a:pt x="0" y="192"/>
                      </a:lnTo>
                      <a:lnTo>
                        <a:pt x="0" y="194"/>
                      </a:lnTo>
                      <a:lnTo>
                        <a:pt x="0" y="196"/>
                      </a:lnTo>
                      <a:lnTo>
                        <a:pt x="1" y="198"/>
                      </a:lnTo>
                      <a:lnTo>
                        <a:pt x="3" y="199"/>
                      </a:lnTo>
                      <a:lnTo>
                        <a:pt x="4" y="200"/>
                      </a:lnTo>
                      <a:lnTo>
                        <a:pt x="6" y="199"/>
                      </a:lnTo>
                      <a:lnTo>
                        <a:pt x="7" y="198"/>
                      </a:lnTo>
                      <a:lnTo>
                        <a:pt x="7" y="198"/>
                      </a:lnTo>
                      <a:lnTo>
                        <a:pt x="15" y="187"/>
                      </a:lnTo>
                      <a:lnTo>
                        <a:pt x="22" y="176"/>
                      </a:lnTo>
                      <a:lnTo>
                        <a:pt x="35" y="153"/>
                      </a:lnTo>
                      <a:lnTo>
                        <a:pt x="35" y="153"/>
                      </a:lnTo>
                      <a:lnTo>
                        <a:pt x="44" y="139"/>
                      </a:lnTo>
                      <a:lnTo>
                        <a:pt x="54" y="124"/>
                      </a:lnTo>
                      <a:lnTo>
                        <a:pt x="74" y="95"/>
                      </a:lnTo>
                      <a:lnTo>
                        <a:pt x="74" y="95"/>
                      </a:lnTo>
                      <a:lnTo>
                        <a:pt x="108" y="46"/>
                      </a:lnTo>
                      <a:lnTo>
                        <a:pt x="108" y="46"/>
                      </a:lnTo>
                      <a:lnTo>
                        <a:pt x="112" y="41"/>
                      </a:lnTo>
                      <a:lnTo>
                        <a:pt x="117" y="36"/>
                      </a:lnTo>
                      <a:lnTo>
                        <a:pt x="127" y="27"/>
                      </a:lnTo>
                      <a:lnTo>
                        <a:pt x="132" y="23"/>
                      </a:lnTo>
                      <a:lnTo>
                        <a:pt x="136" y="18"/>
                      </a:lnTo>
                      <a:lnTo>
                        <a:pt x="139" y="12"/>
                      </a:lnTo>
                      <a:lnTo>
                        <a:pt x="141" y="5"/>
                      </a:lnTo>
                      <a:lnTo>
                        <a:pt x="141" y="5"/>
                      </a:lnTo>
                      <a:lnTo>
                        <a:pt x="141" y="3"/>
                      </a:lnTo>
                      <a:lnTo>
                        <a:pt x="140" y="2"/>
                      </a:lnTo>
                      <a:lnTo>
                        <a:pt x="139" y="1"/>
                      </a:lnTo>
                      <a:lnTo>
                        <a:pt x="138" y="0"/>
                      </a:lnTo>
                      <a:lnTo>
                        <a:pt x="136" y="0"/>
                      </a:lnTo>
                      <a:lnTo>
                        <a:pt x="134" y="0"/>
                      </a:lnTo>
                      <a:lnTo>
                        <a:pt x="133" y="1"/>
                      </a:lnTo>
                      <a:lnTo>
                        <a:pt x="132" y="3"/>
                      </a:lnTo>
                      <a:lnTo>
                        <a:pt x="132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874"/>
                <p:cNvSpPr/>
                <p:nvPr/>
              </p:nvSpPr>
              <p:spPr bwMode="auto">
                <a:xfrm>
                  <a:off x="4367213" y="1470025"/>
                  <a:ext cx="53975" cy="92075"/>
                </a:xfrm>
                <a:custGeom>
                  <a:avLst/>
                  <a:gdLst/>
                  <a:ahLst/>
                  <a:cxnLst>
                    <a:cxn ang="0">
                      <a:pos x="100" y="3"/>
                    </a:cxn>
                    <a:cxn ang="0">
                      <a:pos x="100" y="3"/>
                    </a:cxn>
                    <a:cxn ang="0">
                      <a:pos x="98" y="1"/>
                    </a:cxn>
                    <a:cxn ang="0">
                      <a:pos x="96" y="0"/>
                    </a:cxn>
                    <a:cxn ang="0">
                      <a:pos x="94" y="0"/>
                    </a:cxn>
                    <a:cxn ang="0">
                      <a:pos x="92" y="1"/>
                    </a:cxn>
                    <a:cxn ang="0">
                      <a:pos x="86" y="6"/>
                    </a:cxn>
                    <a:cxn ang="0">
                      <a:pos x="86" y="6"/>
                    </a:cxn>
                    <a:cxn ang="0">
                      <a:pos x="85" y="8"/>
                    </a:cxn>
                    <a:cxn ang="0">
                      <a:pos x="86" y="11"/>
                    </a:cxn>
                    <a:cxn ang="0">
                      <a:pos x="87" y="13"/>
                    </a:cxn>
                    <a:cxn ang="0">
                      <a:pos x="91" y="14"/>
                    </a:cxn>
                    <a:cxn ang="0">
                      <a:pos x="91" y="14"/>
                    </a:cxn>
                    <a:cxn ang="0">
                      <a:pos x="89" y="21"/>
                    </a:cxn>
                    <a:cxn ang="0">
                      <a:pos x="85" y="31"/>
                    </a:cxn>
                    <a:cxn ang="0">
                      <a:pos x="81" y="39"/>
                    </a:cxn>
                    <a:cxn ang="0">
                      <a:pos x="77" y="47"/>
                    </a:cxn>
                    <a:cxn ang="0">
                      <a:pos x="67" y="64"/>
                    </a:cxn>
                    <a:cxn ang="0">
                      <a:pos x="58" y="77"/>
                    </a:cxn>
                    <a:cxn ang="0">
                      <a:pos x="58" y="77"/>
                    </a:cxn>
                    <a:cxn ang="0">
                      <a:pos x="44" y="99"/>
                    </a:cxn>
                    <a:cxn ang="0">
                      <a:pos x="31" y="119"/>
                    </a:cxn>
                    <a:cxn ang="0">
                      <a:pos x="18" y="141"/>
                    </a:cxn>
                    <a:cxn ang="0">
                      <a:pos x="4" y="163"/>
                    </a:cxn>
                    <a:cxn ang="0">
                      <a:pos x="4" y="163"/>
                    </a:cxn>
                    <a:cxn ang="0">
                      <a:pos x="2" y="165"/>
                    </a:cxn>
                    <a:cxn ang="0">
                      <a:pos x="1" y="169"/>
                    </a:cxn>
                    <a:cxn ang="0">
                      <a:pos x="1" y="169"/>
                    </a:cxn>
                    <a:cxn ang="0">
                      <a:pos x="0" y="171"/>
                    </a:cxn>
                    <a:cxn ang="0">
                      <a:pos x="1" y="172"/>
                    </a:cxn>
                    <a:cxn ang="0">
                      <a:pos x="3" y="174"/>
                    </a:cxn>
                    <a:cxn ang="0">
                      <a:pos x="6" y="174"/>
                    </a:cxn>
                    <a:cxn ang="0">
                      <a:pos x="8" y="174"/>
                    </a:cxn>
                    <a:cxn ang="0">
                      <a:pos x="9" y="172"/>
                    </a:cxn>
                    <a:cxn ang="0">
                      <a:pos x="9" y="172"/>
                    </a:cxn>
                    <a:cxn ang="0">
                      <a:pos x="10" y="171"/>
                    </a:cxn>
                    <a:cxn ang="0">
                      <a:pos x="11" y="170"/>
                    </a:cxn>
                    <a:cxn ang="0">
                      <a:pos x="11" y="170"/>
                    </a:cxn>
                    <a:cxn ang="0">
                      <a:pos x="13" y="169"/>
                    </a:cxn>
                    <a:cxn ang="0">
                      <a:pos x="14" y="168"/>
                    </a:cxn>
                    <a:cxn ang="0">
                      <a:pos x="14" y="167"/>
                    </a:cxn>
                    <a:cxn ang="0">
                      <a:pos x="14" y="165"/>
                    </a:cxn>
                    <a:cxn ang="0">
                      <a:pos x="14" y="165"/>
                    </a:cxn>
                    <a:cxn ang="0">
                      <a:pos x="30" y="141"/>
                    </a:cxn>
                    <a:cxn ang="0">
                      <a:pos x="44" y="116"/>
                    </a:cxn>
                    <a:cxn ang="0">
                      <a:pos x="60" y="93"/>
                    </a:cxn>
                    <a:cxn ang="0">
                      <a:pos x="75" y="69"/>
                    </a:cxn>
                    <a:cxn ang="0">
                      <a:pos x="75" y="69"/>
                    </a:cxn>
                    <a:cxn ang="0">
                      <a:pos x="84" y="54"/>
                    </a:cxn>
                    <a:cxn ang="0">
                      <a:pos x="93" y="37"/>
                    </a:cxn>
                    <a:cxn ang="0">
                      <a:pos x="96" y="29"/>
                    </a:cxn>
                    <a:cxn ang="0">
                      <a:pos x="99" y="19"/>
                    </a:cxn>
                    <a:cxn ang="0">
                      <a:pos x="100" y="11"/>
                    </a:cxn>
                    <a:cxn ang="0">
                      <a:pos x="100" y="3"/>
                    </a:cxn>
                    <a:cxn ang="0">
                      <a:pos x="100" y="3"/>
                    </a:cxn>
                  </a:cxnLst>
                  <a:rect l="0" t="0" r="r" b="b"/>
                  <a:pathLst>
                    <a:path w="100" h="174">
                      <a:moveTo>
                        <a:pt x="100" y="3"/>
                      </a:moveTo>
                      <a:lnTo>
                        <a:pt x="100" y="3"/>
                      </a:lnTo>
                      <a:lnTo>
                        <a:pt x="98" y="1"/>
                      </a:lnTo>
                      <a:lnTo>
                        <a:pt x="96" y="0"/>
                      </a:lnTo>
                      <a:lnTo>
                        <a:pt x="94" y="0"/>
                      </a:lnTo>
                      <a:lnTo>
                        <a:pt x="92" y="1"/>
                      </a:lnTo>
                      <a:lnTo>
                        <a:pt x="86" y="6"/>
                      </a:lnTo>
                      <a:lnTo>
                        <a:pt x="86" y="6"/>
                      </a:lnTo>
                      <a:lnTo>
                        <a:pt x="85" y="8"/>
                      </a:lnTo>
                      <a:lnTo>
                        <a:pt x="86" y="11"/>
                      </a:lnTo>
                      <a:lnTo>
                        <a:pt x="87" y="13"/>
                      </a:lnTo>
                      <a:lnTo>
                        <a:pt x="91" y="14"/>
                      </a:lnTo>
                      <a:lnTo>
                        <a:pt x="91" y="14"/>
                      </a:lnTo>
                      <a:lnTo>
                        <a:pt x="89" y="21"/>
                      </a:lnTo>
                      <a:lnTo>
                        <a:pt x="85" y="31"/>
                      </a:lnTo>
                      <a:lnTo>
                        <a:pt x="81" y="39"/>
                      </a:lnTo>
                      <a:lnTo>
                        <a:pt x="77" y="47"/>
                      </a:lnTo>
                      <a:lnTo>
                        <a:pt x="67" y="64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44" y="99"/>
                      </a:lnTo>
                      <a:lnTo>
                        <a:pt x="31" y="119"/>
                      </a:lnTo>
                      <a:lnTo>
                        <a:pt x="18" y="141"/>
                      </a:lnTo>
                      <a:lnTo>
                        <a:pt x="4" y="163"/>
                      </a:lnTo>
                      <a:lnTo>
                        <a:pt x="4" y="163"/>
                      </a:lnTo>
                      <a:lnTo>
                        <a:pt x="2" y="165"/>
                      </a:lnTo>
                      <a:lnTo>
                        <a:pt x="1" y="169"/>
                      </a:lnTo>
                      <a:lnTo>
                        <a:pt x="1" y="169"/>
                      </a:lnTo>
                      <a:lnTo>
                        <a:pt x="0" y="171"/>
                      </a:lnTo>
                      <a:lnTo>
                        <a:pt x="1" y="172"/>
                      </a:lnTo>
                      <a:lnTo>
                        <a:pt x="3" y="174"/>
                      </a:lnTo>
                      <a:lnTo>
                        <a:pt x="6" y="174"/>
                      </a:lnTo>
                      <a:lnTo>
                        <a:pt x="8" y="174"/>
                      </a:lnTo>
                      <a:lnTo>
                        <a:pt x="9" y="172"/>
                      </a:lnTo>
                      <a:lnTo>
                        <a:pt x="9" y="172"/>
                      </a:lnTo>
                      <a:lnTo>
                        <a:pt x="10" y="171"/>
                      </a:lnTo>
                      <a:lnTo>
                        <a:pt x="11" y="170"/>
                      </a:lnTo>
                      <a:lnTo>
                        <a:pt x="11" y="170"/>
                      </a:lnTo>
                      <a:lnTo>
                        <a:pt x="13" y="169"/>
                      </a:lnTo>
                      <a:lnTo>
                        <a:pt x="14" y="168"/>
                      </a:lnTo>
                      <a:lnTo>
                        <a:pt x="14" y="167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30" y="141"/>
                      </a:lnTo>
                      <a:lnTo>
                        <a:pt x="44" y="116"/>
                      </a:lnTo>
                      <a:lnTo>
                        <a:pt x="60" y="93"/>
                      </a:lnTo>
                      <a:lnTo>
                        <a:pt x="75" y="69"/>
                      </a:lnTo>
                      <a:lnTo>
                        <a:pt x="75" y="69"/>
                      </a:lnTo>
                      <a:lnTo>
                        <a:pt x="84" y="54"/>
                      </a:lnTo>
                      <a:lnTo>
                        <a:pt x="93" y="37"/>
                      </a:lnTo>
                      <a:lnTo>
                        <a:pt x="96" y="29"/>
                      </a:lnTo>
                      <a:lnTo>
                        <a:pt x="99" y="19"/>
                      </a:lnTo>
                      <a:lnTo>
                        <a:pt x="100" y="11"/>
                      </a:lnTo>
                      <a:lnTo>
                        <a:pt x="100" y="3"/>
                      </a:lnTo>
                      <a:lnTo>
                        <a:pt x="100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875"/>
                <p:cNvSpPr/>
                <p:nvPr/>
              </p:nvSpPr>
              <p:spPr bwMode="auto">
                <a:xfrm>
                  <a:off x="4392613" y="1492250"/>
                  <a:ext cx="60325" cy="103188"/>
                </a:xfrm>
                <a:custGeom>
                  <a:avLst/>
                  <a:gdLst/>
                  <a:ahLst/>
                  <a:cxnLst>
                    <a:cxn ang="0">
                      <a:pos x="106" y="3"/>
                    </a:cxn>
                    <a:cxn ang="0">
                      <a:pos x="106" y="3"/>
                    </a:cxn>
                    <a:cxn ang="0">
                      <a:pos x="79" y="51"/>
                    </a:cxn>
                    <a:cxn ang="0">
                      <a:pos x="65" y="74"/>
                    </a:cxn>
                    <a:cxn ang="0">
                      <a:pos x="50" y="98"/>
                    </a:cxn>
                    <a:cxn ang="0">
                      <a:pos x="50" y="98"/>
                    </a:cxn>
                    <a:cxn ang="0">
                      <a:pos x="36" y="120"/>
                    </a:cxn>
                    <a:cxn ang="0">
                      <a:pos x="23" y="141"/>
                    </a:cxn>
                    <a:cxn ang="0">
                      <a:pos x="11" y="164"/>
                    </a:cxn>
                    <a:cxn ang="0">
                      <a:pos x="5" y="177"/>
                    </a:cxn>
                    <a:cxn ang="0">
                      <a:pos x="0" y="189"/>
                    </a:cxn>
                    <a:cxn ang="0">
                      <a:pos x="0" y="189"/>
                    </a:cxn>
                    <a:cxn ang="0">
                      <a:pos x="0" y="191"/>
                    </a:cxn>
                    <a:cxn ang="0">
                      <a:pos x="1" y="192"/>
                    </a:cxn>
                    <a:cxn ang="0">
                      <a:pos x="2" y="193"/>
                    </a:cxn>
                    <a:cxn ang="0">
                      <a:pos x="3" y="194"/>
                    </a:cxn>
                    <a:cxn ang="0">
                      <a:pos x="5" y="194"/>
                    </a:cxn>
                    <a:cxn ang="0">
                      <a:pos x="7" y="194"/>
                    </a:cxn>
                    <a:cxn ang="0">
                      <a:pos x="8" y="193"/>
                    </a:cxn>
                    <a:cxn ang="0">
                      <a:pos x="10" y="191"/>
                    </a:cxn>
                    <a:cxn ang="0">
                      <a:pos x="10" y="191"/>
                    </a:cxn>
                    <a:cxn ang="0">
                      <a:pos x="15" y="179"/>
                    </a:cxn>
                    <a:cxn ang="0">
                      <a:pos x="21" y="166"/>
                    </a:cxn>
                    <a:cxn ang="0">
                      <a:pos x="33" y="142"/>
                    </a:cxn>
                    <a:cxn ang="0">
                      <a:pos x="48" y="119"/>
                    </a:cxn>
                    <a:cxn ang="0">
                      <a:pos x="63" y="96"/>
                    </a:cxn>
                    <a:cxn ang="0">
                      <a:pos x="63" y="96"/>
                    </a:cxn>
                    <a:cxn ang="0">
                      <a:pos x="77" y="74"/>
                    </a:cxn>
                    <a:cxn ang="0">
                      <a:pos x="89" y="53"/>
                    </a:cxn>
                    <a:cxn ang="0">
                      <a:pos x="114" y="7"/>
                    </a:cxn>
                    <a:cxn ang="0">
                      <a:pos x="114" y="7"/>
                    </a:cxn>
                    <a:cxn ang="0">
                      <a:pos x="114" y="5"/>
                    </a:cxn>
                    <a:cxn ang="0">
                      <a:pos x="114" y="4"/>
                    </a:cxn>
                    <a:cxn ang="0">
                      <a:pos x="113" y="2"/>
                    </a:cxn>
                    <a:cxn ang="0">
                      <a:pos x="112" y="1"/>
                    </a:cxn>
                    <a:cxn ang="0">
                      <a:pos x="110" y="0"/>
                    </a:cxn>
                    <a:cxn ang="0">
                      <a:pos x="109" y="0"/>
                    </a:cxn>
                    <a:cxn ang="0">
                      <a:pos x="107" y="1"/>
                    </a:cxn>
                    <a:cxn ang="0">
                      <a:pos x="106" y="3"/>
                    </a:cxn>
                    <a:cxn ang="0">
                      <a:pos x="106" y="3"/>
                    </a:cxn>
                  </a:cxnLst>
                  <a:rect l="0" t="0" r="r" b="b"/>
                  <a:pathLst>
                    <a:path w="114" h="194">
                      <a:moveTo>
                        <a:pt x="106" y="3"/>
                      </a:moveTo>
                      <a:lnTo>
                        <a:pt x="106" y="3"/>
                      </a:lnTo>
                      <a:lnTo>
                        <a:pt x="79" y="51"/>
                      </a:lnTo>
                      <a:lnTo>
                        <a:pt x="65" y="74"/>
                      </a:lnTo>
                      <a:lnTo>
                        <a:pt x="50" y="98"/>
                      </a:lnTo>
                      <a:lnTo>
                        <a:pt x="50" y="98"/>
                      </a:lnTo>
                      <a:lnTo>
                        <a:pt x="36" y="120"/>
                      </a:lnTo>
                      <a:lnTo>
                        <a:pt x="23" y="141"/>
                      </a:lnTo>
                      <a:lnTo>
                        <a:pt x="11" y="164"/>
                      </a:lnTo>
                      <a:lnTo>
                        <a:pt x="5" y="177"/>
                      </a:lnTo>
                      <a:lnTo>
                        <a:pt x="0" y="189"/>
                      </a:lnTo>
                      <a:lnTo>
                        <a:pt x="0" y="189"/>
                      </a:lnTo>
                      <a:lnTo>
                        <a:pt x="0" y="191"/>
                      </a:lnTo>
                      <a:lnTo>
                        <a:pt x="1" y="192"/>
                      </a:lnTo>
                      <a:lnTo>
                        <a:pt x="2" y="193"/>
                      </a:lnTo>
                      <a:lnTo>
                        <a:pt x="3" y="194"/>
                      </a:lnTo>
                      <a:lnTo>
                        <a:pt x="5" y="194"/>
                      </a:lnTo>
                      <a:lnTo>
                        <a:pt x="7" y="194"/>
                      </a:lnTo>
                      <a:lnTo>
                        <a:pt x="8" y="193"/>
                      </a:lnTo>
                      <a:lnTo>
                        <a:pt x="10" y="191"/>
                      </a:lnTo>
                      <a:lnTo>
                        <a:pt x="10" y="191"/>
                      </a:lnTo>
                      <a:lnTo>
                        <a:pt x="15" y="179"/>
                      </a:lnTo>
                      <a:lnTo>
                        <a:pt x="21" y="166"/>
                      </a:lnTo>
                      <a:lnTo>
                        <a:pt x="33" y="142"/>
                      </a:lnTo>
                      <a:lnTo>
                        <a:pt x="48" y="119"/>
                      </a:lnTo>
                      <a:lnTo>
                        <a:pt x="63" y="96"/>
                      </a:lnTo>
                      <a:lnTo>
                        <a:pt x="63" y="96"/>
                      </a:lnTo>
                      <a:lnTo>
                        <a:pt x="77" y="74"/>
                      </a:lnTo>
                      <a:lnTo>
                        <a:pt x="89" y="53"/>
                      </a:lnTo>
                      <a:lnTo>
                        <a:pt x="114" y="7"/>
                      </a:lnTo>
                      <a:lnTo>
                        <a:pt x="114" y="7"/>
                      </a:lnTo>
                      <a:lnTo>
                        <a:pt x="114" y="5"/>
                      </a:lnTo>
                      <a:lnTo>
                        <a:pt x="114" y="4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0"/>
                      </a:lnTo>
                      <a:lnTo>
                        <a:pt x="109" y="0"/>
                      </a:lnTo>
                      <a:lnTo>
                        <a:pt x="107" y="1"/>
                      </a:lnTo>
                      <a:lnTo>
                        <a:pt x="106" y="3"/>
                      </a:lnTo>
                      <a:lnTo>
                        <a:pt x="106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876"/>
                <p:cNvSpPr/>
                <p:nvPr/>
              </p:nvSpPr>
              <p:spPr bwMode="auto">
                <a:xfrm>
                  <a:off x="4422775" y="1514475"/>
                  <a:ext cx="60325" cy="95250"/>
                </a:xfrm>
                <a:custGeom>
                  <a:avLst/>
                  <a:gdLst/>
                  <a:ahLst/>
                  <a:cxnLst>
                    <a:cxn ang="0">
                      <a:pos x="106" y="1"/>
                    </a:cxn>
                    <a:cxn ang="0">
                      <a:pos x="106" y="1"/>
                    </a:cxn>
                    <a:cxn ang="0">
                      <a:pos x="99" y="10"/>
                    </a:cxn>
                    <a:cxn ang="0">
                      <a:pos x="93" y="18"/>
                    </a:cxn>
                    <a:cxn ang="0">
                      <a:pos x="87" y="27"/>
                    </a:cxn>
                    <a:cxn ang="0">
                      <a:pos x="82" y="35"/>
                    </a:cxn>
                    <a:cxn ang="0">
                      <a:pos x="72" y="54"/>
                    </a:cxn>
                    <a:cxn ang="0">
                      <a:pos x="63" y="74"/>
                    </a:cxn>
                    <a:cxn ang="0">
                      <a:pos x="63" y="74"/>
                    </a:cxn>
                    <a:cxn ang="0">
                      <a:pos x="33" y="123"/>
                    </a:cxn>
                    <a:cxn ang="0">
                      <a:pos x="18" y="148"/>
                    </a:cxn>
                    <a:cxn ang="0">
                      <a:pos x="1" y="173"/>
                    </a:cxn>
                    <a:cxn ang="0">
                      <a:pos x="1" y="173"/>
                    </a:cxn>
                    <a:cxn ang="0">
                      <a:pos x="0" y="175"/>
                    </a:cxn>
                    <a:cxn ang="0">
                      <a:pos x="0" y="177"/>
                    </a:cxn>
                    <a:cxn ang="0">
                      <a:pos x="1" y="178"/>
                    </a:cxn>
                    <a:cxn ang="0">
                      <a:pos x="2" y="179"/>
                    </a:cxn>
                    <a:cxn ang="0">
                      <a:pos x="6" y="180"/>
                    </a:cxn>
                    <a:cxn ang="0">
                      <a:pos x="7" y="179"/>
                    </a:cxn>
                    <a:cxn ang="0">
                      <a:pos x="9" y="178"/>
                    </a:cxn>
                    <a:cxn ang="0">
                      <a:pos x="9" y="178"/>
                    </a:cxn>
                    <a:cxn ang="0">
                      <a:pos x="25" y="155"/>
                    </a:cxn>
                    <a:cxn ang="0">
                      <a:pos x="39" y="133"/>
                    </a:cxn>
                    <a:cxn ang="0">
                      <a:pos x="66" y="86"/>
                    </a:cxn>
                    <a:cxn ang="0">
                      <a:pos x="66" y="86"/>
                    </a:cxn>
                    <a:cxn ang="0">
                      <a:pos x="77" y="65"/>
                    </a:cxn>
                    <a:cxn ang="0">
                      <a:pos x="87" y="45"/>
                    </a:cxn>
                    <a:cxn ang="0">
                      <a:pos x="93" y="35"/>
                    </a:cxn>
                    <a:cxn ang="0">
                      <a:pos x="98" y="26"/>
                    </a:cxn>
                    <a:cxn ang="0">
                      <a:pos x="105" y="17"/>
                    </a:cxn>
                    <a:cxn ang="0">
                      <a:pos x="113" y="8"/>
                    </a:cxn>
                    <a:cxn ang="0">
                      <a:pos x="113" y="8"/>
                    </a:cxn>
                    <a:cxn ang="0">
                      <a:pos x="114" y="7"/>
                    </a:cxn>
                    <a:cxn ang="0">
                      <a:pos x="115" y="4"/>
                    </a:cxn>
                    <a:cxn ang="0">
                      <a:pos x="114" y="2"/>
                    </a:cxn>
                    <a:cxn ang="0">
                      <a:pos x="113" y="1"/>
                    </a:cxn>
                    <a:cxn ang="0">
                      <a:pos x="112" y="0"/>
                    </a:cxn>
                    <a:cxn ang="0">
                      <a:pos x="110" y="0"/>
                    </a:cxn>
                    <a:cxn ang="0">
                      <a:pos x="107" y="0"/>
                    </a:cxn>
                    <a:cxn ang="0">
                      <a:pos x="106" y="1"/>
                    </a:cxn>
                    <a:cxn ang="0">
                      <a:pos x="106" y="1"/>
                    </a:cxn>
                  </a:cxnLst>
                  <a:rect l="0" t="0" r="r" b="b"/>
                  <a:pathLst>
                    <a:path w="115" h="180">
                      <a:moveTo>
                        <a:pt x="106" y="1"/>
                      </a:moveTo>
                      <a:lnTo>
                        <a:pt x="106" y="1"/>
                      </a:lnTo>
                      <a:lnTo>
                        <a:pt x="99" y="10"/>
                      </a:lnTo>
                      <a:lnTo>
                        <a:pt x="93" y="18"/>
                      </a:lnTo>
                      <a:lnTo>
                        <a:pt x="87" y="27"/>
                      </a:lnTo>
                      <a:lnTo>
                        <a:pt x="82" y="35"/>
                      </a:lnTo>
                      <a:lnTo>
                        <a:pt x="72" y="54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33" y="123"/>
                      </a:lnTo>
                      <a:lnTo>
                        <a:pt x="18" y="148"/>
                      </a:lnTo>
                      <a:lnTo>
                        <a:pt x="1" y="173"/>
                      </a:lnTo>
                      <a:lnTo>
                        <a:pt x="1" y="173"/>
                      </a:lnTo>
                      <a:lnTo>
                        <a:pt x="0" y="175"/>
                      </a:lnTo>
                      <a:lnTo>
                        <a:pt x="0" y="177"/>
                      </a:lnTo>
                      <a:lnTo>
                        <a:pt x="1" y="178"/>
                      </a:lnTo>
                      <a:lnTo>
                        <a:pt x="2" y="179"/>
                      </a:lnTo>
                      <a:lnTo>
                        <a:pt x="6" y="180"/>
                      </a:lnTo>
                      <a:lnTo>
                        <a:pt x="7" y="179"/>
                      </a:lnTo>
                      <a:lnTo>
                        <a:pt x="9" y="178"/>
                      </a:lnTo>
                      <a:lnTo>
                        <a:pt x="9" y="178"/>
                      </a:lnTo>
                      <a:lnTo>
                        <a:pt x="25" y="155"/>
                      </a:lnTo>
                      <a:lnTo>
                        <a:pt x="39" y="133"/>
                      </a:lnTo>
                      <a:lnTo>
                        <a:pt x="66" y="86"/>
                      </a:lnTo>
                      <a:lnTo>
                        <a:pt x="66" y="86"/>
                      </a:lnTo>
                      <a:lnTo>
                        <a:pt x="77" y="65"/>
                      </a:lnTo>
                      <a:lnTo>
                        <a:pt x="87" y="45"/>
                      </a:lnTo>
                      <a:lnTo>
                        <a:pt x="93" y="35"/>
                      </a:lnTo>
                      <a:lnTo>
                        <a:pt x="98" y="26"/>
                      </a:lnTo>
                      <a:lnTo>
                        <a:pt x="105" y="17"/>
                      </a:lnTo>
                      <a:lnTo>
                        <a:pt x="113" y="8"/>
                      </a:lnTo>
                      <a:lnTo>
                        <a:pt x="113" y="8"/>
                      </a:lnTo>
                      <a:lnTo>
                        <a:pt x="114" y="7"/>
                      </a:lnTo>
                      <a:lnTo>
                        <a:pt x="115" y="4"/>
                      </a:lnTo>
                      <a:lnTo>
                        <a:pt x="114" y="2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0" y="0"/>
                      </a:lnTo>
                      <a:lnTo>
                        <a:pt x="107" y="0"/>
                      </a:lnTo>
                      <a:lnTo>
                        <a:pt x="106" y="1"/>
                      </a:lnTo>
                      <a:lnTo>
                        <a:pt x="106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877"/>
                <p:cNvSpPr/>
                <p:nvPr/>
              </p:nvSpPr>
              <p:spPr bwMode="auto">
                <a:xfrm>
                  <a:off x="4451350" y="1538288"/>
                  <a:ext cx="58738" cy="96838"/>
                </a:xfrm>
                <a:custGeom>
                  <a:avLst/>
                  <a:gdLst/>
                  <a:ahLst/>
                  <a:cxnLst>
                    <a:cxn ang="0">
                      <a:pos x="104" y="2"/>
                    </a:cxn>
                    <a:cxn ang="0">
                      <a:pos x="104" y="2"/>
                    </a:cxn>
                    <a:cxn ang="0">
                      <a:pos x="100" y="8"/>
                    </a:cxn>
                    <a:cxn ang="0">
                      <a:pos x="94" y="14"/>
                    </a:cxn>
                    <a:cxn ang="0">
                      <a:pos x="89" y="20"/>
                    </a:cxn>
                    <a:cxn ang="0">
                      <a:pos x="86" y="23"/>
                    </a:cxn>
                    <a:cxn ang="0">
                      <a:pos x="85" y="27"/>
                    </a:cxn>
                    <a:cxn ang="0">
                      <a:pos x="85" y="27"/>
                    </a:cxn>
                    <a:cxn ang="0">
                      <a:pos x="80" y="41"/>
                    </a:cxn>
                    <a:cxn ang="0">
                      <a:pos x="73" y="54"/>
                    </a:cxn>
                    <a:cxn ang="0">
                      <a:pos x="58" y="79"/>
                    </a:cxn>
                    <a:cxn ang="0">
                      <a:pos x="58" y="79"/>
                    </a:cxn>
                    <a:cxn ang="0">
                      <a:pos x="29" y="128"/>
                    </a:cxn>
                    <a:cxn ang="0">
                      <a:pos x="14" y="153"/>
                    </a:cxn>
                    <a:cxn ang="0">
                      <a:pos x="0" y="177"/>
                    </a:cxn>
                    <a:cxn ang="0">
                      <a:pos x="0" y="177"/>
                    </a:cxn>
                    <a:cxn ang="0">
                      <a:pos x="0" y="179"/>
                    </a:cxn>
                    <a:cxn ang="0">
                      <a:pos x="0" y="181"/>
                    </a:cxn>
                    <a:cxn ang="0">
                      <a:pos x="1" y="183"/>
                    </a:cxn>
                    <a:cxn ang="0">
                      <a:pos x="2" y="184"/>
                    </a:cxn>
                    <a:cxn ang="0">
                      <a:pos x="5" y="185"/>
                    </a:cxn>
                    <a:cxn ang="0">
                      <a:pos x="7" y="184"/>
                    </a:cxn>
                    <a:cxn ang="0">
                      <a:pos x="8" y="183"/>
                    </a:cxn>
                    <a:cxn ang="0">
                      <a:pos x="8" y="183"/>
                    </a:cxn>
                    <a:cxn ang="0">
                      <a:pos x="11" y="178"/>
                    </a:cxn>
                    <a:cxn ang="0">
                      <a:pos x="15" y="175"/>
                    </a:cxn>
                    <a:cxn ang="0">
                      <a:pos x="15" y="175"/>
                    </a:cxn>
                    <a:cxn ang="0">
                      <a:pos x="17" y="173"/>
                    </a:cxn>
                    <a:cxn ang="0">
                      <a:pos x="18" y="171"/>
                    </a:cxn>
                    <a:cxn ang="0">
                      <a:pos x="18" y="168"/>
                    </a:cxn>
                    <a:cxn ang="0">
                      <a:pos x="17" y="167"/>
                    </a:cxn>
                    <a:cxn ang="0">
                      <a:pos x="17" y="167"/>
                    </a:cxn>
                    <a:cxn ang="0">
                      <a:pos x="39" y="129"/>
                    </a:cxn>
                    <a:cxn ang="0">
                      <a:pos x="63" y="91"/>
                    </a:cxn>
                    <a:cxn ang="0">
                      <a:pos x="63" y="91"/>
                    </a:cxn>
                    <a:cxn ang="0">
                      <a:pos x="76" y="69"/>
                    </a:cxn>
                    <a:cxn ang="0">
                      <a:pos x="82" y="58"/>
                    </a:cxn>
                    <a:cxn ang="0">
                      <a:pos x="89" y="45"/>
                    </a:cxn>
                    <a:cxn ang="0">
                      <a:pos x="89" y="45"/>
                    </a:cxn>
                    <a:cxn ang="0">
                      <a:pos x="94" y="35"/>
                    </a:cxn>
                    <a:cxn ang="0">
                      <a:pos x="100" y="25"/>
                    </a:cxn>
                    <a:cxn ang="0">
                      <a:pos x="112" y="7"/>
                    </a:cxn>
                    <a:cxn ang="0">
                      <a:pos x="112" y="7"/>
                    </a:cxn>
                    <a:cxn ang="0">
                      <a:pos x="113" y="5"/>
                    </a:cxn>
                    <a:cxn ang="0">
                      <a:pos x="113" y="3"/>
                    </a:cxn>
                    <a:cxn ang="0">
                      <a:pos x="112" y="2"/>
                    </a:cxn>
                    <a:cxn ang="0">
                      <a:pos x="111" y="1"/>
                    </a:cxn>
                    <a:cxn ang="0">
                      <a:pos x="109" y="0"/>
                    </a:cxn>
                    <a:cxn ang="0">
                      <a:pos x="107" y="0"/>
                    </a:cxn>
                    <a:cxn ang="0">
                      <a:pos x="106" y="1"/>
                    </a:cxn>
                    <a:cxn ang="0">
                      <a:pos x="104" y="2"/>
                    </a:cxn>
                    <a:cxn ang="0">
                      <a:pos x="104" y="2"/>
                    </a:cxn>
                  </a:cxnLst>
                  <a:rect l="0" t="0" r="r" b="b"/>
                  <a:pathLst>
                    <a:path w="113" h="185">
                      <a:moveTo>
                        <a:pt x="104" y="2"/>
                      </a:moveTo>
                      <a:lnTo>
                        <a:pt x="104" y="2"/>
                      </a:lnTo>
                      <a:lnTo>
                        <a:pt x="100" y="8"/>
                      </a:lnTo>
                      <a:lnTo>
                        <a:pt x="94" y="14"/>
                      </a:lnTo>
                      <a:lnTo>
                        <a:pt x="89" y="20"/>
                      </a:lnTo>
                      <a:lnTo>
                        <a:pt x="86" y="23"/>
                      </a:lnTo>
                      <a:lnTo>
                        <a:pt x="85" y="27"/>
                      </a:lnTo>
                      <a:lnTo>
                        <a:pt x="85" y="27"/>
                      </a:lnTo>
                      <a:lnTo>
                        <a:pt x="80" y="41"/>
                      </a:lnTo>
                      <a:lnTo>
                        <a:pt x="73" y="54"/>
                      </a:lnTo>
                      <a:lnTo>
                        <a:pt x="58" y="79"/>
                      </a:lnTo>
                      <a:lnTo>
                        <a:pt x="58" y="79"/>
                      </a:lnTo>
                      <a:lnTo>
                        <a:pt x="29" y="128"/>
                      </a:lnTo>
                      <a:lnTo>
                        <a:pt x="14" y="153"/>
                      </a:lnTo>
                      <a:lnTo>
                        <a:pt x="0" y="177"/>
                      </a:lnTo>
                      <a:lnTo>
                        <a:pt x="0" y="177"/>
                      </a:lnTo>
                      <a:lnTo>
                        <a:pt x="0" y="179"/>
                      </a:lnTo>
                      <a:lnTo>
                        <a:pt x="0" y="181"/>
                      </a:lnTo>
                      <a:lnTo>
                        <a:pt x="1" y="183"/>
                      </a:lnTo>
                      <a:lnTo>
                        <a:pt x="2" y="184"/>
                      </a:lnTo>
                      <a:lnTo>
                        <a:pt x="5" y="185"/>
                      </a:lnTo>
                      <a:lnTo>
                        <a:pt x="7" y="184"/>
                      </a:lnTo>
                      <a:lnTo>
                        <a:pt x="8" y="183"/>
                      </a:lnTo>
                      <a:lnTo>
                        <a:pt x="8" y="183"/>
                      </a:lnTo>
                      <a:lnTo>
                        <a:pt x="11" y="178"/>
                      </a:lnTo>
                      <a:lnTo>
                        <a:pt x="15" y="175"/>
                      </a:lnTo>
                      <a:lnTo>
                        <a:pt x="15" y="175"/>
                      </a:lnTo>
                      <a:lnTo>
                        <a:pt x="17" y="173"/>
                      </a:lnTo>
                      <a:lnTo>
                        <a:pt x="18" y="171"/>
                      </a:lnTo>
                      <a:lnTo>
                        <a:pt x="18" y="168"/>
                      </a:lnTo>
                      <a:lnTo>
                        <a:pt x="17" y="167"/>
                      </a:lnTo>
                      <a:lnTo>
                        <a:pt x="17" y="167"/>
                      </a:lnTo>
                      <a:lnTo>
                        <a:pt x="39" y="129"/>
                      </a:lnTo>
                      <a:lnTo>
                        <a:pt x="63" y="91"/>
                      </a:lnTo>
                      <a:lnTo>
                        <a:pt x="63" y="91"/>
                      </a:lnTo>
                      <a:lnTo>
                        <a:pt x="76" y="69"/>
                      </a:lnTo>
                      <a:lnTo>
                        <a:pt x="82" y="58"/>
                      </a:lnTo>
                      <a:lnTo>
                        <a:pt x="89" y="45"/>
                      </a:lnTo>
                      <a:lnTo>
                        <a:pt x="89" y="45"/>
                      </a:lnTo>
                      <a:lnTo>
                        <a:pt x="94" y="35"/>
                      </a:lnTo>
                      <a:lnTo>
                        <a:pt x="100" y="25"/>
                      </a:lnTo>
                      <a:lnTo>
                        <a:pt x="112" y="7"/>
                      </a:lnTo>
                      <a:lnTo>
                        <a:pt x="112" y="7"/>
                      </a:lnTo>
                      <a:lnTo>
                        <a:pt x="113" y="5"/>
                      </a:lnTo>
                      <a:lnTo>
                        <a:pt x="113" y="3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09" y="0"/>
                      </a:lnTo>
                      <a:lnTo>
                        <a:pt x="107" y="0"/>
                      </a:lnTo>
                      <a:lnTo>
                        <a:pt x="106" y="1"/>
                      </a:lnTo>
                      <a:lnTo>
                        <a:pt x="104" y="2"/>
                      </a:lnTo>
                      <a:lnTo>
                        <a:pt x="10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878"/>
                <p:cNvSpPr/>
                <p:nvPr/>
              </p:nvSpPr>
              <p:spPr bwMode="auto">
                <a:xfrm>
                  <a:off x="4473575" y="1566863"/>
                  <a:ext cx="66675" cy="101600"/>
                </a:xfrm>
                <a:custGeom>
                  <a:avLst/>
                  <a:gdLst/>
                  <a:ahLst/>
                  <a:cxnLst>
                    <a:cxn ang="0">
                      <a:pos x="119" y="4"/>
                    </a:cxn>
                    <a:cxn ang="0">
                      <a:pos x="119" y="4"/>
                    </a:cxn>
                    <a:cxn ang="0">
                      <a:pos x="118" y="9"/>
                    </a:cxn>
                    <a:cxn ang="0">
                      <a:pos x="116" y="13"/>
                    </a:cxn>
                    <a:cxn ang="0">
                      <a:pos x="111" y="22"/>
                    </a:cxn>
                    <a:cxn ang="0">
                      <a:pos x="99" y="40"/>
                    </a:cxn>
                    <a:cxn ang="0">
                      <a:pos x="99" y="40"/>
                    </a:cxn>
                    <a:cxn ang="0">
                      <a:pos x="91" y="51"/>
                    </a:cxn>
                    <a:cxn ang="0">
                      <a:pos x="83" y="61"/>
                    </a:cxn>
                    <a:cxn ang="0">
                      <a:pos x="74" y="73"/>
                    </a:cxn>
                    <a:cxn ang="0">
                      <a:pos x="67" y="84"/>
                    </a:cxn>
                    <a:cxn ang="0">
                      <a:pos x="67" y="84"/>
                    </a:cxn>
                    <a:cxn ang="0">
                      <a:pos x="34" y="134"/>
                    </a:cxn>
                    <a:cxn ang="0">
                      <a:pos x="18" y="159"/>
                    </a:cxn>
                    <a:cxn ang="0">
                      <a:pos x="1" y="183"/>
                    </a:cxn>
                    <a:cxn ang="0">
                      <a:pos x="1" y="183"/>
                    </a:cxn>
                    <a:cxn ang="0">
                      <a:pos x="0" y="184"/>
                    </a:cxn>
                    <a:cxn ang="0">
                      <a:pos x="0" y="186"/>
                    </a:cxn>
                    <a:cxn ang="0">
                      <a:pos x="1" y="188"/>
                    </a:cxn>
                    <a:cxn ang="0">
                      <a:pos x="2" y="190"/>
                    </a:cxn>
                    <a:cxn ang="0">
                      <a:pos x="4" y="190"/>
                    </a:cxn>
                    <a:cxn ang="0">
                      <a:pos x="6" y="190"/>
                    </a:cxn>
                    <a:cxn ang="0">
                      <a:pos x="7" y="190"/>
                    </a:cxn>
                    <a:cxn ang="0">
                      <a:pos x="9" y="187"/>
                    </a:cxn>
                    <a:cxn ang="0">
                      <a:pos x="9" y="187"/>
                    </a:cxn>
                    <a:cxn ang="0">
                      <a:pos x="27" y="161"/>
                    </a:cxn>
                    <a:cxn ang="0">
                      <a:pos x="44" y="135"/>
                    </a:cxn>
                    <a:cxn ang="0">
                      <a:pos x="81" y="81"/>
                    </a:cxn>
                    <a:cxn ang="0">
                      <a:pos x="81" y="81"/>
                    </a:cxn>
                    <a:cxn ang="0">
                      <a:pos x="88" y="71"/>
                    </a:cxn>
                    <a:cxn ang="0">
                      <a:pos x="96" y="59"/>
                    </a:cxn>
                    <a:cxn ang="0">
                      <a:pos x="103" y="49"/>
                    </a:cxn>
                    <a:cxn ang="0">
                      <a:pos x="111" y="38"/>
                    </a:cxn>
                    <a:cxn ang="0">
                      <a:pos x="111" y="38"/>
                    </a:cxn>
                    <a:cxn ang="0">
                      <a:pos x="121" y="23"/>
                    </a:cxn>
                    <a:cxn ang="0">
                      <a:pos x="125" y="15"/>
                    </a:cxn>
                    <a:cxn ang="0">
                      <a:pos x="128" y="7"/>
                    </a:cxn>
                    <a:cxn ang="0">
                      <a:pos x="128" y="7"/>
                    </a:cxn>
                    <a:cxn ang="0">
                      <a:pos x="128" y="5"/>
                    </a:cxn>
                    <a:cxn ang="0">
                      <a:pos x="127" y="3"/>
                    </a:cxn>
                    <a:cxn ang="0">
                      <a:pos x="124" y="0"/>
                    </a:cxn>
                    <a:cxn ang="0">
                      <a:pos x="123" y="0"/>
                    </a:cxn>
                    <a:cxn ang="0">
                      <a:pos x="121" y="0"/>
                    </a:cxn>
                    <a:cxn ang="0">
                      <a:pos x="120" y="3"/>
                    </a:cxn>
                    <a:cxn ang="0">
                      <a:pos x="119" y="4"/>
                    </a:cxn>
                    <a:cxn ang="0">
                      <a:pos x="119" y="4"/>
                    </a:cxn>
                  </a:cxnLst>
                  <a:rect l="0" t="0" r="r" b="b"/>
                  <a:pathLst>
                    <a:path w="128" h="190">
                      <a:moveTo>
                        <a:pt x="119" y="4"/>
                      </a:moveTo>
                      <a:lnTo>
                        <a:pt x="119" y="4"/>
                      </a:lnTo>
                      <a:lnTo>
                        <a:pt x="118" y="9"/>
                      </a:lnTo>
                      <a:lnTo>
                        <a:pt x="116" y="13"/>
                      </a:lnTo>
                      <a:lnTo>
                        <a:pt x="111" y="22"/>
                      </a:lnTo>
                      <a:lnTo>
                        <a:pt x="99" y="40"/>
                      </a:lnTo>
                      <a:lnTo>
                        <a:pt x="99" y="40"/>
                      </a:lnTo>
                      <a:lnTo>
                        <a:pt x="91" y="51"/>
                      </a:lnTo>
                      <a:lnTo>
                        <a:pt x="83" y="61"/>
                      </a:lnTo>
                      <a:lnTo>
                        <a:pt x="74" y="73"/>
                      </a:lnTo>
                      <a:lnTo>
                        <a:pt x="67" y="84"/>
                      </a:lnTo>
                      <a:lnTo>
                        <a:pt x="67" y="84"/>
                      </a:lnTo>
                      <a:lnTo>
                        <a:pt x="34" y="134"/>
                      </a:lnTo>
                      <a:lnTo>
                        <a:pt x="18" y="159"/>
                      </a:lnTo>
                      <a:lnTo>
                        <a:pt x="1" y="183"/>
                      </a:lnTo>
                      <a:lnTo>
                        <a:pt x="1" y="183"/>
                      </a:lnTo>
                      <a:lnTo>
                        <a:pt x="0" y="184"/>
                      </a:lnTo>
                      <a:lnTo>
                        <a:pt x="0" y="186"/>
                      </a:lnTo>
                      <a:lnTo>
                        <a:pt x="1" y="188"/>
                      </a:lnTo>
                      <a:lnTo>
                        <a:pt x="2" y="190"/>
                      </a:lnTo>
                      <a:lnTo>
                        <a:pt x="4" y="190"/>
                      </a:lnTo>
                      <a:lnTo>
                        <a:pt x="6" y="190"/>
                      </a:lnTo>
                      <a:lnTo>
                        <a:pt x="7" y="190"/>
                      </a:lnTo>
                      <a:lnTo>
                        <a:pt x="9" y="187"/>
                      </a:lnTo>
                      <a:lnTo>
                        <a:pt x="9" y="187"/>
                      </a:lnTo>
                      <a:lnTo>
                        <a:pt x="27" y="161"/>
                      </a:lnTo>
                      <a:lnTo>
                        <a:pt x="44" y="135"/>
                      </a:lnTo>
                      <a:lnTo>
                        <a:pt x="81" y="81"/>
                      </a:lnTo>
                      <a:lnTo>
                        <a:pt x="81" y="81"/>
                      </a:lnTo>
                      <a:lnTo>
                        <a:pt x="88" y="71"/>
                      </a:lnTo>
                      <a:lnTo>
                        <a:pt x="96" y="59"/>
                      </a:lnTo>
                      <a:lnTo>
                        <a:pt x="103" y="49"/>
                      </a:lnTo>
                      <a:lnTo>
                        <a:pt x="111" y="38"/>
                      </a:lnTo>
                      <a:lnTo>
                        <a:pt x="111" y="38"/>
                      </a:lnTo>
                      <a:lnTo>
                        <a:pt x="121" y="23"/>
                      </a:lnTo>
                      <a:lnTo>
                        <a:pt x="125" y="15"/>
                      </a:lnTo>
                      <a:lnTo>
                        <a:pt x="128" y="7"/>
                      </a:lnTo>
                      <a:lnTo>
                        <a:pt x="128" y="7"/>
                      </a:lnTo>
                      <a:lnTo>
                        <a:pt x="128" y="5"/>
                      </a:lnTo>
                      <a:lnTo>
                        <a:pt x="127" y="3"/>
                      </a:lnTo>
                      <a:lnTo>
                        <a:pt x="124" y="0"/>
                      </a:lnTo>
                      <a:lnTo>
                        <a:pt x="123" y="0"/>
                      </a:lnTo>
                      <a:lnTo>
                        <a:pt x="121" y="0"/>
                      </a:lnTo>
                      <a:lnTo>
                        <a:pt x="120" y="3"/>
                      </a:lnTo>
                      <a:lnTo>
                        <a:pt x="119" y="4"/>
                      </a:lnTo>
                      <a:lnTo>
                        <a:pt x="119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879"/>
                <p:cNvSpPr/>
                <p:nvPr/>
              </p:nvSpPr>
              <p:spPr bwMode="auto">
                <a:xfrm>
                  <a:off x="4500563" y="1595438"/>
                  <a:ext cx="76200" cy="107950"/>
                </a:xfrm>
                <a:custGeom>
                  <a:avLst/>
                  <a:gdLst/>
                  <a:ahLst/>
                  <a:cxnLst>
                    <a:cxn ang="0">
                      <a:pos x="133" y="2"/>
                    </a:cxn>
                    <a:cxn ang="0">
                      <a:pos x="133" y="2"/>
                    </a:cxn>
                    <a:cxn ang="0">
                      <a:pos x="116" y="23"/>
                    </a:cxn>
                    <a:cxn ang="0">
                      <a:pos x="100" y="45"/>
                    </a:cxn>
                    <a:cxn ang="0">
                      <a:pos x="100" y="45"/>
                    </a:cxn>
                    <a:cxn ang="0">
                      <a:pos x="81" y="70"/>
                    </a:cxn>
                    <a:cxn ang="0">
                      <a:pos x="72" y="84"/>
                    </a:cxn>
                    <a:cxn ang="0">
                      <a:pos x="63" y="96"/>
                    </a:cxn>
                    <a:cxn ang="0">
                      <a:pos x="63" y="96"/>
                    </a:cxn>
                    <a:cxn ang="0">
                      <a:pos x="53" y="107"/>
                    </a:cxn>
                    <a:cxn ang="0">
                      <a:pos x="44" y="119"/>
                    </a:cxn>
                    <a:cxn ang="0">
                      <a:pos x="36" y="131"/>
                    </a:cxn>
                    <a:cxn ang="0">
                      <a:pos x="29" y="144"/>
                    </a:cxn>
                    <a:cxn ang="0">
                      <a:pos x="0" y="196"/>
                    </a:cxn>
                    <a:cxn ang="0">
                      <a:pos x="0" y="196"/>
                    </a:cxn>
                    <a:cxn ang="0">
                      <a:pos x="0" y="198"/>
                    </a:cxn>
                    <a:cxn ang="0">
                      <a:pos x="0" y="201"/>
                    </a:cxn>
                    <a:cxn ang="0">
                      <a:pos x="1" y="202"/>
                    </a:cxn>
                    <a:cxn ang="0">
                      <a:pos x="2" y="203"/>
                    </a:cxn>
                    <a:cxn ang="0">
                      <a:pos x="4" y="204"/>
                    </a:cxn>
                    <a:cxn ang="0">
                      <a:pos x="5" y="204"/>
                    </a:cxn>
                    <a:cxn ang="0">
                      <a:pos x="7" y="203"/>
                    </a:cxn>
                    <a:cxn ang="0">
                      <a:pos x="8" y="202"/>
                    </a:cxn>
                    <a:cxn ang="0">
                      <a:pos x="8" y="202"/>
                    </a:cxn>
                    <a:cxn ang="0">
                      <a:pos x="25" y="173"/>
                    </a:cxn>
                    <a:cxn ang="0">
                      <a:pos x="41" y="145"/>
                    </a:cxn>
                    <a:cxn ang="0">
                      <a:pos x="60" y="117"/>
                    </a:cxn>
                    <a:cxn ang="0">
                      <a:pos x="79" y="91"/>
                    </a:cxn>
                    <a:cxn ang="0">
                      <a:pos x="79" y="91"/>
                    </a:cxn>
                    <a:cxn ang="0">
                      <a:pos x="86" y="81"/>
                    </a:cxn>
                    <a:cxn ang="0">
                      <a:pos x="94" y="70"/>
                    </a:cxn>
                    <a:cxn ang="0">
                      <a:pos x="108" y="50"/>
                    </a:cxn>
                    <a:cxn ang="0">
                      <a:pos x="108" y="50"/>
                    </a:cxn>
                    <a:cxn ang="0">
                      <a:pos x="125" y="28"/>
                    </a:cxn>
                    <a:cxn ang="0">
                      <a:pos x="141" y="6"/>
                    </a:cxn>
                    <a:cxn ang="0">
                      <a:pos x="141" y="6"/>
                    </a:cxn>
                    <a:cxn ang="0">
                      <a:pos x="142" y="5"/>
                    </a:cxn>
                    <a:cxn ang="0">
                      <a:pos x="141" y="3"/>
                    </a:cxn>
                    <a:cxn ang="0">
                      <a:pos x="141" y="1"/>
                    </a:cxn>
                    <a:cxn ang="0">
                      <a:pos x="139" y="0"/>
                    </a:cxn>
                    <a:cxn ang="0">
                      <a:pos x="136" y="0"/>
                    </a:cxn>
                    <a:cxn ang="0">
                      <a:pos x="134" y="0"/>
                    </a:cxn>
                    <a:cxn ang="0">
                      <a:pos x="133" y="2"/>
                    </a:cxn>
                    <a:cxn ang="0">
                      <a:pos x="133" y="2"/>
                    </a:cxn>
                  </a:cxnLst>
                  <a:rect l="0" t="0" r="r" b="b"/>
                  <a:pathLst>
                    <a:path w="142" h="204">
                      <a:moveTo>
                        <a:pt x="133" y="2"/>
                      </a:moveTo>
                      <a:lnTo>
                        <a:pt x="133" y="2"/>
                      </a:lnTo>
                      <a:lnTo>
                        <a:pt x="116" y="23"/>
                      </a:lnTo>
                      <a:lnTo>
                        <a:pt x="100" y="45"/>
                      </a:lnTo>
                      <a:lnTo>
                        <a:pt x="100" y="45"/>
                      </a:lnTo>
                      <a:lnTo>
                        <a:pt x="81" y="70"/>
                      </a:lnTo>
                      <a:lnTo>
                        <a:pt x="72" y="84"/>
                      </a:lnTo>
                      <a:lnTo>
                        <a:pt x="63" y="96"/>
                      </a:lnTo>
                      <a:lnTo>
                        <a:pt x="63" y="96"/>
                      </a:lnTo>
                      <a:lnTo>
                        <a:pt x="53" y="107"/>
                      </a:lnTo>
                      <a:lnTo>
                        <a:pt x="44" y="119"/>
                      </a:lnTo>
                      <a:lnTo>
                        <a:pt x="36" y="131"/>
                      </a:lnTo>
                      <a:lnTo>
                        <a:pt x="29" y="144"/>
                      </a:lnTo>
                      <a:lnTo>
                        <a:pt x="0" y="196"/>
                      </a:lnTo>
                      <a:lnTo>
                        <a:pt x="0" y="196"/>
                      </a:lnTo>
                      <a:lnTo>
                        <a:pt x="0" y="198"/>
                      </a:lnTo>
                      <a:lnTo>
                        <a:pt x="0" y="201"/>
                      </a:lnTo>
                      <a:lnTo>
                        <a:pt x="1" y="202"/>
                      </a:lnTo>
                      <a:lnTo>
                        <a:pt x="2" y="203"/>
                      </a:lnTo>
                      <a:lnTo>
                        <a:pt x="4" y="204"/>
                      </a:lnTo>
                      <a:lnTo>
                        <a:pt x="5" y="204"/>
                      </a:lnTo>
                      <a:lnTo>
                        <a:pt x="7" y="203"/>
                      </a:lnTo>
                      <a:lnTo>
                        <a:pt x="8" y="202"/>
                      </a:lnTo>
                      <a:lnTo>
                        <a:pt x="8" y="202"/>
                      </a:lnTo>
                      <a:lnTo>
                        <a:pt x="25" y="173"/>
                      </a:lnTo>
                      <a:lnTo>
                        <a:pt x="41" y="145"/>
                      </a:lnTo>
                      <a:lnTo>
                        <a:pt x="60" y="117"/>
                      </a:lnTo>
                      <a:lnTo>
                        <a:pt x="79" y="91"/>
                      </a:lnTo>
                      <a:lnTo>
                        <a:pt x="79" y="91"/>
                      </a:lnTo>
                      <a:lnTo>
                        <a:pt x="86" y="81"/>
                      </a:lnTo>
                      <a:lnTo>
                        <a:pt x="94" y="70"/>
                      </a:lnTo>
                      <a:lnTo>
                        <a:pt x="108" y="50"/>
                      </a:lnTo>
                      <a:lnTo>
                        <a:pt x="108" y="50"/>
                      </a:lnTo>
                      <a:lnTo>
                        <a:pt x="125" y="28"/>
                      </a:lnTo>
                      <a:lnTo>
                        <a:pt x="141" y="6"/>
                      </a:lnTo>
                      <a:lnTo>
                        <a:pt x="141" y="6"/>
                      </a:lnTo>
                      <a:lnTo>
                        <a:pt x="142" y="5"/>
                      </a:lnTo>
                      <a:lnTo>
                        <a:pt x="141" y="3"/>
                      </a:lnTo>
                      <a:lnTo>
                        <a:pt x="141" y="1"/>
                      </a:lnTo>
                      <a:lnTo>
                        <a:pt x="139" y="0"/>
                      </a:lnTo>
                      <a:lnTo>
                        <a:pt x="136" y="0"/>
                      </a:lnTo>
                      <a:lnTo>
                        <a:pt x="134" y="0"/>
                      </a:lnTo>
                      <a:lnTo>
                        <a:pt x="133" y="2"/>
                      </a:lnTo>
                      <a:lnTo>
                        <a:pt x="13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880"/>
                <p:cNvSpPr/>
                <p:nvPr/>
              </p:nvSpPr>
              <p:spPr bwMode="auto">
                <a:xfrm>
                  <a:off x="4510088" y="1630363"/>
                  <a:ext cx="80963" cy="125413"/>
                </a:xfrm>
                <a:custGeom>
                  <a:avLst/>
                  <a:gdLst/>
                  <a:ahLst/>
                  <a:cxnLst>
                    <a:cxn ang="0">
                      <a:pos x="143" y="2"/>
                    </a:cxn>
                    <a:cxn ang="0">
                      <a:pos x="143" y="2"/>
                    </a:cxn>
                    <a:cxn ang="0">
                      <a:pos x="110" y="58"/>
                    </a:cxn>
                    <a:cxn ang="0">
                      <a:pos x="77" y="114"/>
                    </a:cxn>
                    <a:cxn ang="0">
                      <a:pos x="77" y="114"/>
                    </a:cxn>
                    <a:cxn ang="0">
                      <a:pos x="58" y="143"/>
                    </a:cxn>
                    <a:cxn ang="0">
                      <a:pos x="39" y="172"/>
                    </a:cxn>
                    <a:cxn ang="0">
                      <a:pos x="20" y="201"/>
                    </a:cxn>
                    <a:cxn ang="0">
                      <a:pos x="1" y="230"/>
                    </a:cxn>
                    <a:cxn ang="0">
                      <a:pos x="1" y="230"/>
                    </a:cxn>
                    <a:cxn ang="0">
                      <a:pos x="0" y="232"/>
                    </a:cxn>
                    <a:cxn ang="0">
                      <a:pos x="0" y="234"/>
                    </a:cxn>
                    <a:cxn ang="0">
                      <a:pos x="1" y="235"/>
                    </a:cxn>
                    <a:cxn ang="0">
                      <a:pos x="2" y="236"/>
                    </a:cxn>
                    <a:cxn ang="0">
                      <a:pos x="4" y="237"/>
                    </a:cxn>
                    <a:cxn ang="0">
                      <a:pos x="7" y="237"/>
                    </a:cxn>
                    <a:cxn ang="0">
                      <a:pos x="8" y="236"/>
                    </a:cxn>
                    <a:cxn ang="0">
                      <a:pos x="10" y="235"/>
                    </a:cxn>
                    <a:cxn ang="0">
                      <a:pos x="10" y="235"/>
                    </a:cxn>
                    <a:cxn ang="0">
                      <a:pos x="44" y="180"/>
                    </a:cxn>
                    <a:cxn ang="0">
                      <a:pos x="62" y="152"/>
                    </a:cxn>
                    <a:cxn ang="0">
                      <a:pos x="80" y="125"/>
                    </a:cxn>
                    <a:cxn ang="0">
                      <a:pos x="80" y="125"/>
                    </a:cxn>
                    <a:cxn ang="0">
                      <a:pos x="99" y="96"/>
                    </a:cxn>
                    <a:cxn ang="0">
                      <a:pos x="117" y="67"/>
                    </a:cxn>
                    <a:cxn ang="0">
                      <a:pos x="134" y="36"/>
                    </a:cxn>
                    <a:cxn ang="0">
                      <a:pos x="151" y="8"/>
                    </a:cxn>
                    <a:cxn ang="0">
                      <a:pos x="151" y="8"/>
                    </a:cxn>
                    <a:cxn ang="0">
                      <a:pos x="152" y="5"/>
                    </a:cxn>
                    <a:cxn ang="0">
                      <a:pos x="152" y="3"/>
                    </a:cxn>
                    <a:cxn ang="0">
                      <a:pos x="151" y="2"/>
                    </a:cxn>
                    <a:cxn ang="0">
                      <a:pos x="150" y="1"/>
                    </a:cxn>
                    <a:cxn ang="0">
                      <a:pos x="148" y="0"/>
                    </a:cxn>
                    <a:cxn ang="0">
                      <a:pos x="146" y="0"/>
                    </a:cxn>
                    <a:cxn ang="0">
                      <a:pos x="145" y="1"/>
                    </a:cxn>
                    <a:cxn ang="0">
                      <a:pos x="143" y="2"/>
                    </a:cxn>
                    <a:cxn ang="0">
                      <a:pos x="143" y="2"/>
                    </a:cxn>
                  </a:cxnLst>
                  <a:rect l="0" t="0" r="r" b="b"/>
                  <a:pathLst>
                    <a:path w="152" h="237">
                      <a:moveTo>
                        <a:pt x="143" y="2"/>
                      </a:moveTo>
                      <a:lnTo>
                        <a:pt x="143" y="2"/>
                      </a:lnTo>
                      <a:lnTo>
                        <a:pt x="110" y="58"/>
                      </a:lnTo>
                      <a:lnTo>
                        <a:pt x="77" y="114"/>
                      </a:lnTo>
                      <a:lnTo>
                        <a:pt x="77" y="114"/>
                      </a:lnTo>
                      <a:lnTo>
                        <a:pt x="58" y="143"/>
                      </a:lnTo>
                      <a:lnTo>
                        <a:pt x="39" y="172"/>
                      </a:lnTo>
                      <a:lnTo>
                        <a:pt x="20" y="201"/>
                      </a:lnTo>
                      <a:lnTo>
                        <a:pt x="1" y="230"/>
                      </a:lnTo>
                      <a:lnTo>
                        <a:pt x="1" y="230"/>
                      </a:lnTo>
                      <a:lnTo>
                        <a:pt x="0" y="232"/>
                      </a:lnTo>
                      <a:lnTo>
                        <a:pt x="0" y="234"/>
                      </a:lnTo>
                      <a:lnTo>
                        <a:pt x="1" y="235"/>
                      </a:lnTo>
                      <a:lnTo>
                        <a:pt x="2" y="236"/>
                      </a:lnTo>
                      <a:lnTo>
                        <a:pt x="4" y="237"/>
                      </a:lnTo>
                      <a:lnTo>
                        <a:pt x="7" y="237"/>
                      </a:lnTo>
                      <a:lnTo>
                        <a:pt x="8" y="236"/>
                      </a:lnTo>
                      <a:lnTo>
                        <a:pt x="10" y="235"/>
                      </a:lnTo>
                      <a:lnTo>
                        <a:pt x="10" y="235"/>
                      </a:lnTo>
                      <a:lnTo>
                        <a:pt x="44" y="180"/>
                      </a:lnTo>
                      <a:lnTo>
                        <a:pt x="62" y="152"/>
                      </a:lnTo>
                      <a:lnTo>
                        <a:pt x="80" y="125"/>
                      </a:lnTo>
                      <a:lnTo>
                        <a:pt x="80" y="125"/>
                      </a:lnTo>
                      <a:lnTo>
                        <a:pt x="99" y="96"/>
                      </a:lnTo>
                      <a:lnTo>
                        <a:pt x="117" y="67"/>
                      </a:lnTo>
                      <a:lnTo>
                        <a:pt x="134" y="36"/>
                      </a:lnTo>
                      <a:lnTo>
                        <a:pt x="151" y="8"/>
                      </a:lnTo>
                      <a:lnTo>
                        <a:pt x="151" y="8"/>
                      </a:lnTo>
                      <a:lnTo>
                        <a:pt x="152" y="5"/>
                      </a:lnTo>
                      <a:lnTo>
                        <a:pt x="152" y="3"/>
                      </a:lnTo>
                      <a:lnTo>
                        <a:pt x="151" y="2"/>
                      </a:lnTo>
                      <a:lnTo>
                        <a:pt x="150" y="1"/>
                      </a:lnTo>
                      <a:lnTo>
                        <a:pt x="148" y="0"/>
                      </a:lnTo>
                      <a:lnTo>
                        <a:pt x="146" y="0"/>
                      </a:lnTo>
                      <a:lnTo>
                        <a:pt x="145" y="1"/>
                      </a:lnTo>
                      <a:lnTo>
                        <a:pt x="143" y="2"/>
                      </a:lnTo>
                      <a:lnTo>
                        <a:pt x="14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81"/>
                <p:cNvSpPr/>
                <p:nvPr/>
              </p:nvSpPr>
              <p:spPr bwMode="auto">
                <a:xfrm>
                  <a:off x="4525963" y="1682750"/>
                  <a:ext cx="73025" cy="115888"/>
                </a:xfrm>
                <a:custGeom>
                  <a:avLst/>
                  <a:gdLst/>
                  <a:ahLst/>
                  <a:cxnLst>
                    <a:cxn ang="0">
                      <a:pos x="129" y="2"/>
                    </a:cxn>
                    <a:cxn ang="0">
                      <a:pos x="129" y="2"/>
                    </a:cxn>
                    <a:cxn ang="0">
                      <a:pos x="112" y="29"/>
                    </a:cxn>
                    <a:cxn ang="0">
                      <a:pos x="94" y="56"/>
                    </a:cxn>
                    <a:cxn ang="0">
                      <a:pos x="78" y="84"/>
                    </a:cxn>
                    <a:cxn ang="0">
                      <a:pos x="63" y="112"/>
                    </a:cxn>
                    <a:cxn ang="0">
                      <a:pos x="63" y="112"/>
                    </a:cxn>
                    <a:cxn ang="0">
                      <a:pos x="54" y="129"/>
                    </a:cxn>
                    <a:cxn ang="0">
                      <a:pos x="45" y="144"/>
                    </a:cxn>
                    <a:cxn ang="0">
                      <a:pos x="25" y="175"/>
                    </a:cxn>
                    <a:cxn ang="0">
                      <a:pos x="25" y="175"/>
                    </a:cxn>
                    <a:cxn ang="0">
                      <a:pos x="19" y="184"/>
                    </a:cxn>
                    <a:cxn ang="0">
                      <a:pos x="12" y="194"/>
                    </a:cxn>
                    <a:cxn ang="0">
                      <a:pos x="6" y="202"/>
                    </a:cxn>
                    <a:cxn ang="0">
                      <a:pos x="1" y="212"/>
                    </a:cxn>
                    <a:cxn ang="0">
                      <a:pos x="1" y="212"/>
                    </a:cxn>
                    <a:cxn ang="0">
                      <a:pos x="0" y="214"/>
                    </a:cxn>
                    <a:cxn ang="0">
                      <a:pos x="1" y="216"/>
                    </a:cxn>
                    <a:cxn ang="0">
                      <a:pos x="2" y="217"/>
                    </a:cxn>
                    <a:cxn ang="0">
                      <a:pos x="4" y="218"/>
                    </a:cxn>
                    <a:cxn ang="0">
                      <a:pos x="7" y="218"/>
                    </a:cxn>
                    <a:cxn ang="0">
                      <a:pos x="9" y="217"/>
                    </a:cxn>
                    <a:cxn ang="0">
                      <a:pos x="11" y="215"/>
                    </a:cxn>
                    <a:cxn ang="0">
                      <a:pos x="11" y="215"/>
                    </a:cxn>
                    <a:cxn ang="0">
                      <a:pos x="13" y="209"/>
                    </a:cxn>
                    <a:cxn ang="0">
                      <a:pos x="16" y="204"/>
                    </a:cxn>
                    <a:cxn ang="0">
                      <a:pos x="23" y="194"/>
                    </a:cxn>
                    <a:cxn ang="0">
                      <a:pos x="31" y="182"/>
                    </a:cxn>
                    <a:cxn ang="0">
                      <a:pos x="38" y="172"/>
                    </a:cxn>
                    <a:cxn ang="0">
                      <a:pos x="38" y="172"/>
                    </a:cxn>
                    <a:cxn ang="0">
                      <a:pos x="71" y="117"/>
                    </a:cxn>
                    <a:cxn ang="0">
                      <a:pos x="71" y="117"/>
                    </a:cxn>
                    <a:cxn ang="0">
                      <a:pos x="103" y="61"/>
                    </a:cxn>
                    <a:cxn ang="0">
                      <a:pos x="120" y="35"/>
                    </a:cxn>
                    <a:cxn ang="0">
                      <a:pos x="138" y="8"/>
                    </a:cxn>
                    <a:cxn ang="0">
                      <a:pos x="138" y="8"/>
                    </a:cxn>
                    <a:cxn ang="0">
                      <a:pos x="139" y="6"/>
                    </a:cxn>
                    <a:cxn ang="0">
                      <a:pos x="139" y="5"/>
                    </a:cxn>
                    <a:cxn ang="0">
                      <a:pos x="138" y="2"/>
                    </a:cxn>
                    <a:cxn ang="0">
                      <a:pos x="137" y="1"/>
                    </a:cxn>
                    <a:cxn ang="0">
                      <a:pos x="132" y="0"/>
                    </a:cxn>
                    <a:cxn ang="0">
                      <a:pos x="131" y="1"/>
                    </a:cxn>
                    <a:cxn ang="0">
                      <a:pos x="129" y="2"/>
                    </a:cxn>
                    <a:cxn ang="0">
                      <a:pos x="129" y="2"/>
                    </a:cxn>
                  </a:cxnLst>
                  <a:rect l="0" t="0" r="r" b="b"/>
                  <a:pathLst>
                    <a:path w="139" h="218">
                      <a:moveTo>
                        <a:pt x="129" y="2"/>
                      </a:moveTo>
                      <a:lnTo>
                        <a:pt x="129" y="2"/>
                      </a:lnTo>
                      <a:lnTo>
                        <a:pt x="112" y="29"/>
                      </a:lnTo>
                      <a:lnTo>
                        <a:pt x="94" y="56"/>
                      </a:lnTo>
                      <a:lnTo>
                        <a:pt x="78" y="84"/>
                      </a:lnTo>
                      <a:lnTo>
                        <a:pt x="63" y="112"/>
                      </a:lnTo>
                      <a:lnTo>
                        <a:pt x="63" y="112"/>
                      </a:lnTo>
                      <a:lnTo>
                        <a:pt x="54" y="129"/>
                      </a:lnTo>
                      <a:lnTo>
                        <a:pt x="45" y="144"/>
                      </a:lnTo>
                      <a:lnTo>
                        <a:pt x="25" y="175"/>
                      </a:lnTo>
                      <a:lnTo>
                        <a:pt x="25" y="175"/>
                      </a:lnTo>
                      <a:lnTo>
                        <a:pt x="19" y="184"/>
                      </a:lnTo>
                      <a:lnTo>
                        <a:pt x="12" y="194"/>
                      </a:lnTo>
                      <a:lnTo>
                        <a:pt x="6" y="202"/>
                      </a:lnTo>
                      <a:lnTo>
                        <a:pt x="1" y="212"/>
                      </a:lnTo>
                      <a:lnTo>
                        <a:pt x="1" y="212"/>
                      </a:lnTo>
                      <a:lnTo>
                        <a:pt x="0" y="214"/>
                      </a:lnTo>
                      <a:lnTo>
                        <a:pt x="1" y="216"/>
                      </a:lnTo>
                      <a:lnTo>
                        <a:pt x="2" y="217"/>
                      </a:lnTo>
                      <a:lnTo>
                        <a:pt x="4" y="218"/>
                      </a:lnTo>
                      <a:lnTo>
                        <a:pt x="7" y="218"/>
                      </a:lnTo>
                      <a:lnTo>
                        <a:pt x="9" y="217"/>
                      </a:lnTo>
                      <a:lnTo>
                        <a:pt x="11" y="215"/>
                      </a:lnTo>
                      <a:lnTo>
                        <a:pt x="11" y="215"/>
                      </a:lnTo>
                      <a:lnTo>
                        <a:pt x="13" y="209"/>
                      </a:lnTo>
                      <a:lnTo>
                        <a:pt x="16" y="204"/>
                      </a:lnTo>
                      <a:lnTo>
                        <a:pt x="23" y="194"/>
                      </a:lnTo>
                      <a:lnTo>
                        <a:pt x="31" y="182"/>
                      </a:lnTo>
                      <a:lnTo>
                        <a:pt x="38" y="172"/>
                      </a:lnTo>
                      <a:lnTo>
                        <a:pt x="38" y="172"/>
                      </a:lnTo>
                      <a:lnTo>
                        <a:pt x="71" y="117"/>
                      </a:lnTo>
                      <a:lnTo>
                        <a:pt x="71" y="117"/>
                      </a:lnTo>
                      <a:lnTo>
                        <a:pt x="103" y="61"/>
                      </a:lnTo>
                      <a:lnTo>
                        <a:pt x="120" y="35"/>
                      </a:lnTo>
                      <a:lnTo>
                        <a:pt x="138" y="8"/>
                      </a:lnTo>
                      <a:lnTo>
                        <a:pt x="138" y="8"/>
                      </a:lnTo>
                      <a:lnTo>
                        <a:pt x="139" y="6"/>
                      </a:lnTo>
                      <a:lnTo>
                        <a:pt x="139" y="5"/>
                      </a:lnTo>
                      <a:lnTo>
                        <a:pt x="138" y="2"/>
                      </a:lnTo>
                      <a:lnTo>
                        <a:pt x="137" y="1"/>
                      </a:lnTo>
                      <a:lnTo>
                        <a:pt x="132" y="0"/>
                      </a:lnTo>
                      <a:lnTo>
                        <a:pt x="131" y="1"/>
                      </a:lnTo>
                      <a:lnTo>
                        <a:pt x="129" y="2"/>
                      </a:lnTo>
                      <a:lnTo>
                        <a:pt x="129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882"/>
                <p:cNvSpPr/>
                <p:nvPr/>
              </p:nvSpPr>
              <p:spPr bwMode="auto">
                <a:xfrm>
                  <a:off x="4548188" y="1728788"/>
                  <a:ext cx="57150" cy="90488"/>
                </a:xfrm>
                <a:custGeom>
                  <a:avLst/>
                  <a:gdLst/>
                  <a:ahLst/>
                  <a:cxnLst>
                    <a:cxn ang="0">
                      <a:pos x="100" y="2"/>
                    </a:cxn>
                    <a:cxn ang="0">
                      <a:pos x="100" y="2"/>
                    </a:cxn>
                    <a:cxn ang="0">
                      <a:pos x="94" y="12"/>
                    </a:cxn>
                    <a:cxn ang="0">
                      <a:pos x="85" y="20"/>
                    </a:cxn>
                    <a:cxn ang="0">
                      <a:pos x="79" y="28"/>
                    </a:cxn>
                    <a:cxn ang="0">
                      <a:pos x="73" y="37"/>
                    </a:cxn>
                    <a:cxn ang="0">
                      <a:pos x="73" y="37"/>
                    </a:cxn>
                    <a:cxn ang="0">
                      <a:pos x="63" y="58"/>
                    </a:cxn>
                    <a:cxn ang="0">
                      <a:pos x="51" y="79"/>
                    </a:cxn>
                    <a:cxn ang="0">
                      <a:pos x="51" y="79"/>
                    </a:cxn>
                    <a:cxn ang="0">
                      <a:pos x="26" y="122"/>
                    </a:cxn>
                    <a:cxn ang="0">
                      <a:pos x="14" y="143"/>
                    </a:cxn>
                    <a:cxn ang="0">
                      <a:pos x="0" y="163"/>
                    </a:cxn>
                    <a:cxn ang="0">
                      <a:pos x="0" y="163"/>
                    </a:cxn>
                    <a:cxn ang="0">
                      <a:pos x="0" y="165"/>
                    </a:cxn>
                    <a:cxn ang="0">
                      <a:pos x="0" y="166"/>
                    </a:cxn>
                    <a:cxn ang="0">
                      <a:pos x="1" y="169"/>
                    </a:cxn>
                    <a:cxn ang="0">
                      <a:pos x="2" y="170"/>
                    </a:cxn>
                    <a:cxn ang="0">
                      <a:pos x="5" y="171"/>
                    </a:cxn>
                    <a:cxn ang="0">
                      <a:pos x="7" y="170"/>
                    </a:cxn>
                    <a:cxn ang="0">
                      <a:pos x="8" y="169"/>
                    </a:cxn>
                    <a:cxn ang="0">
                      <a:pos x="8" y="169"/>
                    </a:cxn>
                    <a:cxn ang="0">
                      <a:pos x="20" y="149"/>
                    </a:cxn>
                    <a:cxn ang="0">
                      <a:pos x="32" y="129"/>
                    </a:cxn>
                    <a:cxn ang="0">
                      <a:pos x="43" y="110"/>
                    </a:cxn>
                    <a:cxn ang="0">
                      <a:pos x="55" y="91"/>
                    </a:cxn>
                    <a:cxn ang="0">
                      <a:pos x="55" y="91"/>
                    </a:cxn>
                    <a:cxn ang="0">
                      <a:pos x="62" y="81"/>
                    </a:cxn>
                    <a:cxn ang="0">
                      <a:pos x="68" y="70"/>
                    </a:cxn>
                    <a:cxn ang="0">
                      <a:pos x="78" y="49"/>
                    </a:cxn>
                    <a:cxn ang="0">
                      <a:pos x="78" y="49"/>
                    </a:cxn>
                    <a:cxn ang="0">
                      <a:pos x="81" y="43"/>
                    </a:cxn>
                    <a:cxn ang="0">
                      <a:pos x="84" y="37"/>
                    </a:cxn>
                    <a:cxn ang="0">
                      <a:pos x="93" y="27"/>
                    </a:cxn>
                    <a:cxn ang="0">
                      <a:pos x="101" y="18"/>
                    </a:cxn>
                    <a:cxn ang="0">
                      <a:pos x="108" y="7"/>
                    </a:cxn>
                    <a:cxn ang="0">
                      <a:pos x="108" y="7"/>
                    </a:cxn>
                    <a:cxn ang="0">
                      <a:pos x="108" y="5"/>
                    </a:cxn>
                    <a:cxn ang="0">
                      <a:pos x="108" y="3"/>
                    </a:cxn>
                    <a:cxn ang="0">
                      <a:pos x="107" y="2"/>
                    </a:cxn>
                    <a:cxn ang="0">
                      <a:pos x="106" y="0"/>
                    </a:cxn>
                    <a:cxn ang="0">
                      <a:pos x="105" y="0"/>
                    </a:cxn>
                    <a:cxn ang="0">
                      <a:pos x="103" y="0"/>
                    </a:cxn>
                    <a:cxn ang="0">
                      <a:pos x="101" y="1"/>
                    </a:cxn>
                    <a:cxn ang="0">
                      <a:pos x="100" y="2"/>
                    </a:cxn>
                    <a:cxn ang="0">
                      <a:pos x="100" y="2"/>
                    </a:cxn>
                  </a:cxnLst>
                  <a:rect l="0" t="0" r="r" b="b"/>
                  <a:pathLst>
                    <a:path w="108" h="171">
                      <a:moveTo>
                        <a:pt x="100" y="2"/>
                      </a:moveTo>
                      <a:lnTo>
                        <a:pt x="100" y="2"/>
                      </a:lnTo>
                      <a:lnTo>
                        <a:pt x="94" y="12"/>
                      </a:lnTo>
                      <a:lnTo>
                        <a:pt x="85" y="20"/>
                      </a:lnTo>
                      <a:lnTo>
                        <a:pt x="79" y="28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63" y="58"/>
                      </a:lnTo>
                      <a:lnTo>
                        <a:pt x="51" y="79"/>
                      </a:lnTo>
                      <a:lnTo>
                        <a:pt x="51" y="79"/>
                      </a:lnTo>
                      <a:lnTo>
                        <a:pt x="26" y="122"/>
                      </a:lnTo>
                      <a:lnTo>
                        <a:pt x="14" y="143"/>
                      </a:lnTo>
                      <a:lnTo>
                        <a:pt x="0" y="163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0" y="166"/>
                      </a:lnTo>
                      <a:lnTo>
                        <a:pt x="1" y="169"/>
                      </a:lnTo>
                      <a:lnTo>
                        <a:pt x="2" y="170"/>
                      </a:lnTo>
                      <a:lnTo>
                        <a:pt x="5" y="171"/>
                      </a:lnTo>
                      <a:lnTo>
                        <a:pt x="7" y="170"/>
                      </a:lnTo>
                      <a:lnTo>
                        <a:pt x="8" y="169"/>
                      </a:lnTo>
                      <a:lnTo>
                        <a:pt x="8" y="169"/>
                      </a:lnTo>
                      <a:lnTo>
                        <a:pt x="20" y="149"/>
                      </a:lnTo>
                      <a:lnTo>
                        <a:pt x="32" y="129"/>
                      </a:lnTo>
                      <a:lnTo>
                        <a:pt x="43" y="110"/>
                      </a:lnTo>
                      <a:lnTo>
                        <a:pt x="55" y="91"/>
                      </a:lnTo>
                      <a:lnTo>
                        <a:pt x="55" y="91"/>
                      </a:lnTo>
                      <a:lnTo>
                        <a:pt x="62" y="81"/>
                      </a:lnTo>
                      <a:lnTo>
                        <a:pt x="68" y="70"/>
                      </a:lnTo>
                      <a:lnTo>
                        <a:pt x="78" y="49"/>
                      </a:lnTo>
                      <a:lnTo>
                        <a:pt x="78" y="49"/>
                      </a:lnTo>
                      <a:lnTo>
                        <a:pt x="81" y="43"/>
                      </a:lnTo>
                      <a:lnTo>
                        <a:pt x="84" y="37"/>
                      </a:lnTo>
                      <a:lnTo>
                        <a:pt x="93" y="27"/>
                      </a:lnTo>
                      <a:lnTo>
                        <a:pt x="101" y="18"/>
                      </a:lnTo>
                      <a:lnTo>
                        <a:pt x="108" y="7"/>
                      </a:lnTo>
                      <a:lnTo>
                        <a:pt x="108" y="7"/>
                      </a:lnTo>
                      <a:lnTo>
                        <a:pt x="108" y="5"/>
                      </a:lnTo>
                      <a:lnTo>
                        <a:pt x="108" y="3"/>
                      </a:lnTo>
                      <a:lnTo>
                        <a:pt x="107" y="2"/>
                      </a:lnTo>
                      <a:lnTo>
                        <a:pt x="106" y="0"/>
                      </a:lnTo>
                      <a:lnTo>
                        <a:pt x="105" y="0"/>
                      </a:lnTo>
                      <a:lnTo>
                        <a:pt x="103" y="0"/>
                      </a:lnTo>
                      <a:lnTo>
                        <a:pt x="101" y="1"/>
                      </a:lnTo>
                      <a:lnTo>
                        <a:pt x="100" y="2"/>
                      </a:lnTo>
                      <a:lnTo>
                        <a:pt x="100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883"/>
                <p:cNvSpPr/>
                <p:nvPr/>
              </p:nvSpPr>
              <p:spPr bwMode="auto">
                <a:xfrm>
                  <a:off x="4575175" y="1773238"/>
                  <a:ext cx="30163" cy="47625"/>
                </a:xfrm>
                <a:custGeom>
                  <a:avLst/>
                  <a:gdLst/>
                  <a:ahLst/>
                  <a:cxnLst>
                    <a:cxn ang="0">
                      <a:pos x="57" y="4"/>
                    </a:cxn>
                    <a:cxn ang="0">
                      <a:pos x="57" y="3"/>
                    </a:cxn>
                    <a:cxn ang="0">
                      <a:pos x="57" y="3"/>
                    </a:cxn>
                    <a:cxn ang="0">
                      <a:pos x="56" y="1"/>
                    </a:cxn>
                    <a:cxn ang="0">
                      <a:pos x="54" y="0"/>
                    </a:cxn>
                    <a:cxn ang="0">
                      <a:pos x="51" y="0"/>
                    </a:cxn>
                    <a:cxn ang="0">
                      <a:pos x="49" y="1"/>
                    </a:cxn>
                    <a:cxn ang="0">
                      <a:pos x="49" y="1"/>
                    </a:cxn>
                    <a:cxn ang="0">
                      <a:pos x="45" y="6"/>
                    </a:cxn>
                    <a:cxn ang="0">
                      <a:pos x="41" y="11"/>
                    </a:cxn>
                    <a:cxn ang="0">
                      <a:pos x="34" y="23"/>
                    </a:cxn>
                    <a:cxn ang="0">
                      <a:pos x="34" y="23"/>
                    </a:cxn>
                    <a:cxn ang="0">
                      <a:pos x="27" y="38"/>
                    </a:cxn>
                    <a:cxn ang="0">
                      <a:pos x="19" y="54"/>
                    </a:cxn>
                    <a:cxn ang="0">
                      <a:pos x="1" y="84"/>
                    </a:cxn>
                    <a:cxn ang="0">
                      <a:pos x="1" y="84"/>
                    </a:cxn>
                    <a:cxn ang="0">
                      <a:pos x="0" y="86"/>
                    </a:cxn>
                    <a:cxn ang="0">
                      <a:pos x="0" y="87"/>
                    </a:cxn>
                    <a:cxn ang="0">
                      <a:pos x="1" y="89"/>
                    </a:cxn>
                    <a:cxn ang="0">
                      <a:pos x="3" y="90"/>
                    </a:cxn>
                    <a:cxn ang="0">
                      <a:pos x="4" y="90"/>
                    </a:cxn>
                    <a:cxn ang="0">
                      <a:pos x="6" y="90"/>
                    </a:cxn>
                    <a:cxn ang="0">
                      <a:pos x="8" y="90"/>
                    </a:cxn>
                    <a:cxn ang="0">
                      <a:pos x="10" y="88"/>
                    </a:cxn>
                    <a:cxn ang="0">
                      <a:pos x="10" y="88"/>
                    </a:cxn>
                    <a:cxn ang="0">
                      <a:pos x="25" y="61"/>
                    </a:cxn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47" y="21"/>
                    </a:cxn>
                    <a:cxn ang="0">
                      <a:pos x="50" y="14"/>
                    </a:cxn>
                    <a:cxn ang="0">
                      <a:pos x="54" y="9"/>
                    </a:cxn>
                    <a:cxn ang="0">
                      <a:pos x="54" y="9"/>
                    </a:cxn>
                    <a:cxn ang="0">
                      <a:pos x="57" y="7"/>
                    </a:cxn>
                    <a:cxn ang="0">
                      <a:pos x="57" y="6"/>
                    </a:cxn>
                    <a:cxn ang="0">
                      <a:pos x="57" y="4"/>
                    </a:cxn>
                    <a:cxn ang="0">
                      <a:pos x="57" y="4"/>
                    </a:cxn>
                  </a:cxnLst>
                  <a:rect l="0" t="0" r="r" b="b"/>
                  <a:pathLst>
                    <a:path w="57" h="90">
                      <a:moveTo>
                        <a:pt x="57" y="4"/>
                      </a:moveTo>
                      <a:lnTo>
                        <a:pt x="57" y="3"/>
                      </a:lnTo>
                      <a:lnTo>
                        <a:pt x="57" y="3"/>
                      </a:lnTo>
                      <a:lnTo>
                        <a:pt x="56" y="1"/>
                      </a:lnTo>
                      <a:lnTo>
                        <a:pt x="54" y="0"/>
                      </a:lnTo>
                      <a:lnTo>
                        <a:pt x="51" y="0"/>
                      </a:lnTo>
                      <a:lnTo>
                        <a:pt x="49" y="1"/>
                      </a:lnTo>
                      <a:lnTo>
                        <a:pt x="49" y="1"/>
                      </a:lnTo>
                      <a:lnTo>
                        <a:pt x="45" y="6"/>
                      </a:lnTo>
                      <a:lnTo>
                        <a:pt x="41" y="11"/>
                      </a:lnTo>
                      <a:lnTo>
                        <a:pt x="34" y="23"/>
                      </a:lnTo>
                      <a:lnTo>
                        <a:pt x="34" y="23"/>
                      </a:lnTo>
                      <a:lnTo>
                        <a:pt x="27" y="38"/>
                      </a:lnTo>
                      <a:lnTo>
                        <a:pt x="19" y="54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7"/>
                      </a:lnTo>
                      <a:lnTo>
                        <a:pt x="1" y="89"/>
                      </a:lnTo>
                      <a:lnTo>
                        <a:pt x="3" y="90"/>
                      </a:lnTo>
                      <a:lnTo>
                        <a:pt x="4" y="90"/>
                      </a:lnTo>
                      <a:lnTo>
                        <a:pt x="6" y="90"/>
                      </a:lnTo>
                      <a:lnTo>
                        <a:pt x="8" y="90"/>
                      </a:lnTo>
                      <a:lnTo>
                        <a:pt x="10" y="88"/>
                      </a:lnTo>
                      <a:lnTo>
                        <a:pt x="10" y="88"/>
                      </a:lnTo>
                      <a:lnTo>
                        <a:pt x="25" y="61"/>
                      </a:lnTo>
                      <a:lnTo>
                        <a:pt x="41" y="33"/>
                      </a:lnTo>
                      <a:lnTo>
                        <a:pt x="41" y="33"/>
                      </a:lnTo>
                      <a:lnTo>
                        <a:pt x="47" y="21"/>
                      </a:lnTo>
                      <a:lnTo>
                        <a:pt x="50" y="14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7" y="7"/>
                      </a:lnTo>
                      <a:lnTo>
                        <a:pt x="57" y="6"/>
                      </a:lnTo>
                      <a:lnTo>
                        <a:pt x="57" y="4"/>
                      </a:lnTo>
                      <a:lnTo>
                        <a:pt x="57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884"/>
                <p:cNvSpPr/>
                <p:nvPr/>
              </p:nvSpPr>
              <p:spPr bwMode="auto">
                <a:xfrm>
                  <a:off x="4257675" y="1222375"/>
                  <a:ext cx="34925" cy="82550"/>
                </a:xfrm>
                <a:custGeom>
                  <a:avLst/>
                  <a:gdLst/>
                  <a:ahLst/>
                  <a:cxnLst>
                    <a:cxn ang="0">
                      <a:pos x="57" y="4"/>
                    </a:cxn>
                    <a:cxn ang="0">
                      <a:pos x="57" y="4"/>
                    </a:cxn>
                    <a:cxn ang="0">
                      <a:pos x="56" y="12"/>
                    </a:cxn>
                    <a:cxn ang="0">
                      <a:pos x="53" y="21"/>
                    </a:cxn>
                    <a:cxn ang="0">
                      <a:pos x="45" y="39"/>
                    </a:cxn>
                    <a:cxn ang="0">
                      <a:pos x="37" y="56"/>
                    </a:cxn>
                    <a:cxn ang="0">
                      <a:pos x="30" y="72"/>
                    </a:cxn>
                    <a:cxn ang="0">
                      <a:pos x="30" y="72"/>
                    </a:cxn>
                    <a:cxn ang="0">
                      <a:pos x="24" y="89"/>
                    </a:cxn>
                    <a:cxn ang="0">
                      <a:pos x="18" y="107"/>
                    </a:cxn>
                    <a:cxn ang="0">
                      <a:pos x="11" y="125"/>
                    </a:cxn>
                    <a:cxn ang="0">
                      <a:pos x="4" y="142"/>
                    </a:cxn>
                    <a:cxn ang="0">
                      <a:pos x="4" y="142"/>
                    </a:cxn>
                    <a:cxn ang="0">
                      <a:pos x="1" y="143"/>
                    </a:cxn>
                    <a:cxn ang="0">
                      <a:pos x="1" y="144"/>
                    </a:cxn>
                    <a:cxn ang="0">
                      <a:pos x="0" y="146"/>
                    </a:cxn>
                    <a:cxn ang="0">
                      <a:pos x="0" y="150"/>
                    </a:cxn>
                    <a:cxn ang="0">
                      <a:pos x="0" y="150"/>
                    </a:cxn>
                    <a:cxn ang="0">
                      <a:pos x="1" y="154"/>
                    </a:cxn>
                    <a:cxn ang="0">
                      <a:pos x="4" y="156"/>
                    </a:cxn>
                    <a:cxn ang="0">
                      <a:pos x="7" y="156"/>
                    </a:cxn>
                    <a:cxn ang="0">
                      <a:pos x="8" y="155"/>
                    </a:cxn>
                    <a:cxn ang="0">
                      <a:pos x="9" y="154"/>
                    </a:cxn>
                    <a:cxn ang="0">
                      <a:pos x="9" y="154"/>
                    </a:cxn>
                    <a:cxn ang="0">
                      <a:pos x="17" y="136"/>
                    </a:cxn>
                    <a:cxn ang="0">
                      <a:pos x="23" y="118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44" y="64"/>
                    </a:cxn>
                    <a:cxn ang="0">
                      <a:pos x="54" y="44"/>
                    </a:cxn>
                    <a:cxn ang="0">
                      <a:pos x="58" y="35"/>
                    </a:cxn>
                    <a:cxn ang="0">
                      <a:pos x="62" y="24"/>
                    </a:cxn>
                    <a:cxn ang="0">
                      <a:pos x="65" y="14"/>
                    </a:cxn>
                    <a:cxn ang="0">
                      <a:pos x="67" y="4"/>
                    </a:cxn>
                    <a:cxn ang="0">
                      <a:pos x="67" y="4"/>
                    </a:cxn>
                    <a:cxn ang="0">
                      <a:pos x="66" y="2"/>
                    </a:cxn>
                    <a:cxn ang="0">
                      <a:pos x="66" y="1"/>
                    </a:cxn>
                    <a:cxn ang="0">
                      <a:pos x="64" y="0"/>
                    </a:cxn>
                    <a:cxn ang="0">
                      <a:pos x="63" y="0"/>
                    </a:cxn>
                    <a:cxn ang="0">
                      <a:pos x="59" y="1"/>
                    </a:cxn>
                    <a:cxn ang="0">
                      <a:pos x="58" y="2"/>
                    </a:cxn>
                    <a:cxn ang="0">
                      <a:pos x="57" y="4"/>
                    </a:cxn>
                    <a:cxn ang="0">
                      <a:pos x="57" y="4"/>
                    </a:cxn>
                  </a:cxnLst>
                  <a:rect l="0" t="0" r="r" b="b"/>
                  <a:pathLst>
                    <a:path w="67" h="156">
                      <a:moveTo>
                        <a:pt x="57" y="4"/>
                      </a:moveTo>
                      <a:lnTo>
                        <a:pt x="57" y="4"/>
                      </a:lnTo>
                      <a:lnTo>
                        <a:pt x="56" y="12"/>
                      </a:lnTo>
                      <a:lnTo>
                        <a:pt x="53" y="21"/>
                      </a:lnTo>
                      <a:lnTo>
                        <a:pt x="45" y="39"/>
                      </a:lnTo>
                      <a:lnTo>
                        <a:pt x="37" y="56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24" y="89"/>
                      </a:lnTo>
                      <a:lnTo>
                        <a:pt x="18" y="107"/>
                      </a:lnTo>
                      <a:lnTo>
                        <a:pt x="11" y="125"/>
                      </a:lnTo>
                      <a:lnTo>
                        <a:pt x="4" y="142"/>
                      </a:lnTo>
                      <a:lnTo>
                        <a:pt x="4" y="142"/>
                      </a:lnTo>
                      <a:lnTo>
                        <a:pt x="1" y="143"/>
                      </a:lnTo>
                      <a:lnTo>
                        <a:pt x="1" y="144"/>
                      </a:lnTo>
                      <a:lnTo>
                        <a:pt x="0" y="146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1" y="154"/>
                      </a:lnTo>
                      <a:lnTo>
                        <a:pt x="4" y="156"/>
                      </a:lnTo>
                      <a:lnTo>
                        <a:pt x="7" y="156"/>
                      </a:lnTo>
                      <a:lnTo>
                        <a:pt x="8" y="155"/>
                      </a:lnTo>
                      <a:lnTo>
                        <a:pt x="9" y="154"/>
                      </a:lnTo>
                      <a:lnTo>
                        <a:pt x="9" y="154"/>
                      </a:lnTo>
                      <a:lnTo>
                        <a:pt x="17" y="136"/>
                      </a:lnTo>
                      <a:lnTo>
                        <a:pt x="23" y="118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44" y="64"/>
                      </a:lnTo>
                      <a:lnTo>
                        <a:pt x="54" y="44"/>
                      </a:lnTo>
                      <a:lnTo>
                        <a:pt x="58" y="35"/>
                      </a:lnTo>
                      <a:lnTo>
                        <a:pt x="62" y="24"/>
                      </a:lnTo>
                      <a:lnTo>
                        <a:pt x="65" y="14"/>
                      </a:lnTo>
                      <a:lnTo>
                        <a:pt x="67" y="4"/>
                      </a:lnTo>
                      <a:lnTo>
                        <a:pt x="67" y="4"/>
                      </a:lnTo>
                      <a:lnTo>
                        <a:pt x="66" y="2"/>
                      </a:lnTo>
                      <a:lnTo>
                        <a:pt x="66" y="1"/>
                      </a:lnTo>
                      <a:lnTo>
                        <a:pt x="64" y="0"/>
                      </a:lnTo>
                      <a:lnTo>
                        <a:pt x="63" y="0"/>
                      </a:lnTo>
                      <a:lnTo>
                        <a:pt x="59" y="1"/>
                      </a:lnTo>
                      <a:lnTo>
                        <a:pt x="58" y="2"/>
                      </a:lnTo>
                      <a:lnTo>
                        <a:pt x="57" y="4"/>
                      </a:lnTo>
                      <a:lnTo>
                        <a:pt x="57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885"/>
                <p:cNvSpPr/>
                <p:nvPr/>
              </p:nvSpPr>
              <p:spPr bwMode="auto">
                <a:xfrm>
                  <a:off x="4297363" y="1228725"/>
                  <a:ext cx="57150" cy="93663"/>
                </a:xfrm>
                <a:custGeom>
                  <a:avLst/>
                  <a:gdLst/>
                  <a:ahLst/>
                  <a:cxnLst>
                    <a:cxn ang="0">
                      <a:pos x="101" y="3"/>
                    </a:cxn>
                    <a:cxn ang="0">
                      <a:pos x="101" y="3"/>
                    </a:cxn>
                    <a:cxn ang="0">
                      <a:pos x="88" y="23"/>
                    </a:cxn>
                    <a:cxn ang="0">
                      <a:pos x="76" y="43"/>
                    </a:cxn>
                    <a:cxn ang="0">
                      <a:pos x="63" y="63"/>
                    </a:cxn>
                    <a:cxn ang="0">
                      <a:pos x="57" y="73"/>
                    </a:cxn>
                    <a:cxn ang="0">
                      <a:pos x="53" y="85"/>
                    </a:cxn>
                    <a:cxn ang="0">
                      <a:pos x="53" y="85"/>
                    </a:cxn>
                    <a:cxn ang="0">
                      <a:pos x="42" y="109"/>
                    </a:cxn>
                    <a:cxn ang="0">
                      <a:pos x="36" y="121"/>
                    </a:cxn>
                    <a:cxn ang="0">
                      <a:pos x="28" y="132"/>
                    </a:cxn>
                    <a:cxn ang="0">
                      <a:pos x="28" y="132"/>
                    </a:cxn>
                    <a:cxn ang="0">
                      <a:pos x="17" y="151"/>
                    </a:cxn>
                    <a:cxn ang="0">
                      <a:pos x="10" y="161"/>
                    </a:cxn>
                    <a:cxn ang="0">
                      <a:pos x="6" y="164"/>
                    </a:cxn>
                    <a:cxn ang="0">
                      <a:pos x="3" y="167"/>
                    </a:cxn>
                    <a:cxn ang="0">
                      <a:pos x="3" y="167"/>
                    </a:cxn>
                    <a:cxn ang="0">
                      <a:pos x="2" y="168"/>
                    </a:cxn>
                    <a:cxn ang="0">
                      <a:pos x="0" y="169"/>
                    </a:cxn>
                    <a:cxn ang="0">
                      <a:pos x="0" y="172"/>
                    </a:cxn>
                    <a:cxn ang="0">
                      <a:pos x="0" y="173"/>
                    </a:cxn>
                    <a:cxn ang="0">
                      <a:pos x="4" y="176"/>
                    </a:cxn>
                    <a:cxn ang="0">
                      <a:pos x="6" y="176"/>
                    </a:cxn>
                    <a:cxn ang="0">
                      <a:pos x="8" y="175"/>
                    </a:cxn>
                    <a:cxn ang="0">
                      <a:pos x="8" y="175"/>
                    </a:cxn>
                    <a:cxn ang="0">
                      <a:pos x="13" y="172"/>
                    </a:cxn>
                    <a:cxn ang="0">
                      <a:pos x="16" y="167"/>
                    </a:cxn>
                    <a:cxn ang="0">
                      <a:pos x="23" y="156"/>
                    </a:cxn>
                    <a:cxn ang="0">
                      <a:pos x="23" y="156"/>
                    </a:cxn>
                    <a:cxn ang="0">
                      <a:pos x="37" y="137"/>
                    </a:cxn>
                    <a:cxn ang="0">
                      <a:pos x="43" y="127"/>
                    </a:cxn>
                    <a:cxn ang="0">
                      <a:pos x="48" y="118"/>
                    </a:cxn>
                    <a:cxn ang="0">
                      <a:pos x="48" y="118"/>
                    </a:cxn>
                    <a:cxn ang="0">
                      <a:pos x="60" y="91"/>
                    </a:cxn>
                    <a:cxn ang="0">
                      <a:pos x="67" y="79"/>
                    </a:cxn>
                    <a:cxn ang="0">
                      <a:pos x="74" y="66"/>
                    </a:cxn>
                    <a:cxn ang="0">
                      <a:pos x="74" y="66"/>
                    </a:cxn>
                    <a:cxn ang="0">
                      <a:pos x="91" y="37"/>
                    </a:cxn>
                    <a:cxn ang="0">
                      <a:pos x="101" y="23"/>
                    </a:cxn>
                    <a:cxn ang="0">
                      <a:pos x="109" y="7"/>
                    </a:cxn>
                    <a:cxn ang="0">
                      <a:pos x="109" y="7"/>
                    </a:cxn>
                    <a:cxn ang="0">
                      <a:pos x="109" y="5"/>
                    </a:cxn>
                    <a:cxn ang="0">
                      <a:pos x="109" y="4"/>
                    </a:cxn>
                    <a:cxn ang="0">
                      <a:pos x="108" y="2"/>
                    </a:cxn>
                    <a:cxn ang="0">
                      <a:pos x="107" y="1"/>
                    </a:cxn>
                    <a:cxn ang="0">
                      <a:pos x="105" y="0"/>
                    </a:cxn>
                    <a:cxn ang="0">
                      <a:pos x="104" y="0"/>
                    </a:cxn>
                    <a:cxn ang="0">
                      <a:pos x="102" y="1"/>
                    </a:cxn>
                    <a:cxn ang="0">
                      <a:pos x="101" y="3"/>
                    </a:cxn>
                    <a:cxn ang="0">
                      <a:pos x="101" y="3"/>
                    </a:cxn>
                  </a:cxnLst>
                  <a:rect l="0" t="0" r="r" b="b"/>
                  <a:pathLst>
                    <a:path w="109" h="176">
                      <a:moveTo>
                        <a:pt x="101" y="3"/>
                      </a:moveTo>
                      <a:lnTo>
                        <a:pt x="101" y="3"/>
                      </a:lnTo>
                      <a:lnTo>
                        <a:pt x="88" y="23"/>
                      </a:lnTo>
                      <a:lnTo>
                        <a:pt x="76" y="43"/>
                      </a:lnTo>
                      <a:lnTo>
                        <a:pt x="63" y="63"/>
                      </a:lnTo>
                      <a:lnTo>
                        <a:pt x="57" y="73"/>
                      </a:lnTo>
                      <a:lnTo>
                        <a:pt x="53" y="85"/>
                      </a:lnTo>
                      <a:lnTo>
                        <a:pt x="53" y="85"/>
                      </a:lnTo>
                      <a:lnTo>
                        <a:pt x="42" y="109"/>
                      </a:lnTo>
                      <a:lnTo>
                        <a:pt x="36" y="121"/>
                      </a:lnTo>
                      <a:lnTo>
                        <a:pt x="28" y="132"/>
                      </a:lnTo>
                      <a:lnTo>
                        <a:pt x="28" y="132"/>
                      </a:lnTo>
                      <a:lnTo>
                        <a:pt x="17" y="151"/>
                      </a:lnTo>
                      <a:lnTo>
                        <a:pt x="10" y="161"/>
                      </a:lnTo>
                      <a:lnTo>
                        <a:pt x="6" y="164"/>
                      </a:lnTo>
                      <a:lnTo>
                        <a:pt x="3" y="167"/>
                      </a:lnTo>
                      <a:lnTo>
                        <a:pt x="3" y="167"/>
                      </a:lnTo>
                      <a:lnTo>
                        <a:pt x="2" y="168"/>
                      </a:lnTo>
                      <a:lnTo>
                        <a:pt x="0" y="169"/>
                      </a:lnTo>
                      <a:lnTo>
                        <a:pt x="0" y="172"/>
                      </a:lnTo>
                      <a:lnTo>
                        <a:pt x="0" y="173"/>
                      </a:lnTo>
                      <a:lnTo>
                        <a:pt x="4" y="176"/>
                      </a:lnTo>
                      <a:lnTo>
                        <a:pt x="6" y="176"/>
                      </a:lnTo>
                      <a:lnTo>
                        <a:pt x="8" y="175"/>
                      </a:lnTo>
                      <a:lnTo>
                        <a:pt x="8" y="175"/>
                      </a:lnTo>
                      <a:lnTo>
                        <a:pt x="13" y="172"/>
                      </a:lnTo>
                      <a:lnTo>
                        <a:pt x="16" y="167"/>
                      </a:lnTo>
                      <a:lnTo>
                        <a:pt x="23" y="156"/>
                      </a:lnTo>
                      <a:lnTo>
                        <a:pt x="23" y="156"/>
                      </a:lnTo>
                      <a:lnTo>
                        <a:pt x="37" y="137"/>
                      </a:lnTo>
                      <a:lnTo>
                        <a:pt x="43" y="127"/>
                      </a:lnTo>
                      <a:lnTo>
                        <a:pt x="48" y="118"/>
                      </a:lnTo>
                      <a:lnTo>
                        <a:pt x="48" y="118"/>
                      </a:lnTo>
                      <a:lnTo>
                        <a:pt x="60" y="91"/>
                      </a:lnTo>
                      <a:lnTo>
                        <a:pt x="67" y="79"/>
                      </a:lnTo>
                      <a:lnTo>
                        <a:pt x="74" y="66"/>
                      </a:lnTo>
                      <a:lnTo>
                        <a:pt x="74" y="66"/>
                      </a:lnTo>
                      <a:lnTo>
                        <a:pt x="91" y="37"/>
                      </a:lnTo>
                      <a:lnTo>
                        <a:pt x="101" y="23"/>
                      </a:lnTo>
                      <a:lnTo>
                        <a:pt x="109" y="7"/>
                      </a:lnTo>
                      <a:lnTo>
                        <a:pt x="109" y="7"/>
                      </a:lnTo>
                      <a:lnTo>
                        <a:pt x="109" y="5"/>
                      </a:lnTo>
                      <a:lnTo>
                        <a:pt x="109" y="4"/>
                      </a:lnTo>
                      <a:lnTo>
                        <a:pt x="108" y="2"/>
                      </a:lnTo>
                      <a:lnTo>
                        <a:pt x="107" y="1"/>
                      </a:lnTo>
                      <a:lnTo>
                        <a:pt x="105" y="0"/>
                      </a:lnTo>
                      <a:lnTo>
                        <a:pt x="104" y="0"/>
                      </a:lnTo>
                      <a:lnTo>
                        <a:pt x="102" y="1"/>
                      </a:lnTo>
                      <a:lnTo>
                        <a:pt x="101" y="3"/>
                      </a:lnTo>
                      <a:lnTo>
                        <a:pt x="101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886"/>
                <p:cNvSpPr/>
                <p:nvPr/>
              </p:nvSpPr>
              <p:spPr bwMode="auto">
                <a:xfrm>
                  <a:off x="4352925" y="1239838"/>
                  <a:ext cx="50800" cy="92075"/>
                </a:xfrm>
                <a:custGeom>
                  <a:avLst/>
                  <a:gdLst/>
                  <a:ahLst/>
                  <a:cxnLst>
                    <a:cxn ang="0">
                      <a:pos x="85" y="4"/>
                    </a:cxn>
                    <a:cxn ang="0">
                      <a:pos x="85" y="4"/>
                    </a:cxn>
                    <a:cxn ang="0">
                      <a:pos x="82" y="12"/>
                    </a:cxn>
                    <a:cxn ang="0">
                      <a:pos x="79" y="21"/>
                    </a:cxn>
                    <a:cxn ang="0">
                      <a:pos x="75" y="31"/>
                    </a:cxn>
                    <a:cxn ang="0">
                      <a:pos x="71" y="39"/>
                    </a:cxn>
                    <a:cxn ang="0">
                      <a:pos x="71" y="39"/>
                    </a:cxn>
                    <a:cxn ang="0">
                      <a:pos x="63" y="60"/>
                    </a:cxn>
                    <a:cxn ang="0">
                      <a:pos x="54" y="80"/>
                    </a:cxn>
                    <a:cxn ang="0">
                      <a:pos x="54" y="80"/>
                    </a:cxn>
                    <a:cxn ang="0">
                      <a:pos x="43" y="103"/>
                    </a:cxn>
                    <a:cxn ang="0">
                      <a:pos x="31" y="126"/>
                    </a:cxn>
                    <a:cxn ang="0">
                      <a:pos x="16" y="146"/>
                    </a:cxn>
                    <a:cxn ang="0">
                      <a:pos x="1" y="167"/>
                    </a:cxn>
                    <a:cxn ang="0">
                      <a:pos x="1" y="167"/>
                    </a:cxn>
                    <a:cxn ang="0">
                      <a:pos x="0" y="169"/>
                    </a:cxn>
                    <a:cxn ang="0">
                      <a:pos x="0" y="172"/>
                    </a:cxn>
                    <a:cxn ang="0">
                      <a:pos x="2" y="174"/>
                    </a:cxn>
                    <a:cxn ang="0">
                      <a:pos x="4" y="174"/>
                    </a:cxn>
                    <a:cxn ang="0">
                      <a:pos x="9" y="174"/>
                    </a:cxn>
                    <a:cxn ang="0">
                      <a:pos x="9" y="174"/>
                    </a:cxn>
                    <a:cxn ang="0">
                      <a:pos x="12" y="174"/>
                    </a:cxn>
                    <a:cxn ang="0">
                      <a:pos x="13" y="172"/>
                    </a:cxn>
                    <a:cxn ang="0">
                      <a:pos x="13" y="169"/>
                    </a:cxn>
                    <a:cxn ang="0">
                      <a:pos x="12" y="167"/>
                    </a:cxn>
                    <a:cxn ang="0">
                      <a:pos x="12" y="167"/>
                    </a:cxn>
                    <a:cxn ang="0">
                      <a:pos x="27" y="147"/>
                    </a:cxn>
                    <a:cxn ang="0">
                      <a:pos x="40" y="128"/>
                    </a:cxn>
                    <a:cxn ang="0">
                      <a:pos x="51" y="107"/>
                    </a:cxn>
                    <a:cxn ang="0">
                      <a:pos x="62" y="85"/>
                    </a:cxn>
                    <a:cxn ang="0">
                      <a:pos x="62" y="85"/>
                    </a:cxn>
                    <a:cxn ang="0">
                      <a:pos x="72" y="64"/>
                    </a:cxn>
                    <a:cxn ang="0">
                      <a:pos x="80" y="41"/>
                    </a:cxn>
                    <a:cxn ang="0">
                      <a:pos x="80" y="41"/>
                    </a:cxn>
                    <a:cxn ang="0">
                      <a:pos x="85" y="32"/>
                    </a:cxn>
                    <a:cxn ang="0">
                      <a:pos x="89" y="23"/>
                    </a:cxn>
                    <a:cxn ang="0">
                      <a:pos x="92" y="14"/>
                    </a:cxn>
                    <a:cxn ang="0">
                      <a:pos x="95" y="4"/>
                    </a:cxn>
                    <a:cxn ang="0">
                      <a:pos x="95" y="4"/>
                    </a:cxn>
                    <a:cxn ang="0">
                      <a:pos x="94" y="2"/>
                    </a:cxn>
                    <a:cxn ang="0">
                      <a:pos x="94" y="1"/>
                    </a:cxn>
                    <a:cxn ang="0">
                      <a:pos x="92" y="0"/>
                    </a:cxn>
                    <a:cxn ang="0">
                      <a:pos x="91" y="0"/>
                    </a:cxn>
                    <a:cxn ang="0">
                      <a:pos x="87" y="1"/>
                    </a:cxn>
                    <a:cxn ang="0">
                      <a:pos x="86" y="2"/>
                    </a:cxn>
                    <a:cxn ang="0">
                      <a:pos x="85" y="4"/>
                    </a:cxn>
                    <a:cxn ang="0">
                      <a:pos x="85" y="4"/>
                    </a:cxn>
                  </a:cxnLst>
                  <a:rect l="0" t="0" r="r" b="b"/>
                  <a:pathLst>
                    <a:path w="95" h="174">
                      <a:moveTo>
                        <a:pt x="85" y="4"/>
                      </a:moveTo>
                      <a:lnTo>
                        <a:pt x="85" y="4"/>
                      </a:lnTo>
                      <a:lnTo>
                        <a:pt x="82" y="12"/>
                      </a:lnTo>
                      <a:lnTo>
                        <a:pt x="79" y="21"/>
                      </a:lnTo>
                      <a:lnTo>
                        <a:pt x="75" y="31"/>
                      </a:lnTo>
                      <a:lnTo>
                        <a:pt x="71" y="39"/>
                      </a:lnTo>
                      <a:lnTo>
                        <a:pt x="71" y="39"/>
                      </a:lnTo>
                      <a:lnTo>
                        <a:pt x="63" y="60"/>
                      </a:lnTo>
                      <a:lnTo>
                        <a:pt x="54" y="80"/>
                      </a:lnTo>
                      <a:lnTo>
                        <a:pt x="54" y="80"/>
                      </a:lnTo>
                      <a:lnTo>
                        <a:pt x="43" y="103"/>
                      </a:lnTo>
                      <a:lnTo>
                        <a:pt x="31" y="126"/>
                      </a:lnTo>
                      <a:lnTo>
                        <a:pt x="16" y="146"/>
                      </a:lnTo>
                      <a:lnTo>
                        <a:pt x="1" y="167"/>
                      </a:lnTo>
                      <a:lnTo>
                        <a:pt x="1" y="167"/>
                      </a:lnTo>
                      <a:lnTo>
                        <a:pt x="0" y="169"/>
                      </a:lnTo>
                      <a:lnTo>
                        <a:pt x="0" y="172"/>
                      </a:lnTo>
                      <a:lnTo>
                        <a:pt x="2" y="174"/>
                      </a:lnTo>
                      <a:lnTo>
                        <a:pt x="4" y="174"/>
                      </a:lnTo>
                      <a:lnTo>
                        <a:pt x="9" y="174"/>
                      </a:lnTo>
                      <a:lnTo>
                        <a:pt x="9" y="174"/>
                      </a:lnTo>
                      <a:lnTo>
                        <a:pt x="12" y="174"/>
                      </a:lnTo>
                      <a:lnTo>
                        <a:pt x="13" y="172"/>
                      </a:lnTo>
                      <a:lnTo>
                        <a:pt x="13" y="169"/>
                      </a:lnTo>
                      <a:lnTo>
                        <a:pt x="12" y="167"/>
                      </a:lnTo>
                      <a:lnTo>
                        <a:pt x="12" y="167"/>
                      </a:lnTo>
                      <a:lnTo>
                        <a:pt x="27" y="147"/>
                      </a:lnTo>
                      <a:lnTo>
                        <a:pt x="40" y="128"/>
                      </a:lnTo>
                      <a:lnTo>
                        <a:pt x="51" y="107"/>
                      </a:lnTo>
                      <a:lnTo>
                        <a:pt x="62" y="85"/>
                      </a:lnTo>
                      <a:lnTo>
                        <a:pt x="62" y="85"/>
                      </a:lnTo>
                      <a:lnTo>
                        <a:pt x="72" y="64"/>
                      </a:lnTo>
                      <a:lnTo>
                        <a:pt x="80" y="41"/>
                      </a:lnTo>
                      <a:lnTo>
                        <a:pt x="80" y="41"/>
                      </a:lnTo>
                      <a:lnTo>
                        <a:pt x="85" y="32"/>
                      </a:lnTo>
                      <a:lnTo>
                        <a:pt x="89" y="23"/>
                      </a:lnTo>
                      <a:lnTo>
                        <a:pt x="92" y="14"/>
                      </a:lnTo>
                      <a:lnTo>
                        <a:pt x="95" y="4"/>
                      </a:lnTo>
                      <a:lnTo>
                        <a:pt x="95" y="4"/>
                      </a:lnTo>
                      <a:lnTo>
                        <a:pt x="94" y="2"/>
                      </a:lnTo>
                      <a:lnTo>
                        <a:pt x="94" y="1"/>
                      </a:lnTo>
                      <a:lnTo>
                        <a:pt x="92" y="0"/>
                      </a:lnTo>
                      <a:lnTo>
                        <a:pt x="91" y="0"/>
                      </a:lnTo>
                      <a:lnTo>
                        <a:pt x="87" y="1"/>
                      </a:lnTo>
                      <a:lnTo>
                        <a:pt x="86" y="2"/>
                      </a:lnTo>
                      <a:lnTo>
                        <a:pt x="85" y="4"/>
                      </a:lnTo>
                      <a:lnTo>
                        <a:pt x="85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887"/>
                <p:cNvSpPr/>
                <p:nvPr/>
              </p:nvSpPr>
              <p:spPr bwMode="auto">
                <a:xfrm>
                  <a:off x="4408488" y="1254125"/>
                  <a:ext cx="52388" cy="79375"/>
                </a:xfrm>
                <a:custGeom>
                  <a:avLst/>
                  <a:gdLst/>
                  <a:ahLst/>
                  <a:cxnLst>
                    <a:cxn ang="0">
                      <a:pos x="90" y="5"/>
                    </a:cxn>
                    <a:cxn ang="0">
                      <a:pos x="90" y="5"/>
                    </a:cxn>
                    <a:cxn ang="0">
                      <a:pos x="88" y="14"/>
                    </a:cxn>
                    <a:cxn ang="0">
                      <a:pos x="85" y="24"/>
                    </a:cxn>
                    <a:cxn ang="0">
                      <a:pos x="80" y="34"/>
                    </a:cxn>
                    <a:cxn ang="0">
                      <a:pos x="74" y="44"/>
                    </a:cxn>
                    <a:cxn ang="0">
                      <a:pos x="61" y="63"/>
                    </a:cxn>
                    <a:cxn ang="0">
                      <a:pos x="49" y="79"/>
                    </a:cxn>
                    <a:cxn ang="0">
                      <a:pos x="49" y="79"/>
                    </a:cxn>
                    <a:cxn ang="0">
                      <a:pos x="23" y="111"/>
                    </a:cxn>
                    <a:cxn ang="0">
                      <a:pos x="11" y="128"/>
                    </a:cxn>
                    <a:cxn ang="0">
                      <a:pos x="0" y="144"/>
                    </a:cxn>
                    <a:cxn ang="0">
                      <a:pos x="0" y="144"/>
                    </a:cxn>
                    <a:cxn ang="0">
                      <a:pos x="0" y="146"/>
                    </a:cxn>
                    <a:cxn ang="0">
                      <a:pos x="0" y="148"/>
                    </a:cxn>
                    <a:cxn ang="0">
                      <a:pos x="1" y="149"/>
                    </a:cxn>
                    <a:cxn ang="0">
                      <a:pos x="2" y="150"/>
                    </a:cxn>
                    <a:cxn ang="0">
                      <a:pos x="4" y="151"/>
                    </a:cxn>
                    <a:cxn ang="0">
                      <a:pos x="5" y="151"/>
                    </a:cxn>
                    <a:cxn ang="0">
                      <a:pos x="7" y="150"/>
                    </a:cxn>
                    <a:cxn ang="0">
                      <a:pos x="8" y="149"/>
                    </a:cxn>
                    <a:cxn ang="0">
                      <a:pos x="8" y="149"/>
                    </a:cxn>
                    <a:cxn ang="0">
                      <a:pos x="16" y="139"/>
                    </a:cxn>
                    <a:cxn ang="0">
                      <a:pos x="22" y="129"/>
                    </a:cxn>
                    <a:cxn ang="0">
                      <a:pos x="37" y="110"/>
                    </a:cxn>
                    <a:cxn ang="0">
                      <a:pos x="37" y="110"/>
                    </a:cxn>
                    <a:cxn ang="0">
                      <a:pos x="52" y="93"/>
                    </a:cxn>
                    <a:cxn ang="0">
                      <a:pos x="60" y="82"/>
                    </a:cxn>
                    <a:cxn ang="0">
                      <a:pos x="65" y="73"/>
                    </a:cxn>
                    <a:cxn ang="0">
                      <a:pos x="65" y="73"/>
                    </a:cxn>
                    <a:cxn ang="0">
                      <a:pos x="76" y="56"/>
                    </a:cxn>
                    <a:cxn ang="0">
                      <a:pos x="86" y="40"/>
                    </a:cxn>
                    <a:cxn ang="0">
                      <a:pos x="91" y="32"/>
                    </a:cxn>
                    <a:cxn ang="0">
                      <a:pos x="95" y="23"/>
                    </a:cxn>
                    <a:cxn ang="0">
                      <a:pos x="98" y="14"/>
                    </a:cxn>
                    <a:cxn ang="0">
                      <a:pos x="99" y="5"/>
                    </a:cxn>
                    <a:cxn ang="0">
                      <a:pos x="99" y="5"/>
                    </a:cxn>
                    <a:cxn ang="0">
                      <a:pos x="99" y="3"/>
                    </a:cxn>
                    <a:cxn ang="0">
                      <a:pos x="98" y="1"/>
                    </a:cxn>
                    <a:cxn ang="0">
                      <a:pos x="97" y="1"/>
                    </a:cxn>
                    <a:cxn ang="0">
                      <a:pos x="95" y="0"/>
                    </a:cxn>
                    <a:cxn ang="0">
                      <a:pos x="92" y="1"/>
                    </a:cxn>
                    <a:cxn ang="0">
                      <a:pos x="91" y="3"/>
                    </a:cxn>
                    <a:cxn ang="0">
                      <a:pos x="90" y="5"/>
                    </a:cxn>
                    <a:cxn ang="0">
                      <a:pos x="90" y="5"/>
                    </a:cxn>
                  </a:cxnLst>
                  <a:rect l="0" t="0" r="r" b="b"/>
                  <a:pathLst>
                    <a:path w="99" h="151">
                      <a:moveTo>
                        <a:pt x="90" y="5"/>
                      </a:moveTo>
                      <a:lnTo>
                        <a:pt x="90" y="5"/>
                      </a:lnTo>
                      <a:lnTo>
                        <a:pt x="88" y="14"/>
                      </a:lnTo>
                      <a:lnTo>
                        <a:pt x="85" y="24"/>
                      </a:lnTo>
                      <a:lnTo>
                        <a:pt x="80" y="34"/>
                      </a:lnTo>
                      <a:lnTo>
                        <a:pt x="74" y="44"/>
                      </a:lnTo>
                      <a:lnTo>
                        <a:pt x="61" y="63"/>
                      </a:lnTo>
                      <a:lnTo>
                        <a:pt x="49" y="79"/>
                      </a:lnTo>
                      <a:lnTo>
                        <a:pt x="49" y="79"/>
                      </a:lnTo>
                      <a:lnTo>
                        <a:pt x="23" y="111"/>
                      </a:lnTo>
                      <a:lnTo>
                        <a:pt x="11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6"/>
                      </a:lnTo>
                      <a:lnTo>
                        <a:pt x="0" y="148"/>
                      </a:lnTo>
                      <a:lnTo>
                        <a:pt x="1" y="149"/>
                      </a:lnTo>
                      <a:lnTo>
                        <a:pt x="2" y="150"/>
                      </a:lnTo>
                      <a:lnTo>
                        <a:pt x="4" y="151"/>
                      </a:lnTo>
                      <a:lnTo>
                        <a:pt x="5" y="151"/>
                      </a:lnTo>
                      <a:lnTo>
                        <a:pt x="7" y="150"/>
                      </a:lnTo>
                      <a:lnTo>
                        <a:pt x="8" y="149"/>
                      </a:lnTo>
                      <a:lnTo>
                        <a:pt x="8" y="149"/>
                      </a:lnTo>
                      <a:lnTo>
                        <a:pt x="16" y="139"/>
                      </a:lnTo>
                      <a:lnTo>
                        <a:pt x="22" y="129"/>
                      </a:ln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52" y="93"/>
                      </a:lnTo>
                      <a:lnTo>
                        <a:pt x="60" y="82"/>
                      </a:lnTo>
                      <a:lnTo>
                        <a:pt x="65" y="73"/>
                      </a:lnTo>
                      <a:lnTo>
                        <a:pt x="65" y="73"/>
                      </a:lnTo>
                      <a:lnTo>
                        <a:pt x="76" y="56"/>
                      </a:lnTo>
                      <a:lnTo>
                        <a:pt x="86" y="40"/>
                      </a:lnTo>
                      <a:lnTo>
                        <a:pt x="91" y="32"/>
                      </a:lnTo>
                      <a:lnTo>
                        <a:pt x="95" y="23"/>
                      </a:lnTo>
                      <a:lnTo>
                        <a:pt x="98" y="14"/>
                      </a:lnTo>
                      <a:lnTo>
                        <a:pt x="99" y="5"/>
                      </a:lnTo>
                      <a:lnTo>
                        <a:pt x="99" y="5"/>
                      </a:lnTo>
                      <a:lnTo>
                        <a:pt x="99" y="3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5" y="0"/>
                      </a:lnTo>
                      <a:lnTo>
                        <a:pt x="92" y="1"/>
                      </a:lnTo>
                      <a:lnTo>
                        <a:pt x="91" y="3"/>
                      </a:lnTo>
                      <a:lnTo>
                        <a:pt x="90" y="5"/>
                      </a:lnTo>
                      <a:lnTo>
                        <a:pt x="9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888"/>
                <p:cNvSpPr/>
                <p:nvPr/>
              </p:nvSpPr>
              <p:spPr bwMode="auto">
                <a:xfrm>
                  <a:off x="4465638" y="1258888"/>
                  <a:ext cx="50800" cy="90488"/>
                </a:xfrm>
                <a:custGeom>
                  <a:avLst/>
                  <a:gdLst/>
                  <a:ahLst/>
                  <a:cxnLst>
                    <a:cxn ang="0">
                      <a:pos x="85" y="4"/>
                    </a:cxn>
                    <a:cxn ang="0">
                      <a:pos x="85" y="4"/>
                    </a:cxn>
                    <a:cxn ang="0">
                      <a:pos x="83" y="13"/>
                    </a:cxn>
                    <a:cxn ang="0">
                      <a:pos x="80" y="24"/>
                    </a:cxn>
                    <a:cxn ang="0">
                      <a:pos x="75" y="33"/>
                    </a:cxn>
                    <a:cxn ang="0">
                      <a:pos x="71" y="42"/>
                    </a:cxn>
                    <a:cxn ang="0">
                      <a:pos x="59" y="61"/>
                    </a:cxn>
                    <a:cxn ang="0">
                      <a:pos x="48" y="78"/>
                    </a:cxn>
                    <a:cxn ang="0">
                      <a:pos x="48" y="78"/>
                    </a:cxn>
                    <a:cxn ang="0">
                      <a:pos x="36" y="99"/>
                    </a:cxn>
                    <a:cxn ang="0">
                      <a:pos x="24" y="121"/>
                    </a:cxn>
                    <a:cxn ang="0">
                      <a:pos x="13" y="142"/>
                    </a:cxn>
                    <a:cxn ang="0">
                      <a:pos x="1" y="164"/>
                    </a:cxn>
                    <a:cxn ang="0">
                      <a:pos x="1" y="164"/>
                    </a:cxn>
                    <a:cxn ang="0">
                      <a:pos x="0" y="166"/>
                    </a:cxn>
                    <a:cxn ang="0">
                      <a:pos x="0" y="167"/>
                    </a:cxn>
                    <a:cxn ang="0">
                      <a:pos x="1" y="169"/>
                    </a:cxn>
                    <a:cxn ang="0">
                      <a:pos x="3" y="170"/>
                    </a:cxn>
                    <a:cxn ang="0">
                      <a:pos x="4" y="170"/>
                    </a:cxn>
                    <a:cxn ang="0">
                      <a:pos x="6" y="170"/>
                    </a:cxn>
                    <a:cxn ang="0">
                      <a:pos x="8" y="170"/>
                    </a:cxn>
                    <a:cxn ang="0">
                      <a:pos x="9" y="168"/>
                    </a:cxn>
                    <a:cxn ang="0">
                      <a:pos x="9" y="168"/>
                    </a:cxn>
                    <a:cxn ang="0">
                      <a:pos x="22" y="146"/>
                    </a:cxn>
                    <a:cxn ang="0">
                      <a:pos x="35" y="123"/>
                    </a:cxn>
                    <a:cxn ang="0">
                      <a:pos x="47" y="99"/>
                    </a:cxn>
                    <a:cxn ang="0">
                      <a:pos x="61" y="77"/>
                    </a:cxn>
                    <a:cxn ang="0">
                      <a:pos x="61" y="77"/>
                    </a:cxn>
                    <a:cxn ang="0">
                      <a:pos x="71" y="61"/>
                    </a:cxn>
                    <a:cxn ang="0">
                      <a:pos x="81" y="43"/>
                    </a:cxn>
                    <a:cxn ang="0">
                      <a:pos x="85" y="34"/>
                    </a:cxn>
                    <a:cxn ang="0">
                      <a:pos x="89" y="25"/>
                    </a:cxn>
                    <a:cxn ang="0">
                      <a:pos x="93" y="15"/>
                    </a:cxn>
                    <a:cxn ang="0">
                      <a:pos x="95" y="6"/>
                    </a:cxn>
                    <a:cxn ang="0">
                      <a:pos x="95" y="6"/>
                    </a:cxn>
                    <a:cxn ang="0">
                      <a:pos x="95" y="4"/>
                    </a:cxn>
                    <a:cxn ang="0">
                      <a:pos x="94" y="3"/>
                    </a:cxn>
                    <a:cxn ang="0">
                      <a:pos x="90" y="1"/>
                    </a:cxn>
                    <a:cxn ang="0">
                      <a:pos x="89" y="0"/>
                    </a:cxn>
                    <a:cxn ang="0">
                      <a:pos x="87" y="1"/>
                    </a:cxn>
                    <a:cxn ang="0">
                      <a:pos x="86" y="2"/>
                    </a:cxn>
                    <a:cxn ang="0">
                      <a:pos x="85" y="4"/>
                    </a:cxn>
                    <a:cxn ang="0">
                      <a:pos x="85" y="4"/>
                    </a:cxn>
                  </a:cxnLst>
                  <a:rect l="0" t="0" r="r" b="b"/>
                  <a:pathLst>
                    <a:path w="95" h="170">
                      <a:moveTo>
                        <a:pt x="85" y="4"/>
                      </a:moveTo>
                      <a:lnTo>
                        <a:pt x="85" y="4"/>
                      </a:lnTo>
                      <a:lnTo>
                        <a:pt x="83" y="13"/>
                      </a:lnTo>
                      <a:lnTo>
                        <a:pt x="80" y="24"/>
                      </a:lnTo>
                      <a:lnTo>
                        <a:pt x="75" y="33"/>
                      </a:lnTo>
                      <a:lnTo>
                        <a:pt x="71" y="42"/>
                      </a:lnTo>
                      <a:lnTo>
                        <a:pt x="59" y="61"/>
                      </a:lnTo>
                      <a:lnTo>
                        <a:pt x="48" y="78"/>
                      </a:lnTo>
                      <a:lnTo>
                        <a:pt x="48" y="78"/>
                      </a:lnTo>
                      <a:lnTo>
                        <a:pt x="36" y="99"/>
                      </a:lnTo>
                      <a:lnTo>
                        <a:pt x="24" y="121"/>
                      </a:lnTo>
                      <a:lnTo>
                        <a:pt x="13" y="142"/>
                      </a:lnTo>
                      <a:lnTo>
                        <a:pt x="1" y="164"/>
                      </a:lnTo>
                      <a:lnTo>
                        <a:pt x="1" y="164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1" y="169"/>
                      </a:lnTo>
                      <a:lnTo>
                        <a:pt x="3" y="170"/>
                      </a:lnTo>
                      <a:lnTo>
                        <a:pt x="4" y="170"/>
                      </a:lnTo>
                      <a:lnTo>
                        <a:pt x="6" y="170"/>
                      </a:lnTo>
                      <a:lnTo>
                        <a:pt x="8" y="170"/>
                      </a:lnTo>
                      <a:lnTo>
                        <a:pt x="9" y="168"/>
                      </a:lnTo>
                      <a:lnTo>
                        <a:pt x="9" y="168"/>
                      </a:lnTo>
                      <a:lnTo>
                        <a:pt x="22" y="146"/>
                      </a:lnTo>
                      <a:lnTo>
                        <a:pt x="35" y="123"/>
                      </a:lnTo>
                      <a:lnTo>
                        <a:pt x="47" y="99"/>
                      </a:lnTo>
                      <a:lnTo>
                        <a:pt x="61" y="77"/>
                      </a:lnTo>
                      <a:lnTo>
                        <a:pt x="61" y="77"/>
                      </a:lnTo>
                      <a:lnTo>
                        <a:pt x="71" y="61"/>
                      </a:lnTo>
                      <a:lnTo>
                        <a:pt x="81" y="43"/>
                      </a:lnTo>
                      <a:lnTo>
                        <a:pt x="85" y="34"/>
                      </a:lnTo>
                      <a:lnTo>
                        <a:pt x="89" y="25"/>
                      </a:lnTo>
                      <a:lnTo>
                        <a:pt x="93" y="15"/>
                      </a:lnTo>
                      <a:lnTo>
                        <a:pt x="95" y="6"/>
                      </a:lnTo>
                      <a:lnTo>
                        <a:pt x="95" y="6"/>
                      </a:lnTo>
                      <a:lnTo>
                        <a:pt x="95" y="4"/>
                      </a:lnTo>
                      <a:lnTo>
                        <a:pt x="94" y="3"/>
                      </a:lnTo>
                      <a:lnTo>
                        <a:pt x="90" y="1"/>
                      </a:lnTo>
                      <a:lnTo>
                        <a:pt x="89" y="0"/>
                      </a:lnTo>
                      <a:lnTo>
                        <a:pt x="87" y="1"/>
                      </a:lnTo>
                      <a:lnTo>
                        <a:pt x="86" y="2"/>
                      </a:lnTo>
                      <a:lnTo>
                        <a:pt x="85" y="4"/>
                      </a:lnTo>
                      <a:lnTo>
                        <a:pt x="85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889"/>
                <p:cNvSpPr/>
                <p:nvPr/>
              </p:nvSpPr>
              <p:spPr bwMode="auto">
                <a:xfrm>
                  <a:off x="4513263" y="1276350"/>
                  <a:ext cx="47625" cy="93663"/>
                </a:xfrm>
                <a:custGeom>
                  <a:avLst/>
                  <a:gdLst/>
                  <a:ahLst/>
                  <a:cxnLst>
                    <a:cxn ang="0">
                      <a:pos x="81" y="3"/>
                    </a:cxn>
                    <a:cxn ang="0">
                      <a:pos x="81" y="3"/>
                    </a:cxn>
                    <a:cxn ang="0">
                      <a:pos x="66" y="45"/>
                    </a:cxn>
                    <a:cxn ang="0">
                      <a:pos x="57" y="66"/>
                    </a:cxn>
                    <a:cxn ang="0">
                      <a:pos x="48" y="87"/>
                    </a:cxn>
                    <a:cxn ang="0">
                      <a:pos x="48" y="87"/>
                    </a:cxn>
                    <a:cxn ang="0">
                      <a:pos x="38" y="107"/>
                    </a:cxn>
                    <a:cxn ang="0">
                      <a:pos x="27" y="128"/>
                    </a:cxn>
                    <a:cxn ang="0">
                      <a:pos x="15" y="149"/>
                    </a:cxn>
                    <a:cxn ang="0">
                      <a:pos x="2" y="167"/>
                    </a:cxn>
                    <a:cxn ang="0">
                      <a:pos x="2" y="167"/>
                    </a:cxn>
                    <a:cxn ang="0">
                      <a:pos x="0" y="168"/>
                    </a:cxn>
                    <a:cxn ang="0">
                      <a:pos x="0" y="170"/>
                    </a:cxn>
                    <a:cxn ang="0">
                      <a:pos x="2" y="173"/>
                    </a:cxn>
                    <a:cxn ang="0">
                      <a:pos x="4" y="175"/>
                    </a:cxn>
                    <a:cxn ang="0">
                      <a:pos x="5" y="175"/>
                    </a:cxn>
                    <a:cxn ang="0">
                      <a:pos x="7" y="175"/>
                    </a:cxn>
                    <a:cxn ang="0">
                      <a:pos x="8" y="173"/>
                    </a:cxn>
                    <a:cxn ang="0">
                      <a:pos x="13" y="168"/>
                    </a:cxn>
                    <a:cxn ang="0">
                      <a:pos x="13" y="168"/>
                    </a:cxn>
                    <a:cxn ang="0">
                      <a:pos x="14" y="167"/>
                    </a:cxn>
                    <a:cxn ang="0">
                      <a:pos x="14" y="165"/>
                    </a:cxn>
                    <a:cxn ang="0">
                      <a:pos x="14" y="165"/>
                    </a:cxn>
                    <a:cxn ang="0">
                      <a:pos x="24" y="150"/>
                    </a:cxn>
                    <a:cxn ang="0">
                      <a:pos x="34" y="132"/>
                    </a:cxn>
                    <a:cxn ang="0">
                      <a:pos x="42" y="116"/>
                    </a:cxn>
                    <a:cxn ang="0">
                      <a:pos x="51" y="99"/>
                    </a:cxn>
                    <a:cxn ang="0">
                      <a:pos x="51" y="99"/>
                    </a:cxn>
                    <a:cxn ang="0">
                      <a:pos x="57" y="88"/>
                    </a:cxn>
                    <a:cxn ang="0">
                      <a:pos x="63" y="76"/>
                    </a:cxn>
                    <a:cxn ang="0">
                      <a:pos x="73" y="54"/>
                    </a:cxn>
                    <a:cxn ang="0">
                      <a:pos x="82" y="30"/>
                    </a:cxn>
                    <a:cxn ang="0">
                      <a:pos x="90" y="5"/>
                    </a:cxn>
                    <a:cxn ang="0">
                      <a:pos x="90" y="5"/>
                    </a:cxn>
                    <a:cxn ang="0">
                      <a:pos x="90" y="3"/>
                    </a:cxn>
                    <a:cxn ang="0">
                      <a:pos x="89" y="2"/>
                    </a:cxn>
                    <a:cxn ang="0">
                      <a:pos x="88" y="1"/>
                    </a:cxn>
                    <a:cxn ang="0">
                      <a:pos x="87" y="0"/>
                    </a:cxn>
                    <a:cxn ang="0">
                      <a:pos x="85" y="0"/>
                    </a:cxn>
                    <a:cxn ang="0">
                      <a:pos x="83" y="0"/>
                    </a:cxn>
                    <a:cxn ang="0">
                      <a:pos x="82" y="1"/>
                    </a:cxn>
                    <a:cxn ang="0">
                      <a:pos x="81" y="3"/>
                    </a:cxn>
                    <a:cxn ang="0">
                      <a:pos x="81" y="3"/>
                    </a:cxn>
                  </a:cxnLst>
                  <a:rect l="0" t="0" r="r" b="b"/>
                  <a:pathLst>
                    <a:path w="90" h="175">
                      <a:moveTo>
                        <a:pt x="81" y="3"/>
                      </a:moveTo>
                      <a:lnTo>
                        <a:pt x="81" y="3"/>
                      </a:lnTo>
                      <a:lnTo>
                        <a:pt x="66" y="45"/>
                      </a:lnTo>
                      <a:lnTo>
                        <a:pt x="57" y="66"/>
                      </a:lnTo>
                      <a:lnTo>
                        <a:pt x="48" y="87"/>
                      </a:lnTo>
                      <a:lnTo>
                        <a:pt x="48" y="87"/>
                      </a:lnTo>
                      <a:lnTo>
                        <a:pt x="38" y="107"/>
                      </a:lnTo>
                      <a:lnTo>
                        <a:pt x="27" y="128"/>
                      </a:lnTo>
                      <a:lnTo>
                        <a:pt x="15" y="149"/>
                      </a:lnTo>
                      <a:lnTo>
                        <a:pt x="2" y="167"/>
                      </a:lnTo>
                      <a:lnTo>
                        <a:pt x="2" y="167"/>
                      </a:lnTo>
                      <a:lnTo>
                        <a:pt x="0" y="168"/>
                      </a:lnTo>
                      <a:lnTo>
                        <a:pt x="0" y="170"/>
                      </a:lnTo>
                      <a:lnTo>
                        <a:pt x="2" y="173"/>
                      </a:lnTo>
                      <a:lnTo>
                        <a:pt x="4" y="175"/>
                      </a:lnTo>
                      <a:lnTo>
                        <a:pt x="5" y="175"/>
                      </a:lnTo>
                      <a:lnTo>
                        <a:pt x="7" y="175"/>
                      </a:lnTo>
                      <a:lnTo>
                        <a:pt x="8" y="173"/>
                      </a:lnTo>
                      <a:lnTo>
                        <a:pt x="13" y="168"/>
                      </a:lnTo>
                      <a:lnTo>
                        <a:pt x="13" y="168"/>
                      </a:lnTo>
                      <a:lnTo>
                        <a:pt x="14" y="167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24" y="150"/>
                      </a:lnTo>
                      <a:lnTo>
                        <a:pt x="34" y="132"/>
                      </a:lnTo>
                      <a:lnTo>
                        <a:pt x="42" y="116"/>
                      </a:lnTo>
                      <a:lnTo>
                        <a:pt x="51" y="99"/>
                      </a:lnTo>
                      <a:lnTo>
                        <a:pt x="51" y="99"/>
                      </a:lnTo>
                      <a:lnTo>
                        <a:pt x="57" y="88"/>
                      </a:lnTo>
                      <a:lnTo>
                        <a:pt x="63" y="76"/>
                      </a:lnTo>
                      <a:lnTo>
                        <a:pt x="73" y="54"/>
                      </a:lnTo>
                      <a:lnTo>
                        <a:pt x="82" y="30"/>
                      </a:lnTo>
                      <a:lnTo>
                        <a:pt x="90" y="5"/>
                      </a:lnTo>
                      <a:lnTo>
                        <a:pt x="90" y="5"/>
                      </a:lnTo>
                      <a:lnTo>
                        <a:pt x="90" y="3"/>
                      </a:lnTo>
                      <a:lnTo>
                        <a:pt x="89" y="2"/>
                      </a:lnTo>
                      <a:lnTo>
                        <a:pt x="88" y="1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2" y="1"/>
                      </a:lnTo>
                      <a:lnTo>
                        <a:pt x="81" y="3"/>
                      </a:lnTo>
                      <a:lnTo>
                        <a:pt x="81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890"/>
                <p:cNvSpPr/>
                <p:nvPr/>
              </p:nvSpPr>
              <p:spPr bwMode="auto">
                <a:xfrm>
                  <a:off x="4538663" y="1304925"/>
                  <a:ext cx="44450" cy="92075"/>
                </a:xfrm>
                <a:custGeom>
                  <a:avLst/>
                  <a:gdLst/>
                  <a:ahLst/>
                  <a:cxnLst>
                    <a:cxn ang="0">
                      <a:pos x="75" y="5"/>
                    </a:cxn>
                    <a:cxn ang="0">
                      <a:pos x="75" y="5"/>
                    </a:cxn>
                    <a:cxn ang="0">
                      <a:pos x="74" y="16"/>
                    </a:cxn>
                    <a:cxn ang="0">
                      <a:pos x="71" y="26"/>
                    </a:cxn>
                    <a:cxn ang="0">
                      <a:pos x="68" y="38"/>
                    </a:cxn>
                    <a:cxn ang="0">
                      <a:pos x="64" y="48"/>
                    </a:cxn>
                    <a:cxn ang="0">
                      <a:pos x="54" y="69"/>
                    </a:cxn>
                    <a:cxn ang="0">
                      <a:pos x="43" y="88"/>
                    </a:cxn>
                    <a:cxn ang="0">
                      <a:pos x="43" y="88"/>
                    </a:cxn>
                    <a:cxn ang="0">
                      <a:pos x="22" y="128"/>
                    </a:cxn>
                    <a:cxn ang="0">
                      <a:pos x="10" y="148"/>
                    </a:cxn>
                    <a:cxn ang="0">
                      <a:pos x="0" y="168"/>
                    </a:cxn>
                    <a:cxn ang="0">
                      <a:pos x="0" y="168"/>
                    </a:cxn>
                    <a:cxn ang="0">
                      <a:pos x="0" y="170"/>
                    </a:cxn>
                    <a:cxn ang="0">
                      <a:pos x="0" y="172"/>
                    </a:cxn>
                    <a:cxn ang="0">
                      <a:pos x="1" y="173"/>
                    </a:cxn>
                    <a:cxn ang="0">
                      <a:pos x="2" y="174"/>
                    </a:cxn>
                    <a:cxn ang="0">
                      <a:pos x="4" y="175"/>
                    </a:cxn>
                    <a:cxn ang="0">
                      <a:pos x="5" y="175"/>
                    </a:cxn>
                    <a:cxn ang="0">
                      <a:pos x="7" y="174"/>
                    </a:cxn>
                    <a:cxn ang="0">
                      <a:pos x="8" y="173"/>
                    </a:cxn>
                    <a:cxn ang="0">
                      <a:pos x="8" y="173"/>
                    </a:cxn>
                    <a:cxn ang="0">
                      <a:pos x="21" y="148"/>
                    </a:cxn>
                    <a:cxn ang="0">
                      <a:pos x="34" y="125"/>
                    </a:cxn>
                    <a:cxn ang="0">
                      <a:pos x="61" y="78"/>
                    </a:cxn>
                    <a:cxn ang="0">
                      <a:pos x="61" y="78"/>
                    </a:cxn>
                    <a:cxn ang="0">
                      <a:pos x="69" y="61"/>
                    </a:cxn>
                    <a:cxn ang="0">
                      <a:pos x="77" y="42"/>
                    </a:cxn>
                    <a:cxn ang="0">
                      <a:pos x="80" y="33"/>
                    </a:cxn>
                    <a:cxn ang="0">
                      <a:pos x="83" y="23"/>
                    </a:cxn>
                    <a:cxn ang="0">
                      <a:pos x="84" y="14"/>
                    </a:cxn>
                    <a:cxn ang="0">
                      <a:pos x="85" y="5"/>
                    </a:cxn>
                    <a:cxn ang="0">
                      <a:pos x="85" y="5"/>
                    </a:cxn>
                    <a:cxn ang="0">
                      <a:pos x="85" y="3"/>
                    </a:cxn>
                    <a:cxn ang="0">
                      <a:pos x="84" y="1"/>
                    </a:cxn>
                    <a:cxn ang="0">
                      <a:pos x="82" y="0"/>
                    </a:cxn>
                    <a:cxn ang="0">
                      <a:pos x="81" y="0"/>
                    </a:cxn>
                    <a:cxn ang="0">
                      <a:pos x="78" y="0"/>
                    </a:cxn>
                    <a:cxn ang="0">
                      <a:pos x="77" y="1"/>
                    </a:cxn>
                    <a:cxn ang="0">
                      <a:pos x="75" y="3"/>
                    </a:cxn>
                    <a:cxn ang="0">
                      <a:pos x="75" y="5"/>
                    </a:cxn>
                    <a:cxn ang="0">
                      <a:pos x="75" y="5"/>
                    </a:cxn>
                  </a:cxnLst>
                  <a:rect l="0" t="0" r="r" b="b"/>
                  <a:pathLst>
                    <a:path w="85" h="175">
                      <a:moveTo>
                        <a:pt x="75" y="5"/>
                      </a:moveTo>
                      <a:lnTo>
                        <a:pt x="75" y="5"/>
                      </a:lnTo>
                      <a:lnTo>
                        <a:pt x="74" y="16"/>
                      </a:lnTo>
                      <a:lnTo>
                        <a:pt x="71" y="26"/>
                      </a:lnTo>
                      <a:lnTo>
                        <a:pt x="68" y="38"/>
                      </a:lnTo>
                      <a:lnTo>
                        <a:pt x="64" y="48"/>
                      </a:lnTo>
                      <a:lnTo>
                        <a:pt x="54" y="69"/>
                      </a:lnTo>
                      <a:lnTo>
                        <a:pt x="43" y="88"/>
                      </a:lnTo>
                      <a:lnTo>
                        <a:pt x="43" y="88"/>
                      </a:lnTo>
                      <a:lnTo>
                        <a:pt x="22" y="128"/>
                      </a:lnTo>
                      <a:lnTo>
                        <a:pt x="10" y="14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70"/>
                      </a:lnTo>
                      <a:lnTo>
                        <a:pt x="0" y="172"/>
                      </a:lnTo>
                      <a:lnTo>
                        <a:pt x="1" y="173"/>
                      </a:lnTo>
                      <a:lnTo>
                        <a:pt x="2" y="174"/>
                      </a:lnTo>
                      <a:lnTo>
                        <a:pt x="4" y="175"/>
                      </a:lnTo>
                      <a:lnTo>
                        <a:pt x="5" y="175"/>
                      </a:lnTo>
                      <a:lnTo>
                        <a:pt x="7" y="174"/>
                      </a:lnTo>
                      <a:lnTo>
                        <a:pt x="8" y="173"/>
                      </a:lnTo>
                      <a:lnTo>
                        <a:pt x="8" y="173"/>
                      </a:lnTo>
                      <a:lnTo>
                        <a:pt x="21" y="148"/>
                      </a:lnTo>
                      <a:lnTo>
                        <a:pt x="34" y="125"/>
                      </a:lnTo>
                      <a:lnTo>
                        <a:pt x="61" y="78"/>
                      </a:lnTo>
                      <a:lnTo>
                        <a:pt x="61" y="78"/>
                      </a:lnTo>
                      <a:lnTo>
                        <a:pt x="69" y="61"/>
                      </a:lnTo>
                      <a:lnTo>
                        <a:pt x="77" y="42"/>
                      </a:lnTo>
                      <a:lnTo>
                        <a:pt x="80" y="33"/>
                      </a:lnTo>
                      <a:lnTo>
                        <a:pt x="83" y="23"/>
                      </a:lnTo>
                      <a:lnTo>
                        <a:pt x="84" y="14"/>
                      </a:lnTo>
                      <a:lnTo>
                        <a:pt x="85" y="5"/>
                      </a:lnTo>
                      <a:lnTo>
                        <a:pt x="85" y="5"/>
                      </a:lnTo>
                      <a:lnTo>
                        <a:pt x="85" y="3"/>
                      </a:ln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7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891"/>
                <p:cNvSpPr/>
                <p:nvPr/>
              </p:nvSpPr>
              <p:spPr bwMode="auto">
                <a:xfrm>
                  <a:off x="4568825" y="1336675"/>
                  <a:ext cx="44450" cy="87313"/>
                </a:xfrm>
                <a:custGeom>
                  <a:avLst/>
                  <a:gdLst/>
                  <a:ahLst/>
                  <a:cxnLst>
                    <a:cxn ang="0">
                      <a:pos x="85" y="4"/>
                    </a:cxn>
                    <a:cxn ang="0">
                      <a:pos x="85" y="4"/>
                    </a:cxn>
                    <a:cxn ang="0">
                      <a:pos x="85" y="2"/>
                    </a:cxn>
                    <a:cxn ang="0">
                      <a:pos x="82" y="1"/>
                    </a:cxn>
                    <a:cxn ang="0">
                      <a:pos x="79" y="0"/>
                    </a:cxn>
                    <a:cxn ang="0">
                      <a:pos x="78" y="0"/>
                    </a:cxn>
                    <a:cxn ang="0">
                      <a:pos x="76" y="1"/>
                    </a:cxn>
                    <a:cxn ang="0">
                      <a:pos x="75" y="2"/>
                    </a:cxn>
                    <a:cxn ang="0">
                      <a:pos x="75" y="4"/>
                    </a:cxn>
                    <a:cxn ang="0">
                      <a:pos x="75" y="4"/>
                    </a:cxn>
                    <a:cxn ang="0">
                      <a:pos x="75" y="14"/>
                    </a:cxn>
                    <a:cxn ang="0">
                      <a:pos x="73" y="23"/>
                    </a:cxn>
                    <a:cxn ang="0">
                      <a:pos x="69" y="33"/>
                    </a:cxn>
                    <a:cxn ang="0">
                      <a:pos x="64" y="42"/>
                    </a:cxn>
                    <a:cxn ang="0">
                      <a:pos x="52" y="59"/>
                    </a:cxn>
                    <a:cxn ang="0">
                      <a:pos x="47" y="69"/>
                    </a:cxn>
                    <a:cxn ang="0">
                      <a:pos x="43" y="77"/>
                    </a:cxn>
                    <a:cxn ang="0">
                      <a:pos x="43" y="77"/>
                    </a:cxn>
                    <a:cxn ang="0">
                      <a:pos x="35" y="96"/>
                    </a:cxn>
                    <a:cxn ang="0">
                      <a:pos x="27" y="113"/>
                    </a:cxn>
                    <a:cxn ang="0">
                      <a:pos x="27" y="113"/>
                    </a:cxn>
                    <a:cxn ang="0">
                      <a:pos x="16" y="137"/>
                    </a:cxn>
                    <a:cxn ang="0">
                      <a:pos x="10" y="147"/>
                    </a:cxn>
                    <a:cxn ang="0">
                      <a:pos x="6" y="152"/>
                    </a:cxn>
                    <a:cxn ang="0">
                      <a:pos x="2" y="157"/>
                    </a:cxn>
                    <a:cxn ang="0">
                      <a:pos x="2" y="157"/>
                    </a:cxn>
                    <a:cxn ang="0">
                      <a:pos x="0" y="159"/>
                    </a:cxn>
                    <a:cxn ang="0">
                      <a:pos x="0" y="162"/>
                    </a:cxn>
                    <a:cxn ang="0">
                      <a:pos x="1" y="164"/>
                    </a:cxn>
                    <a:cxn ang="0">
                      <a:pos x="4" y="165"/>
                    </a:cxn>
                    <a:cxn ang="0">
                      <a:pos x="9" y="165"/>
                    </a:cxn>
                    <a:cxn ang="0">
                      <a:pos x="9" y="165"/>
                    </a:cxn>
                    <a:cxn ang="0">
                      <a:pos x="11" y="165"/>
                    </a:cxn>
                    <a:cxn ang="0">
                      <a:pos x="13" y="163"/>
                    </a:cxn>
                    <a:cxn ang="0">
                      <a:pos x="13" y="161"/>
                    </a:cxn>
                    <a:cxn ang="0">
                      <a:pos x="13" y="159"/>
                    </a:cxn>
                    <a:cxn ang="0">
                      <a:pos x="13" y="159"/>
                    </a:cxn>
                    <a:cxn ang="0">
                      <a:pos x="16" y="155"/>
                    </a:cxn>
                    <a:cxn ang="0">
                      <a:pos x="19" y="149"/>
                    </a:cxn>
                    <a:cxn ang="0">
                      <a:pos x="25" y="139"/>
                    </a:cxn>
                    <a:cxn ang="0">
                      <a:pos x="25" y="139"/>
                    </a:cxn>
                    <a:cxn ang="0">
                      <a:pos x="37" y="113"/>
                    </a:cxn>
                    <a:cxn ang="0">
                      <a:pos x="49" y="87"/>
                    </a:cxn>
                    <a:cxn ang="0">
                      <a:pos x="49" y="87"/>
                    </a:cxn>
                    <a:cxn ang="0">
                      <a:pos x="54" y="77"/>
                    </a:cxn>
                    <a:cxn ang="0">
                      <a:pos x="60" y="68"/>
                    </a:cxn>
                    <a:cxn ang="0">
                      <a:pos x="72" y="47"/>
                    </a:cxn>
                    <a:cxn ang="0">
                      <a:pos x="77" y="37"/>
                    </a:cxn>
                    <a:cxn ang="0">
                      <a:pos x="81" y="26"/>
                    </a:cxn>
                    <a:cxn ang="0">
                      <a:pos x="85" y="15"/>
                    </a:cxn>
                    <a:cxn ang="0">
                      <a:pos x="85" y="10"/>
                    </a:cxn>
                    <a:cxn ang="0">
                      <a:pos x="85" y="4"/>
                    </a:cxn>
                    <a:cxn ang="0">
                      <a:pos x="85" y="4"/>
                    </a:cxn>
                  </a:cxnLst>
                  <a:rect l="0" t="0" r="r" b="b"/>
                  <a:pathLst>
                    <a:path w="85" h="165">
                      <a:moveTo>
                        <a:pt x="85" y="4"/>
                      </a:moveTo>
                      <a:lnTo>
                        <a:pt x="85" y="4"/>
                      </a:lnTo>
                      <a:lnTo>
                        <a:pt x="85" y="2"/>
                      </a:lnTo>
                      <a:lnTo>
                        <a:pt x="82" y="1"/>
                      </a:lnTo>
                      <a:lnTo>
                        <a:pt x="79" y="0"/>
                      </a:lnTo>
                      <a:lnTo>
                        <a:pt x="78" y="0"/>
                      </a:lnTo>
                      <a:lnTo>
                        <a:pt x="76" y="1"/>
                      </a:lnTo>
                      <a:lnTo>
                        <a:pt x="75" y="2"/>
                      </a:lnTo>
                      <a:lnTo>
                        <a:pt x="75" y="4"/>
                      </a:lnTo>
                      <a:lnTo>
                        <a:pt x="75" y="4"/>
                      </a:lnTo>
                      <a:lnTo>
                        <a:pt x="75" y="14"/>
                      </a:lnTo>
                      <a:lnTo>
                        <a:pt x="73" y="23"/>
                      </a:lnTo>
                      <a:lnTo>
                        <a:pt x="69" y="33"/>
                      </a:lnTo>
                      <a:lnTo>
                        <a:pt x="64" y="42"/>
                      </a:lnTo>
                      <a:lnTo>
                        <a:pt x="52" y="59"/>
                      </a:lnTo>
                      <a:lnTo>
                        <a:pt x="47" y="69"/>
                      </a:lnTo>
                      <a:lnTo>
                        <a:pt x="43" y="77"/>
                      </a:lnTo>
                      <a:lnTo>
                        <a:pt x="43" y="77"/>
                      </a:lnTo>
                      <a:lnTo>
                        <a:pt x="35" y="96"/>
                      </a:lnTo>
                      <a:lnTo>
                        <a:pt x="27" y="113"/>
                      </a:lnTo>
                      <a:lnTo>
                        <a:pt x="27" y="113"/>
                      </a:lnTo>
                      <a:lnTo>
                        <a:pt x="16" y="137"/>
                      </a:lnTo>
                      <a:lnTo>
                        <a:pt x="10" y="147"/>
                      </a:lnTo>
                      <a:lnTo>
                        <a:pt x="6" y="152"/>
                      </a:lnTo>
                      <a:lnTo>
                        <a:pt x="2" y="157"/>
                      </a:lnTo>
                      <a:lnTo>
                        <a:pt x="2" y="157"/>
                      </a:lnTo>
                      <a:lnTo>
                        <a:pt x="0" y="159"/>
                      </a:lnTo>
                      <a:lnTo>
                        <a:pt x="0" y="162"/>
                      </a:lnTo>
                      <a:lnTo>
                        <a:pt x="1" y="164"/>
                      </a:lnTo>
                      <a:lnTo>
                        <a:pt x="4" y="165"/>
                      </a:lnTo>
                      <a:lnTo>
                        <a:pt x="9" y="165"/>
                      </a:lnTo>
                      <a:lnTo>
                        <a:pt x="9" y="165"/>
                      </a:lnTo>
                      <a:lnTo>
                        <a:pt x="11" y="165"/>
                      </a:lnTo>
                      <a:lnTo>
                        <a:pt x="13" y="163"/>
                      </a:lnTo>
                      <a:lnTo>
                        <a:pt x="13" y="161"/>
                      </a:lnTo>
                      <a:lnTo>
                        <a:pt x="13" y="159"/>
                      </a:lnTo>
                      <a:lnTo>
                        <a:pt x="13" y="159"/>
                      </a:lnTo>
                      <a:lnTo>
                        <a:pt x="16" y="155"/>
                      </a:lnTo>
                      <a:lnTo>
                        <a:pt x="19" y="149"/>
                      </a:lnTo>
                      <a:lnTo>
                        <a:pt x="25" y="139"/>
                      </a:lnTo>
                      <a:lnTo>
                        <a:pt x="25" y="139"/>
                      </a:lnTo>
                      <a:lnTo>
                        <a:pt x="37" y="113"/>
                      </a:lnTo>
                      <a:lnTo>
                        <a:pt x="49" y="87"/>
                      </a:lnTo>
                      <a:lnTo>
                        <a:pt x="49" y="87"/>
                      </a:lnTo>
                      <a:lnTo>
                        <a:pt x="54" y="77"/>
                      </a:lnTo>
                      <a:lnTo>
                        <a:pt x="60" y="68"/>
                      </a:lnTo>
                      <a:lnTo>
                        <a:pt x="72" y="47"/>
                      </a:lnTo>
                      <a:lnTo>
                        <a:pt x="77" y="37"/>
                      </a:lnTo>
                      <a:lnTo>
                        <a:pt x="81" y="26"/>
                      </a:lnTo>
                      <a:lnTo>
                        <a:pt x="85" y="15"/>
                      </a:lnTo>
                      <a:lnTo>
                        <a:pt x="85" y="10"/>
                      </a:lnTo>
                      <a:lnTo>
                        <a:pt x="85" y="4"/>
                      </a:lnTo>
                      <a:lnTo>
                        <a:pt x="85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92"/>
                <p:cNvSpPr/>
                <p:nvPr/>
              </p:nvSpPr>
              <p:spPr bwMode="auto">
                <a:xfrm>
                  <a:off x="4608513" y="1366838"/>
                  <a:ext cx="47625" cy="85725"/>
                </a:xfrm>
                <a:custGeom>
                  <a:avLst/>
                  <a:gdLst/>
                  <a:ahLst/>
                  <a:cxnLst>
                    <a:cxn ang="0">
                      <a:pos x="81" y="5"/>
                    </a:cxn>
                    <a:cxn ang="0">
                      <a:pos x="81" y="5"/>
                    </a:cxn>
                    <a:cxn ang="0">
                      <a:pos x="80" y="15"/>
                    </a:cxn>
                    <a:cxn ang="0">
                      <a:pos x="77" y="25"/>
                    </a:cxn>
                    <a:cxn ang="0">
                      <a:pos x="73" y="36"/>
                    </a:cxn>
                    <a:cxn ang="0">
                      <a:pos x="67" y="46"/>
                    </a:cxn>
                    <a:cxn ang="0">
                      <a:pos x="56" y="64"/>
                    </a:cxn>
                    <a:cxn ang="0">
                      <a:pos x="46" y="83"/>
                    </a:cxn>
                    <a:cxn ang="0">
                      <a:pos x="46" y="83"/>
                    </a:cxn>
                    <a:cxn ang="0">
                      <a:pos x="34" y="101"/>
                    </a:cxn>
                    <a:cxn ang="0">
                      <a:pos x="23" y="119"/>
                    </a:cxn>
                    <a:cxn ang="0">
                      <a:pos x="1" y="154"/>
                    </a:cxn>
                    <a:cxn ang="0">
                      <a:pos x="1" y="154"/>
                    </a:cxn>
                    <a:cxn ang="0">
                      <a:pos x="0" y="156"/>
                    </a:cxn>
                    <a:cxn ang="0">
                      <a:pos x="0" y="158"/>
                    </a:cxn>
                    <a:cxn ang="0">
                      <a:pos x="1" y="159"/>
                    </a:cxn>
                    <a:cxn ang="0">
                      <a:pos x="2" y="160"/>
                    </a:cxn>
                    <a:cxn ang="0">
                      <a:pos x="4" y="162"/>
                    </a:cxn>
                    <a:cxn ang="0">
                      <a:pos x="6" y="162"/>
                    </a:cxn>
                    <a:cxn ang="0">
                      <a:pos x="7" y="160"/>
                    </a:cxn>
                    <a:cxn ang="0">
                      <a:pos x="10" y="159"/>
                    </a:cxn>
                    <a:cxn ang="0">
                      <a:pos x="10" y="159"/>
                    </a:cxn>
                    <a:cxn ang="0">
                      <a:pos x="33" y="120"/>
                    </a:cxn>
                    <a:cxn ang="0">
                      <a:pos x="46" y="101"/>
                    </a:cxn>
                    <a:cxn ang="0">
                      <a:pos x="57" y="81"/>
                    </a:cxn>
                    <a:cxn ang="0">
                      <a:pos x="57" y="81"/>
                    </a:cxn>
                    <a:cxn ang="0">
                      <a:pos x="68" y="62"/>
                    </a:cxn>
                    <a:cxn ang="0">
                      <a:pos x="79" y="45"/>
                    </a:cxn>
                    <a:cxn ang="0">
                      <a:pos x="83" y="34"/>
                    </a:cxn>
                    <a:cxn ang="0">
                      <a:pos x="86" y="25"/>
                    </a:cxn>
                    <a:cxn ang="0">
                      <a:pos x="89" y="15"/>
                    </a:cxn>
                    <a:cxn ang="0">
                      <a:pos x="90" y="5"/>
                    </a:cxn>
                    <a:cxn ang="0">
                      <a:pos x="90" y="5"/>
                    </a:cxn>
                    <a:cxn ang="0">
                      <a:pos x="90" y="2"/>
                    </a:cxn>
                    <a:cxn ang="0">
                      <a:pos x="89" y="1"/>
                    </a:cxn>
                    <a:cxn ang="0">
                      <a:pos x="88" y="0"/>
                    </a:cxn>
                    <a:cxn ang="0">
                      <a:pos x="86" y="0"/>
                    </a:cxn>
                    <a:cxn ang="0">
                      <a:pos x="83" y="1"/>
                    </a:cxn>
                    <a:cxn ang="0">
                      <a:pos x="82" y="2"/>
                    </a:cxn>
                    <a:cxn ang="0">
                      <a:pos x="81" y="5"/>
                    </a:cxn>
                    <a:cxn ang="0">
                      <a:pos x="81" y="5"/>
                    </a:cxn>
                  </a:cxnLst>
                  <a:rect l="0" t="0" r="r" b="b"/>
                  <a:pathLst>
                    <a:path w="90" h="162">
                      <a:moveTo>
                        <a:pt x="81" y="5"/>
                      </a:moveTo>
                      <a:lnTo>
                        <a:pt x="81" y="5"/>
                      </a:lnTo>
                      <a:lnTo>
                        <a:pt x="80" y="15"/>
                      </a:lnTo>
                      <a:lnTo>
                        <a:pt x="77" y="25"/>
                      </a:lnTo>
                      <a:lnTo>
                        <a:pt x="73" y="36"/>
                      </a:lnTo>
                      <a:lnTo>
                        <a:pt x="67" y="46"/>
                      </a:lnTo>
                      <a:lnTo>
                        <a:pt x="56" y="64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34" y="101"/>
                      </a:lnTo>
                      <a:lnTo>
                        <a:pt x="23" y="119"/>
                      </a:lnTo>
                      <a:lnTo>
                        <a:pt x="1" y="154"/>
                      </a:lnTo>
                      <a:lnTo>
                        <a:pt x="1" y="154"/>
                      </a:lnTo>
                      <a:lnTo>
                        <a:pt x="0" y="156"/>
                      </a:lnTo>
                      <a:lnTo>
                        <a:pt x="0" y="158"/>
                      </a:lnTo>
                      <a:lnTo>
                        <a:pt x="1" y="159"/>
                      </a:lnTo>
                      <a:lnTo>
                        <a:pt x="2" y="160"/>
                      </a:lnTo>
                      <a:lnTo>
                        <a:pt x="4" y="162"/>
                      </a:lnTo>
                      <a:lnTo>
                        <a:pt x="6" y="162"/>
                      </a:lnTo>
                      <a:lnTo>
                        <a:pt x="7" y="160"/>
                      </a:lnTo>
                      <a:lnTo>
                        <a:pt x="10" y="159"/>
                      </a:lnTo>
                      <a:lnTo>
                        <a:pt x="10" y="159"/>
                      </a:lnTo>
                      <a:lnTo>
                        <a:pt x="33" y="120"/>
                      </a:lnTo>
                      <a:lnTo>
                        <a:pt x="46" y="101"/>
                      </a:lnTo>
                      <a:lnTo>
                        <a:pt x="57" y="81"/>
                      </a:lnTo>
                      <a:lnTo>
                        <a:pt x="57" y="81"/>
                      </a:lnTo>
                      <a:lnTo>
                        <a:pt x="68" y="62"/>
                      </a:lnTo>
                      <a:lnTo>
                        <a:pt x="79" y="45"/>
                      </a:lnTo>
                      <a:lnTo>
                        <a:pt x="83" y="34"/>
                      </a:lnTo>
                      <a:lnTo>
                        <a:pt x="86" y="25"/>
                      </a:lnTo>
                      <a:lnTo>
                        <a:pt x="89" y="15"/>
                      </a:lnTo>
                      <a:lnTo>
                        <a:pt x="90" y="5"/>
                      </a:lnTo>
                      <a:lnTo>
                        <a:pt x="90" y="5"/>
                      </a:lnTo>
                      <a:lnTo>
                        <a:pt x="90" y="2"/>
                      </a:lnTo>
                      <a:lnTo>
                        <a:pt x="89" y="1"/>
                      </a:lnTo>
                      <a:lnTo>
                        <a:pt x="88" y="0"/>
                      </a:lnTo>
                      <a:lnTo>
                        <a:pt x="86" y="0"/>
                      </a:lnTo>
                      <a:lnTo>
                        <a:pt x="83" y="1"/>
                      </a:lnTo>
                      <a:lnTo>
                        <a:pt x="82" y="2"/>
                      </a:lnTo>
                      <a:lnTo>
                        <a:pt x="81" y="5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893"/>
                <p:cNvSpPr/>
                <p:nvPr/>
              </p:nvSpPr>
              <p:spPr bwMode="auto">
                <a:xfrm>
                  <a:off x="4632325" y="1397000"/>
                  <a:ext cx="49213" cy="85725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81" y="3"/>
                    </a:cxn>
                    <a:cxn ang="0">
                      <a:pos x="78" y="6"/>
                    </a:cxn>
                    <a:cxn ang="0">
                      <a:pos x="73" y="14"/>
                    </a:cxn>
                    <a:cxn ang="0">
                      <a:pos x="65" y="29"/>
                    </a:cxn>
                    <a:cxn ang="0">
                      <a:pos x="65" y="29"/>
                    </a:cxn>
                    <a:cxn ang="0">
                      <a:pos x="56" y="46"/>
                    </a:cxn>
                    <a:cxn ang="0">
                      <a:pos x="47" y="61"/>
                    </a:cxn>
                    <a:cxn ang="0">
                      <a:pos x="31" y="93"/>
                    </a:cxn>
                    <a:cxn ang="0">
                      <a:pos x="31" y="93"/>
                    </a:cxn>
                    <a:cxn ang="0">
                      <a:pos x="19" y="114"/>
                    </a:cxn>
                    <a:cxn ang="0">
                      <a:pos x="6" y="133"/>
                    </a:cxn>
                    <a:cxn ang="0">
                      <a:pos x="6" y="133"/>
                    </a:cxn>
                    <a:cxn ang="0">
                      <a:pos x="2" y="140"/>
                    </a:cxn>
                    <a:cxn ang="0">
                      <a:pos x="0" y="146"/>
                    </a:cxn>
                    <a:cxn ang="0">
                      <a:pos x="0" y="152"/>
                    </a:cxn>
                    <a:cxn ang="0">
                      <a:pos x="1" y="156"/>
                    </a:cxn>
                    <a:cxn ang="0">
                      <a:pos x="3" y="159"/>
                    </a:cxn>
                    <a:cxn ang="0">
                      <a:pos x="3" y="159"/>
                    </a:cxn>
                    <a:cxn ang="0">
                      <a:pos x="5" y="160"/>
                    </a:cxn>
                    <a:cxn ang="0">
                      <a:pos x="7" y="161"/>
                    </a:cxn>
                    <a:cxn ang="0">
                      <a:pos x="10" y="160"/>
                    </a:cxn>
                    <a:cxn ang="0">
                      <a:pos x="11" y="158"/>
                    </a:cxn>
                    <a:cxn ang="0">
                      <a:pos x="12" y="156"/>
                    </a:cxn>
                    <a:cxn ang="0">
                      <a:pos x="12" y="156"/>
                    </a:cxn>
                    <a:cxn ang="0">
                      <a:pos x="14" y="155"/>
                    </a:cxn>
                    <a:cxn ang="0">
                      <a:pos x="15" y="154"/>
                    </a:cxn>
                    <a:cxn ang="0">
                      <a:pos x="15" y="150"/>
                    </a:cxn>
                    <a:cxn ang="0">
                      <a:pos x="15" y="149"/>
                    </a:cxn>
                    <a:cxn ang="0">
                      <a:pos x="13" y="148"/>
                    </a:cxn>
                    <a:cxn ang="0">
                      <a:pos x="12" y="147"/>
                    </a:cxn>
                    <a:cxn ang="0">
                      <a:pos x="10" y="147"/>
                    </a:cxn>
                    <a:cxn ang="0">
                      <a:pos x="10" y="147"/>
                    </a:cxn>
                    <a:cxn ang="0">
                      <a:pos x="9" y="148"/>
                    </a:cxn>
                    <a:cxn ang="0">
                      <a:pos x="9" y="148"/>
                    </a:cxn>
                    <a:cxn ang="0">
                      <a:pos x="10" y="145"/>
                    </a:cxn>
                    <a:cxn ang="0">
                      <a:pos x="11" y="142"/>
                    </a:cxn>
                    <a:cxn ang="0">
                      <a:pos x="16" y="136"/>
                    </a:cxn>
                    <a:cxn ang="0">
                      <a:pos x="21" y="130"/>
                    </a:cxn>
                    <a:cxn ang="0">
                      <a:pos x="24" y="125"/>
                    </a:cxn>
                    <a:cxn ang="0">
                      <a:pos x="24" y="125"/>
                    </a:cxn>
                    <a:cxn ang="0">
                      <a:pos x="47" y="83"/>
                    </a:cxn>
                    <a:cxn ang="0">
                      <a:pos x="47" y="83"/>
                    </a:cxn>
                    <a:cxn ang="0">
                      <a:pos x="59" y="61"/>
                    </a:cxn>
                    <a:cxn ang="0">
                      <a:pos x="70" y="40"/>
                    </a:cxn>
                    <a:cxn ang="0">
                      <a:pos x="70" y="40"/>
                    </a:cxn>
                    <a:cxn ang="0">
                      <a:pos x="78" y="24"/>
                    </a:cxn>
                    <a:cxn ang="0">
                      <a:pos x="83" y="15"/>
                    </a:cxn>
                    <a:cxn ang="0">
                      <a:pos x="86" y="12"/>
                    </a:cxn>
                    <a:cxn ang="0">
                      <a:pos x="90" y="8"/>
                    </a:cxn>
                    <a:cxn ang="0">
                      <a:pos x="90" y="8"/>
                    </a:cxn>
                    <a:cxn ang="0">
                      <a:pos x="91" y="7"/>
                    </a:cxn>
                    <a:cxn ang="0">
                      <a:pos x="92" y="6"/>
                    </a:cxn>
                    <a:cxn ang="0">
                      <a:pos x="92" y="4"/>
                    </a:cxn>
                    <a:cxn ang="0">
                      <a:pos x="91" y="2"/>
                    </a:cxn>
                    <a:cxn ang="0">
                      <a:pos x="90" y="1"/>
                    </a:cxn>
                    <a:cxn ang="0">
                      <a:pos x="88" y="0"/>
                    </a:cxn>
                    <a:cxn ang="0">
                      <a:pos x="86" y="0"/>
                    </a:cxn>
                    <a:cxn ang="0">
                      <a:pos x="84" y="0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92" h="161">
                      <a:moveTo>
                        <a:pt x="84" y="0"/>
                      </a:moveTo>
                      <a:lnTo>
                        <a:pt x="84" y="0"/>
                      </a:lnTo>
                      <a:lnTo>
                        <a:pt x="81" y="3"/>
                      </a:lnTo>
                      <a:lnTo>
                        <a:pt x="78" y="6"/>
                      </a:lnTo>
                      <a:lnTo>
                        <a:pt x="73" y="14"/>
                      </a:lnTo>
                      <a:lnTo>
                        <a:pt x="65" y="29"/>
                      </a:lnTo>
                      <a:lnTo>
                        <a:pt x="65" y="29"/>
                      </a:lnTo>
                      <a:lnTo>
                        <a:pt x="56" y="46"/>
                      </a:lnTo>
                      <a:lnTo>
                        <a:pt x="47" y="61"/>
                      </a:ln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19" y="114"/>
                      </a:lnTo>
                      <a:lnTo>
                        <a:pt x="6" y="133"/>
                      </a:lnTo>
                      <a:lnTo>
                        <a:pt x="6" y="133"/>
                      </a:lnTo>
                      <a:lnTo>
                        <a:pt x="2" y="140"/>
                      </a:lnTo>
                      <a:lnTo>
                        <a:pt x="0" y="146"/>
                      </a:lnTo>
                      <a:lnTo>
                        <a:pt x="0" y="152"/>
                      </a:lnTo>
                      <a:lnTo>
                        <a:pt x="1" y="156"/>
                      </a:lnTo>
                      <a:lnTo>
                        <a:pt x="3" y="159"/>
                      </a:lnTo>
                      <a:lnTo>
                        <a:pt x="3" y="159"/>
                      </a:lnTo>
                      <a:lnTo>
                        <a:pt x="5" y="160"/>
                      </a:lnTo>
                      <a:lnTo>
                        <a:pt x="7" y="161"/>
                      </a:lnTo>
                      <a:lnTo>
                        <a:pt x="10" y="160"/>
                      </a:lnTo>
                      <a:lnTo>
                        <a:pt x="11" y="158"/>
                      </a:lnTo>
                      <a:lnTo>
                        <a:pt x="12" y="156"/>
                      </a:lnTo>
                      <a:lnTo>
                        <a:pt x="12" y="156"/>
                      </a:lnTo>
                      <a:lnTo>
                        <a:pt x="14" y="155"/>
                      </a:lnTo>
                      <a:lnTo>
                        <a:pt x="15" y="154"/>
                      </a:lnTo>
                      <a:lnTo>
                        <a:pt x="15" y="150"/>
                      </a:lnTo>
                      <a:lnTo>
                        <a:pt x="15" y="149"/>
                      </a:lnTo>
                      <a:lnTo>
                        <a:pt x="13" y="148"/>
                      </a:lnTo>
                      <a:lnTo>
                        <a:pt x="12" y="147"/>
                      </a:lnTo>
                      <a:lnTo>
                        <a:pt x="10" y="147"/>
                      </a:lnTo>
                      <a:lnTo>
                        <a:pt x="10" y="147"/>
                      </a:lnTo>
                      <a:lnTo>
                        <a:pt x="9" y="148"/>
                      </a:lnTo>
                      <a:lnTo>
                        <a:pt x="9" y="148"/>
                      </a:lnTo>
                      <a:lnTo>
                        <a:pt x="10" y="145"/>
                      </a:lnTo>
                      <a:lnTo>
                        <a:pt x="11" y="142"/>
                      </a:lnTo>
                      <a:lnTo>
                        <a:pt x="16" y="136"/>
                      </a:lnTo>
                      <a:lnTo>
                        <a:pt x="21" y="130"/>
                      </a:lnTo>
                      <a:lnTo>
                        <a:pt x="24" y="125"/>
                      </a:lnTo>
                      <a:lnTo>
                        <a:pt x="24" y="125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59" y="61"/>
                      </a:lnTo>
                      <a:lnTo>
                        <a:pt x="70" y="40"/>
                      </a:lnTo>
                      <a:lnTo>
                        <a:pt x="70" y="40"/>
                      </a:lnTo>
                      <a:lnTo>
                        <a:pt x="78" y="24"/>
                      </a:lnTo>
                      <a:lnTo>
                        <a:pt x="83" y="15"/>
                      </a:lnTo>
                      <a:lnTo>
                        <a:pt x="86" y="12"/>
                      </a:lnTo>
                      <a:lnTo>
                        <a:pt x="90" y="8"/>
                      </a:lnTo>
                      <a:lnTo>
                        <a:pt x="90" y="8"/>
                      </a:lnTo>
                      <a:lnTo>
                        <a:pt x="91" y="7"/>
                      </a:lnTo>
                      <a:lnTo>
                        <a:pt x="92" y="6"/>
                      </a:lnTo>
                      <a:lnTo>
                        <a:pt x="92" y="4"/>
                      </a:lnTo>
                      <a:lnTo>
                        <a:pt x="91" y="2"/>
                      </a:lnTo>
                      <a:lnTo>
                        <a:pt x="90" y="1"/>
                      </a:lnTo>
                      <a:lnTo>
                        <a:pt x="88" y="0"/>
                      </a:lnTo>
                      <a:lnTo>
                        <a:pt x="86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894"/>
                <p:cNvSpPr/>
                <p:nvPr/>
              </p:nvSpPr>
              <p:spPr bwMode="auto">
                <a:xfrm>
                  <a:off x="4654550" y="1414463"/>
                  <a:ext cx="52388" cy="85725"/>
                </a:xfrm>
                <a:custGeom>
                  <a:avLst/>
                  <a:gdLst/>
                  <a:ahLst/>
                  <a:cxnLst>
                    <a:cxn ang="0">
                      <a:pos x="90" y="3"/>
                    </a:cxn>
                    <a:cxn ang="0">
                      <a:pos x="90" y="3"/>
                    </a:cxn>
                    <a:cxn ang="0">
                      <a:pos x="89" y="9"/>
                    </a:cxn>
                    <a:cxn ang="0">
                      <a:pos x="86" y="13"/>
                    </a:cxn>
                    <a:cxn ang="0">
                      <a:pos x="79" y="23"/>
                    </a:cxn>
                    <a:cxn ang="0">
                      <a:pos x="67" y="41"/>
                    </a:cxn>
                    <a:cxn ang="0">
                      <a:pos x="67" y="41"/>
                    </a:cxn>
                    <a:cxn ang="0">
                      <a:pos x="53" y="61"/>
                    </a:cxn>
                    <a:cxn ang="0">
                      <a:pos x="38" y="83"/>
                    </a:cxn>
                    <a:cxn ang="0">
                      <a:pos x="38" y="83"/>
                    </a:cxn>
                    <a:cxn ang="0">
                      <a:pos x="33" y="94"/>
                    </a:cxn>
                    <a:cxn ang="0">
                      <a:pos x="28" y="107"/>
                    </a:cxn>
                    <a:cxn ang="0">
                      <a:pos x="23" y="119"/>
                    </a:cxn>
                    <a:cxn ang="0">
                      <a:pos x="20" y="124"/>
                    </a:cxn>
                    <a:cxn ang="0">
                      <a:pos x="15" y="129"/>
                    </a:cxn>
                    <a:cxn ang="0">
                      <a:pos x="15" y="129"/>
                    </a:cxn>
                    <a:cxn ang="0">
                      <a:pos x="10" y="136"/>
                    </a:cxn>
                    <a:cxn ang="0">
                      <a:pos x="6" y="142"/>
                    </a:cxn>
                    <a:cxn ang="0">
                      <a:pos x="3" y="148"/>
                    </a:cxn>
                    <a:cxn ang="0">
                      <a:pos x="0" y="155"/>
                    </a:cxn>
                    <a:cxn ang="0">
                      <a:pos x="0" y="155"/>
                    </a:cxn>
                    <a:cxn ang="0">
                      <a:pos x="0" y="157"/>
                    </a:cxn>
                    <a:cxn ang="0">
                      <a:pos x="0" y="159"/>
                    </a:cxn>
                    <a:cxn ang="0">
                      <a:pos x="1" y="160"/>
                    </a:cxn>
                    <a:cxn ang="0">
                      <a:pos x="3" y="161"/>
                    </a:cxn>
                    <a:cxn ang="0">
                      <a:pos x="6" y="160"/>
                    </a:cxn>
                    <a:cxn ang="0">
                      <a:pos x="8" y="159"/>
                    </a:cxn>
                    <a:cxn ang="0">
                      <a:pos x="9" y="158"/>
                    </a:cxn>
                    <a:cxn ang="0">
                      <a:pos x="9" y="158"/>
                    </a:cxn>
                    <a:cxn ang="0">
                      <a:pos x="13" y="149"/>
                    </a:cxn>
                    <a:cxn ang="0">
                      <a:pos x="20" y="141"/>
                    </a:cxn>
                    <a:cxn ang="0">
                      <a:pos x="26" y="132"/>
                    </a:cxn>
                    <a:cxn ang="0">
                      <a:pos x="31" y="123"/>
                    </a:cxn>
                    <a:cxn ang="0">
                      <a:pos x="31" y="123"/>
                    </a:cxn>
                    <a:cxn ang="0">
                      <a:pos x="40" y="101"/>
                    </a:cxn>
                    <a:cxn ang="0">
                      <a:pos x="45" y="91"/>
                    </a:cxn>
                    <a:cxn ang="0">
                      <a:pos x="51" y="81"/>
                    </a:cxn>
                    <a:cxn ang="0">
                      <a:pos x="51" y="81"/>
                    </a:cxn>
                    <a:cxn ang="0">
                      <a:pos x="65" y="59"/>
                    </a:cxn>
                    <a:cxn ang="0">
                      <a:pos x="79" y="38"/>
                    </a:cxn>
                    <a:cxn ang="0">
                      <a:pos x="79" y="38"/>
                    </a:cxn>
                    <a:cxn ang="0">
                      <a:pos x="91" y="23"/>
                    </a:cxn>
                    <a:cxn ang="0">
                      <a:pos x="96" y="15"/>
                    </a:cxn>
                    <a:cxn ang="0">
                      <a:pos x="98" y="11"/>
                    </a:cxn>
                    <a:cxn ang="0">
                      <a:pos x="99" y="6"/>
                    </a:cxn>
                    <a:cxn ang="0">
                      <a:pos x="99" y="6"/>
                    </a:cxn>
                    <a:cxn ang="0">
                      <a:pos x="99" y="4"/>
                    </a:cxn>
                    <a:cxn ang="0">
                      <a:pos x="98" y="2"/>
                    </a:cxn>
                    <a:cxn ang="0">
                      <a:pos x="97" y="1"/>
                    </a:cxn>
                    <a:cxn ang="0">
                      <a:pos x="95" y="0"/>
                    </a:cxn>
                    <a:cxn ang="0">
                      <a:pos x="94" y="0"/>
                    </a:cxn>
                    <a:cxn ang="0">
                      <a:pos x="92" y="0"/>
                    </a:cxn>
                    <a:cxn ang="0">
                      <a:pos x="91" y="2"/>
                    </a:cxn>
                    <a:cxn ang="0">
                      <a:pos x="90" y="3"/>
                    </a:cxn>
                    <a:cxn ang="0">
                      <a:pos x="90" y="3"/>
                    </a:cxn>
                  </a:cxnLst>
                  <a:rect l="0" t="0" r="r" b="b"/>
                  <a:pathLst>
                    <a:path w="99" h="161">
                      <a:moveTo>
                        <a:pt x="90" y="3"/>
                      </a:moveTo>
                      <a:lnTo>
                        <a:pt x="90" y="3"/>
                      </a:lnTo>
                      <a:lnTo>
                        <a:pt x="89" y="9"/>
                      </a:lnTo>
                      <a:lnTo>
                        <a:pt x="86" y="13"/>
                      </a:lnTo>
                      <a:lnTo>
                        <a:pt x="79" y="23"/>
                      </a:lnTo>
                      <a:lnTo>
                        <a:pt x="67" y="41"/>
                      </a:lnTo>
                      <a:lnTo>
                        <a:pt x="67" y="41"/>
                      </a:lnTo>
                      <a:lnTo>
                        <a:pt x="53" y="61"/>
                      </a:lnTo>
                      <a:lnTo>
                        <a:pt x="38" y="83"/>
                      </a:lnTo>
                      <a:lnTo>
                        <a:pt x="38" y="83"/>
                      </a:lnTo>
                      <a:lnTo>
                        <a:pt x="33" y="94"/>
                      </a:lnTo>
                      <a:lnTo>
                        <a:pt x="28" y="107"/>
                      </a:lnTo>
                      <a:lnTo>
                        <a:pt x="23" y="119"/>
                      </a:lnTo>
                      <a:lnTo>
                        <a:pt x="20" y="124"/>
                      </a:lnTo>
                      <a:lnTo>
                        <a:pt x="15" y="129"/>
                      </a:lnTo>
                      <a:lnTo>
                        <a:pt x="15" y="129"/>
                      </a:lnTo>
                      <a:lnTo>
                        <a:pt x="10" y="136"/>
                      </a:lnTo>
                      <a:lnTo>
                        <a:pt x="6" y="142"/>
                      </a:lnTo>
                      <a:lnTo>
                        <a:pt x="3" y="148"/>
                      </a:ln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57"/>
                      </a:lnTo>
                      <a:lnTo>
                        <a:pt x="0" y="159"/>
                      </a:lnTo>
                      <a:lnTo>
                        <a:pt x="1" y="160"/>
                      </a:lnTo>
                      <a:lnTo>
                        <a:pt x="3" y="161"/>
                      </a:lnTo>
                      <a:lnTo>
                        <a:pt x="6" y="160"/>
                      </a:lnTo>
                      <a:lnTo>
                        <a:pt x="8" y="159"/>
                      </a:lnTo>
                      <a:lnTo>
                        <a:pt x="9" y="158"/>
                      </a:lnTo>
                      <a:lnTo>
                        <a:pt x="9" y="158"/>
                      </a:lnTo>
                      <a:lnTo>
                        <a:pt x="13" y="149"/>
                      </a:lnTo>
                      <a:lnTo>
                        <a:pt x="20" y="141"/>
                      </a:lnTo>
                      <a:lnTo>
                        <a:pt x="26" y="132"/>
                      </a:lnTo>
                      <a:lnTo>
                        <a:pt x="31" y="123"/>
                      </a:lnTo>
                      <a:lnTo>
                        <a:pt x="31" y="123"/>
                      </a:lnTo>
                      <a:lnTo>
                        <a:pt x="40" y="101"/>
                      </a:lnTo>
                      <a:lnTo>
                        <a:pt x="45" y="91"/>
                      </a:lnTo>
                      <a:lnTo>
                        <a:pt x="51" y="81"/>
                      </a:lnTo>
                      <a:lnTo>
                        <a:pt x="51" y="81"/>
                      </a:lnTo>
                      <a:lnTo>
                        <a:pt x="65" y="59"/>
                      </a:lnTo>
                      <a:lnTo>
                        <a:pt x="79" y="38"/>
                      </a:lnTo>
                      <a:lnTo>
                        <a:pt x="79" y="38"/>
                      </a:lnTo>
                      <a:lnTo>
                        <a:pt x="91" y="23"/>
                      </a:lnTo>
                      <a:lnTo>
                        <a:pt x="96" y="15"/>
                      </a:lnTo>
                      <a:lnTo>
                        <a:pt x="98" y="11"/>
                      </a:lnTo>
                      <a:lnTo>
                        <a:pt x="99" y="6"/>
                      </a:lnTo>
                      <a:lnTo>
                        <a:pt x="99" y="6"/>
                      </a:lnTo>
                      <a:lnTo>
                        <a:pt x="99" y="4"/>
                      </a:lnTo>
                      <a:lnTo>
                        <a:pt x="98" y="2"/>
                      </a:lnTo>
                      <a:lnTo>
                        <a:pt x="97" y="1"/>
                      </a:lnTo>
                      <a:lnTo>
                        <a:pt x="95" y="0"/>
                      </a:lnTo>
                      <a:lnTo>
                        <a:pt x="94" y="0"/>
                      </a:lnTo>
                      <a:lnTo>
                        <a:pt x="92" y="0"/>
                      </a:lnTo>
                      <a:lnTo>
                        <a:pt x="91" y="2"/>
                      </a:lnTo>
                      <a:lnTo>
                        <a:pt x="90" y="3"/>
                      </a:lnTo>
                      <a:lnTo>
                        <a:pt x="90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895"/>
                <p:cNvSpPr/>
                <p:nvPr/>
              </p:nvSpPr>
              <p:spPr bwMode="auto">
                <a:xfrm>
                  <a:off x="4678363" y="1439863"/>
                  <a:ext cx="60325" cy="100013"/>
                </a:xfrm>
                <a:custGeom>
                  <a:avLst/>
                  <a:gdLst/>
                  <a:ahLst/>
                  <a:cxnLst>
                    <a:cxn ang="0">
                      <a:pos x="106" y="1"/>
                    </a:cxn>
                    <a:cxn ang="0">
                      <a:pos x="106" y="1"/>
                    </a:cxn>
                    <a:cxn ang="0">
                      <a:pos x="89" y="20"/>
                    </a:cxn>
                    <a:cxn ang="0">
                      <a:pos x="74" y="41"/>
                    </a:cxn>
                    <a:cxn ang="0">
                      <a:pos x="59" y="62"/>
                    </a:cxn>
                    <a:cxn ang="0">
                      <a:pos x="53" y="73"/>
                    </a:cxn>
                    <a:cxn ang="0">
                      <a:pos x="47" y="84"/>
                    </a:cxn>
                    <a:cxn ang="0">
                      <a:pos x="47" y="84"/>
                    </a:cxn>
                    <a:cxn ang="0">
                      <a:pos x="35" y="109"/>
                    </a:cxn>
                    <a:cxn ang="0">
                      <a:pos x="23" y="133"/>
                    </a:cxn>
                    <a:cxn ang="0">
                      <a:pos x="13" y="158"/>
                    </a:cxn>
                    <a:cxn ang="0">
                      <a:pos x="0" y="183"/>
                    </a:cxn>
                    <a:cxn ang="0">
                      <a:pos x="0" y="183"/>
                    </a:cxn>
                    <a:cxn ang="0">
                      <a:pos x="0" y="184"/>
                    </a:cxn>
                    <a:cxn ang="0">
                      <a:pos x="0" y="186"/>
                    </a:cxn>
                    <a:cxn ang="0">
                      <a:pos x="1" y="188"/>
                    </a:cxn>
                    <a:cxn ang="0">
                      <a:pos x="3" y="189"/>
                    </a:cxn>
                    <a:cxn ang="0">
                      <a:pos x="5" y="189"/>
                    </a:cxn>
                    <a:cxn ang="0">
                      <a:pos x="6" y="189"/>
                    </a:cxn>
                    <a:cxn ang="0">
                      <a:pos x="8" y="189"/>
                    </a:cxn>
                    <a:cxn ang="0">
                      <a:pos x="9" y="187"/>
                    </a:cxn>
                    <a:cxn ang="0">
                      <a:pos x="9" y="187"/>
                    </a:cxn>
                    <a:cxn ang="0">
                      <a:pos x="19" y="166"/>
                    </a:cxn>
                    <a:cxn ang="0">
                      <a:pos x="28" y="144"/>
                    </a:cxn>
                    <a:cxn ang="0">
                      <a:pos x="38" y="124"/>
                    </a:cxn>
                    <a:cxn ang="0">
                      <a:pos x="48" y="103"/>
                    </a:cxn>
                    <a:cxn ang="0">
                      <a:pos x="48" y="103"/>
                    </a:cxn>
                    <a:cxn ang="0">
                      <a:pos x="62" y="78"/>
                    </a:cxn>
                    <a:cxn ang="0">
                      <a:pos x="78" y="53"/>
                    </a:cxn>
                    <a:cxn ang="0">
                      <a:pos x="94" y="31"/>
                    </a:cxn>
                    <a:cxn ang="0">
                      <a:pos x="112" y="8"/>
                    </a:cxn>
                    <a:cxn ang="0">
                      <a:pos x="112" y="8"/>
                    </a:cxn>
                    <a:cxn ang="0">
                      <a:pos x="113" y="6"/>
                    </a:cxn>
                    <a:cxn ang="0">
                      <a:pos x="113" y="4"/>
                    </a:cxn>
                    <a:cxn ang="0">
                      <a:pos x="112" y="1"/>
                    </a:cxn>
                    <a:cxn ang="0">
                      <a:pos x="111" y="0"/>
                    </a:cxn>
                    <a:cxn ang="0">
                      <a:pos x="109" y="0"/>
                    </a:cxn>
                    <a:cxn ang="0">
                      <a:pos x="107" y="0"/>
                    </a:cxn>
                    <a:cxn ang="0">
                      <a:pos x="106" y="1"/>
                    </a:cxn>
                    <a:cxn ang="0">
                      <a:pos x="106" y="1"/>
                    </a:cxn>
                  </a:cxnLst>
                  <a:rect l="0" t="0" r="r" b="b"/>
                  <a:pathLst>
                    <a:path w="113" h="189">
                      <a:moveTo>
                        <a:pt x="106" y="1"/>
                      </a:moveTo>
                      <a:lnTo>
                        <a:pt x="106" y="1"/>
                      </a:lnTo>
                      <a:lnTo>
                        <a:pt x="89" y="20"/>
                      </a:lnTo>
                      <a:lnTo>
                        <a:pt x="74" y="41"/>
                      </a:lnTo>
                      <a:lnTo>
                        <a:pt x="59" y="62"/>
                      </a:lnTo>
                      <a:lnTo>
                        <a:pt x="53" y="73"/>
                      </a:lnTo>
                      <a:lnTo>
                        <a:pt x="47" y="84"/>
                      </a:lnTo>
                      <a:lnTo>
                        <a:pt x="47" y="84"/>
                      </a:lnTo>
                      <a:lnTo>
                        <a:pt x="35" y="109"/>
                      </a:lnTo>
                      <a:lnTo>
                        <a:pt x="23" y="133"/>
                      </a:lnTo>
                      <a:lnTo>
                        <a:pt x="13" y="158"/>
                      </a:lnTo>
                      <a:lnTo>
                        <a:pt x="0" y="183"/>
                      </a:lnTo>
                      <a:lnTo>
                        <a:pt x="0" y="183"/>
                      </a:lnTo>
                      <a:lnTo>
                        <a:pt x="0" y="184"/>
                      </a:lnTo>
                      <a:lnTo>
                        <a:pt x="0" y="186"/>
                      </a:lnTo>
                      <a:lnTo>
                        <a:pt x="1" y="188"/>
                      </a:lnTo>
                      <a:lnTo>
                        <a:pt x="3" y="189"/>
                      </a:lnTo>
                      <a:lnTo>
                        <a:pt x="5" y="189"/>
                      </a:lnTo>
                      <a:lnTo>
                        <a:pt x="6" y="189"/>
                      </a:lnTo>
                      <a:lnTo>
                        <a:pt x="8" y="189"/>
                      </a:lnTo>
                      <a:lnTo>
                        <a:pt x="9" y="187"/>
                      </a:lnTo>
                      <a:lnTo>
                        <a:pt x="9" y="187"/>
                      </a:lnTo>
                      <a:lnTo>
                        <a:pt x="19" y="166"/>
                      </a:lnTo>
                      <a:lnTo>
                        <a:pt x="28" y="144"/>
                      </a:lnTo>
                      <a:lnTo>
                        <a:pt x="38" y="124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62" y="78"/>
                      </a:lnTo>
                      <a:lnTo>
                        <a:pt x="78" y="53"/>
                      </a:lnTo>
                      <a:lnTo>
                        <a:pt x="94" y="31"/>
                      </a:lnTo>
                      <a:lnTo>
                        <a:pt x="112" y="8"/>
                      </a:lnTo>
                      <a:lnTo>
                        <a:pt x="112" y="8"/>
                      </a:lnTo>
                      <a:lnTo>
                        <a:pt x="113" y="6"/>
                      </a:lnTo>
                      <a:lnTo>
                        <a:pt x="113" y="4"/>
                      </a:lnTo>
                      <a:lnTo>
                        <a:pt x="112" y="1"/>
                      </a:lnTo>
                      <a:lnTo>
                        <a:pt x="111" y="0"/>
                      </a:lnTo>
                      <a:lnTo>
                        <a:pt x="109" y="0"/>
                      </a:lnTo>
                      <a:lnTo>
                        <a:pt x="107" y="0"/>
                      </a:lnTo>
                      <a:lnTo>
                        <a:pt x="106" y="1"/>
                      </a:lnTo>
                      <a:lnTo>
                        <a:pt x="106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896"/>
                <p:cNvSpPr/>
                <p:nvPr/>
              </p:nvSpPr>
              <p:spPr bwMode="auto">
                <a:xfrm>
                  <a:off x="4706938" y="1471613"/>
                  <a:ext cx="66675" cy="106363"/>
                </a:xfrm>
                <a:custGeom>
                  <a:avLst/>
                  <a:gdLst/>
                  <a:ahLst/>
                  <a:cxnLst>
                    <a:cxn ang="0">
                      <a:pos x="120" y="2"/>
                    </a:cxn>
                    <a:cxn ang="0">
                      <a:pos x="120" y="2"/>
                    </a:cxn>
                    <a:cxn ang="0">
                      <a:pos x="112" y="12"/>
                    </a:cxn>
                    <a:cxn ang="0">
                      <a:pos x="104" y="23"/>
                    </a:cxn>
                    <a:cxn ang="0">
                      <a:pos x="90" y="46"/>
                    </a:cxn>
                    <a:cxn ang="0">
                      <a:pos x="77" y="70"/>
                    </a:cxn>
                    <a:cxn ang="0">
                      <a:pos x="62" y="93"/>
                    </a:cxn>
                    <a:cxn ang="0">
                      <a:pos x="62" y="93"/>
                    </a:cxn>
                    <a:cxn ang="0">
                      <a:pos x="32" y="138"/>
                    </a:cxn>
                    <a:cxn ang="0">
                      <a:pos x="18" y="162"/>
                    </a:cxn>
                    <a:cxn ang="0">
                      <a:pos x="4" y="186"/>
                    </a:cxn>
                    <a:cxn ang="0">
                      <a:pos x="4" y="186"/>
                    </a:cxn>
                    <a:cxn ang="0">
                      <a:pos x="1" y="187"/>
                    </a:cxn>
                    <a:cxn ang="0">
                      <a:pos x="0" y="188"/>
                    </a:cxn>
                    <a:cxn ang="0">
                      <a:pos x="0" y="190"/>
                    </a:cxn>
                    <a:cxn ang="0">
                      <a:pos x="0" y="195"/>
                    </a:cxn>
                    <a:cxn ang="0">
                      <a:pos x="0" y="195"/>
                    </a:cxn>
                    <a:cxn ang="0">
                      <a:pos x="1" y="198"/>
                    </a:cxn>
                    <a:cxn ang="0">
                      <a:pos x="4" y="199"/>
                    </a:cxn>
                    <a:cxn ang="0">
                      <a:pos x="6" y="199"/>
                    </a:cxn>
                    <a:cxn ang="0">
                      <a:pos x="8" y="198"/>
                    </a:cxn>
                    <a:cxn ang="0">
                      <a:pos x="9" y="197"/>
                    </a:cxn>
                    <a:cxn ang="0">
                      <a:pos x="9" y="197"/>
                    </a:cxn>
                    <a:cxn ang="0">
                      <a:pos x="22" y="174"/>
                    </a:cxn>
                    <a:cxn ang="0">
                      <a:pos x="35" y="154"/>
                    </a:cxn>
                    <a:cxn ang="0">
                      <a:pos x="63" y="110"/>
                    </a:cxn>
                    <a:cxn ang="0">
                      <a:pos x="63" y="110"/>
                    </a:cxn>
                    <a:cxn ang="0">
                      <a:pos x="79" y="84"/>
                    </a:cxn>
                    <a:cxn ang="0">
                      <a:pos x="93" y="59"/>
                    </a:cxn>
                    <a:cxn ang="0">
                      <a:pos x="110" y="33"/>
                    </a:cxn>
                    <a:cxn ang="0">
                      <a:pos x="118" y="20"/>
                    </a:cxn>
                    <a:cxn ang="0">
                      <a:pos x="127" y="8"/>
                    </a:cxn>
                    <a:cxn ang="0">
                      <a:pos x="127" y="8"/>
                    </a:cxn>
                    <a:cxn ang="0">
                      <a:pos x="128" y="7"/>
                    </a:cxn>
                    <a:cxn ang="0">
                      <a:pos x="128" y="5"/>
                    </a:cxn>
                    <a:cxn ang="0">
                      <a:pos x="126" y="2"/>
                    </a:cxn>
                    <a:cxn ang="0">
                      <a:pos x="125" y="1"/>
                    </a:cxn>
                    <a:cxn ang="0">
                      <a:pos x="123" y="0"/>
                    </a:cxn>
                    <a:cxn ang="0">
                      <a:pos x="122" y="1"/>
                    </a:cxn>
                    <a:cxn ang="0">
                      <a:pos x="120" y="2"/>
                    </a:cxn>
                    <a:cxn ang="0">
                      <a:pos x="120" y="2"/>
                    </a:cxn>
                  </a:cxnLst>
                  <a:rect l="0" t="0" r="r" b="b"/>
                  <a:pathLst>
                    <a:path w="128" h="199">
                      <a:moveTo>
                        <a:pt x="120" y="2"/>
                      </a:moveTo>
                      <a:lnTo>
                        <a:pt x="120" y="2"/>
                      </a:lnTo>
                      <a:lnTo>
                        <a:pt x="112" y="12"/>
                      </a:lnTo>
                      <a:lnTo>
                        <a:pt x="104" y="23"/>
                      </a:lnTo>
                      <a:lnTo>
                        <a:pt x="90" y="46"/>
                      </a:lnTo>
                      <a:lnTo>
                        <a:pt x="77" y="70"/>
                      </a:lnTo>
                      <a:lnTo>
                        <a:pt x="62" y="93"/>
                      </a:lnTo>
                      <a:lnTo>
                        <a:pt x="62" y="93"/>
                      </a:lnTo>
                      <a:lnTo>
                        <a:pt x="32" y="138"/>
                      </a:lnTo>
                      <a:lnTo>
                        <a:pt x="18" y="162"/>
                      </a:lnTo>
                      <a:lnTo>
                        <a:pt x="4" y="186"/>
                      </a:lnTo>
                      <a:lnTo>
                        <a:pt x="4" y="186"/>
                      </a:lnTo>
                      <a:lnTo>
                        <a:pt x="1" y="187"/>
                      </a:lnTo>
                      <a:lnTo>
                        <a:pt x="0" y="188"/>
                      </a:lnTo>
                      <a:lnTo>
                        <a:pt x="0" y="190"/>
                      </a:lnTo>
                      <a:lnTo>
                        <a:pt x="0" y="195"/>
                      </a:lnTo>
                      <a:lnTo>
                        <a:pt x="0" y="195"/>
                      </a:lnTo>
                      <a:lnTo>
                        <a:pt x="1" y="198"/>
                      </a:lnTo>
                      <a:lnTo>
                        <a:pt x="4" y="199"/>
                      </a:lnTo>
                      <a:lnTo>
                        <a:pt x="6" y="199"/>
                      </a:lnTo>
                      <a:lnTo>
                        <a:pt x="8" y="198"/>
                      </a:lnTo>
                      <a:lnTo>
                        <a:pt x="9" y="197"/>
                      </a:lnTo>
                      <a:lnTo>
                        <a:pt x="9" y="197"/>
                      </a:lnTo>
                      <a:lnTo>
                        <a:pt x="22" y="174"/>
                      </a:lnTo>
                      <a:lnTo>
                        <a:pt x="35" y="154"/>
                      </a:lnTo>
                      <a:lnTo>
                        <a:pt x="63" y="110"/>
                      </a:lnTo>
                      <a:lnTo>
                        <a:pt x="63" y="110"/>
                      </a:lnTo>
                      <a:lnTo>
                        <a:pt x="79" y="84"/>
                      </a:lnTo>
                      <a:lnTo>
                        <a:pt x="93" y="59"/>
                      </a:lnTo>
                      <a:lnTo>
                        <a:pt x="110" y="33"/>
                      </a:lnTo>
                      <a:lnTo>
                        <a:pt x="118" y="20"/>
                      </a:lnTo>
                      <a:lnTo>
                        <a:pt x="127" y="8"/>
                      </a:lnTo>
                      <a:lnTo>
                        <a:pt x="127" y="8"/>
                      </a:lnTo>
                      <a:lnTo>
                        <a:pt x="128" y="7"/>
                      </a:lnTo>
                      <a:lnTo>
                        <a:pt x="128" y="5"/>
                      </a:lnTo>
                      <a:lnTo>
                        <a:pt x="126" y="2"/>
                      </a:lnTo>
                      <a:lnTo>
                        <a:pt x="125" y="1"/>
                      </a:lnTo>
                      <a:lnTo>
                        <a:pt x="123" y="0"/>
                      </a:lnTo>
                      <a:lnTo>
                        <a:pt x="122" y="1"/>
                      </a:lnTo>
                      <a:lnTo>
                        <a:pt x="120" y="2"/>
                      </a:lnTo>
                      <a:lnTo>
                        <a:pt x="120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897"/>
                <p:cNvSpPr/>
                <p:nvPr/>
              </p:nvSpPr>
              <p:spPr bwMode="auto">
                <a:xfrm>
                  <a:off x="4729163" y="1522413"/>
                  <a:ext cx="65088" cy="112713"/>
                </a:xfrm>
                <a:custGeom>
                  <a:avLst/>
                  <a:gdLst/>
                  <a:ahLst/>
                  <a:cxnLst>
                    <a:cxn ang="0">
                      <a:pos x="115" y="4"/>
                    </a:cxn>
                    <a:cxn ang="0">
                      <a:pos x="115" y="4"/>
                    </a:cxn>
                    <a:cxn ang="0">
                      <a:pos x="110" y="18"/>
                    </a:cxn>
                    <a:cxn ang="0">
                      <a:pos x="105" y="32"/>
                    </a:cxn>
                    <a:cxn ang="0">
                      <a:pos x="99" y="45"/>
                    </a:cxn>
                    <a:cxn ang="0">
                      <a:pos x="91" y="59"/>
                    </a:cxn>
                    <a:cxn ang="0">
                      <a:pos x="77" y="85"/>
                    </a:cxn>
                    <a:cxn ang="0">
                      <a:pos x="63" y="111"/>
                    </a:cxn>
                    <a:cxn ang="0">
                      <a:pos x="63" y="111"/>
                    </a:cxn>
                    <a:cxn ang="0">
                      <a:pos x="56" y="124"/>
                    </a:cxn>
                    <a:cxn ang="0">
                      <a:pos x="49" y="137"/>
                    </a:cxn>
                    <a:cxn ang="0">
                      <a:pos x="35" y="162"/>
                    </a:cxn>
                    <a:cxn ang="0">
                      <a:pos x="35" y="162"/>
                    </a:cxn>
                    <a:cxn ang="0">
                      <a:pos x="26" y="173"/>
                    </a:cxn>
                    <a:cxn ang="0">
                      <a:pos x="18" y="185"/>
                    </a:cxn>
                    <a:cxn ang="0">
                      <a:pos x="10" y="195"/>
                    </a:cxn>
                    <a:cxn ang="0">
                      <a:pos x="1" y="206"/>
                    </a:cxn>
                    <a:cxn ang="0">
                      <a:pos x="1" y="206"/>
                    </a:cxn>
                    <a:cxn ang="0">
                      <a:pos x="0" y="208"/>
                    </a:cxn>
                    <a:cxn ang="0">
                      <a:pos x="1" y="210"/>
                    </a:cxn>
                    <a:cxn ang="0">
                      <a:pos x="1" y="212"/>
                    </a:cxn>
                    <a:cxn ang="0">
                      <a:pos x="4" y="213"/>
                    </a:cxn>
                    <a:cxn ang="0">
                      <a:pos x="5" y="214"/>
                    </a:cxn>
                    <a:cxn ang="0">
                      <a:pos x="7" y="214"/>
                    </a:cxn>
                    <a:cxn ang="0">
                      <a:pos x="9" y="213"/>
                    </a:cxn>
                    <a:cxn ang="0">
                      <a:pos x="10" y="212"/>
                    </a:cxn>
                    <a:cxn ang="0">
                      <a:pos x="10" y="212"/>
                    </a:cxn>
                    <a:cxn ang="0">
                      <a:pos x="18" y="200"/>
                    </a:cxn>
                    <a:cxn ang="0">
                      <a:pos x="26" y="189"/>
                    </a:cxn>
                    <a:cxn ang="0">
                      <a:pos x="35" y="178"/>
                    </a:cxn>
                    <a:cxn ang="0">
                      <a:pos x="42" y="167"/>
                    </a:cxn>
                    <a:cxn ang="0">
                      <a:pos x="42" y="167"/>
                    </a:cxn>
                    <a:cxn ang="0">
                      <a:pos x="59" y="138"/>
                    </a:cxn>
                    <a:cxn ang="0">
                      <a:pos x="75" y="109"/>
                    </a:cxn>
                    <a:cxn ang="0">
                      <a:pos x="75" y="109"/>
                    </a:cxn>
                    <a:cxn ang="0">
                      <a:pos x="88" y="83"/>
                    </a:cxn>
                    <a:cxn ang="0">
                      <a:pos x="102" y="59"/>
                    </a:cxn>
                    <a:cxn ang="0">
                      <a:pos x="109" y="46"/>
                    </a:cxn>
                    <a:cxn ang="0">
                      <a:pos x="114" y="33"/>
                    </a:cxn>
                    <a:cxn ang="0">
                      <a:pos x="119" y="19"/>
                    </a:cxn>
                    <a:cxn ang="0">
                      <a:pos x="124" y="6"/>
                    </a:cxn>
                    <a:cxn ang="0">
                      <a:pos x="124" y="6"/>
                    </a:cxn>
                    <a:cxn ang="0">
                      <a:pos x="124" y="4"/>
                    </a:cxn>
                    <a:cxn ang="0">
                      <a:pos x="123" y="3"/>
                    </a:cxn>
                    <a:cxn ang="0">
                      <a:pos x="122" y="1"/>
                    </a:cxn>
                    <a:cxn ang="0">
                      <a:pos x="120" y="1"/>
                    </a:cxn>
                    <a:cxn ang="0">
                      <a:pos x="119" y="0"/>
                    </a:cxn>
                    <a:cxn ang="0">
                      <a:pos x="117" y="1"/>
                    </a:cxn>
                    <a:cxn ang="0">
                      <a:pos x="116" y="2"/>
                    </a:cxn>
                    <a:cxn ang="0">
                      <a:pos x="115" y="4"/>
                    </a:cxn>
                    <a:cxn ang="0">
                      <a:pos x="115" y="4"/>
                    </a:cxn>
                  </a:cxnLst>
                  <a:rect l="0" t="0" r="r" b="b"/>
                  <a:pathLst>
                    <a:path w="124" h="214">
                      <a:moveTo>
                        <a:pt x="115" y="4"/>
                      </a:moveTo>
                      <a:lnTo>
                        <a:pt x="115" y="4"/>
                      </a:lnTo>
                      <a:lnTo>
                        <a:pt x="110" y="18"/>
                      </a:lnTo>
                      <a:lnTo>
                        <a:pt x="105" y="32"/>
                      </a:lnTo>
                      <a:lnTo>
                        <a:pt x="99" y="45"/>
                      </a:lnTo>
                      <a:lnTo>
                        <a:pt x="91" y="59"/>
                      </a:lnTo>
                      <a:lnTo>
                        <a:pt x="77" y="85"/>
                      </a:lnTo>
                      <a:lnTo>
                        <a:pt x="63" y="111"/>
                      </a:lnTo>
                      <a:lnTo>
                        <a:pt x="63" y="111"/>
                      </a:lnTo>
                      <a:lnTo>
                        <a:pt x="56" y="124"/>
                      </a:lnTo>
                      <a:lnTo>
                        <a:pt x="49" y="137"/>
                      </a:lnTo>
                      <a:lnTo>
                        <a:pt x="35" y="162"/>
                      </a:lnTo>
                      <a:lnTo>
                        <a:pt x="35" y="162"/>
                      </a:lnTo>
                      <a:lnTo>
                        <a:pt x="26" y="173"/>
                      </a:lnTo>
                      <a:lnTo>
                        <a:pt x="18" y="185"/>
                      </a:lnTo>
                      <a:lnTo>
                        <a:pt x="10" y="195"/>
                      </a:lnTo>
                      <a:lnTo>
                        <a:pt x="1" y="206"/>
                      </a:lnTo>
                      <a:lnTo>
                        <a:pt x="1" y="206"/>
                      </a:lnTo>
                      <a:lnTo>
                        <a:pt x="0" y="208"/>
                      </a:lnTo>
                      <a:lnTo>
                        <a:pt x="1" y="210"/>
                      </a:lnTo>
                      <a:lnTo>
                        <a:pt x="1" y="212"/>
                      </a:lnTo>
                      <a:lnTo>
                        <a:pt x="4" y="213"/>
                      </a:lnTo>
                      <a:lnTo>
                        <a:pt x="5" y="214"/>
                      </a:lnTo>
                      <a:lnTo>
                        <a:pt x="7" y="214"/>
                      </a:lnTo>
                      <a:lnTo>
                        <a:pt x="9" y="213"/>
                      </a:lnTo>
                      <a:lnTo>
                        <a:pt x="10" y="212"/>
                      </a:lnTo>
                      <a:lnTo>
                        <a:pt x="10" y="212"/>
                      </a:lnTo>
                      <a:lnTo>
                        <a:pt x="18" y="200"/>
                      </a:lnTo>
                      <a:lnTo>
                        <a:pt x="26" y="189"/>
                      </a:lnTo>
                      <a:lnTo>
                        <a:pt x="35" y="178"/>
                      </a:lnTo>
                      <a:lnTo>
                        <a:pt x="42" y="167"/>
                      </a:lnTo>
                      <a:lnTo>
                        <a:pt x="42" y="167"/>
                      </a:lnTo>
                      <a:lnTo>
                        <a:pt x="59" y="138"/>
                      </a:lnTo>
                      <a:lnTo>
                        <a:pt x="75" y="109"/>
                      </a:lnTo>
                      <a:lnTo>
                        <a:pt x="75" y="109"/>
                      </a:lnTo>
                      <a:lnTo>
                        <a:pt x="88" y="83"/>
                      </a:lnTo>
                      <a:lnTo>
                        <a:pt x="102" y="59"/>
                      </a:lnTo>
                      <a:lnTo>
                        <a:pt x="109" y="46"/>
                      </a:lnTo>
                      <a:lnTo>
                        <a:pt x="114" y="33"/>
                      </a:lnTo>
                      <a:lnTo>
                        <a:pt x="119" y="19"/>
                      </a:lnTo>
                      <a:lnTo>
                        <a:pt x="124" y="6"/>
                      </a:lnTo>
                      <a:lnTo>
                        <a:pt x="124" y="6"/>
                      </a:lnTo>
                      <a:lnTo>
                        <a:pt x="124" y="4"/>
                      </a:lnTo>
                      <a:lnTo>
                        <a:pt x="123" y="3"/>
                      </a:lnTo>
                      <a:lnTo>
                        <a:pt x="122" y="1"/>
                      </a:lnTo>
                      <a:lnTo>
                        <a:pt x="120" y="1"/>
                      </a:lnTo>
                      <a:lnTo>
                        <a:pt x="119" y="0"/>
                      </a:lnTo>
                      <a:lnTo>
                        <a:pt x="117" y="1"/>
                      </a:lnTo>
                      <a:lnTo>
                        <a:pt x="116" y="2"/>
                      </a:lnTo>
                      <a:lnTo>
                        <a:pt x="115" y="4"/>
                      </a:lnTo>
                      <a:lnTo>
                        <a:pt x="115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898"/>
                <p:cNvSpPr/>
                <p:nvPr/>
              </p:nvSpPr>
              <p:spPr bwMode="auto">
                <a:xfrm>
                  <a:off x="4733925" y="1582738"/>
                  <a:ext cx="63500" cy="107950"/>
                </a:xfrm>
                <a:custGeom>
                  <a:avLst/>
                  <a:gdLst/>
                  <a:ahLst/>
                  <a:cxnLst>
                    <a:cxn ang="0">
                      <a:pos x="109" y="2"/>
                    </a:cxn>
                    <a:cxn ang="0">
                      <a:pos x="109" y="2"/>
                    </a:cxn>
                    <a:cxn ang="0">
                      <a:pos x="101" y="14"/>
                    </a:cxn>
                    <a:cxn ang="0">
                      <a:pos x="94" y="25"/>
                    </a:cxn>
                    <a:cxn ang="0">
                      <a:pos x="80" y="48"/>
                    </a:cxn>
                    <a:cxn ang="0">
                      <a:pos x="68" y="73"/>
                    </a:cxn>
                    <a:cxn ang="0">
                      <a:pos x="57" y="99"/>
                    </a:cxn>
                    <a:cxn ang="0">
                      <a:pos x="57" y="99"/>
                    </a:cxn>
                    <a:cxn ang="0">
                      <a:pos x="50" y="111"/>
                    </a:cxn>
                    <a:cxn ang="0">
                      <a:pos x="44" y="123"/>
                    </a:cxn>
                    <a:cxn ang="0">
                      <a:pos x="29" y="148"/>
                    </a:cxn>
                    <a:cxn ang="0">
                      <a:pos x="14" y="173"/>
                    </a:cxn>
                    <a:cxn ang="0">
                      <a:pos x="7" y="185"/>
                    </a:cxn>
                    <a:cxn ang="0">
                      <a:pos x="0" y="198"/>
                    </a:cxn>
                    <a:cxn ang="0">
                      <a:pos x="0" y="198"/>
                    </a:cxn>
                    <a:cxn ang="0">
                      <a:pos x="0" y="200"/>
                    </a:cxn>
                    <a:cxn ang="0">
                      <a:pos x="0" y="202"/>
                    </a:cxn>
                    <a:cxn ang="0">
                      <a:pos x="1" y="203"/>
                    </a:cxn>
                    <a:cxn ang="0">
                      <a:pos x="2" y="204"/>
                    </a:cxn>
                    <a:cxn ang="0">
                      <a:pos x="4" y="205"/>
                    </a:cxn>
                    <a:cxn ang="0">
                      <a:pos x="5" y="205"/>
                    </a:cxn>
                    <a:cxn ang="0">
                      <a:pos x="7" y="204"/>
                    </a:cxn>
                    <a:cxn ang="0">
                      <a:pos x="8" y="203"/>
                    </a:cxn>
                    <a:cxn ang="0">
                      <a:pos x="8" y="203"/>
                    </a:cxn>
                    <a:cxn ang="0">
                      <a:pos x="19" y="180"/>
                    </a:cxn>
                    <a:cxn ang="0">
                      <a:pos x="32" y="158"/>
                    </a:cxn>
                    <a:cxn ang="0">
                      <a:pos x="58" y="116"/>
                    </a:cxn>
                    <a:cxn ang="0">
                      <a:pos x="58" y="116"/>
                    </a:cxn>
                    <a:cxn ang="0">
                      <a:pos x="65" y="103"/>
                    </a:cxn>
                    <a:cxn ang="0">
                      <a:pos x="72" y="89"/>
                    </a:cxn>
                    <a:cxn ang="0">
                      <a:pos x="84" y="61"/>
                    </a:cxn>
                    <a:cxn ang="0">
                      <a:pos x="92" y="48"/>
                    </a:cxn>
                    <a:cxn ang="0">
                      <a:pos x="99" y="34"/>
                    </a:cxn>
                    <a:cxn ang="0">
                      <a:pos x="107" y="21"/>
                    </a:cxn>
                    <a:cxn ang="0">
                      <a:pos x="116" y="9"/>
                    </a:cxn>
                    <a:cxn ang="0">
                      <a:pos x="116" y="9"/>
                    </a:cxn>
                    <a:cxn ang="0">
                      <a:pos x="118" y="8"/>
                    </a:cxn>
                    <a:cxn ang="0">
                      <a:pos x="118" y="6"/>
                    </a:cxn>
                    <a:cxn ang="0">
                      <a:pos x="115" y="2"/>
                    </a:cxn>
                    <a:cxn ang="0">
                      <a:pos x="114" y="1"/>
                    </a:cxn>
                    <a:cxn ang="0">
                      <a:pos x="113" y="0"/>
                    </a:cxn>
                    <a:cxn ang="0">
                      <a:pos x="111" y="1"/>
                    </a:cxn>
                    <a:cxn ang="0">
                      <a:pos x="109" y="2"/>
                    </a:cxn>
                    <a:cxn ang="0">
                      <a:pos x="109" y="2"/>
                    </a:cxn>
                  </a:cxnLst>
                  <a:rect l="0" t="0" r="r" b="b"/>
                  <a:pathLst>
                    <a:path w="118" h="205">
                      <a:moveTo>
                        <a:pt x="109" y="2"/>
                      </a:moveTo>
                      <a:lnTo>
                        <a:pt x="109" y="2"/>
                      </a:lnTo>
                      <a:lnTo>
                        <a:pt x="101" y="14"/>
                      </a:lnTo>
                      <a:lnTo>
                        <a:pt x="94" y="25"/>
                      </a:lnTo>
                      <a:lnTo>
                        <a:pt x="80" y="48"/>
                      </a:lnTo>
                      <a:lnTo>
                        <a:pt x="68" y="73"/>
                      </a:lnTo>
                      <a:lnTo>
                        <a:pt x="57" y="99"/>
                      </a:lnTo>
                      <a:lnTo>
                        <a:pt x="57" y="99"/>
                      </a:lnTo>
                      <a:lnTo>
                        <a:pt x="50" y="111"/>
                      </a:lnTo>
                      <a:lnTo>
                        <a:pt x="44" y="123"/>
                      </a:lnTo>
                      <a:lnTo>
                        <a:pt x="29" y="148"/>
                      </a:lnTo>
                      <a:lnTo>
                        <a:pt x="14" y="173"/>
                      </a:lnTo>
                      <a:lnTo>
                        <a:pt x="7" y="185"/>
                      </a:lnTo>
                      <a:lnTo>
                        <a:pt x="0" y="198"/>
                      </a:lnTo>
                      <a:lnTo>
                        <a:pt x="0" y="198"/>
                      </a:lnTo>
                      <a:lnTo>
                        <a:pt x="0" y="200"/>
                      </a:lnTo>
                      <a:lnTo>
                        <a:pt x="0" y="202"/>
                      </a:lnTo>
                      <a:lnTo>
                        <a:pt x="1" y="203"/>
                      </a:lnTo>
                      <a:lnTo>
                        <a:pt x="2" y="204"/>
                      </a:lnTo>
                      <a:lnTo>
                        <a:pt x="4" y="205"/>
                      </a:lnTo>
                      <a:lnTo>
                        <a:pt x="5" y="205"/>
                      </a:lnTo>
                      <a:lnTo>
                        <a:pt x="7" y="204"/>
                      </a:lnTo>
                      <a:lnTo>
                        <a:pt x="8" y="203"/>
                      </a:lnTo>
                      <a:lnTo>
                        <a:pt x="8" y="203"/>
                      </a:lnTo>
                      <a:lnTo>
                        <a:pt x="19" y="180"/>
                      </a:lnTo>
                      <a:lnTo>
                        <a:pt x="32" y="158"/>
                      </a:lnTo>
                      <a:lnTo>
                        <a:pt x="58" y="116"/>
                      </a:lnTo>
                      <a:lnTo>
                        <a:pt x="58" y="116"/>
                      </a:lnTo>
                      <a:lnTo>
                        <a:pt x="65" y="103"/>
                      </a:lnTo>
                      <a:lnTo>
                        <a:pt x="72" y="89"/>
                      </a:lnTo>
                      <a:lnTo>
                        <a:pt x="84" y="61"/>
                      </a:lnTo>
                      <a:lnTo>
                        <a:pt x="92" y="48"/>
                      </a:lnTo>
                      <a:lnTo>
                        <a:pt x="99" y="34"/>
                      </a:lnTo>
                      <a:lnTo>
                        <a:pt x="107" y="21"/>
                      </a:lnTo>
                      <a:lnTo>
                        <a:pt x="116" y="9"/>
                      </a:lnTo>
                      <a:lnTo>
                        <a:pt x="116" y="9"/>
                      </a:lnTo>
                      <a:lnTo>
                        <a:pt x="118" y="8"/>
                      </a:lnTo>
                      <a:lnTo>
                        <a:pt x="118" y="6"/>
                      </a:lnTo>
                      <a:lnTo>
                        <a:pt x="115" y="2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11" y="1"/>
                      </a:lnTo>
                      <a:lnTo>
                        <a:pt x="109" y="2"/>
                      </a:lnTo>
                      <a:lnTo>
                        <a:pt x="109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899"/>
                <p:cNvSpPr/>
                <p:nvPr/>
              </p:nvSpPr>
              <p:spPr bwMode="auto">
                <a:xfrm>
                  <a:off x="4746625" y="1630363"/>
                  <a:ext cx="68263" cy="120650"/>
                </a:xfrm>
                <a:custGeom>
                  <a:avLst/>
                  <a:gdLst/>
                  <a:ahLst/>
                  <a:cxnLst>
                    <a:cxn ang="0">
                      <a:pos x="119" y="3"/>
                    </a:cxn>
                    <a:cxn ang="0">
                      <a:pos x="119" y="3"/>
                    </a:cxn>
                    <a:cxn ang="0">
                      <a:pos x="118" y="10"/>
                    </a:cxn>
                    <a:cxn ang="0">
                      <a:pos x="116" y="16"/>
                    </a:cxn>
                    <a:cxn ang="0">
                      <a:pos x="109" y="29"/>
                    </a:cxn>
                    <a:cxn ang="0">
                      <a:pos x="96" y="54"/>
                    </a:cxn>
                    <a:cxn ang="0">
                      <a:pos x="96" y="54"/>
                    </a:cxn>
                    <a:cxn ang="0">
                      <a:pos x="86" y="69"/>
                    </a:cxn>
                    <a:cxn ang="0">
                      <a:pos x="77" y="84"/>
                    </a:cxn>
                    <a:cxn ang="0">
                      <a:pos x="58" y="112"/>
                    </a:cxn>
                    <a:cxn ang="0">
                      <a:pos x="58" y="112"/>
                    </a:cxn>
                    <a:cxn ang="0">
                      <a:pos x="43" y="137"/>
                    </a:cxn>
                    <a:cxn ang="0">
                      <a:pos x="27" y="161"/>
                    </a:cxn>
                    <a:cxn ang="0">
                      <a:pos x="20" y="174"/>
                    </a:cxn>
                    <a:cxn ang="0">
                      <a:pos x="14" y="187"/>
                    </a:cxn>
                    <a:cxn ang="0">
                      <a:pos x="9" y="201"/>
                    </a:cxn>
                    <a:cxn ang="0">
                      <a:pos x="4" y="214"/>
                    </a:cxn>
                    <a:cxn ang="0">
                      <a:pos x="4" y="214"/>
                    </a:cxn>
                    <a:cxn ang="0">
                      <a:pos x="2" y="215"/>
                    </a:cxn>
                    <a:cxn ang="0">
                      <a:pos x="0" y="218"/>
                    </a:cxn>
                    <a:cxn ang="0">
                      <a:pos x="0" y="222"/>
                    </a:cxn>
                    <a:cxn ang="0">
                      <a:pos x="0" y="222"/>
                    </a:cxn>
                    <a:cxn ang="0">
                      <a:pos x="2" y="224"/>
                    </a:cxn>
                    <a:cxn ang="0">
                      <a:pos x="3" y="226"/>
                    </a:cxn>
                    <a:cxn ang="0">
                      <a:pos x="5" y="228"/>
                    </a:cxn>
                    <a:cxn ang="0">
                      <a:pos x="9" y="226"/>
                    </a:cxn>
                    <a:cxn ang="0">
                      <a:pos x="10" y="225"/>
                    </a:cxn>
                    <a:cxn ang="0">
                      <a:pos x="10" y="224"/>
                    </a:cxn>
                    <a:cxn ang="0">
                      <a:pos x="10" y="224"/>
                    </a:cxn>
                    <a:cxn ang="0">
                      <a:pos x="15" y="208"/>
                    </a:cxn>
                    <a:cxn ang="0">
                      <a:pos x="22" y="192"/>
                    </a:cxn>
                    <a:cxn ang="0">
                      <a:pos x="29" y="176"/>
                    </a:cxn>
                    <a:cxn ang="0">
                      <a:pos x="39" y="160"/>
                    </a:cxn>
                    <a:cxn ang="0">
                      <a:pos x="57" y="130"/>
                    </a:cxn>
                    <a:cxn ang="0">
                      <a:pos x="76" y="101"/>
                    </a:cxn>
                    <a:cxn ang="0">
                      <a:pos x="76" y="101"/>
                    </a:cxn>
                    <a:cxn ang="0">
                      <a:pos x="94" y="74"/>
                    </a:cxn>
                    <a:cxn ang="0">
                      <a:pos x="103" y="59"/>
                    </a:cxn>
                    <a:cxn ang="0">
                      <a:pos x="111" y="44"/>
                    </a:cxn>
                    <a:cxn ang="0">
                      <a:pos x="111" y="44"/>
                    </a:cxn>
                    <a:cxn ang="0">
                      <a:pos x="116" y="34"/>
                    </a:cxn>
                    <a:cxn ang="0">
                      <a:pos x="121" y="25"/>
                    </a:cxn>
                    <a:cxn ang="0">
                      <a:pos x="125" y="16"/>
                    </a:cxn>
                    <a:cxn ang="0">
                      <a:pos x="128" y="12"/>
                    </a:cxn>
                    <a:cxn ang="0">
                      <a:pos x="129" y="6"/>
                    </a:cxn>
                    <a:cxn ang="0">
                      <a:pos x="129" y="6"/>
                    </a:cxn>
                    <a:cxn ang="0">
                      <a:pos x="129" y="4"/>
                    </a:cxn>
                    <a:cxn ang="0">
                      <a:pos x="128" y="2"/>
                    </a:cxn>
                    <a:cxn ang="0">
                      <a:pos x="124" y="0"/>
                    </a:cxn>
                    <a:cxn ang="0">
                      <a:pos x="123" y="0"/>
                    </a:cxn>
                    <a:cxn ang="0">
                      <a:pos x="121" y="0"/>
                    </a:cxn>
                    <a:cxn ang="0">
                      <a:pos x="120" y="1"/>
                    </a:cxn>
                    <a:cxn ang="0">
                      <a:pos x="119" y="3"/>
                    </a:cxn>
                    <a:cxn ang="0">
                      <a:pos x="119" y="3"/>
                    </a:cxn>
                  </a:cxnLst>
                  <a:rect l="0" t="0" r="r" b="b"/>
                  <a:pathLst>
                    <a:path w="129" h="228">
                      <a:moveTo>
                        <a:pt x="119" y="3"/>
                      </a:moveTo>
                      <a:lnTo>
                        <a:pt x="119" y="3"/>
                      </a:lnTo>
                      <a:lnTo>
                        <a:pt x="118" y="10"/>
                      </a:lnTo>
                      <a:lnTo>
                        <a:pt x="116" y="16"/>
                      </a:lnTo>
                      <a:lnTo>
                        <a:pt x="109" y="29"/>
                      </a:lnTo>
                      <a:lnTo>
                        <a:pt x="96" y="54"/>
                      </a:lnTo>
                      <a:lnTo>
                        <a:pt x="96" y="54"/>
                      </a:lnTo>
                      <a:lnTo>
                        <a:pt x="86" y="69"/>
                      </a:lnTo>
                      <a:lnTo>
                        <a:pt x="77" y="84"/>
                      </a:lnTo>
                      <a:lnTo>
                        <a:pt x="58" y="112"/>
                      </a:lnTo>
                      <a:lnTo>
                        <a:pt x="58" y="112"/>
                      </a:lnTo>
                      <a:lnTo>
                        <a:pt x="43" y="137"/>
                      </a:lnTo>
                      <a:lnTo>
                        <a:pt x="27" y="161"/>
                      </a:lnTo>
                      <a:lnTo>
                        <a:pt x="20" y="174"/>
                      </a:lnTo>
                      <a:lnTo>
                        <a:pt x="14" y="187"/>
                      </a:lnTo>
                      <a:lnTo>
                        <a:pt x="9" y="201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5"/>
                      </a:lnTo>
                      <a:lnTo>
                        <a:pt x="0" y="218"/>
                      </a:lnTo>
                      <a:lnTo>
                        <a:pt x="0" y="222"/>
                      </a:lnTo>
                      <a:lnTo>
                        <a:pt x="0" y="222"/>
                      </a:lnTo>
                      <a:lnTo>
                        <a:pt x="2" y="224"/>
                      </a:lnTo>
                      <a:lnTo>
                        <a:pt x="3" y="226"/>
                      </a:lnTo>
                      <a:lnTo>
                        <a:pt x="5" y="228"/>
                      </a:lnTo>
                      <a:lnTo>
                        <a:pt x="9" y="226"/>
                      </a:lnTo>
                      <a:lnTo>
                        <a:pt x="10" y="225"/>
                      </a:lnTo>
                      <a:lnTo>
                        <a:pt x="10" y="224"/>
                      </a:lnTo>
                      <a:lnTo>
                        <a:pt x="10" y="224"/>
                      </a:lnTo>
                      <a:lnTo>
                        <a:pt x="15" y="208"/>
                      </a:lnTo>
                      <a:lnTo>
                        <a:pt x="22" y="192"/>
                      </a:lnTo>
                      <a:lnTo>
                        <a:pt x="29" y="176"/>
                      </a:lnTo>
                      <a:lnTo>
                        <a:pt x="39" y="160"/>
                      </a:lnTo>
                      <a:lnTo>
                        <a:pt x="57" y="130"/>
                      </a:lnTo>
                      <a:lnTo>
                        <a:pt x="76" y="101"/>
                      </a:lnTo>
                      <a:lnTo>
                        <a:pt x="76" y="101"/>
                      </a:lnTo>
                      <a:lnTo>
                        <a:pt x="94" y="74"/>
                      </a:lnTo>
                      <a:lnTo>
                        <a:pt x="103" y="59"/>
                      </a:lnTo>
                      <a:lnTo>
                        <a:pt x="111" y="44"/>
                      </a:lnTo>
                      <a:lnTo>
                        <a:pt x="111" y="44"/>
                      </a:lnTo>
                      <a:lnTo>
                        <a:pt x="116" y="34"/>
                      </a:lnTo>
                      <a:lnTo>
                        <a:pt x="121" y="25"/>
                      </a:lnTo>
                      <a:lnTo>
                        <a:pt x="125" y="16"/>
                      </a:lnTo>
                      <a:lnTo>
                        <a:pt x="128" y="12"/>
                      </a:lnTo>
                      <a:lnTo>
                        <a:pt x="129" y="6"/>
                      </a:lnTo>
                      <a:lnTo>
                        <a:pt x="129" y="6"/>
                      </a:lnTo>
                      <a:lnTo>
                        <a:pt x="129" y="4"/>
                      </a:lnTo>
                      <a:lnTo>
                        <a:pt x="128" y="2"/>
                      </a:lnTo>
                      <a:lnTo>
                        <a:pt x="124" y="0"/>
                      </a:lnTo>
                      <a:lnTo>
                        <a:pt x="123" y="0"/>
                      </a:lnTo>
                      <a:lnTo>
                        <a:pt x="121" y="0"/>
                      </a:lnTo>
                      <a:lnTo>
                        <a:pt x="120" y="1"/>
                      </a:lnTo>
                      <a:lnTo>
                        <a:pt x="119" y="3"/>
                      </a:lnTo>
                      <a:lnTo>
                        <a:pt x="11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900"/>
                <p:cNvSpPr/>
                <p:nvPr/>
              </p:nvSpPr>
              <p:spPr bwMode="auto">
                <a:xfrm>
                  <a:off x="4746625" y="1685925"/>
                  <a:ext cx="85725" cy="127000"/>
                </a:xfrm>
                <a:custGeom>
                  <a:avLst/>
                  <a:gdLst/>
                  <a:ahLst/>
                  <a:cxnLst>
                    <a:cxn ang="0">
                      <a:pos x="153" y="2"/>
                    </a:cxn>
                    <a:cxn ang="0">
                      <a:pos x="153" y="2"/>
                    </a:cxn>
                    <a:cxn ang="0">
                      <a:pos x="130" y="34"/>
                    </a:cxn>
                    <a:cxn ang="0">
                      <a:pos x="119" y="49"/>
                    </a:cxn>
                    <a:cxn ang="0">
                      <a:pos x="109" y="67"/>
                    </a:cxn>
                    <a:cxn ang="0">
                      <a:pos x="109" y="67"/>
                    </a:cxn>
                    <a:cxn ang="0">
                      <a:pos x="89" y="101"/>
                    </a:cxn>
                    <a:cxn ang="0">
                      <a:pos x="69" y="135"/>
                    </a:cxn>
                    <a:cxn ang="0">
                      <a:pos x="69" y="135"/>
                    </a:cxn>
                    <a:cxn ang="0">
                      <a:pos x="57" y="151"/>
                    </a:cxn>
                    <a:cxn ang="0">
                      <a:pos x="45" y="167"/>
                    </a:cxn>
                    <a:cxn ang="0">
                      <a:pos x="33" y="183"/>
                    </a:cxn>
                    <a:cxn ang="0">
                      <a:pos x="20" y="199"/>
                    </a:cxn>
                    <a:cxn ang="0">
                      <a:pos x="20" y="199"/>
                    </a:cxn>
                    <a:cxn ang="0">
                      <a:pos x="13" y="208"/>
                    </a:cxn>
                    <a:cxn ang="0">
                      <a:pos x="6" y="217"/>
                    </a:cxn>
                    <a:cxn ang="0">
                      <a:pos x="4" y="222"/>
                    </a:cxn>
                    <a:cxn ang="0">
                      <a:pos x="2" y="227"/>
                    </a:cxn>
                    <a:cxn ang="0">
                      <a:pos x="0" y="232"/>
                    </a:cxn>
                    <a:cxn ang="0">
                      <a:pos x="2" y="237"/>
                    </a:cxn>
                    <a:cxn ang="0">
                      <a:pos x="2" y="237"/>
                    </a:cxn>
                    <a:cxn ang="0">
                      <a:pos x="2" y="239"/>
                    </a:cxn>
                    <a:cxn ang="0">
                      <a:pos x="4" y="240"/>
                    </a:cxn>
                    <a:cxn ang="0">
                      <a:pos x="5" y="241"/>
                    </a:cxn>
                    <a:cxn ang="0">
                      <a:pos x="7" y="241"/>
                    </a:cxn>
                    <a:cxn ang="0">
                      <a:pos x="9" y="240"/>
                    </a:cxn>
                    <a:cxn ang="0">
                      <a:pos x="10" y="239"/>
                    </a:cxn>
                    <a:cxn ang="0">
                      <a:pos x="11" y="237"/>
                    </a:cxn>
                    <a:cxn ang="0">
                      <a:pos x="10" y="235"/>
                    </a:cxn>
                    <a:cxn ang="0">
                      <a:pos x="10" y="235"/>
                    </a:cxn>
                    <a:cxn ang="0">
                      <a:pos x="10" y="232"/>
                    </a:cxn>
                    <a:cxn ang="0">
                      <a:pos x="11" y="229"/>
                    </a:cxn>
                    <a:cxn ang="0">
                      <a:pos x="14" y="222"/>
                    </a:cxn>
                    <a:cxn ang="0">
                      <a:pos x="19" y="214"/>
                    </a:cxn>
                    <a:cxn ang="0">
                      <a:pos x="25" y="205"/>
                    </a:cxn>
                    <a:cxn ang="0">
                      <a:pos x="38" y="190"/>
                    </a:cxn>
                    <a:cxn ang="0">
                      <a:pos x="47" y="179"/>
                    </a:cxn>
                    <a:cxn ang="0">
                      <a:pos x="47" y="179"/>
                    </a:cxn>
                    <a:cxn ang="0">
                      <a:pos x="67" y="152"/>
                    </a:cxn>
                    <a:cxn ang="0">
                      <a:pos x="77" y="139"/>
                    </a:cxn>
                    <a:cxn ang="0">
                      <a:pos x="85" y="125"/>
                    </a:cxn>
                    <a:cxn ang="0">
                      <a:pos x="85" y="125"/>
                    </a:cxn>
                    <a:cxn ang="0">
                      <a:pos x="104" y="95"/>
                    </a:cxn>
                    <a:cxn ang="0">
                      <a:pos x="120" y="64"/>
                    </a:cxn>
                    <a:cxn ang="0">
                      <a:pos x="120" y="64"/>
                    </a:cxn>
                    <a:cxn ang="0">
                      <a:pos x="130" y="49"/>
                    </a:cxn>
                    <a:cxn ang="0">
                      <a:pos x="140" y="35"/>
                    </a:cxn>
                    <a:cxn ang="0">
                      <a:pos x="162" y="7"/>
                    </a:cxn>
                    <a:cxn ang="0">
                      <a:pos x="162" y="7"/>
                    </a:cxn>
                    <a:cxn ang="0">
                      <a:pos x="163" y="5"/>
                    </a:cxn>
                    <a:cxn ang="0">
                      <a:pos x="163" y="3"/>
                    </a:cxn>
                    <a:cxn ang="0">
                      <a:pos x="162" y="2"/>
                    </a:cxn>
                    <a:cxn ang="0">
                      <a:pos x="161" y="1"/>
                    </a:cxn>
                    <a:cxn ang="0">
                      <a:pos x="156" y="0"/>
                    </a:cxn>
                    <a:cxn ang="0">
                      <a:pos x="154" y="1"/>
                    </a:cxn>
                    <a:cxn ang="0">
                      <a:pos x="153" y="2"/>
                    </a:cxn>
                    <a:cxn ang="0">
                      <a:pos x="153" y="2"/>
                    </a:cxn>
                  </a:cxnLst>
                  <a:rect l="0" t="0" r="r" b="b"/>
                  <a:pathLst>
                    <a:path w="163" h="241">
                      <a:moveTo>
                        <a:pt x="153" y="2"/>
                      </a:moveTo>
                      <a:lnTo>
                        <a:pt x="153" y="2"/>
                      </a:lnTo>
                      <a:lnTo>
                        <a:pt x="130" y="34"/>
                      </a:lnTo>
                      <a:lnTo>
                        <a:pt x="119" y="49"/>
                      </a:lnTo>
                      <a:lnTo>
                        <a:pt x="109" y="67"/>
                      </a:lnTo>
                      <a:lnTo>
                        <a:pt x="109" y="67"/>
                      </a:lnTo>
                      <a:lnTo>
                        <a:pt x="89" y="101"/>
                      </a:lnTo>
                      <a:lnTo>
                        <a:pt x="69" y="135"/>
                      </a:lnTo>
                      <a:lnTo>
                        <a:pt x="69" y="135"/>
                      </a:lnTo>
                      <a:lnTo>
                        <a:pt x="57" y="151"/>
                      </a:lnTo>
                      <a:lnTo>
                        <a:pt x="45" y="167"/>
                      </a:lnTo>
                      <a:lnTo>
                        <a:pt x="33" y="183"/>
                      </a:lnTo>
                      <a:lnTo>
                        <a:pt x="20" y="199"/>
                      </a:lnTo>
                      <a:lnTo>
                        <a:pt x="20" y="199"/>
                      </a:lnTo>
                      <a:lnTo>
                        <a:pt x="13" y="208"/>
                      </a:lnTo>
                      <a:lnTo>
                        <a:pt x="6" y="217"/>
                      </a:lnTo>
                      <a:lnTo>
                        <a:pt x="4" y="222"/>
                      </a:lnTo>
                      <a:lnTo>
                        <a:pt x="2" y="227"/>
                      </a:lnTo>
                      <a:lnTo>
                        <a:pt x="0" y="232"/>
                      </a:lnTo>
                      <a:lnTo>
                        <a:pt x="2" y="237"/>
                      </a:lnTo>
                      <a:lnTo>
                        <a:pt x="2" y="237"/>
                      </a:lnTo>
                      <a:lnTo>
                        <a:pt x="2" y="239"/>
                      </a:lnTo>
                      <a:lnTo>
                        <a:pt x="4" y="240"/>
                      </a:lnTo>
                      <a:lnTo>
                        <a:pt x="5" y="241"/>
                      </a:lnTo>
                      <a:lnTo>
                        <a:pt x="7" y="241"/>
                      </a:lnTo>
                      <a:lnTo>
                        <a:pt x="9" y="240"/>
                      </a:lnTo>
                      <a:lnTo>
                        <a:pt x="10" y="239"/>
                      </a:lnTo>
                      <a:lnTo>
                        <a:pt x="11" y="237"/>
                      </a:lnTo>
                      <a:lnTo>
                        <a:pt x="10" y="235"/>
                      </a:lnTo>
                      <a:lnTo>
                        <a:pt x="10" y="235"/>
                      </a:lnTo>
                      <a:lnTo>
                        <a:pt x="10" y="232"/>
                      </a:lnTo>
                      <a:lnTo>
                        <a:pt x="11" y="229"/>
                      </a:lnTo>
                      <a:lnTo>
                        <a:pt x="14" y="222"/>
                      </a:lnTo>
                      <a:lnTo>
                        <a:pt x="19" y="214"/>
                      </a:lnTo>
                      <a:lnTo>
                        <a:pt x="25" y="205"/>
                      </a:lnTo>
                      <a:lnTo>
                        <a:pt x="38" y="190"/>
                      </a:lnTo>
                      <a:lnTo>
                        <a:pt x="47" y="179"/>
                      </a:lnTo>
                      <a:lnTo>
                        <a:pt x="47" y="179"/>
                      </a:lnTo>
                      <a:lnTo>
                        <a:pt x="67" y="152"/>
                      </a:lnTo>
                      <a:lnTo>
                        <a:pt x="77" y="139"/>
                      </a:lnTo>
                      <a:lnTo>
                        <a:pt x="85" y="125"/>
                      </a:lnTo>
                      <a:lnTo>
                        <a:pt x="85" y="125"/>
                      </a:lnTo>
                      <a:lnTo>
                        <a:pt x="104" y="95"/>
                      </a:lnTo>
                      <a:lnTo>
                        <a:pt x="120" y="64"/>
                      </a:lnTo>
                      <a:lnTo>
                        <a:pt x="120" y="64"/>
                      </a:lnTo>
                      <a:lnTo>
                        <a:pt x="130" y="49"/>
                      </a:lnTo>
                      <a:lnTo>
                        <a:pt x="140" y="35"/>
                      </a:lnTo>
                      <a:lnTo>
                        <a:pt x="162" y="7"/>
                      </a:lnTo>
                      <a:lnTo>
                        <a:pt x="162" y="7"/>
                      </a:lnTo>
                      <a:lnTo>
                        <a:pt x="163" y="5"/>
                      </a:lnTo>
                      <a:lnTo>
                        <a:pt x="163" y="3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56" y="0"/>
                      </a:lnTo>
                      <a:lnTo>
                        <a:pt x="154" y="1"/>
                      </a:lnTo>
                      <a:lnTo>
                        <a:pt x="153" y="2"/>
                      </a:lnTo>
                      <a:lnTo>
                        <a:pt x="15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901"/>
                <p:cNvSpPr/>
                <p:nvPr/>
              </p:nvSpPr>
              <p:spPr bwMode="auto">
                <a:xfrm>
                  <a:off x="4772025" y="1747838"/>
                  <a:ext cx="61913" cy="90488"/>
                </a:xfrm>
                <a:custGeom>
                  <a:avLst/>
                  <a:gdLst/>
                  <a:ahLst/>
                  <a:cxnLst>
                    <a:cxn ang="0">
                      <a:pos x="109" y="3"/>
                    </a:cxn>
                    <a:cxn ang="0">
                      <a:pos x="109" y="3"/>
                    </a:cxn>
                    <a:cxn ang="0">
                      <a:pos x="105" y="12"/>
                    </a:cxn>
                    <a:cxn ang="0">
                      <a:pos x="101" y="21"/>
                    </a:cxn>
                    <a:cxn ang="0">
                      <a:pos x="95" y="29"/>
                    </a:cxn>
                    <a:cxn ang="0">
                      <a:pos x="88" y="38"/>
                    </a:cxn>
                    <a:cxn ang="0">
                      <a:pos x="74" y="53"/>
                    </a:cxn>
                    <a:cxn ang="0">
                      <a:pos x="67" y="61"/>
                    </a:cxn>
                    <a:cxn ang="0">
                      <a:pos x="62" y="69"/>
                    </a:cxn>
                    <a:cxn ang="0">
                      <a:pos x="62" y="69"/>
                    </a:cxn>
                    <a:cxn ang="0">
                      <a:pos x="29" y="114"/>
                    </a:cxn>
                    <a:cxn ang="0">
                      <a:pos x="13" y="138"/>
                    </a:cxn>
                    <a:cxn ang="0">
                      <a:pos x="6" y="150"/>
                    </a:cxn>
                    <a:cxn ang="0">
                      <a:pos x="0" y="164"/>
                    </a:cxn>
                    <a:cxn ang="0">
                      <a:pos x="0" y="164"/>
                    </a:cxn>
                    <a:cxn ang="0">
                      <a:pos x="0" y="166"/>
                    </a:cxn>
                    <a:cxn ang="0">
                      <a:pos x="0" y="168"/>
                    </a:cxn>
                    <a:cxn ang="0">
                      <a:pos x="2" y="170"/>
                    </a:cxn>
                    <a:cxn ang="0">
                      <a:pos x="4" y="171"/>
                    </a:cxn>
                    <a:cxn ang="0">
                      <a:pos x="5" y="171"/>
                    </a:cxn>
                    <a:cxn ang="0">
                      <a:pos x="7" y="170"/>
                    </a:cxn>
                    <a:cxn ang="0">
                      <a:pos x="8" y="168"/>
                    </a:cxn>
                    <a:cxn ang="0">
                      <a:pos x="8" y="168"/>
                    </a:cxn>
                    <a:cxn ang="0">
                      <a:pos x="15" y="155"/>
                    </a:cxn>
                    <a:cxn ang="0">
                      <a:pos x="22" y="143"/>
                    </a:cxn>
                    <a:cxn ang="0">
                      <a:pos x="36" y="119"/>
                    </a:cxn>
                    <a:cxn ang="0">
                      <a:pos x="53" y="96"/>
                    </a:cxn>
                    <a:cxn ang="0">
                      <a:pos x="70" y="74"/>
                    </a:cxn>
                    <a:cxn ang="0">
                      <a:pos x="70" y="74"/>
                    </a:cxn>
                    <a:cxn ang="0">
                      <a:pos x="83" y="58"/>
                    </a:cxn>
                    <a:cxn ang="0">
                      <a:pos x="97" y="42"/>
                    </a:cxn>
                    <a:cxn ang="0">
                      <a:pos x="103" y="32"/>
                    </a:cxn>
                    <a:cxn ang="0">
                      <a:pos x="110" y="24"/>
                    </a:cxn>
                    <a:cxn ang="0">
                      <a:pos x="115" y="15"/>
                    </a:cxn>
                    <a:cxn ang="0">
                      <a:pos x="118" y="6"/>
                    </a:cxn>
                    <a:cxn ang="0">
                      <a:pos x="118" y="6"/>
                    </a:cxn>
                    <a:cxn ang="0">
                      <a:pos x="118" y="3"/>
                    </a:cxn>
                    <a:cxn ang="0">
                      <a:pos x="117" y="2"/>
                    </a:cxn>
                    <a:cxn ang="0">
                      <a:pos x="116" y="0"/>
                    </a:cxn>
                    <a:cxn ang="0">
                      <a:pos x="115" y="0"/>
                    </a:cxn>
                    <a:cxn ang="0">
                      <a:pos x="113" y="0"/>
                    </a:cxn>
                    <a:cxn ang="0">
                      <a:pos x="111" y="0"/>
                    </a:cxn>
                    <a:cxn ang="0">
                      <a:pos x="110" y="1"/>
                    </a:cxn>
                    <a:cxn ang="0">
                      <a:pos x="109" y="3"/>
                    </a:cxn>
                    <a:cxn ang="0">
                      <a:pos x="109" y="3"/>
                    </a:cxn>
                  </a:cxnLst>
                  <a:rect l="0" t="0" r="r" b="b"/>
                  <a:pathLst>
                    <a:path w="118" h="171">
                      <a:moveTo>
                        <a:pt x="109" y="3"/>
                      </a:moveTo>
                      <a:lnTo>
                        <a:pt x="109" y="3"/>
                      </a:lnTo>
                      <a:lnTo>
                        <a:pt x="105" y="12"/>
                      </a:lnTo>
                      <a:lnTo>
                        <a:pt x="101" y="21"/>
                      </a:lnTo>
                      <a:lnTo>
                        <a:pt x="95" y="29"/>
                      </a:lnTo>
                      <a:lnTo>
                        <a:pt x="88" y="38"/>
                      </a:lnTo>
                      <a:lnTo>
                        <a:pt x="74" y="53"/>
                      </a:lnTo>
                      <a:lnTo>
                        <a:pt x="67" y="61"/>
                      </a:lnTo>
                      <a:lnTo>
                        <a:pt x="62" y="69"/>
                      </a:lnTo>
                      <a:lnTo>
                        <a:pt x="62" y="69"/>
                      </a:lnTo>
                      <a:lnTo>
                        <a:pt x="29" y="114"/>
                      </a:lnTo>
                      <a:lnTo>
                        <a:pt x="13" y="138"/>
                      </a:lnTo>
                      <a:lnTo>
                        <a:pt x="6" y="150"/>
                      </a:lnTo>
                      <a:lnTo>
                        <a:pt x="0" y="164"/>
                      </a:lnTo>
                      <a:lnTo>
                        <a:pt x="0" y="164"/>
                      </a:lnTo>
                      <a:lnTo>
                        <a:pt x="0" y="166"/>
                      </a:lnTo>
                      <a:lnTo>
                        <a:pt x="0" y="168"/>
                      </a:lnTo>
                      <a:lnTo>
                        <a:pt x="2" y="170"/>
                      </a:lnTo>
                      <a:lnTo>
                        <a:pt x="4" y="171"/>
                      </a:lnTo>
                      <a:lnTo>
                        <a:pt x="5" y="171"/>
                      </a:lnTo>
                      <a:lnTo>
                        <a:pt x="7" y="170"/>
                      </a:lnTo>
                      <a:lnTo>
                        <a:pt x="8" y="168"/>
                      </a:lnTo>
                      <a:lnTo>
                        <a:pt x="8" y="168"/>
                      </a:lnTo>
                      <a:lnTo>
                        <a:pt x="15" y="155"/>
                      </a:lnTo>
                      <a:lnTo>
                        <a:pt x="22" y="143"/>
                      </a:lnTo>
                      <a:lnTo>
                        <a:pt x="36" y="119"/>
                      </a:lnTo>
                      <a:lnTo>
                        <a:pt x="53" y="96"/>
                      </a:lnTo>
                      <a:lnTo>
                        <a:pt x="70" y="74"/>
                      </a:lnTo>
                      <a:lnTo>
                        <a:pt x="70" y="74"/>
                      </a:lnTo>
                      <a:lnTo>
                        <a:pt x="83" y="58"/>
                      </a:lnTo>
                      <a:lnTo>
                        <a:pt x="97" y="42"/>
                      </a:lnTo>
                      <a:lnTo>
                        <a:pt x="103" y="32"/>
                      </a:lnTo>
                      <a:lnTo>
                        <a:pt x="110" y="24"/>
                      </a:lnTo>
                      <a:lnTo>
                        <a:pt x="115" y="15"/>
                      </a:lnTo>
                      <a:lnTo>
                        <a:pt x="118" y="6"/>
                      </a:lnTo>
                      <a:lnTo>
                        <a:pt x="118" y="6"/>
                      </a:lnTo>
                      <a:lnTo>
                        <a:pt x="118" y="3"/>
                      </a:lnTo>
                      <a:lnTo>
                        <a:pt x="117" y="2"/>
                      </a:lnTo>
                      <a:lnTo>
                        <a:pt x="116" y="0"/>
                      </a:lnTo>
                      <a:lnTo>
                        <a:pt x="115" y="0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10" y="1"/>
                      </a:lnTo>
                      <a:lnTo>
                        <a:pt x="109" y="3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902"/>
                <p:cNvSpPr>
                  <a:spLocks noEditPoints="1"/>
                </p:cNvSpPr>
                <p:nvPr/>
              </p:nvSpPr>
              <p:spPr bwMode="auto">
                <a:xfrm>
                  <a:off x="4194175" y="1665288"/>
                  <a:ext cx="217488" cy="206375"/>
                </a:xfrm>
                <a:custGeom>
                  <a:avLst/>
                  <a:gdLst/>
                  <a:ahLst/>
                  <a:cxnLst>
                    <a:cxn ang="0">
                      <a:pos x="213" y="391"/>
                    </a:cxn>
                    <a:cxn ang="0">
                      <a:pos x="160" y="381"/>
                    </a:cxn>
                    <a:cxn ang="0">
                      <a:pos x="109" y="359"/>
                    </a:cxn>
                    <a:cxn ang="0">
                      <a:pos x="63" y="328"/>
                    </a:cxn>
                    <a:cxn ang="0">
                      <a:pos x="27" y="289"/>
                    </a:cxn>
                    <a:cxn ang="0">
                      <a:pos x="5" y="241"/>
                    </a:cxn>
                    <a:cxn ang="0">
                      <a:pos x="1" y="216"/>
                    </a:cxn>
                    <a:cxn ang="0">
                      <a:pos x="0" y="182"/>
                    </a:cxn>
                    <a:cxn ang="0">
                      <a:pos x="6" y="151"/>
                    </a:cxn>
                    <a:cxn ang="0">
                      <a:pos x="29" y="103"/>
                    </a:cxn>
                    <a:cxn ang="0">
                      <a:pos x="46" y="80"/>
                    </a:cxn>
                    <a:cxn ang="0">
                      <a:pos x="75" y="52"/>
                    </a:cxn>
                    <a:cxn ang="0">
                      <a:pos x="109" y="30"/>
                    </a:cxn>
                    <a:cxn ang="0">
                      <a:pos x="146" y="14"/>
                    </a:cxn>
                    <a:cxn ang="0">
                      <a:pos x="186" y="3"/>
                    </a:cxn>
                    <a:cxn ang="0">
                      <a:pos x="227" y="0"/>
                    </a:cxn>
                    <a:cxn ang="0">
                      <a:pos x="234" y="0"/>
                    </a:cxn>
                    <a:cxn ang="0">
                      <a:pos x="246" y="5"/>
                    </a:cxn>
                    <a:cxn ang="0">
                      <a:pos x="267" y="6"/>
                    </a:cxn>
                    <a:cxn ang="0">
                      <a:pos x="312" y="18"/>
                    </a:cxn>
                    <a:cxn ang="0">
                      <a:pos x="348" y="41"/>
                    </a:cxn>
                    <a:cxn ang="0">
                      <a:pos x="376" y="72"/>
                    </a:cxn>
                    <a:cxn ang="0">
                      <a:pos x="396" y="108"/>
                    </a:cxn>
                    <a:cxn ang="0">
                      <a:pos x="407" y="146"/>
                    </a:cxn>
                    <a:cxn ang="0">
                      <a:pos x="411" y="179"/>
                    </a:cxn>
                    <a:cxn ang="0">
                      <a:pos x="408" y="230"/>
                    </a:cxn>
                    <a:cxn ang="0">
                      <a:pos x="395" y="278"/>
                    </a:cxn>
                    <a:cxn ang="0">
                      <a:pos x="369" y="324"/>
                    </a:cxn>
                    <a:cxn ang="0">
                      <a:pos x="331" y="360"/>
                    </a:cxn>
                    <a:cxn ang="0">
                      <a:pos x="299" y="378"/>
                    </a:cxn>
                    <a:cxn ang="0">
                      <a:pos x="249" y="390"/>
                    </a:cxn>
                    <a:cxn ang="0">
                      <a:pos x="203" y="45"/>
                    </a:cxn>
                    <a:cxn ang="0">
                      <a:pos x="178" y="51"/>
                    </a:cxn>
                    <a:cxn ang="0">
                      <a:pos x="141" y="65"/>
                    </a:cxn>
                    <a:cxn ang="0">
                      <a:pos x="106" y="87"/>
                    </a:cxn>
                    <a:cxn ang="0">
                      <a:pos x="75" y="113"/>
                    </a:cxn>
                    <a:cxn ang="0">
                      <a:pos x="52" y="144"/>
                    </a:cxn>
                    <a:cxn ang="0">
                      <a:pos x="42" y="167"/>
                    </a:cxn>
                    <a:cxn ang="0">
                      <a:pos x="37" y="203"/>
                    </a:cxn>
                    <a:cxn ang="0">
                      <a:pos x="47" y="239"/>
                    </a:cxn>
                    <a:cxn ang="0">
                      <a:pos x="60" y="263"/>
                    </a:cxn>
                    <a:cxn ang="0">
                      <a:pos x="75" y="278"/>
                    </a:cxn>
                    <a:cxn ang="0">
                      <a:pos x="125" y="316"/>
                    </a:cxn>
                    <a:cxn ang="0">
                      <a:pos x="188" y="344"/>
                    </a:cxn>
                    <a:cxn ang="0">
                      <a:pos x="222" y="350"/>
                    </a:cxn>
                    <a:cxn ang="0">
                      <a:pos x="245" y="350"/>
                    </a:cxn>
                    <a:cxn ang="0">
                      <a:pos x="278" y="342"/>
                    </a:cxn>
                    <a:cxn ang="0">
                      <a:pos x="306" y="327"/>
                    </a:cxn>
                    <a:cxn ang="0">
                      <a:pos x="324" y="310"/>
                    </a:cxn>
                    <a:cxn ang="0">
                      <a:pos x="346" y="278"/>
                    </a:cxn>
                    <a:cxn ang="0">
                      <a:pos x="362" y="241"/>
                    </a:cxn>
                    <a:cxn ang="0">
                      <a:pos x="370" y="203"/>
                    </a:cxn>
                    <a:cxn ang="0">
                      <a:pos x="369" y="164"/>
                    </a:cxn>
                    <a:cxn ang="0">
                      <a:pos x="359" y="126"/>
                    </a:cxn>
                    <a:cxn ang="0">
                      <a:pos x="350" y="108"/>
                    </a:cxn>
                    <a:cxn ang="0">
                      <a:pos x="334" y="85"/>
                    </a:cxn>
                    <a:cxn ang="0">
                      <a:pos x="313" y="68"/>
                    </a:cxn>
                    <a:cxn ang="0">
                      <a:pos x="289" y="55"/>
                    </a:cxn>
                    <a:cxn ang="0">
                      <a:pos x="262" y="48"/>
                    </a:cxn>
                    <a:cxn ang="0">
                      <a:pos x="241" y="47"/>
                    </a:cxn>
                    <a:cxn ang="0">
                      <a:pos x="218" y="49"/>
                    </a:cxn>
                    <a:cxn ang="0">
                      <a:pos x="210" y="47"/>
                    </a:cxn>
                  </a:cxnLst>
                  <a:rect l="0" t="0" r="r" b="b"/>
                  <a:pathLst>
                    <a:path w="411" h="391">
                      <a:moveTo>
                        <a:pt x="231" y="391"/>
                      </a:moveTo>
                      <a:lnTo>
                        <a:pt x="231" y="391"/>
                      </a:lnTo>
                      <a:lnTo>
                        <a:pt x="213" y="391"/>
                      </a:lnTo>
                      <a:lnTo>
                        <a:pt x="195" y="389"/>
                      </a:lnTo>
                      <a:lnTo>
                        <a:pt x="178" y="385"/>
                      </a:lnTo>
                      <a:lnTo>
                        <a:pt x="160" y="381"/>
                      </a:lnTo>
                      <a:lnTo>
                        <a:pt x="143" y="374"/>
                      </a:lnTo>
                      <a:lnTo>
                        <a:pt x="125" y="367"/>
                      </a:lnTo>
                      <a:lnTo>
                        <a:pt x="109" y="359"/>
                      </a:lnTo>
                      <a:lnTo>
                        <a:pt x="92" y="350"/>
                      </a:lnTo>
                      <a:lnTo>
                        <a:pt x="78" y="339"/>
                      </a:lnTo>
                      <a:lnTo>
                        <a:pt x="63" y="328"/>
                      </a:lnTo>
                      <a:lnTo>
                        <a:pt x="50" y="315"/>
                      </a:lnTo>
                      <a:lnTo>
                        <a:pt x="37" y="303"/>
                      </a:lnTo>
                      <a:lnTo>
                        <a:pt x="27" y="289"/>
                      </a:lnTo>
                      <a:lnTo>
                        <a:pt x="18" y="273"/>
                      </a:lnTo>
                      <a:lnTo>
                        <a:pt x="11" y="258"/>
                      </a:lnTo>
                      <a:lnTo>
                        <a:pt x="5" y="241"/>
                      </a:lnTo>
                      <a:lnTo>
                        <a:pt x="5" y="241"/>
                      </a:lnTo>
                      <a:lnTo>
                        <a:pt x="3" y="229"/>
                      </a:lnTo>
                      <a:lnTo>
                        <a:pt x="1" y="216"/>
                      </a:lnTo>
                      <a:lnTo>
                        <a:pt x="0" y="204"/>
                      </a:lnTo>
                      <a:lnTo>
                        <a:pt x="0" y="193"/>
                      </a:lnTo>
                      <a:lnTo>
                        <a:pt x="0" y="182"/>
                      </a:lnTo>
                      <a:lnTo>
                        <a:pt x="1" y="171"/>
                      </a:lnTo>
                      <a:lnTo>
                        <a:pt x="3" y="160"/>
                      </a:lnTo>
                      <a:lnTo>
                        <a:pt x="6" y="151"/>
                      </a:lnTo>
                      <a:lnTo>
                        <a:pt x="13" y="133"/>
                      </a:lnTo>
                      <a:lnTo>
                        <a:pt x="20" y="117"/>
                      </a:lnTo>
                      <a:lnTo>
                        <a:pt x="29" y="103"/>
                      </a:lnTo>
                      <a:lnTo>
                        <a:pt x="37" y="89"/>
                      </a:lnTo>
                      <a:lnTo>
                        <a:pt x="37" y="89"/>
                      </a:lnTo>
                      <a:lnTo>
                        <a:pt x="46" y="80"/>
                      </a:lnTo>
                      <a:lnTo>
                        <a:pt x="55" y="70"/>
                      </a:lnTo>
                      <a:lnTo>
                        <a:pt x="64" y="61"/>
                      </a:lnTo>
                      <a:lnTo>
                        <a:pt x="75" y="52"/>
                      </a:lnTo>
                      <a:lnTo>
                        <a:pt x="86" y="45"/>
                      </a:lnTo>
                      <a:lnTo>
                        <a:pt x="97" y="38"/>
                      </a:lnTo>
                      <a:lnTo>
                        <a:pt x="109" y="30"/>
                      </a:lnTo>
                      <a:lnTo>
                        <a:pt x="121" y="24"/>
                      </a:lnTo>
                      <a:lnTo>
                        <a:pt x="134" y="19"/>
                      </a:lnTo>
                      <a:lnTo>
                        <a:pt x="146" y="14"/>
                      </a:lnTo>
                      <a:lnTo>
                        <a:pt x="159" y="10"/>
                      </a:lnTo>
                      <a:lnTo>
                        <a:pt x="173" y="7"/>
                      </a:lnTo>
                      <a:lnTo>
                        <a:pt x="186" y="3"/>
                      </a:lnTo>
                      <a:lnTo>
                        <a:pt x="200" y="1"/>
                      </a:lnTo>
                      <a:lnTo>
                        <a:pt x="213" y="0"/>
                      </a:lnTo>
                      <a:lnTo>
                        <a:pt x="227" y="0"/>
                      </a:lnTo>
                      <a:lnTo>
                        <a:pt x="227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9" y="1"/>
                      </a:lnTo>
                      <a:lnTo>
                        <a:pt x="243" y="3"/>
                      </a:lnTo>
                      <a:lnTo>
                        <a:pt x="246" y="5"/>
                      </a:lnTo>
                      <a:lnTo>
                        <a:pt x="249" y="5"/>
                      </a:lnTo>
                      <a:lnTo>
                        <a:pt x="249" y="5"/>
                      </a:lnTo>
                      <a:lnTo>
                        <a:pt x="267" y="6"/>
                      </a:lnTo>
                      <a:lnTo>
                        <a:pt x="283" y="9"/>
                      </a:lnTo>
                      <a:lnTo>
                        <a:pt x="299" y="13"/>
                      </a:lnTo>
                      <a:lnTo>
                        <a:pt x="312" y="18"/>
                      </a:lnTo>
                      <a:lnTo>
                        <a:pt x="326" y="24"/>
                      </a:lnTo>
                      <a:lnTo>
                        <a:pt x="338" y="32"/>
                      </a:lnTo>
                      <a:lnTo>
                        <a:pt x="348" y="41"/>
                      </a:lnTo>
                      <a:lnTo>
                        <a:pt x="359" y="50"/>
                      </a:lnTo>
                      <a:lnTo>
                        <a:pt x="368" y="60"/>
                      </a:lnTo>
                      <a:lnTo>
                        <a:pt x="376" y="72"/>
                      </a:lnTo>
                      <a:lnTo>
                        <a:pt x="383" y="83"/>
                      </a:lnTo>
                      <a:lnTo>
                        <a:pt x="390" y="95"/>
                      </a:lnTo>
                      <a:lnTo>
                        <a:pt x="396" y="108"/>
                      </a:lnTo>
                      <a:lnTo>
                        <a:pt x="400" y="120"/>
                      </a:lnTo>
                      <a:lnTo>
                        <a:pt x="404" y="134"/>
                      </a:lnTo>
                      <a:lnTo>
                        <a:pt x="407" y="146"/>
                      </a:lnTo>
                      <a:lnTo>
                        <a:pt x="407" y="146"/>
                      </a:lnTo>
                      <a:lnTo>
                        <a:pt x="409" y="163"/>
                      </a:lnTo>
                      <a:lnTo>
                        <a:pt x="411" y="179"/>
                      </a:lnTo>
                      <a:lnTo>
                        <a:pt x="411" y="196"/>
                      </a:lnTo>
                      <a:lnTo>
                        <a:pt x="410" y="212"/>
                      </a:lnTo>
                      <a:lnTo>
                        <a:pt x="408" y="230"/>
                      </a:lnTo>
                      <a:lnTo>
                        <a:pt x="405" y="246"/>
                      </a:lnTo>
                      <a:lnTo>
                        <a:pt x="400" y="263"/>
                      </a:lnTo>
                      <a:lnTo>
                        <a:pt x="395" y="278"/>
                      </a:lnTo>
                      <a:lnTo>
                        <a:pt x="388" y="295"/>
                      </a:lnTo>
                      <a:lnTo>
                        <a:pt x="378" y="309"/>
                      </a:lnTo>
                      <a:lnTo>
                        <a:pt x="369" y="324"/>
                      </a:lnTo>
                      <a:lnTo>
                        <a:pt x="358" y="337"/>
                      </a:lnTo>
                      <a:lnTo>
                        <a:pt x="345" y="348"/>
                      </a:lnTo>
                      <a:lnTo>
                        <a:pt x="331" y="360"/>
                      </a:lnTo>
                      <a:lnTo>
                        <a:pt x="315" y="370"/>
                      </a:lnTo>
                      <a:lnTo>
                        <a:pt x="299" y="378"/>
                      </a:lnTo>
                      <a:lnTo>
                        <a:pt x="299" y="378"/>
                      </a:lnTo>
                      <a:lnTo>
                        <a:pt x="283" y="384"/>
                      </a:lnTo>
                      <a:lnTo>
                        <a:pt x="267" y="388"/>
                      </a:lnTo>
                      <a:lnTo>
                        <a:pt x="249" y="390"/>
                      </a:lnTo>
                      <a:lnTo>
                        <a:pt x="231" y="391"/>
                      </a:lnTo>
                      <a:lnTo>
                        <a:pt x="231" y="391"/>
                      </a:lnTo>
                      <a:close/>
                      <a:moveTo>
                        <a:pt x="203" y="45"/>
                      </a:moveTo>
                      <a:lnTo>
                        <a:pt x="203" y="45"/>
                      </a:lnTo>
                      <a:lnTo>
                        <a:pt x="190" y="48"/>
                      </a:lnTo>
                      <a:lnTo>
                        <a:pt x="178" y="51"/>
                      </a:lnTo>
                      <a:lnTo>
                        <a:pt x="166" y="55"/>
                      </a:lnTo>
                      <a:lnTo>
                        <a:pt x="153" y="60"/>
                      </a:lnTo>
                      <a:lnTo>
                        <a:pt x="141" y="65"/>
                      </a:lnTo>
                      <a:lnTo>
                        <a:pt x="128" y="72"/>
                      </a:lnTo>
                      <a:lnTo>
                        <a:pt x="117" y="79"/>
                      </a:lnTo>
                      <a:lnTo>
                        <a:pt x="106" y="87"/>
                      </a:lnTo>
                      <a:lnTo>
                        <a:pt x="95" y="95"/>
                      </a:lnTo>
                      <a:lnTo>
                        <a:pt x="85" y="104"/>
                      </a:lnTo>
                      <a:lnTo>
                        <a:pt x="75" y="113"/>
                      </a:lnTo>
                      <a:lnTo>
                        <a:pt x="66" y="123"/>
                      </a:lnTo>
                      <a:lnTo>
                        <a:pt x="58" y="134"/>
                      </a:lnTo>
                      <a:lnTo>
                        <a:pt x="52" y="144"/>
                      </a:lnTo>
                      <a:lnTo>
                        <a:pt x="46" y="155"/>
                      </a:lnTo>
                      <a:lnTo>
                        <a:pt x="42" y="167"/>
                      </a:lnTo>
                      <a:lnTo>
                        <a:pt x="42" y="167"/>
                      </a:lnTo>
                      <a:lnTo>
                        <a:pt x="40" y="178"/>
                      </a:lnTo>
                      <a:lnTo>
                        <a:pt x="37" y="189"/>
                      </a:lnTo>
                      <a:lnTo>
                        <a:pt x="37" y="203"/>
                      </a:lnTo>
                      <a:lnTo>
                        <a:pt x="38" y="217"/>
                      </a:lnTo>
                      <a:lnTo>
                        <a:pt x="44" y="232"/>
                      </a:lnTo>
                      <a:lnTo>
                        <a:pt x="47" y="239"/>
                      </a:lnTo>
                      <a:lnTo>
                        <a:pt x="50" y="247"/>
                      </a:lnTo>
                      <a:lnTo>
                        <a:pt x="55" y="254"/>
                      </a:lnTo>
                      <a:lnTo>
                        <a:pt x="60" y="263"/>
                      </a:lnTo>
                      <a:lnTo>
                        <a:pt x="67" y="270"/>
                      </a:lnTo>
                      <a:lnTo>
                        <a:pt x="75" y="278"/>
                      </a:lnTo>
                      <a:lnTo>
                        <a:pt x="75" y="278"/>
                      </a:lnTo>
                      <a:lnTo>
                        <a:pt x="89" y="292"/>
                      </a:lnTo>
                      <a:lnTo>
                        <a:pt x="107" y="305"/>
                      </a:lnTo>
                      <a:lnTo>
                        <a:pt x="125" y="316"/>
                      </a:lnTo>
                      <a:lnTo>
                        <a:pt x="145" y="328"/>
                      </a:lnTo>
                      <a:lnTo>
                        <a:pt x="167" y="337"/>
                      </a:lnTo>
                      <a:lnTo>
                        <a:pt x="188" y="344"/>
                      </a:lnTo>
                      <a:lnTo>
                        <a:pt x="200" y="346"/>
                      </a:lnTo>
                      <a:lnTo>
                        <a:pt x="211" y="348"/>
                      </a:lnTo>
                      <a:lnTo>
                        <a:pt x="222" y="350"/>
                      </a:lnTo>
                      <a:lnTo>
                        <a:pt x="233" y="351"/>
                      </a:lnTo>
                      <a:lnTo>
                        <a:pt x="233" y="351"/>
                      </a:lnTo>
                      <a:lnTo>
                        <a:pt x="245" y="350"/>
                      </a:lnTo>
                      <a:lnTo>
                        <a:pt x="256" y="348"/>
                      </a:lnTo>
                      <a:lnTo>
                        <a:pt x="267" y="346"/>
                      </a:lnTo>
                      <a:lnTo>
                        <a:pt x="278" y="342"/>
                      </a:lnTo>
                      <a:lnTo>
                        <a:pt x="287" y="338"/>
                      </a:lnTo>
                      <a:lnTo>
                        <a:pt x="297" y="333"/>
                      </a:lnTo>
                      <a:lnTo>
                        <a:pt x="306" y="327"/>
                      </a:lnTo>
                      <a:lnTo>
                        <a:pt x="314" y="320"/>
                      </a:lnTo>
                      <a:lnTo>
                        <a:pt x="314" y="320"/>
                      </a:lnTo>
                      <a:lnTo>
                        <a:pt x="324" y="310"/>
                      </a:lnTo>
                      <a:lnTo>
                        <a:pt x="332" y="300"/>
                      </a:lnTo>
                      <a:lnTo>
                        <a:pt x="340" y="290"/>
                      </a:lnTo>
                      <a:lnTo>
                        <a:pt x="346" y="278"/>
                      </a:lnTo>
                      <a:lnTo>
                        <a:pt x="352" y="266"/>
                      </a:lnTo>
                      <a:lnTo>
                        <a:pt x="358" y="254"/>
                      </a:lnTo>
                      <a:lnTo>
                        <a:pt x="362" y="241"/>
                      </a:lnTo>
                      <a:lnTo>
                        <a:pt x="366" y="229"/>
                      </a:lnTo>
                      <a:lnTo>
                        <a:pt x="368" y="215"/>
                      </a:lnTo>
                      <a:lnTo>
                        <a:pt x="370" y="203"/>
                      </a:lnTo>
                      <a:lnTo>
                        <a:pt x="370" y="189"/>
                      </a:lnTo>
                      <a:lnTo>
                        <a:pt x="370" y="176"/>
                      </a:lnTo>
                      <a:lnTo>
                        <a:pt x="369" y="164"/>
                      </a:lnTo>
                      <a:lnTo>
                        <a:pt x="367" y="151"/>
                      </a:lnTo>
                      <a:lnTo>
                        <a:pt x="364" y="138"/>
                      </a:lnTo>
                      <a:lnTo>
                        <a:pt x="359" y="126"/>
                      </a:lnTo>
                      <a:lnTo>
                        <a:pt x="359" y="126"/>
                      </a:lnTo>
                      <a:lnTo>
                        <a:pt x="356" y="117"/>
                      </a:lnTo>
                      <a:lnTo>
                        <a:pt x="350" y="108"/>
                      </a:lnTo>
                      <a:lnTo>
                        <a:pt x="345" y="101"/>
                      </a:lnTo>
                      <a:lnTo>
                        <a:pt x="340" y="92"/>
                      </a:lnTo>
                      <a:lnTo>
                        <a:pt x="334" y="85"/>
                      </a:lnTo>
                      <a:lnTo>
                        <a:pt x="328" y="79"/>
                      </a:lnTo>
                      <a:lnTo>
                        <a:pt x="320" y="73"/>
                      </a:lnTo>
                      <a:lnTo>
                        <a:pt x="313" y="68"/>
                      </a:lnTo>
                      <a:lnTo>
                        <a:pt x="306" y="63"/>
                      </a:lnTo>
                      <a:lnTo>
                        <a:pt x="298" y="59"/>
                      </a:lnTo>
                      <a:lnTo>
                        <a:pt x="289" y="55"/>
                      </a:lnTo>
                      <a:lnTo>
                        <a:pt x="280" y="52"/>
                      </a:lnTo>
                      <a:lnTo>
                        <a:pt x="271" y="50"/>
                      </a:lnTo>
                      <a:lnTo>
                        <a:pt x="262" y="48"/>
                      </a:lnTo>
                      <a:lnTo>
                        <a:pt x="251" y="47"/>
                      </a:lnTo>
                      <a:lnTo>
                        <a:pt x="241" y="47"/>
                      </a:lnTo>
                      <a:lnTo>
                        <a:pt x="241" y="47"/>
                      </a:lnTo>
                      <a:lnTo>
                        <a:pt x="221" y="48"/>
                      </a:lnTo>
                      <a:lnTo>
                        <a:pt x="221" y="48"/>
                      </a:lnTo>
                      <a:lnTo>
                        <a:pt x="218" y="49"/>
                      </a:lnTo>
                      <a:lnTo>
                        <a:pt x="218" y="49"/>
                      </a:lnTo>
                      <a:lnTo>
                        <a:pt x="214" y="48"/>
                      </a:lnTo>
                      <a:lnTo>
                        <a:pt x="210" y="47"/>
                      </a:lnTo>
                      <a:lnTo>
                        <a:pt x="207" y="45"/>
                      </a:lnTo>
                      <a:lnTo>
                        <a:pt x="203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903"/>
                <p:cNvSpPr>
                  <a:spLocks noEditPoints="1"/>
                </p:cNvSpPr>
                <p:nvPr/>
              </p:nvSpPr>
              <p:spPr bwMode="auto">
                <a:xfrm>
                  <a:off x="4197350" y="1404938"/>
                  <a:ext cx="449263" cy="444500"/>
                </a:xfrm>
                <a:custGeom>
                  <a:avLst/>
                  <a:gdLst/>
                  <a:ahLst/>
                  <a:cxnLst>
                    <a:cxn ang="0">
                      <a:pos x="735" y="833"/>
                    </a:cxn>
                    <a:cxn ang="0">
                      <a:pos x="616" y="832"/>
                    </a:cxn>
                    <a:cxn ang="0">
                      <a:pos x="603" y="831"/>
                    </a:cxn>
                    <a:cxn ang="0">
                      <a:pos x="588" y="829"/>
                    </a:cxn>
                    <a:cxn ang="0">
                      <a:pos x="575" y="811"/>
                    </a:cxn>
                    <a:cxn ang="0">
                      <a:pos x="562" y="767"/>
                    </a:cxn>
                    <a:cxn ang="0">
                      <a:pos x="559" y="714"/>
                    </a:cxn>
                    <a:cxn ang="0">
                      <a:pos x="551" y="661"/>
                    </a:cxn>
                    <a:cxn ang="0">
                      <a:pos x="522" y="582"/>
                    </a:cxn>
                    <a:cxn ang="0">
                      <a:pos x="482" y="510"/>
                    </a:cxn>
                    <a:cxn ang="0">
                      <a:pos x="432" y="444"/>
                    </a:cxn>
                    <a:cxn ang="0">
                      <a:pos x="375" y="389"/>
                    </a:cxn>
                    <a:cxn ang="0">
                      <a:pos x="339" y="363"/>
                    </a:cxn>
                    <a:cxn ang="0">
                      <a:pos x="270" y="330"/>
                    </a:cxn>
                    <a:cxn ang="0">
                      <a:pos x="134" y="299"/>
                    </a:cxn>
                    <a:cxn ang="0">
                      <a:pos x="93" y="296"/>
                    </a:cxn>
                    <a:cxn ang="0">
                      <a:pos x="50" y="287"/>
                    </a:cxn>
                    <a:cxn ang="0">
                      <a:pos x="35" y="271"/>
                    </a:cxn>
                    <a:cxn ang="0">
                      <a:pos x="27" y="263"/>
                    </a:cxn>
                    <a:cxn ang="0">
                      <a:pos x="14" y="223"/>
                    </a:cxn>
                    <a:cxn ang="0">
                      <a:pos x="0" y="99"/>
                    </a:cxn>
                    <a:cxn ang="0">
                      <a:pos x="11" y="14"/>
                    </a:cxn>
                    <a:cxn ang="0">
                      <a:pos x="19" y="3"/>
                    </a:cxn>
                    <a:cxn ang="0">
                      <a:pos x="34" y="1"/>
                    </a:cxn>
                    <a:cxn ang="0">
                      <a:pos x="50" y="11"/>
                    </a:cxn>
                    <a:cxn ang="0">
                      <a:pos x="151" y="17"/>
                    </a:cxn>
                    <a:cxn ang="0">
                      <a:pos x="325" y="50"/>
                    </a:cxn>
                    <a:cxn ang="0">
                      <a:pos x="471" y="111"/>
                    </a:cxn>
                    <a:cxn ang="0">
                      <a:pos x="593" y="201"/>
                    </a:cxn>
                    <a:cxn ang="0">
                      <a:pos x="667" y="284"/>
                    </a:cxn>
                    <a:cxn ang="0">
                      <a:pos x="739" y="398"/>
                    </a:cxn>
                    <a:cxn ang="0">
                      <a:pos x="792" y="526"/>
                    </a:cxn>
                    <a:cxn ang="0">
                      <a:pos x="825" y="672"/>
                    </a:cxn>
                    <a:cxn ang="0">
                      <a:pos x="837" y="799"/>
                    </a:cxn>
                    <a:cxn ang="0">
                      <a:pos x="847" y="815"/>
                    </a:cxn>
                    <a:cxn ang="0">
                      <a:pos x="843" y="833"/>
                    </a:cxn>
                    <a:cxn ang="0">
                      <a:pos x="831" y="838"/>
                    </a:cxn>
                    <a:cxn ang="0">
                      <a:pos x="45" y="65"/>
                    </a:cxn>
                    <a:cxn ang="0">
                      <a:pos x="46" y="157"/>
                    </a:cxn>
                    <a:cxn ang="0">
                      <a:pos x="61" y="237"/>
                    </a:cxn>
                    <a:cxn ang="0">
                      <a:pos x="76" y="249"/>
                    </a:cxn>
                    <a:cxn ang="0">
                      <a:pos x="92" y="257"/>
                    </a:cxn>
                    <a:cxn ang="0">
                      <a:pos x="174" y="267"/>
                    </a:cxn>
                    <a:cxn ang="0">
                      <a:pos x="232" y="274"/>
                    </a:cxn>
                    <a:cxn ang="0">
                      <a:pos x="298" y="295"/>
                    </a:cxn>
                    <a:cxn ang="0">
                      <a:pos x="376" y="335"/>
                    </a:cxn>
                    <a:cxn ang="0">
                      <a:pos x="406" y="360"/>
                    </a:cxn>
                    <a:cxn ang="0">
                      <a:pos x="498" y="465"/>
                    </a:cxn>
                    <a:cxn ang="0">
                      <a:pos x="565" y="574"/>
                    </a:cxn>
                    <a:cxn ang="0">
                      <a:pos x="578" y="611"/>
                    </a:cxn>
                    <a:cxn ang="0">
                      <a:pos x="588" y="680"/>
                    </a:cxn>
                    <a:cxn ang="0">
                      <a:pos x="601" y="759"/>
                    </a:cxn>
                    <a:cxn ang="0">
                      <a:pos x="625" y="791"/>
                    </a:cxn>
                    <a:cxn ang="0">
                      <a:pos x="781" y="793"/>
                    </a:cxn>
                    <a:cxn ang="0">
                      <a:pos x="791" y="740"/>
                    </a:cxn>
                    <a:cxn ang="0">
                      <a:pos x="768" y="594"/>
                    </a:cxn>
                    <a:cxn ang="0">
                      <a:pos x="728" y="467"/>
                    </a:cxn>
                    <a:cxn ang="0">
                      <a:pos x="671" y="358"/>
                    </a:cxn>
                    <a:cxn ang="0">
                      <a:pos x="616" y="287"/>
                    </a:cxn>
                    <a:cxn ang="0">
                      <a:pos x="506" y="187"/>
                    </a:cxn>
                    <a:cxn ang="0">
                      <a:pos x="379" y="115"/>
                    </a:cxn>
                    <a:cxn ang="0">
                      <a:pos x="231" y="71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847" h="838">
                      <a:moveTo>
                        <a:pt x="829" y="838"/>
                      </a:moveTo>
                      <a:lnTo>
                        <a:pt x="829" y="838"/>
                      </a:lnTo>
                      <a:lnTo>
                        <a:pt x="782" y="835"/>
                      </a:lnTo>
                      <a:lnTo>
                        <a:pt x="735" y="833"/>
                      </a:lnTo>
                      <a:lnTo>
                        <a:pt x="686" y="833"/>
                      </a:lnTo>
                      <a:lnTo>
                        <a:pt x="635" y="832"/>
                      </a:lnTo>
                      <a:lnTo>
                        <a:pt x="616" y="832"/>
                      </a:lnTo>
                      <a:lnTo>
                        <a:pt x="616" y="832"/>
                      </a:lnTo>
                      <a:lnTo>
                        <a:pt x="609" y="831"/>
                      </a:lnTo>
                      <a:lnTo>
                        <a:pt x="606" y="830"/>
                      </a:lnTo>
                      <a:lnTo>
                        <a:pt x="603" y="831"/>
                      </a:lnTo>
                      <a:lnTo>
                        <a:pt x="603" y="831"/>
                      </a:lnTo>
                      <a:lnTo>
                        <a:pt x="599" y="831"/>
                      </a:lnTo>
                      <a:lnTo>
                        <a:pt x="599" y="831"/>
                      </a:lnTo>
                      <a:lnTo>
                        <a:pt x="593" y="831"/>
                      </a:lnTo>
                      <a:lnTo>
                        <a:pt x="588" y="829"/>
                      </a:lnTo>
                      <a:lnTo>
                        <a:pt x="584" y="826"/>
                      </a:lnTo>
                      <a:lnTo>
                        <a:pt x="581" y="822"/>
                      </a:lnTo>
                      <a:lnTo>
                        <a:pt x="581" y="822"/>
                      </a:lnTo>
                      <a:lnTo>
                        <a:pt x="575" y="811"/>
                      </a:lnTo>
                      <a:lnTo>
                        <a:pt x="571" y="800"/>
                      </a:lnTo>
                      <a:lnTo>
                        <a:pt x="567" y="789"/>
                      </a:lnTo>
                      <a:lnTo>
                        <a:pt x="564" y="779"/>
                      </a:lnTo>
                      <a:lnTo>
                        <a:pt x="562" y="767"/>
                      </a:lnTo>
                      <a:lnTo>
                        <a:pt x="561" y="756"/>
                      </a:lnTo>
                      <a:lnTo>
                        <a:pt x="560" y="732"/>
                      </a:lnTo>
                      <a:lnTo>
                        <a:pt x="560" y="732"/>
                      </a:lnTo>
                      <a:lnTo>
                        <a:pt x="559" y="714"/>
                      </a:lnTo>
                      <a:lnTo>
                        <a:pt x="558" y="697"/>
                      </a:lnTo>
                      <a:lnTo>
                        <a:pt x="555" y="679"/>
                      </a:lnTo>
                      <a:lnTo>
                        <a:pt x="551" y="661"/>
                      </a:lnTo>
                      <a:lnTo>
                        <a:pt x="551" y="661"/>
                      </a:lnTo>
                      <a:lnTo>
                        <a:pt x="545" y="641"/>
                      </a:lnTo>
                      <a:lnTo>
                        <a:pt x="538" y="622"/>
                      </a:lnTo>
                      <a:lnTo>
                        <a:pt x="530" y="602"/>
                      </a:lnTo>
                      <a:lnTo>
                        <a:pt x="522" y="582"/>
                      </a:lnTo>
                      <a:lnTo>
                        <a:pt x="513" y="564"/>
                      </a:lnTo>
                      <a:lnTo>
                        <a:pt x="504" y="545"/>
                      </a:lnTo>
                      <a:lnTo>
                        <a:pt x="493" y="528"/>
                      </a:lnTo>
                      <a:lnTo>
                        <a:pt x="482" y="510"/>
                      </a:lnTo>
                      <a:lnTo>
                        <a:pt x="470" y="492"/>
                      </a:lnTo>
                      <a:lnTo>
                        <a:pt x="458" y="476"/>
                      </a:lnTo>
                      <a:lnTo>
                        <a:pt x="446" y="459"/>
                      </a:lnTo>
                      <a:lnTo>
                        <a:pt x="432" y="444"/>
                      </a:lnTo>
                      <a:lnTo>
                        <a:pt x="419" y="429"/>
                      </a:lnTo>
                      <a:lnTo>
                        <a:pt x="404" y="415"/>
                      </a:lnTo>
                      <a:lnTo>
                        <a:pt x="390" y="403"/>
                      </a:lnTo>
                      <a:lnTo>
                        <a:pt x="375" y="389"/>
                      </a:lnTo>
                      <a:lnTo>
                        <a:pt x="375" y="389"/>
                      </a:lnTo>
                      <a:lnTo>
                        <a:pt x="364" y="380"/>
                      </a:lnTo>
                      <a:lnTo>
                        <a:pt x="352" y="372"/>
                      </a:lnTo>
                      <a:lnTo>
                        <a:pt x="339" y="363"/>
                      </a:lnTo>
                      <a:lnTo>
                        <a:pt x="326" y="356"/>
                      </a:lnTo>
                      <a:lnTo>
                        <a:pt x="313" y="349"/>
                      </a:lnTo>
                      <a:lnTo>
                        <a:pt x="299" y="342"/>
                      </a:lnTo>
                      <a:lnTo>
                        <a:pt x="270" y="330"/>
                      </a:lnTo>
                      <a:lnTo>
                        <a:pt x="239" y="320"/>
                      </a:lnTo>
                      <a:lnTo>
                        <a:pt x="206" y="312"/>
                      </a:lnTo>
                      <a:lnTo>
                        <a:pt x="171" y="304"/>
                      </a:lnTo>
                      <a:lnTo>
                        <a:pt x="134" y="299"/>
                      </a:lnTo>
                      <a:lnTo>
                        <a:pt x="134" y="299"/>
                      </a:lnTo>
                      <a:lnTo>
                        <a:pt x="112" y="297"/>
                      </a:lnTo>
                      <a:lnTo>
                        <a:pt x="112" y="297"/>
                      </a:lnTo>
                      <a:lnTo>
                        <a:pt x="93" y="296"/>
                      </a:lnTo>
                      <a:lnTo>
                        <a:pt x="75" y="294"/>
                      </a:lnTo>
                      <a:lnTo>
                        <a:pt x="66" y="292"/>
                      </a:lnTo>
                      <a:lnTo>
                        <a:pt x="57" y="290"/>
                      </a:lnTo>
                      <a:lnTo>
                        <a:pt x="50" y="287"/>
                      </a:lnTo>
                      <a:lnTo>
                        <a:pt x="43" y="283"/>
                      </a:lnTo>
                      <a:lnTo>
                        <a:pt x="43" y="283"/>
                      </a:lnTo>
                      <a:lnTo>
                        <a:pt x="38" y="278"/>
                      </a:lnTo>
                      <a:lnTo>
                        <a:pt x="35" y="271"/>
                      </a:lnTo>
                      <a:lnTo>
                        <a:pt x="33" y="268"/>
                      </a:lnTo>
                      <a:lnTo>
                        <a:pt x="29" y="266"/>
                      </a:lnTo>
                      <a:lnTo>
                        <a:pt x="29" y="266"/>
                      </a:lnTo>
                      <a:lnTo>
                        <a:pt x="27" y="263"/>
                      </a:lnTo>
                      <a:lnTo>
                        <a:pt x="25" y="261"/>
                      </a:lnTo>
                      <a:lnTo>
                        <a:pt x="22" y="255"/>
                      </a:lnTo>
                      <a:lnTo>
                        <a:pt x="22" y="255"/>
                      </a:lnTo>
                      <a:lnTo>
                        <a:pt x="14" y="223"/>
                      </a:lnTo>
                      <a:lnTo>
                        <a:pt x="8" y="191"/>
                      </a:lnTo>
                      <a:lnTo>
                        <a:pt x="4" y="160"/>
                      </a:lnTo>
                      <a:lnTo>
                        <a:pt x="2" y="129"/>
                      </a:lnTo>
                      <a:lnTo>
                        <a:pt x="0" y="99"/>
                      </a:lnTo>
                      <a:lnTo>
                        <a:pt x="3" y="70"/>
                      </a:lnTo>
                      <a:lnTo>
                        <a:pt x="6" y="41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13" y="10"/>
                      </a:lnTo>
                      <a:lnTo>
                        <a:pt x="14" y="7"/>
                      </a:lnTo>
                      <a:lnTo>
                        <a:pt x="16" y="5"/>
                      </a:lnTo>
                      <a:lnTo>
                        <a:pt x="19" y="3"/>
                      </a:lnTo>
                      <a:lnTo>
                        <a:pt x="23" y="1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4" y="1"/>
                      </a:lnTo>
                      <a:lnTo>
                        <a:pt x="39" y="2"/>
                      </a:lnTo>
                      <a:lnTo>
                        <a:pt x="43" y="5"/>
                      </a:lnTo>
                      <a:lnTo>
                        <a:pt x="47" y="8"/>
                      </a:lnTo>
                      <a:lnTo>
                        <a:pt x="50" y="11"/>
                      </a:lnTo>
                      <a:lnTo>
                        <a:pt x="55" y="11"/>
                      </a:lnTo>
                      <a:lnTo>
                        <a:pt x="55" y="11"/>
                      </a:lnTo>
                      <a:lnTo>
                        <a:pt x="105" y="13"/>
                      </a:lnTo>
                      <a:lnTo>
                        <a:pt x="151" y="17"/>
                      </a:lnTo>
                      <a:lnTo>
                        <a:pt x="198" y="23"/>
                      </a:lnTo>
                      <a:lnTo>
                        <a:pt x="241" y="31"/>
                      </a:lnTo>
                      <a:lnTo>
                        <a:pt x="284" y="40"/>
                      </a:lnTo>
                      <a:lnTo>
                        <a:pt x="325" y="50"/>
                      </a:lnTo>
                      <a:lnTo>
                        <a:pt x="364" y="63"/>
                      </a:lnTo>
                      <a:lnTo>
                        <a:pt x="401" y="77"/>
                      </a:lnTo>
                      <a:lnTo>
                        <a:pt x="437" y="94"/>
                      </a:lnTo>
                      <a:lnTo>
                        <a:pt x="471" y="111"/>
                      </a:lnTo>
                      <a:lnTo>
                        <a:pt x="504" y="131"/>
                      </a:lnTo>
                      <a:lnTo>
                        <a:pt x="536" y="153"/>
                      </a:lnTo>
                      <a:lnTo>
                        <a:pt x="564" y="175"/>
                      </a:lnTo>
                      <a:lnTo>
                        <a:pt x="593" y="201"/>
                      </a:lnTo>
                      <a:lnTo>
                        <a:pt x="620" y="228"/>
                      </a:lnTo>
                      <a:lnTo>
                        <a:pt x="645" y="256"/>
                      </a:lnTo>
                      <a:lnTo>
                        <a:pt x="645" y="256"/>
                      </a:lnTo>
                      <a:lnTo>
                        <a:pt x="667" y="284"/>
                      </a:lnTo>
                      <a:lnTo>
                        <a:pt x="686" y="312"/>
                      </a:lnTo>
                      <a:lnTo>
                        <a:pt x="706" y="340"/>
                      </a:lnTo>
                      <a:lnTo>
                        <a:pt x="724" y="368"/>
                      </a:lnTo>
                      <a:lnTo>
                        <a:pt x="739" y="398"/>
                      </a:lnTo>
                      <a:lnTo>
                        <a:pt x="755" y="429"/>
                      </a:lnTo>
                      <a:lnTo>
                        <a:pt x="768" y="460"/>
                      </a:lnTo>
                      <a:lnTo>
                        <a:pt x="780" y="493"/>
                      </a:lnTo>
                      <a:lnTo>
                        <a:pt x="792" y="526"/>
                      </a:lnTo>
                      <a:lnTo>
                        <a:pt x="801" y="562"/>
                      </a:lnTo>
                      <a:lnTo>
                        <a:pt x="810" y="597"/>
                      </a:lnTo>
                      <a:lnTo>
                        <a:pt x="818" y="634"/>
                      </a:lnTo>
                      <a:lnTo>
                        <a:pt x="825" y="672"/>
                      </a:lnTo>
                      <a:lnTo>
                        <a:pt x="830" y="711"/>
                      </a:lnTo>
                      <a:lnTo>
                        <a:pt x="834" y="752"/>
                      </a:lnTo>
                      <a:lnTo>
                        <a:pt x="837" y="794"/>
                      </a:lnTo>
                      <a:lnTo>
                        <a:pt x="837" y="799"/>
                      </a:lnTo>
                      <a:lnTo>
                        <a:pt x="840" y="802"/>
                      </a:lnTo>
                      <a:lnTo>
                        <a:pt x="840" y="802"/>
                      </a:lnTo>
                      <a:lnTo>
                        <a:pt x="844" y="808"/>
                      </a:lnTo>
                      <a:lnTo>
                        <a:pt x="847" y="815"/>
                      </a:lnTo>
                      <a:lnTo>
                        <a:pt x="847" y="822"/>
                      </a:lnTo>
                      <a:lnTo>
                        <a:pt x="846" y="829"/>
                      </a:lnTo>
                      <a:lnTo>
                        <a:pt x="846" y="829"/>
                      </a:lnTo>
                      <a:lnTo>
                        <a:pt x="843" y="833"/>
                      </a:lnTo>
                      <a:lnTo>
                        <a:pt x="840" y="836"/>
                      </a:lnTo>
                      <a:lnTo>
                        <a:pt x="836" y="837"/>
                      </a:lnTo>
                      <a:lnTo>
                        <a:pt x="831" y="838"/>
                      </a:lnTo>
                      <a:lnTo>
                        <a:pt x="831" y="838"/>
                      </a:lnTo>
                      <a:lnTo>
                        <a:pt x="829" y="838"/>
                      </a:lnTo>
                      <a:lnTo>
                        <a:pt x="829" y="838"/>
                      </a:lnTo>
                      <a:close/>
                      <a:moveTo>
                        <a:pt x="45" y="65"/>
                      </a:moveTo>
                      <a:lnTo>
                        <a:pt x="45" y="65"/>
                      </a:lnTo>
                      <a:lnTo>
                        <a:pt x="44" y="89"/>
                      </a:lnTo>
                      <a:lnTo>
                        <a:pt x="43" y="112"/>
                      </a:lnTo>
                      <a:lnTo>
                        <a:pt x="44" y="135"/>
                      </a:lnTo>
                      <a:lnTo>
                        <a:pt x="46" y="157"/>
                      </a:lnTo>
                      <a:lnTo>
                        <a:pt x="49" y="177"/>
                      </a:lnTo>
                      <a:lnTo>
                        <a:pt x="52" y="197"/>
                      </a:lnTo>
                      <a:lnTo>
                        <a:pt x="59" y="232"/>
                      </a:lnTo>
                      <a:lnTo>
                        <a:pt x="61" y="237"/>
                      </a:lnTo>
                      <a:lnTo>
                        <a:pt x="67" y="239"/>
                      </a:lnTo>
                      <a:lnTo>
                        <a:pt x="67" y="239"/>
                      </a:lnTo>
                      <a:lnTo>
                        <a:pt x="72" y="243"/>
                      </a:lnTo>
                      <a:lnTo>
                        <a:pt x="76" y="249"/>
                      </a:lnTo>
                      <a:lnTo>
                        <a:pt x="78" y="253"/>
                      </a:lnTo>
                      <a:lnTo>
                        <a:pt x="82" y="254"/>
                      </a:lnTo>
                      <a:lnTo>
                        <a:pt x="82" y="254"/>
                      </a:lnTo>
                      <a:lnTo>
                        <a:pt x="92" y="257"/>
                      </a:lnTo>
                      <a:lnTo>
                        <a:pt x="103" y="259"/>
                      </a:lnTo>
                      <a:lnTo>
                        <a:pt x="125" y="263"/>
                      </a:lnTo>
                      <a:lnTo>
                        <a:pt x="149" y="265"/>
                      </a:lnTo>
                      <a:lnTo>
                        <a:pt x="174" y="267"/>
                      </a:lnTo>
                      <a:lnTo>
                        <a:pt x="174" y="267"/>
                      </a:lnTo>
                      <a:lnTo>
                        <a:pt x="207" y="270"/>
                      </a:lnTo>
                      <a:lnTo>
                        <a:pt x="220" y="272"/>
                      </a:lnTo>
                      <a:lnTo>
                        <a:pt x="232" y="274"/>
                      </a:lnTo>
                      <a:lnTo>
                        <a:pt x="232" y="274"/>
                      </a:lnTo>
                      <a:lnTo>
                        <a:pt x="254" y="281"/>
                      </a:lnTo>
                      <a:lnTo>
                        <a:pt x="275" y="287"/>
                      </a:lnTo>
                      <a:lnTo>
                        <a:pt x="298" y="295"/>
                      </a:lnTo>
                      <a:lnTo>
                        <a:pt x="321" y="304"/>
                      </a:lnTo>
                      <a:lnTo>
                        <a:pt x="343" y="316"/>
                      </a:lnTo>
                      <a:lnTo>
                        <a:pt x="366" y="328"/>
                      </a:lnTo>
                      <a:lnTo>
                        <a:pt x="376" y="335"/>
                      </a:lnTo>
                      <a:lnTo>
                        <a:pt x="387" y="344"/>
                      </a:lnTo>
                      <a:lnTo>
                        <a:pt x="397" y="352"/>
                      </a:lnTo>
                      <a:lnTo>
                        <a:pt x="406" y="360"/>
                      </a:lnTo>
                      <a:lnTo>
                        <a:pt x="406" y="360"/>
                      </a:lnTo>
                      <a:lnTo>
                        <a:pt x="432" y="386"/>
                      </a:lnTo>
                      <a:lnTo>
                        <a:pt x="456" y="413"/>
                      </a:lnTo>
                      <a:lnTo>
                        <a:pt x="478" y="439"/>
                      </a:lnTo>
                      <a:lnTo>
                        <a:pt x="498" y="465"/>
                      </a:lnTo>
                      <a:lnTo>
                        <a:pt x="517" y="491"/>
                      </a:lnTo>
                      <a:lnTo>
                        <a:pt x="535" y="518"/>
                      </a:lnTo>
                      <a:lnTo>
                        <a:pt x="550" y="545"/>
                      </a:lnTo>
                      <a:lnTo>
                        <a:pt x="565" y="574"/>
                      </a:lnTo>
                      <a:lnTo>
                        <a:pt x="565" y="574"/>
                      </a:lnTo>
                      <a:lnTo>
                        <a:pt x="571" y="585"/>
                      </a:lnTo>
                      <a:lnTo>
                        <a:pt x="575" y="598"/>
                      </a:lnTo>
                      <a:lnTo>
                        <a:pt x="578" y="611"/>
                      </a:lnTo>
                      <a:lnTo>
                        <a:pt x="581" y="625"/>
                      </a:lnTo>
                      <a:lnTo>
                        <a:pt x="585" y="653"/>
                      </a:lnTo>
                      <a:lnTo>
                        <a:pt x="588" y="680"/>
                      </a:lnTo>
                      <a:lnTo>
                        <a:pt x="588" y="680"/>
                      </a:lnTo>
                      <a:lnTo>
                        <a:pt x="591" y="707"/>
                      </a:lnTo>
                      <a:lnTo>
                        <a:pt x="594" y="734"/>
                      </a:lnTo>
                      <a:lnTo>
                        <a:pt x="598" y="747"/>
                      </a:lnTo>
                      <a:lnTo>
                        <a:pt x="601" y="759"/>
                      </a:lnTo>
                      <a:lnTo>
                        <a:pt x="604" y="771"/>
                      </a:lnTo>
                      <a:lnTo>
                        <a:pt x="609" y="783"/>
                      </a:lnTo>
                      <a:lnTo>
                        <a:pt x="612" y="791"/>
                      </a:lnTo>
                      <a:lnTo>
                        <a:pt x="625" y="791"/>
                      </a:lnTo>
                      <a:lnTo>
                        <a:pt x="625" y="791"/>
                      </a:lnTo>
                      <a:lnTo>
                        <a:pt x="704" y="791"/>
                      </a:lnTo>
                      <a:lnTo>
                        <a:pt x="742" y="792"/>
                      </a:lnTo>
                      <a:lnTo>
                        <a:pt x="781" y="793"/>
                      </a:lnTo>
                      <a:lnTo>
                        <a:pt x="795" y="794"/>
                      </a:lnTo>
                      <a:lnTo>
                        <a:pt x="794" y="780"/>
                      </a:lnTo>
                      <a:lnTo>
                        <a:pt x="794" y="780"/>
                      </a:lnTo>
                      <a:lnTo>
                        <a:pt x="791" y="740"/>
                      </a:lnTo>
                      <a:lnTo>
                        <a:pt x="787" y="701"/>
                      </a:lnTo>
                      <a:lnTo>
                        <a:pt x="781" y="664"/>
                      </a:lnTo>
                      <a:lnTo>
                        <a:pt x="775" y="628"/>
                      </a:lnTo>
                      <a:lnTo>
                        <a:pt x="768" y="594"/>
                      </a:lnTo>
                      <a:lnTo>
                        <a:pt x="760" y="560"/>
                      </a:lnTo>
                      <a:lnTo>
                        <a:pt x="750" y="528"/>
                      </a:lnTo>
                      <a:lnTo>
                        <a:pt x="739" y="497"/>
                      </a:lnTo>
                      <a:lnTo>
                        <a:pt x="728" y="467"/>
                      </a:lnTo>
                      <a:lnTo>
                        <a:pt x="715" y="439"/>
                      </a:lnTo>
                      <a:lnTo>
                        <a:pt x="702" y="411"/>
                      </a:lnTo>
                      <a:lnTo>
                        <a:pt x="686" y="384"/>
                      </a:lnTo>
                      <a:lnTo>
                        <a:pt x="671" y="358"/>
                      </a:lnTo>
                      <a:lnTo>
                        <a:pt x="654" y="333"/>
                      </a:lnTo>
                      <a:lnTo>
                        <a:pt x="636" y="310"/>
                      </a:lnTo>
                      <a:lnTo>
                        <a:pt x="616" y="287"/>
                      </a:lnTo>
                      <a:lnTo>
                        <a:pt x="616" y="287"/>
                      </a:lnTo>
                      <a:lnTo>
                        <a:pt x="590" y="259"/>
                      </a:lnTo>
                      <a:lnTo>
                        <a:pt x="562" y="233"/>
                      </a:lnTo>
                      <a:lnTo>
                        <a:pt x="535" y="209"/>
                      </a:lnTo>
                      <a:lnTo>
                        <a:pt x="506" y="187"/>
                      </a:lnTo>
                      <a:lnTo>
                        <a:pt x="476" y="166"/>
                      </a:lnTo>
                      <a:lnTo>
                        <a:pt x="445" y="147"/>
                      </a:lnTo>
                      <a:lnTo>
                        <a:pt x="412" y="131"/>
                      </a:lnTo>
                      <a:lnTo>
                        <a:pt x="379" y="115"/>
                      </a:lnTo>
                      <a:lnTo>
                        <a:pt x="343" y="102"/>
                      </a:lnTo>
                      <a:lnTo>
                        <a:pt x="307" y="90"/>
                      </a:lnTo>
                      <a:lnTo>
                        <a:pt x="270" y="80"/>
                      </a:lnTo>
                      <a:lnTo>
                        <a:pt x="231" y="71"/>
                      </a:lnTo>
                      <a:lnTo>
                        <a:pt x="190" y="65"/>
                      </a:lnTo>
                      <a:lnTo>
                        <a:pt x="147" y="60"/>
                      </a:lnTo>
                      <a:lnTo>
                        <a:pt x="104" y="55"/>
                      </a:lnTo>
                      <a:lnTo>
                        <a:pt x="58" y="53"/>
                      </a:lnTo>
                      <a:lnTo>
                        <a:pt x="47" y="53"/>
                      </a:lnTo>
                      <a:lnTo>
                        <a:pt x="45" y="6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904"/>
                <p:cNvSpPr>
                  <a:spLocks noEditPoints="1"/>
                </p:cNvSpPr>
                <p:nvPr/>
              </p:nvSpPr>
              <p:spPr bwMode="auto">
                <a:xfrm>
                  <a:off x="4214813" y="1193800"/>
                  <a:ext cx="649288" cy="658813"/>
                </a:xfrm>
                <a:custGeom>
                  <a:avLst/>
                  <a:gdLst/>
                  <a:ahLst/>
                  <a:cxnLst>
                    <a:cxn ang="0">
                      <a:pos x="980" y="1233"/>
                    </a:cxn>
                    <a:cxn ang="0">
                      <a:pos x="957" y="1244"/>
                    </a:cxn>
                    <a:cxn ang="0">
                      <a:pos x="943" y="1233"/>
                    </a:cxn>
                    <a:cxn ang="0">
                      <a:pos x="933" y="1152"/>
                    </a:cxn>
                    <a:cxn ang="0">
                      <a:pos x="929" y="1000"/>
                    </a:cxn>
                    <a:cxn ang="0">
                      <a:pos x="911" y="872"/>
                    </a:cxn>
                    <a:cxn ang="0">
                      <a:pos x="879" y="776"/>
                    </a:cxn>
                    <a:cxn ang="0">
                      <a:pos x="828" y="668"/>
                    </a:cxn>
                    <a:cxn ang="0">
                      <a:pos x="764" y="576"/>
                    </a:cxn>
                    <a:cxn ang="0">
                      <a:pos x="699" y="508"/>
                    </a:cxn>
                    <a:cxn ang="0">
                      <a:pos x="604" y="435"/>
                    </a:cxn>
                    <a:cxn ang="0">
                      <a:pos x="504" y="380"/>
                    </a:cxn>
                    <a:cxn ang="0">
                      <a:pos x="287" y="307"/>
                    </a:cxn>
                    <a:cxn ang="0">
                      <a:pos x="25" y="257"/>
                    </a:cxn>
                    <a:cxn ang="0">
                      <a:pos x="14" y="251"/>
                    </a:cxn>
                    <a:cxn ang="0">
                      <a:pos x="13" y="231"/>
                    </a:cxn>
                    <a:cxn ang="0">
                      <a:pos x="5" y="215"/>
                    </a:cxn>
                    <a:cxn ang="0">
                      <a:pos x="1" y="69"/>
                    </a:cxn>
                    <a:cxn ang="0">
                      <a:pos x="3" y="8"/>
                    </a:cxn>
                    <a:cxn ang="0">
                      <a:pos x="16" y="0"/>
                    </a:cxn>
                    <a:cxn ang="0">
                      <a:pos x="33" y="2"/>
                    </a:cxn>
                    <a:cxn ang="0">
                      <a:pos x="79" y="13"/>
                    </a:cxn>
                    <a:cxn ang="0">
                      <a:pos x="281" y="38"/>
                    </a:cxn>
                    <a:cxn ang="0">
                      <a:pos x="459" y="74"/>
                    </a:cxn>
                    <a:cxn ang="0">
                      <a:pos x="545" y="107"/>
                    </a:cxn>
                    <a:cxn ang="0">
                      <a:pos x="768" y="239"/>
                    </a:cxn>
                    <a:cxn ang="0">
                      <a:pos x="867" y="321"/>
                    </a:cxn>
                    <a:cxn ang="0">
                      <a:pos x="942" y="400"/>
                    </a:cxn>
                    <a:cxn ang="0">
                      <a:pos x="1027" y="510"/>
                    </a:cxn>
                    <a:cxn ang="0">
                      <a:pos x="1093" y="622"/>
                    </a:cxn>
                    <a:cxn ang="0">
                      <a:pos x="1131" y="712"/>
                    </a:cxn>
                    <a:cxn ang="0">
                      <a:pos x="1178" y="904"/>
                    </a:cxn>
                    <a:cxn ang="0">
                      <a:pos x="1215" y="1189"/>
                    </a:cxn>
                    <a:cxn ang="0">
                      <a:pos x="1227" y="1208"/>
                    </a:cxn>
                    <a:cxn ang="0">
                      <a:pos x="1219" y="1230"/>
                    </a:cxn>
                    <a:cxn ang="0">
                      <a:pos x="1208" y="1232"/>
                    </a:cxn>
                    <a:cxn ang="0">
                      <a:pos x="1106" y="1233"/>
                    </a:cxn>
                    <a:cxn ang="0">
                      <a:pos x="997" y="1244"/>
                    </a:cxn>
                    <a:cxn ang="0">
                      <a:pos x="45" y="117"/>
                    </a:cxn>
                    <a:cxn ang="0">
                      <a:pos x="66" y="221"/>
                    </a:cxn>
                    <a:cxn ang="0">
                      <a:pos x="362" y="283"/>
                    </a:cxn>
                    <a:cxn ang="0">
                      <a:pos x="548" y="352"/>
                    </a:cxn>
                    <a:cxn ang="0">
                      <a:pos x="654" y="414"/>
                    </a:cxn>
                    <a:cxn ang="0">
                      <a:pos x="750" y="498"/>
                    </a:cxn>
                    <a:cxn ang="0">
                      <a:pos x="839" y="609"/>
                    </a:cxn>
                    <a:cxn ang="0">
                      <a:pos x="931" y="792"/>
                    </a:cxn>
                    <a:cxn ang="0">
                      <a:pos x="958" y="912"/>
                    </a:cxn>
                    <a:cxn ang="0">
                      <a:pos x="968" y="1048"/>
                    </a:cxn>
                    <a:cxn ang="0">
                      <a:pos x="995" y="1203"/>
                    </a:cxn>
                    <a:cxn ang="0">
                      <a:pos x="1048" y="1197"/>
                    </a:cxn>
                    <a:cxn ang="0">
                      <a:pos x="1172" y="1175"/>
                    </a:cxn>
                    <a:cxn ang="0">
                      <a:pos x="1146" y="947"/>
                    </a:cxn>
                    <a:cxn ang="0">
                      <a:pos x="1106" y="764"/>
                    </a:cxn>
                    <a:cxn ang="0">
                      <a:pos x="1065" y="665"/>
                    </a:cxn>
                    <a:cxn ang="0">
                      <a:pos x="993" y="536"/>
                    </a:cxn>
                    <a:cxn ang="0">
                      <a:pos x="905" y="420"/>
                    </a:cxn>
                    <a:cxn ang="0">
                      <a:pos x="825" y="340"/>
                    </a:cxn>
                    <a:cxn ang="0">
                      <a:pos x="671" y="222"/>
                    </a:cxn>
                    <a:cxn ang="0">
                      <a:pos x="536" y="148"/>
                    </a:cxn>
                    <a:cxn ang="0">
                      <a:pos x="419" y="106"/>
                    </a:cxn>
                    <a:cxn ang="0">
                      <a:pos x="181" y="68"/>
                    </a:cxn>
                    <a:cxn ang="0">
                      <a:pos x="43" y="65"/>
                    </a:cxn>
                  </a:cxnLst>
                  <a:rect l="0" t="0" r="r" b="b"/>
                  <a:pathLst>
                    <a:path w="1227" h="1244">
                      <a:moveTo>
                        <a:pt x="997" y="1244"/>
                      </a:moveTo>
                      <a:lnTo>
                        <a:pt x="997" y="1244"/>
                      </a:lnTo>
                      <a:lnTo>
                        <a:pt x="992" y="1243"/>
                      </a:lnTo>
                      <a:lnTo>
                        <a:pt x="987" y="1241"/>
                      </a:lnTo>
                      <a:lnTo>
                        <a:pt x="980" y="1233"/>
                      </a:lnTo>
                      <a:lnTo>
                        <a:pt x="971" y="1239"/>
                      </a:lnTo>
                      <a:lnTo>
                        <a:pt x="971" y="1239"/>
                      </a:lnTo>
                      <a:lnTo>
                        <a:pt x="965" y="1243"/>
                      </a:lnTo>
                      <a:lnTo>
                        <a:pt x="957" y="1244"/>
                      </a:lnTo>
                      <a:lnTo>
                        <a:pt x="957" y="1244"/>
                      </a:lnTo>
                      <a:lnTo>
                        <a:pt x="953" y="1243"/>
                      </a:lnTo>
                      <a:lnTo>
                        <a:pt x="948" y="1241"/>
                      </a:lnTo>
                      <a:lnTo>
                        <a:pt x="946" y="1239"/>
                      </a:lnTo>
                      <a:lnTo>
                        <a:pt x="945" y="1236"/>
                      </a:lnTo>
                      <a:lnTo>
                        <a:pt x="943" y="1233"/>
                      </a:lnTo>
                      <a:lnTo>
                        <a:pt x="942" y="1229"/>
                      </a:lnTo>
                      <a:lnTo>
                        <a:pt x="942" y="1229"/>
                      </a:lnTo>
                      <a:lnTo>
                        <a:pt x="939" y="1211"/>
                      </a:lnTo>
                      <a:lnTo>
                        <a:pt x="936" y="1191"/>
                      </a:lnTo>
                      <a:lnTo>
                        <a:pt x="933" y="1152"/>
                      </a:lnTo>
                      <a:lnTo>
                        <a:pt x="932" y="1113"/>
                      </a:lnTo>
                      <a:lnTo>
                        <a:pt x="931" y="1075"/>
                      </a:lnTo>
                      <a:lnTo>
                        <a:pt x="931" y="1075"/>
                      </a:lnTo>
                      <a:lnTo>
                        <a:pt x="930" y="1025"/>
                      </a:lnTo>
                      <a:lnTo>
                        <a:pt x="929" y="1000"/>
                      </a:lnTo>
                      <a:lnTo>
                        <a:pt x="927" y="974"/>
                      </a:lnTo>
                      <a:lnTo>
                        <a:pt x="925" y="948"/>
                      </a:lnTo>
                      <a:lnTo>
                        <a:pt x="921" y="923"/>
                      </a:lnTo>
                      <a:lnTo>
                        <a:pt x="917" y="898"/>
                      </a:lnTo>
                      <a:lnTo>
                        <a:pt x="911" y="872"/>
                      </a:lnTo>
                      <a:lnTo>
                        <a:pt x="911" y="872"/>
                      </a:lnTo>
                      <a:lnTo>
                        <a:pt x="903" y="847"/>
                      </a:lnTo>
                      <a:lnTo>
                        <a:pt x="896" y="822"/>
                      </a:lnTo>
                      <a:lnTo>
                        <a:pt x="888" y="798"/>
                      </a:lnTo>
                      <a:lnTo>
                        <a:pt x="879" y="776"/>
                      </a:lnTo>
                      <a:lnTo>
                        <a:pt x="870" y="753"/>
                      </a:lnTo>
                      <a:lnTo>
                        <a:pt x="860" y="730"/>
                      </a:lnTo>
                      <a:lnTo>
                        <a:pt x="850" y="710"/>
                      </a:lnTo>
                      <a:lnTo>
                        <a:pt x="839" y="688"/>
                      </a:lnTo>
                      <a:lnTo>
                        <a:pt x="828" y="668"/>
                      </a:lnTo>
                      <a:lnTo>
                        <a:pt x="817" y="649"/>
                      </a:lnTo>
                      <a:lnTo>
                        <a:pt x="804" y="629"/>
                      </a:lnTo>
                      <a:lnTo>
                        <a:pt x="791" y="610"/>
                      </a:lnTo>
                      <a:lnTo>
                        <a:pt x="777" y="593"/>
                      </a:lnTo>
                      <a:lnTo>
                        <a:pt x="764" y="576"/>
                      </a:lnTo>
                      <a:lnTo>
                        <a:pt x="749" y="559"/>
                      </a:lnTo>
                      <a:lnTo>
                        <a:pt x="735" y="543"/>
                      </a:lnTo>
                      <a:lnTo>
                        <a:pt x="735" y="543"/>
                      </a:lnTo>
                      <a:lnTo>
                        <a:pt x="717" y="526"/>
                      </a:lnTo>
                      <a:lnTo>
                        <a:pt x="699" y="508"/>
                      </a:lnTo>
                      <a:lnTo>
                        <a:pt x="680" y="493"/>
                      </a:lnTo>
                      <a:lnTo>
                        <a:pt x="662" y="477"/>
                      </a:lnTo>
                      <a:lnTo>
                        <a:pt x="643" y="462"/>
                      </a:lnTo>
                      <a:lnTo>
                        <a:pt x="623" y="448"/>
                      </a:lnTo>
                      <a:lnTo>
                        <a:pt x="604" y="435"/>
                      </a:lnTo>
                      <a:lnTo>
                        <a:pt x="584" y="422"/>
                      </a:lnTo>
                      <a:lnTo>
                        <a:pt x="565" y="411"/>
                      </a:lnTo>
                      <a:lnTo>
                        <a:pt x="544" y="400"/>
                      </a:lnTo>
                      <a:lnTo>
                        <a:pt x="523" y="389"/>
                      </a:lnTo>
                      <a:lnTo>
                        <a:pt x="504" y="380"/>
                      </a:lnTo>
                      <a:lnTo>
                        <a:pt x="461" y="361"/>
                      </a:lnTo>
                      <a:lnTo>
                        <a:pt x="419" y="346"/>
                      </a:lnTo>
                      <a:lnTo>
                        <a:pt x="375" y="332"/>
                      </a:lnTo>
                      <a:lnTo>
                        <a:pt x="331" y="318"/>
                      </a:lnTo>
                      <a:lnTo>
                        <a:pt x="287" y="307"/>
                      </a:lnTo>
                      <a:lnTo>
                        <a:pt x="241" y="296"/>
                      </a:lnTo>
                      <a:lnTo>
                        <a:pt x="195" y="287"/>
                      </a:lnTo>
                      <a:lnTo>
                        <a:pt x="149" y="279"/>
                      </a:lnTo>
                      <a:lnTo>
                        <a:pt x="55" y="262"/>
                      </a:lnTo>
                      <a:lnTo>
                        <a:pt x="25" y="257"/>
                      </a:lnTo>
                      <a:lnTo>
                        <a:pt x="25" y="257"/>
                      </a:lnTo>
                      <a:lnTo>
                        <a:pt x="18" y="254"/>
                      </a:lnTo>
                      <a:lnTo>
                        <a:pt x="16" y="253"/>
                      </a:lnTo>
                      <a:lnTo>
                        <a:pt x="14" y="251"/>
                      </a:lnTo>
                      <a:lnTo>
                        <a:pt x="14" y="251"/>
                      </a:lnTo>
                      <a:lnTo>
                        <a:pt x="12" y="248"/>
                      </a:lnTo>
                      <a:lnTo>
                        <a:pt x="11" y="245"/>
                      </a:lnTo>
                      <a:lnTo>
                        <a:pt x="11" y="241"/>
                      </a:lnTo>
                      <a:lnTo>
                        <a:pt x="12" y="236"/>
                      </a:lnTo>
                      <a:lnTo>
                        <a:pt x="13" y="231"/>
                      </a:lnTo>
                      <a:lnTo>
                        <a:pt x="9" y="227"/>
                      </a:lnTo>
                      <a:lnTo>
                        <a:pt x="9" y="227"/>
                      </a:lnTo>
                      <a:lnTo>
                        <a:pt x="6" y="221"/>
                      </a:lnTo>
                      <a:lnTo>
                        <a:pt x="5" y="215"/>
                      </a:lnTo>
                      <a:lnTo>
                        <a:pt x="5" y="215"/>
                      </a:lnTo>
                      <a:lnTo>
                        <a:pt x="4" y="165"/>
                      </a:lnTo>
                      <a:lnTo>
                        <a:pt x="3" y="117"/>
                      </a:lnTo>
                      <a:lnTo>
                        <a:pt x="3" y="116"/>
                      </a:lnTo>
                      <a:lnTo>
                        <a:pt x="3" y="116"/>
                      </a:lnTo>
                      <a:lnTo>
                        <a:pt x="1" y="69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2"/>
                      </a:lnTo>
                      <a:lnTo>
                        <a:pt x="36" y="4"/>
                      </a:lnTo>
                      <a:lnTo>
                        <a:pt x="38" y="7"/>
                      </a:lnTo>
                      <a:lnTo>
                        <a:pt x="41" y="7"/>
                      </a:lnTo>
                      <a:lnTo>
                        <a:pt x="41" y="7"/>
                      </a:lnTo>
                      <a:lnTo>
                        <a:pt x="79" y="13"/>
                      </a:lnTo>
                      <a:lnTo>
                        <a:pt x="116" y="19"/>
                      </a:lnTo>
                      <a:lnTo>
                        <a:pt x="191" y="27"/>
                      </a:lnTo>
                      <a:lnTo>
                        <a:pt x="191" y="27"/>
                      </a:lnTo>
                      <a:lnTo>
                        <a:pt x="236" y="32"/>
                      </a:lnTo>
                      <a:lnTo>
                        <a:pt x="281" y="38"/>
                      </a:lnTo>
                      <a:lnTo>
                        <a:pt x="326" y="44"/>
                      </a:lnTo>
                      <a:lnTo>
                        <a:pt x="371" y="53"/>
                      </a:lnTo>
                      <a:lnTo>
                        <a:pt x="416" y="62"/>
                      </a:lnTo>
                      <a:lnTo>
                        <a:pt x="437" y="68"/>
                      </a:lnTo>
                      <a:lnTo>
                        <a:pt x="459" y="74"/>
                      </a:lnTo>
                      <a:lnTo>
                        <a:pt x="481" y="82"/>
                      </a:lnTo>
                      <a:lnTo>
                        <a:pt x="503" y="90"/>
                      </a:lnTo>
                      <a:lnTo>
                        <a:pt x="524" y="98"/>
                      </a:lnTo>
                      <a:lnTo>
                        <a:pt x="545" y="107"/>
                      </a:lnTo>
                      <a:lnTo>
                        <a:pt x="545" y="107"/>
                      </a:lnTo>
                      <a:lnTo>
                        <a:pt x="600" y="135"/>
                      </a:lnTo>
                      <a:lnTo>
                        <a:pt x="651" y="163"/>
                      </a:lnTo>
                      <a:lnTo>
                        <a:pt x="701" y="193"/>
                      </a:lnTo>
                      <a:lnTo>
                        <a:pt x="746" y="223"/>
                      </a:lnTo>
                      <a:lnTo>
                        <a:pt x="768" y="239"/>
                      </a:lnTo>
                      <a:lnTo>
                        <a:pt x="790" y="255"/>
                      </a:lnTo>
                      <a:lnTo>
                        <a:pt x="809" y="271"/>
                      </a:lnTo>
                      <a:lnTo>
                        <a:pt x="830" y="287"/>
                      </a:lnTo>
                      <a:lnTo>
                        <a:pt x="849" y="304"/>
                      </a:lnTo>
                      <a:lnTo>
                        <a:pt x="867" y="321"/>
                      </a:lnTo>
                      <a:lnTo>
                        <a:pt x="885" y="338"/>
                      </a:lnTo>
                      <a:lnTo>
                        <a:pt x="902" y="355"/>
                      </a:lnTo>
                      <a:lnTo>
                        <a:pt x="902" y="355"/>
                      </a:lnTo>
                      <a:lnTo>
                        <a:pt x="922" y="377"/>
                      </a:lnTo>
                      <a:lnTo>
                        <a:pt x="942" y="400"/>
                      </a:lnTo>
                      <a:lnTo>
                        <a:pt x="960" y="421"/>
                      </a:lnTo>
                      <a:lnTo>
                        <a:pt x="979" y="443"/>
                      </a:lnTo>
                      <a:lnTo>
                        <a:pt x="995" y="466"/>
                      </a:lnTo>
                      <a:lnTo>
                        <a:pt x="1012" y="487"/>
                      </a:lnTo>
                      <a:lnTo>
                        <a:pt x="1027" y="510"/>
                      </a:lnTo>
                      <a:lnTo>
                        <a:pt x="1042" y="532"/>
                      </a:lnTo>
                      <a:lnTo>
                        <a:pt x="1056" y="555"/>
                      </a:lnTo>
                      <a:lnTo>
                        <a:pt x="1070" y="577"/>
                      </a:lnTo>
                      <a:lnTo>
                        <a:pt x="1082" y="599"/>
                      </a:lnTo>
                      <a:lnTo>
                        <a:pt x="1093" y="622"/>
                      </a:lnTo>
                      <a:lnTo>
                        <a:pt x="1104" y="645"/>
                      </a:lnTo>
                      <a:lnTo>
                        <a:pt x="1114" y="666"/>
                      </a:lnTo>
                      <a:lnTo>
                        <a:pt x="1122" y="689"/>
                      </a:lnTo>
                      <a:lnTo>
                        <a:pt x="1131" y="712"/>
                      </a:lnTo>
                      <a:lnTo>
                        <a:pt x="1131" y="712"/>
                      </a:lnTo>
                      <a:lnTo>
                        <a:pt x="1139" y="735"/>
                      </a:lnTo>
                      <a:lnTo>
                        <a:pt x="1146" y="759"/>
                      </a:lnTo>
                      <a:lnTo>
                        <a:pt x="1158" y="807"/>
                      </a:lnTo>
                      <a:lnTo>
                        <a:pt x="1169" y="855"/>
                      </a:lnTo>
                      <a:lnTo>
                        <a:pt x="1178" y="904"/>
                      </a:lnTo>
                      <a:lnTo>
                        <a:pt x="1186" y="952"/>
                      </a:lnTo>
                      <a:lnTo>
                        <a:pt x="1193" y="1002"/>
                      </a:lnTo>
                      <a:lnTo>
                        <a:pt x="1205" y="1099"/>
                      </a:lnTo>
                      <a:lnTo>
                        <a:pt x="1205" y="1099"/>
                      </a:lnTo>
                      <a:lnTo>
                        <a:pt x="1215" y="1189"/>
                      </a:lnTo>
                      <a:lnTo>
                        <a:pt x="1216" y="1193"/>
                      </a:lnTo>
                      <a:lnTo>
                        <a:pt x="1219" y="1196"/>
                      </a:lnTo>
                      <a:lnTo>
                        <a:pt x="1219" y="1196"/>
                      </a:lnTo>
                      <a:lnTo>
                        <a:pt x="1224" y="1201"/>
                      </a:lnTo>
                      <a:lnTo>
                        <a:pt x="1227" y="1208"/>
                      </a:lnTo>
                      <a:lnTo>
                        <a:pt x="1227" y="1216"/>
                      </a:lnTo>
                      <a:lnTo>
                        <a:pt x="1226" y="1223"/>
                      </a:lnTo>
                      <a:lnTo>
                        <a:pt x="1226" y="1223"/>
                      </a:lnTo>
                      <a:lnTo>
                        <a:pt x="1222" y="1227"/>
                      </a:lnTo>
                      <a:lnTo>
                        <a:pt x="1219" y="1230"/>
                      </a:lnTo>
                      <a:lnTo>
                        <a:pt x="1215" y="1232"/>
                      </a:lnTo>
                      <a:lnTo>
                        <a:pt x="1210" y="1233"/>
                      </a:lnTo>
                      <a:lnTo>
                        <a:pt x="1210" y="1233"/>
                      </a:lnTo>
                      <a:lnTo>
                        <a:pt x="1208" y="1232"/>
                      </a:lnTo>
                      <a:lnTo>
                        <a:pt x="1208" y="1232"/>
                      </a:lnTo>
                      <a:lnTo>
                        <a:pt x="1188" y="1231"/>
                      </a:lnTo>
                      <a:lnTo>
                        <a:pt x="1167" y="1231"/>
                      </a:lnTo>
                      <a:lnTo>
                        <a:pt x="1167" y="1231"/>
                      </a:lnTo>
                      <a:lnTo>
                        <a:pt x="1137" y="1232"/>
                      </a:lnTo>
                      <a:lnTo>
                        <a:pt x="1106" y="1233"/>
                      </a:lnTo>
                      <a:lnTo>
                        <a:pt x="1046" y="1239"/>
                      </a:lnTo>
                      <a:lnTo>
                        <a:pt x="1046" y="1239"/>
                      </a:lnTo>
                      <a:lnTo>
                        <a:pt x="1000" y="1244"/>
                      </a:lnTo>
                      <a:lnTo>
                        <a:pt x="1000" y="1244"/>
                      </a:lnTo>
                      <a:lnTo>
                        <a:pt x="997" y="1244"/>
                      </a:lnTo>
                      <a:lnTo>
                        <a:pt x="997" y="1244"/>
                      </a:lnTo>
                      <a:close/>
                      <a:moveTo>
                        <a:pt x="43" y="65"/>
                      </a:moveTo>
                      <a:lnTo>
                        <a:pt x="43" y="65"/>
                      </a:lnTo>
                      <a:lnTo>
                        <a:pt x="45" y="117"/>
                      </a:lnTo>
                      <a:lnTo>
                        <a:pt x="45" y="117"/>
                      </a:lnTo>
                      <a:lnTo>
                        <a:pt x="46" y="162"/>
                      </a:lnTo>
                      <a:lnTo>
                        <a:pt x="47" y="208"/>
                      </a:lnTo>
                      <a:lnTo>
                        <a:pt x="47" y="218"/>
                      </a:lnTo>
                      <a:lnTo>
                        <a:pt x="66" y="221"/>
                      </a:lnTo>
                      <a:lnTo>
                        <a:pt x="66" y="221"/>
                      </a:lnTo>
                      <a:lnTo>
                        <a:pt x="166" y="240"/>
                      </a:lnTo>
                      <a:lnTo>
                        <a:pt x="215" y="249"/>
                      </a:lnTo>
                      <a:lnTo>
                        <a:pt x="265" y="259"/>
                      </a:lnTo>
                      <a:lnTo>
                        <a:pt x="314" y="271"/>
                      </a:lnTo>
                      <a:lnTo>
                        <a:pt x="362" y="283"/>
                      </a:lnTo>
                      <a:lnTo>
                        <a:pt x="411" y="297"/>
                      </a:lnTo>
                      <a:lnTo>
                        <a:pt x="457" y="313"/>
                      </a:lnTo>
                      <a:lnTo>
                        <a:pt x="504" y="332"/>
                      </a:lnTo>
                      <a:lnTo>
                        <a:pt x="526" y="341"/>
                      </a:lnTo>
                      <a:lnTo>
                        <a:pt x="548" y="352"/>
                      </a:lnTo>
                      <a:lnTo>
                        <a:pt x="571" y="363"/>
                      </a:lnTo>
                      <a:lnTo>
                        <a:pt x="592" y="375"/>
                      </a:lnTo>
                      <a:lnTo>
                        <a:pt x="613" y="387"/>
                      </a:lnTo>
                      <a:lnTo>
                        <a:pt x="634" y="401"/>
                      </a:lnTo>
                      <a:lnTo>
                        <a:pt x="654" y="414"/>
                      </a:lnTo>
                      <a:lnTo>
                        <a:pt x="675" y="430"/>
                      </a:lnTo>
                      <a:lnTo>
                        <a:pt x="695" y="445"/>
                      </a:lnTo>
                      <a:lnTo>
                        <a:pt x="713" y="462"/>
                      </a:lnTo>
                      <a:lnTo>
                        <a:pt x="732" y="479"/>
                      </a:lnTo>
                      <a:lnTo>
                        <a:pt x="750" y="498"/>
                      </a:lnTo>
                      <a:lnTo>
                        <a:pt x="768" y="516"/>
                      </a:lnTo>
                      <a:lnTo>
                        <a:pt x="786" y="537"/>
                      </a:lnTo>
                      <a:lnTo>
                        <a:pt x="786" y="537"/>
                      </a:lnTo>
                      <a:lnTo>
                        <a:pt x="813" y="573"/>
                      </a:lnTo>
                      <a:lnTo>
                        <a:pt x="839" y="609"/>
                      </a:lnTo>
                      <a:lnTo>
                        <a:pt x="862" y="646"/>
                      </a:lnTo>
                      <a:lnTo>
                        <a:pt x="884" y="683"/>
                      </a:lnTo>
                      <a:lnTo>
                        <a:pt x="902" y="719"/>
                      </a:lnTo>
                      <a:lnTo>
                        <a:pt x="918" y="756"/>
                      </a:lnTo>
                      <a:lnTo>
                        <a:pt x="931" y="792"/>
                      </a:lnTo>
                      <a:lnTo>
                        <a:pt x="943" y="829"/>
                      </a:lnTo>
                      <a:lnTo>
                        <a:pt x="943" y="829"/>
                      </a:lnTo>
                      <a:lnTo>
                        <a:pt x="949" y="856"/>
                      </a:lnTo>
                      <a:lnTo>
                        <a:pt x="954" y="884"/>
                      </a:lnTo>
                      <a:lnTo>
                        <a:pt x="958" y="912"/>
                      </a:lnTo>
                      <a:lnTo>
                        <a:pt x="961" y="939"/>
                      </a:lnTo>
                      <a:lnTo>
                        <a:pt x="964" y="967"/>
                      </a:lnTo>
                      <a:lnTo>
                        <a:pt x="965" y="994"/>
                      </a:lnTo>
                      <a:lnTo>
                        <a:pt x="968" y="1048"/>
                      </a:lnTo>
                      <a:lnTo>
                        <a:pt x="968" y="1048"/>
                      </a:lnTo>
                      <a:lnTo>
                        <a:pt x="971" y="1120"/>
                      </a:lnTo>
                      <a:lnTo>
                        <a:pt x="975" y="1157"/>
                      </a:lnTo>
                      <a:lnTo>
                        <a:pt x="979" y="1193"/>
                      </a:lnTo>
                      <a:lnTo>
                        <a:pt x="981" y="1208"/>
                      </a:lnTo>
                      <a:lnTo>
                        <a:pt x="995" y="1203"/>
                      </a:lnTo>
                      <a:lnTo>
                        <a:pt x="995" y="1203"/>
                      </a:lnTo>
                      <a:lnTo>
                        <a:pt x="1002" y="1201"/>
                      </a:lnTo>
                      <a:lnTo>
                        <a:pt x="1002" y="1201"/>
                      </a:lnTo>
                      <a:lnTo>
                        <a:pt x="1048" y="1197"/>
                      </a:lnTo>
                      <a:lnTo>
                        <a:pt x="1048" y="1197"/>
                      </a:lnTo>
                      <a:lnTo>
                        <a:pt x="1104" y="1192"/>
                      </a:lnTo>
                      <a:lnTo>
                        <a:pt x="1132" y="1190"/>
                      </a:lnTo>
                      <a:lnTo>
                        <a:pt x="1159" y="1189"/>
                      </a:lnTo>
                      <a:lnTo>
                        <a:pt x="1174" y="1189"/>
                      </a:lnTo>
                      <a:lnTo>
                        <a:pt x="1172" y="1175"/>
                      </a:lnTo>
                      <a:lnTo>
                        <a:pt x="1172" y="1175"/>
                      </a:lnTo>
                      <a:lnTo>
                        <a:pt x="1162" y="1087"/>
                      </a:lnTo>
                      <a:lnTo>
                        <a:pt x="1162" y="1087"/>
                      </a:lnTo>
                      <a:lnTo>
                        <a:pt x="1151" y="994"/>
                      </a:lnTo>
                      <a:lnTo>
                        <a:pt x="1146" y="947"/>
                      </a:lnTo>
                      <a:lnTo>
                        <a:pt x="1138" y="901"/>
                      </a:lnTo>
                      <a:lnTo>
                        <a:pt x="1130" y="855"/>
                      </a:lnTo>
                      <a:lnTo>
                        <a:pt x="1118" y="810"/>
                      </a:lnTo>
                      <a:lnTo>
                        <a:pt x="1112" y="787"/>
                      </a:lnTo>
                      <a:lnTo>
                        <a:pt x="1106" y="764"/>
                      </a:lnTo>
                      <a:lnTo>
                        <a:pt x="1097" y="743"/>
                      </a:lnTo>
                      <a:lnTo>
                        <a:pt x="1089" y="721"/>
                      </a:lnTo>
                      <a:lnTo>
                        <a:pt x="1089" y="721"/>
                      </a:lnTo>
                      <a:lnTo>
                        <a:pt x="1078" y="693"/>
                      </a:lnTo>
                      <a:lnTo>
                        <a:pt x="1065" y="665"/>
                      </a:lnTo>
                      <a:lnTo>
                        <a:pt x="1052" y="638"/>
                      </a:lnTo>
                      <a:lnTo>
                        <a:pt x="1039" y="612"/>
                      </a:lnTo>
                      <a:lnTo>
                        <a:pt x="1024" y="586"/>
                      </a:lnTo>
                      <a:lnTo>
                        <a:pt x="1010" y="561"/>
                      </a:lnTo>
                      <a:lnTo>
                        <a:pt x="993" y="536"/>
                      </a:lnTo>
                      <a:lnTo>
                        <a:pt x="978" y="511"/>
                      </a:lnTo>
                      <a:lnTo>
                        <a:pt x="960" y="487"/>
                      </a:lnTo>
                      <a:lnTo>
                        <a:pt x="943" y="465"/>
                      </a:lnTo>
                      <a:lnTo>
                        <a:pt x="924" y="442"/>
                      </a:lnTo>
                      <a:lnTo>
                        <a:pt x="905" y="420"/>
                      </a:lnTo>
                      <a:lnTo>
                        <a:pt x="886" y="399"/>
                      </a:lnTo>
                      <a:lnTo>
                        <a:pt x="866" y="378"/>
                      </a:lnTo>
                      <a:lnTo>
                        <a:pt x="845" y="358"/>
                      </a:lnTo>
                      <a:lnTo>
                        <a:pt x="825" y="340"/>
                      </a:lnTo>
                      <a:lnTo>
                        <a:pt x="825" y="340"/>
                      </a:lnTo>
                      <a:lnTo>
                        <a:pt x="786" y="307"/>
                      </a:lnTo>
                      <a:lnTo>
                        <a:pt x="743" y="273"/>
                      </a:lnTo>
                      <a:lnTo>
                        <a:pt x="719" y="256"/>
                      </a:lnTo>
                      <a:lnTo>
                        <a:pt x="696" y="239"/>
                      </a:lnTo>
                      <a:lnTo>
                        <a:pt x="671" y="222"/>
                      </a:lnTo>
                      <a:lnTo>
                        <a:pt x="645" y="206"/>
                      </a:lnTo>
                      <a:lnTo>
                        <a:pt x="619" y="190"/>
                      </a:lnTo>
                      <a:lnTo>
                        <a:pt x="591" y="176"/>
                      </a:lnTo>
                      <a:lnTo>
                        <a:pt x="565" y="161"/>
                      </a:lnTo>
                      <a:lnTo>
                        <a:pt x="536" y="148"/>
                      </a:lnTo>
                      <a:lnTo>
                        <a:pt x="507" y="135"/>
                      </a:lnTo>
                      <a:lnTo>
                        <a:pt x="478" y="124"/>
                      </a:lnTo>
                      <a:lnTo>
                        <a:pt x="449" y="115"/>
                      </a:lnTo>
                      <a:lnTo>
                        <a:pt x="419" y="106"/>
                      </a:lnTo>
                      <a:lnTo>
                        <a:pt x="419" y="106"/>
                      </a:lnTo>
                      <a:lnTo>
                        <a:pt x="389" y="100"/>
                      </a:lnTo>
                      <a:lnTo>
                        <a:pt x="359" y="94"/>
                      </a:lnTo>
                      <a:lnTo>
                        <a:pt x="299" y="84"/>
                      </a:lnTo>
                      <a:lnTo>
                        <a:pt x="240" y="75"/>
                      </a:lnTo>
                      <a:lnTo>
                        <a:pt x="181" y="68"/>
                      </a:lnTo>
                      <a:lnTo>
                        <a:pt x="181" y="68"/>
                      </a:lnTo>
                      <a:lnTo>
                        <a:pt x="119" y="61"/>
                      </a:lnTo>
                      <a:lnTo>
                        <a:pt x="56" y="53"/>
                      </a:lnTo>
                      <a:lnTo>
                        <a:pt x="42" y="50"/>
                      </a:lnTo>
                      <a:lnTo>
                        <a:pt x="43" y="6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6606196" y="2051643"/>
              <a:ext cx="1735234" cy="1296724"/>
              <a:chOff x="6606196" y="2051643"/>
              <a:chExt cx="1735234" cy="1296724"/>
            </a:xfrm>
          </p:grpSpPr>
          <p:sp>
            <p:nvSpPr>
              <p:cNvPr id="12" name="椭圆 31"/>
              <p:cNvSpPr/>
              <p:nvPr/>
            </p:nvSpPr>
            <p:spPr>
              <a:xfrm rot="16200000">
                <a:off x="6825451" y="1832388"/>
                <a:ext cx="1296724" cy="1735234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7162537" y="2228010"/>
                <a:ext cx="774866" cy="794236"/>
                <a:chOff x="3282950" y="1154113"/>
                <a:chExt cx="698501" cy="715963"/>
              </a:xfrm>
              <a:solidFill>
                <a:schemeClr val="bg1"/>
              </a:solidFill>
            </p:grpSpPr>
            <p:sp>
              <p:nvSpPr>
                <p:cNvPr id="14" name="Freeform 905"/>
                <p:cNvSpPr/>
                <p:nvPr/>
              </p:nvSpPr>
              <p:spPr bwMode="auto">
                <a:xfrm>
                  <a:off x="3324225" y="1268413"/>
                  <a:ext cx="55563" cy="153988"/>
                </a:xfrm>
                <a:custGeom>
                  <a:avLst/>
                  <a:gdLst/>
                  <a:ahLst/>
                  <a:cxnLst>
                    <a:cxn ang="0">
                      <a:pos x="96" y="3"/>
                    </a:cxn>
                    <a:cxn ang="0">
                      <a:pos x="96" y="3"/>
                    </a:cxn>
                    <a:cxn ang="0">
                      <a:pos x="86" y="18"/>
                    </a:cxn>
                    <a:cxn ang="0">
                      <a:pos x="77" y="35"/>
                    </a:cxn>
                    <a:cxn ang="0">
                      <a:pos x="70" y="51"/>
                    </a:cxn>
                    <a:cxn ang="0">
                      <a:pos x="63" y="69"/>
                    </a:cxn>
                    <a:cxn ang="0">
                      <a:pos x="50" y="104"/>
                    </a:cxn>
                    <a:cxn ang="0">
                      <a:pos x="39" y="138"/>
                    </a:cxn>
                    <a:cxn ang="0">
                      <a:pos x="39" y="138"/>
                    </a:cxn>
                    <a:cxn ang="0">
                      <a:pos x="27" y="174"/>
                    </a:cxn>
                    <a:cxn ang="0">
                      <a:pos x="15" y="210"/>
                    </a:cxn>
                    <a:cxn ang="0">
                      <a:pos x="10" y="229"/>
                    </a:cxn>
                    <a:cxn ang="0">
                      <a:pos x="5" y="247"/>
                    </a:cxn>
                    <a:cxn ang="0">
                      <a:pos x="2" y="266"/>
                    </a:cxn>
                    <a:cxn ang="0">
                      <a:pos x="0" y="285"/>
                    </a:cxn>
                    <a:cxn ang="0">
                      <a:pos x="0" y="285"/>
                    </a:cxn>
                    <a:cxn ang="0">
                      <a:pos x="1" y="287"/>
                    </a:cxn>
                    <a:cxn ang="0">
                      <a:pos x="2" y="288"/>
                    </a:cxn>
                    <a:cxn ang="0">
                      <a:pos x="3" y="289"/>
                    </a:cxn>
                    <a:cxn ang="0">
                      <a:pos x="5" y="290"/>
                    </a:cxn>
                    <a:cxn ang="0">
                      <a:pos x="6" y="289"/>
                    </a:cxn>
                    <a:cxn ang="0">
                      <a:pos x="8" y="288"/>
                    </a:cxn>
                    <a:cxn ang="0">
                      <a:pos x="9" y="287"/>
                    </a:cxn>
                    <a:cxn ang="0">
                      <a:pos x="10" y="285"/>
                    </a:cxn>
                    <a:cxn ang="0">
                      <a:pos x="10" y="285"/>
                    </a:cxn>
                    <a:cxn ang="0">
                      <a:pos x="11" y="266"/>
                    </a:cxn>
                    <a:cxn ang="0">
                      <a:pos x="15" y="247"/>
                    </a:cxn>
                    <a:cxn ang="0">
                      <a:pos x="19" y="230"/>
                    </a:cxn>
                    <a:cxn ang="0">
                      <a:pos x="25" y="211"/>
                    </a:cxn>
                    <a:cxn ang="0">
                      <a:pos x="36" y="176"/>
                    </a:cxn>
                    <a:cxn ang="0">
                      <a:pos x="48" y="141"/>
                    </a:cxn>
                    <a:cxn ang="0">
                      <a:pos x="48" y="141"/>
                    </a:cxn>
                    <a:cxn ang="0">
                      <a:pos x="60" y="107"/>
                    </a:cxn>
                    <a:cxn ang="0">
                      <a:pos x="71" y="72"/>
                    </a:cxn>
                    <a:cxn ang="0">
                      <a:pos x="78" y="55"/>
                    </a:cxn>
                    <a:cxn ang="0">
                      <a:pos x="86" y="39"/>
                    </a:cxn>
                    <a:cxn ang="0">
                      <a:pos x="94" y="22"/>
                    </a:cxn>
                    <a:cxn ang="0">
                      <a:pos x="104" y="8"/>
                    </a:cxn>
                    <a:cxn ang="0">
                      <a:pos x="104" y="8"/>
                    </a:cxn>
                    <a:cxn ang="0">
                      <a:pos x="105" y="6"/>
                    </a:cxn>
                    <a:cxn ang="0">
                      <a:pos x="104" y="4"/>
                    </a:cxn>
                    <a:cxn ang="0">
                      <a:pos x="104" y="3"/>
                    </a:cxn>
                    <a:cxn ang="0">
                      <a:pos x="102" y="2"/>
                    </a:cxn>
                    <a:cxn ang="0">
                      <a:pos x="99" y="0"/>
                    </a:cxn>
                    <a:cxn ang="0">
                      <a:pos x="97" y="2"/>
                    </a:cxn>
                    <a:cxn ang="0">
                      <a:pos x="96" y="3"/>
                    </a:cxn>
                    <a:cxn ang="0">
                      <a:pos x="96" y="3"/>
                    </a:cxn>
                  </a:cxnLst>
                  <a:rect l="0" t="0" r="r" b="b"/>
                  <a:pathLst>
                    <a:path w="105" h="290">
                      <a:moveTo>
                        <a:pt x="96" y="3"/>
                      </a:moveTo>
                      <a:lnTo>
                        <a:pt x="96" y="3"/>
                      </a:lnTo>
                      <a:lnTo>
                        <a:pt x="86" y="18"/>
                      </a:lnTo>
                      <a:lnTo>
                        <a:pt x="77" y="35"/>
                      </a:lnTo>
                      <a:lnTo>
                        <a:pt x="70" y="51"/>
                      </a:lnTo>
                      <a:lnTo>
                        <a:pt x="63" y="69"/>
                      </a:lnTo>
                      <a:lnTo>
                        <a:pt x="50" y="104"/>
                      </a:lnTo>
                      <a:lnTo>
                        <a:pt x="39" y="138"/>
                      </a:lnTo>
                      <a:lnTo>
                        <a:pt x="39" y="138"/>
                      </a:lnTo>
                      <a:lnTo>
                        <a:pt x="27" y="174"/>
                      </a:lnTo>
                      <a:lnTo>
                        <a:pt x="15" y="210"/>
                      </a:lnTo>
                      <a:lnTo>
                        <a:pt x="10" y="229"/>
                      </a:lnTo>
                      <a:lnTo>
                        <a:pt x="5" y="247"/>
                      </a:lnTo>
                      <a:lnTo>
                        <a:pt x="2" y="266"/>
                      </a:lnTo>
                      <a:lnTo>
                        <a:pt x="0" y="285"/>
                      </a:lnTo>
                      <a:lnTo>
                        <a:pt x="0" y="285"/>
                      </a:lnTo>
                      <a:lnTo>
                        <a:pt x="1" y="287"/>
                      </a:lnTo>
                      <a:lnTo>
                        <a:pt x="2" y="288"/>
                      </a:lnTo>
                      <a:lnTo>
                        <a:pt x="3" y="289"/>
                      </a:lnTo>
                      <a:lnTo>
                        <a:pt x="5" y="290"/>
                      </a:lnTo>
                      <a:lnTo>
                        <a:pt x="6" y="289"/>
                      </a:lnTo>
                      <a:lnTo>
                        <a:pt x="8" y="288"/>
                      </a:lnTo>
                      <a:lnTo>
                        <a:pt x="9" y="287"/>
                      </a:lnTo>
                      <a:lnTo>
                        <a:pt x="10" y="285"/>
                      </a:lnTo>
                      <a:lnTo>
                        <a:pt x="10" y="285"/>
                      </a:lnTo>
                      <a:lnTo>
                        <a:pt x="11" y="266"/>
                      </a:lnTo>
                      <a:lnTo>
                        <a:pt x="15" y="247"/>
                      </a:lnTo>
                      <a:lnTo>
                        <a:pt x="19" y="230"/>
                      </a:lnTo>
                      <a:lnTo>
                        <a:pt x="25" y="211"/>
                      </a:lnTo>
                      <a:lnTo>
                        <a:pt x="36" y="176"/>
                      </a:lnTo>
                      <a:lnTo>
                        <a:pt x="48" y="141"/>
                      </a:lnTo>
                      <a:lnTo>
                        <a:pt x="48" y="141"/>
                      </a:lnTo>
                      <a:lnTo>
                        <a:pt x="60" y="107"/>
                      </a:lnTo>
                      <a:lnTo>
                        <a:pt x="71" y="72"/>
                      </a:lnTo>
                      <a:lnTo>
                        <a:pt x="78" y="55"/>
                      </a:lnTo>
                      <a:lnTo>
                        <a:pt x="86" y="39"/>
                      </a:lnTo>
                      <a:lnTo>
                        <a:pt x="94" y="22"/>
                      </a:lnTo>
                      <a:lnTo>
                        <a:pt x="104" y="8"/>
                      </a:lnTo>
                      <a:lnTo>
                        <a:pt x="104" y="8"/>
                      </a:lnTo>
                      <a:lnTo>
                        <a:pt x="105" y="6"/>
                      </a:lnTo>
                      <a:lnTo>
                        <a:pt x="104" y="4"/>
                      </a:lnTo>
                      <a:lnTo>
                        <a:pt x="104" y="3"/>
                      </a:lnTo>
                      <a:lnTo>
                        <a:pt x="102" y="2"/>
                      </a:lnTo>
                      <a:lnTo>
                        <a:pt x="99" y="0"/>
                      </a:lnTo>
                      <a:lnTo>
                        <a:pt x="97" y="2"/>
                      </a:lnTo>
                      <a:lnTo>
                        <a:pt x="96" y="3"/>
                      </a:lnTo>
                      <a:lnTo>
                        <a:pt x="96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906"/>
                <p:cNvSpPr/>
                <p:nvPr/>
              </p:nvSpPr>
              <p:spPr bwMode="auto">
                <a:xfrm>
                  <a:off x="3325813" y="1239838"/>
                  <a:ext cx="88900" cy="280988"/>
                </a:xfrm>
                <a:custGeom>
                  <a:avLst/>
                  <a:gdLst/>
                  <a:ahLst/>
                  <a:cxnLst>
                    <a:cxn ang="0">
                      <a:pos x="156" y="4"/>
                    </a:cxn>
                    <a:cxn ang="0">
                      <a:pos x="152" y="37"/>
                    </a:cxn>
                    <a:cxn ang="0">
                      <a:pos x="143" y="70"/>
                    </a:cxn>
                    <a:cxn ang="0">
                      <a:pos x="121" y="134"/>
                    </a:cxn>
                    <a:cxn ang="0">
                      <a:pos x="108" y="168"/>
                    </a:cxn>
                    <a:cxn ang="0">
                      <a:pos x="82" y="235"/>
                    </a:cxn>
                    <a:cxn ang="0">
                      <a:pos x="68" y="268"/>
                    </a:cxn>
                    <a:cxn ang="0">
                      <a:pos x="58" y="301"/>
                    </a:cxn>
                    <a:cxn ang="0">
                      <a:pos x="38" y="399"/>
                    </a:cxn>
                    <a:cxn ang="0">
                      <a:pos x="35" y="416"/>
                    </a:cxn>
                    <a:cxn ang="0">
                      <a:pos x="26" y="446"/>
                    </a:cxn>
                    <a:cxn ang="0">
                      <a:pos x="20" y="461"/>
                    </a:cxn>
                    <a:cxn ang="0">
                      <a:pos x="11" y="492"/>
                    </a:cxn>
                    <a:cxn ang="0">
                      <a:pos x="2" y="522"/>
                    </a:cxn>
                    <a:cxn ang="0">
                      <a:pos x="0" y="524"/>
                    </a:cxn>
                    <a:cxn ang="0">
                      <a:pos x="1" y="528"/>
                    </a:cxn>
                    <a:cxn ang="0">
                      <a:pos x="1" y="529"/>
                    </a:cxn>
                    <a:cxn ang="0">
                      <a:pos x="3" y="531"/>
                    </a:cxn>
                    <a:cxn ang="0">
                      <a:pos x="7" y="531"/>
                    </a:cxn>
                    <a:cxn ang="0">
                      <a:pos x="9" y="529"/>
                    </a:cxn>
                    <a:cxn ang="0">
                      <a:pos x="18" y="505"/>
                    </a:cxn>
                    <a:cxn ang="0">
                      <a:pos x="23" y="480"/>
                    </a:cxn>
                    <a:cxn ang="0">
                      <a:pos x="29" y="462"/>
                    </a:cxn>
                    <a:cxn ang="0">
                      <a:pos x="41" y="428"/>
                    </a:cxn>
                    <a:cxn ang="0">
                      <a:pos x="46" y="410"/>
                    </a:cxn>
                    <a:cxn ang="0">
                      <a:pos x="59" y="341"/>
                    </a:cxn>
                    <a:cxn ang="0">
                      <a:pos x="71" y="288"/>
                    </a:cxn>
                    <a:cxn ang="0">
                      <a:pos x="77" y="271"/>
                    </a:cxn>
                    <a:cxn ang="0">
                      <a:pos x="105" y="200"/>
                    </a:cxn>
                    <a:cxn ang="0">
                      <a:pos x="132" y="129"/>
                    </a:cxn>
                    <a:cxn ang="0">
                      <a:pos x="143" y="98"/>
                    </a:cxn>
                    <a:cxn ang="0">
                      <a:pos x="158" y="51"/>
                    </a:cxn>
                    <a:cxn ang="0">
                      <a:pos x="164" y="20"/>
                    </a:cxn>
                    <a:cxn ang="0">
                      <a:pos x="166" y="4"/>
                    </a:cxn>
                    <a:cxn ang="0">
                      <a:pos x="164" y="1"/>
                    </a:cxn>
                    <a:cxn ang="0">
                      <a:pos x="161" y="0"/>
                    </a:cxn>
                    <a:cxn ang="0">
                      <a:pos x="158" y="1"/>
                    </a:cxn>
                    <a:cxn ang="0">
                      <a:pos x="156" y="4"/>
                    </a:cxn>
                  </a:cxnLst>
                  <a:rect l="0" t="0" r="r" b="b"/>
                  <a:pathLst>
                    <a:path w="166" h="531">
                      <a:moveTo>
                        <a:pt x="156" y="4"/>
                      </a:moveTo>
                      <a:lnTo>
                        <a:pt x="156" y="4"/>
                      </a:lnTo>
                      <a:lnTo>
                        <a:pt x="155" y="20"/>
                      </a:lnTo>
                      <a:lnTo>
                        <a:pt x="152" y="37"/>
                      </a:lnTo>
                      <a:lnTo>
                        <a:pt x="148" y="53"/>
                      </a:lnTo>
                      <a:lnTo>
                        <a:pt x="143" y="70"/>
                      </a:lnTo>
                      <a:lnTo>
                        <a:pt x="132" y="103"/>
                      </a:lnTo>
                      <a:lnTo>
                        <a:pt x="121" y="134"/>
                      </a:lnTo>
                      <a:lnTo>
                        <a:pt x="121" y="134"/>
                      </a:lnTo>
                      <a:lnTo>
                        <a:pt x="108" y="168"/>
                      </a:lnTo>
                      <a:lnTo>
                        <a:pt x="95" y="202"/>
                      </a:lnTo>
                      <a:lnTo>
                        <a:pt x="82" y="235"/>
                      </a:lnTo>
                      <a:lnTo>
                        <a:pt x="68" y="268"/>
                      </a:lnTo>
                      <a:lnTo>
                        <a:pt x="68" y="268"/>
                      </a:lnTo>
                      <a:lnTo>
                        <a:pt x="63" y="285"/>
                      </a:lnTo>
                      <a:lnTo>
                        <a:pt x="58" y="301"/>
                      </a:lnTo>
                      <a:lnTo>
                        <a:pt x="51" y="333"/>
                      </a:lnTo>
                      <a:lnTo>
                        <a:pt x="38" y="399"/>
                      </a:lnTo>
                      <a:lnTo>
                        <a:pt x="38" y="399"/>
                      </a:lnTo>
                      <a:lnTo>
                        <a:pt x="35" y="416"/>
                      </a:lnTo>
                      <a:lnTo>
                        <a:pt x="31" y="431"/>
                      </a:lnTo>
                      <a:lnTo>
                        <a:pt x="26" y="446"/>
                      </a:lnTo>
                      <a:lnTo>
                        <a:pt x="20" y="461"/>
                      </a:lnTo>
                      <a:lnTo>
                        <a:pt x="20" y="461"/>
                      </a:lnTo>
                      <a:lnTo>
                        <a:pt x="15" y="476"/>
                      </a:lnTo>
                      <a:lnTo>
                        <a:pt x="11" y="492"/>
                      </a:lnTo>
                      <a:lnTo>
                        <a:pt x="7" y="507"/>
                      </a:lnTo>
                      <a:lnTo>
                        <a:pt x="2" y="522"/>
                      </a:lnTo>
                      <a:lnTo>
                        <a:pt x="2" y="522"/>
                      </a:lnTo>
                      <a:lnTo>
                        <a:pt x="0" y="524"/>
                      </a:lnTo>
                      <a:lnTo>
                        <a:pt x="0" y="526"/>
                      </a:lnTo>
                      <a:lnTo>
                        <a:pt x="1" y="528"/>
                      </a:lnTo>
                      <a:lnTo>
                        <a:pt x="1" y="528"/>
                      </a:lnTo>
                      <a:lnTo>
                        <a:pt x="1" y="529"/>
                      </a:lnTo>
                      <a:lnTo>
                        <a:pt x="1" y="529"/>
                      </a:lnTo>
                      <a:lnTo>
                        <a:pt x="3" y="531"/>
                      </a:lnTo>
                      <a:lnTo>
                        <a:pt x="5" y="531"/>
                      </a:lnTo>
                      <a:lnTo>
                        <a:pt x="7" y="531"/>
                      </a:lnTo>
                      <a:lnTo>
                        <a:pt x="9" y="529"/>
                      </a:lnTo>
                      <a:lnTo>
                        <a:pt x="9" y="529"/>
                      </a:lnTo>
                      <a:lnTo>
                        <a:pt x="13" y="517"/>
                      </a:lnTo>
                      <a:lnTo>
                        <a:pt x="18" y="505"/>
                      </a:lnTo>
                      <a:lnTo>
                        <a:pt x="20" y="492"/>
                      </a:lnTo>
                      <a:lnTo>
                        <a:pt x="23" y="480"/>
                      </a:lnTo>
                      <a:lnTo>
                        <a:pt x="23" y="480"/>
                      </a:lnTo>
                      <a:lnTo>
                        <a:pt x="29" y="462"/>
                      </a:lnTo>
                      <a:lnTo>
                        <a:pt x="35" y="446"/>
                      </a:lnTo>
                      <a:lnTo>
                        <a:pt x="41" y="428"/>
                      </a:lnTo>
                      <a:lnTo>
                        <a:pt x="46" y="410"/>
                      </a:lnTo>
                      <a:lnTo>
                        <a:pt x="46" y="410"/>
                      </a:lnTo>
                      <a:lnTo>
                        <a:pt x="53" y="375"/>
                      </a:lnTo>
                      <a:lnTo>
                        <a:pt x="59" y="341"/>
                      </a:lnTo>
                      <a:lnTo>
                        <a:pt x="67" y="305"/>
                      </a:lnTo>
                      <a:lnTo>
                        <a:pt x="71" y="288"/>
                      </a:lnTo>
                      <a:lnTo>
                        <a:pt x="77" y="271"/>
                      </a:lnTo>
                      <a:lnTo>
                        <a:pt x="77" y="271"/>
                      </a:lnTo>
                      <a:lnTo>
                        <a:pt x="91" y="235"/>
                      </a:lnTo>
                      <a:lnTo>
                        <a:pt x="105" y="200"/>
                      </a:lnTo>
                      <a:lnTo>
                        <a:pt x="120" y="165"/>
                      </a:lnTo>
                      <a:lnTo>
                        <a:pt x="132" y="129"/>
                      </a:lnTo>
                      <a:lnTo>
                        <a:pt x="132" y="129"/>
                      </a:lnTo>
                      <a:lnTo>
                        <a:pt x="143" y="98"/>
                      </a:lnTo>
                      <a:lnTo>
                        <a:pt x="154" y="67"/>
                      </a:lnTo>
                      <a:lnTo>
                        <a:pt x="158" y="51"/>
                      </a:lnTo>
                      <a:lnTo>
                        <a:pt x="162" y="36"/>
                      </a:lnTo>
                      <a:lnTo>
                        <a:pt x="164" y="20"/>
                      </a:lnTo>
                      <a:lnTo>
                        <a:pt x="166" y="4"/>
                      </a:lnTo>
                      <a:lnTo>
                        <a:pt x="166" y="4"/>
                      </a:lnTo>
                      <a:lnTo>
                        <a:pt x="165" y="2"/>
                      </a:lnTo>
                      <a:lnTo>
                        <a:pt x="164" y="1"/>
                      </a:lnTo>
                      <a:lnTo>
                        <a:pt x="163" y="0"/>
                      </a:lnTo>
                      <a:lnTo>
                        <a:pt x="161" y="0"/>
                      </a:lnTo>
                      <a:lnTo>
                        <a:pt x="160" y="0"/>
                      </a:lnTo>
                      <a:lnTo>
                        <a:pt x="158" y="1"/>
                      </a:lnTo>
                      <a:lnTo>
                        <a:pt x="157" y="2"/>
                      </a:lnTo>
                      <a:lnTo>
                        <a:pt x="156" y="4"/>
                      </a:lnTo>
                      <a:lnTo>
                        <a:pt x="156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907"/>
                <p:cNvSpPr/>
                <p:nvPr/>
              </p:nvSpPr>
              <p:spPr bwMode="auto">
                <a:xfrm>
                  <a:off x="3338513" y="1404938"/>
                  <a:ext cx="58738" cy="168275"/>
                </a:xfrm>
                <a:custGeom>
                  <a:avLst/>
                  <a:gdLst/>
                  <a:ahLst/>
                  <a:cxnLst>
                    <a:cxn ang="0">
                      <a:pos x="99" y="4"/>
                    </a:cxn>
                    <a:cxn ang="0">
                      <a:pos x="99" y="4"/>
                    </a:cxn>
                    <a:cxn ang="0">
                      <a:pos x="98" y="14"/>
                    </a:cxn>
                    <a:cxn ang="0">
                      <a:pos x="97" y="23"/>
                    </a:cxn>
                    <a:cxn ang="0">
                      <a:pos x="92" y="43"/>
                    </a:cxn>
                    <a:cxn ang="0">
                      <a:pos x="79" y="81"/>
                    </a:cxn>
                    <a:cxn ang="0">
                      <a:pos x="79" y="81"/>
                    </a:cxn>
                    <a:cxn ang="0">
                      <a:pos x="73" y="103"/>
                    </a:cxn>
                    <a:cxn ang="0">
                      <a:pos x="68" y="125"/>
                    </a:cxn>
                    <a:cxn ang="0">
                      <a:pos x="57" y="169"/>
                    </a:cxn>
                    <a:cxn ang="0">
                      <a:pos x="57" y="169"/>
                    </a:cxn>
                    <a:cxn ang="0">
                      <a:pos x="51" y="188"/>
                    </a:cxn>
                    <a:cxn ang="0">
                      <a:pos x="43" y="205"/>
                    </a:cxn>
                    <a:cxn ang="0">
                      <a:pos x="35" y="223"/>
                    </a:cxn>
                    <a:cxn ang="0">
                      <a:pos x="26" y="239"/>
                    </a:cxn>
                    <a:cxn ang="0">
                      <a:pos x="17" y="257"/>
                    </a:cxn>
                    <a:cxn ang="0">
                      <a:pos x="10" y="274"/>
                    </a:cxn>
                    <a:cxn ang="0">
                      <a:pos x="4" y="293"/>
                    </a:cxn>
                    <a:cxn ang="0">
                      <a:pos x="1" y="302"/>
                    </a:cxn>
                    <a:cxn ang="0">
                      <a:pos x="0" y="313"/>
                    </a:cxn>
                    <a:cxn ang="0">
                      <a:pos x="0" y="313"/>
                    </a:cxn>
                    <a:cxn ang="0">
                      <a:pos x="0" y="314"/>
                    </a:cxn>
                    <a:cxn ang="0">
                      <a:pos x="1" y="316"/>
                    </a:cxn>
                    <a:cxn ang="0">
                      <a:pos x="2" y="317"/>
                    </a:cxn>
                    <a:cxn ang="0">
                      <a:pos x="4" y="317"/>
                    </a:cxn>
                    <a:cxn ang="0">
                      <a:pos x="7" y="316"/>
                    </a:cxn>
                    <a:cxn ang="0">
                      <a:pos x="9" y="314"/>
                    </a:cxn>
                    <a:cxn ang="0">
                      <a:pos x="9" y="313"/>
                    </a:cxn>
                    <a:cxn ang="0">
                      <a:pos x="9" y="313"/>
                    </a:cxn>
                    <a:cxn ang="0">
                      <a:pos x="11" y="302"/>
                    </a:cxn>
                    <a:cxn ang="0">
                      <a:pos x="13" y="292"/>
                    </a:cxn>
                    <a:cxn ang="0">
                      <a:pos x="19" y="273"/>
                    </a:cxn>
                    <a:cxn ang="0">
                      <a:pos x="28" y="255"/>
                    </a:cxn>
                    <a:cxn ang="0">
                      <a:pos x="36" y="237"/>
                    </a:cxn>
                    <a:cxn ang="0">
                      <a:pos x="45" y="220"/>
                    </a:cxn>
                    <a:cxn ang="0">
                      <a:pos x="54" y="201"/>
                    </a:cxn>
                    <a:cxn ang="0">
                      <a:pos x="62" y="182"/>
                    </a:cxn>
                    <a:cxn ang="0">
                      <a:pos x="68" y="164"/>
                    </a:cxn>
                    <a:cxn ang="0">
                      <a:pos x="68" y="164"/>
                    </a:cxn>
                    <a:cxn ang="0">
                      <a:pos x="79" y="119"/>
                    </a:cxn>
                    <a:cxn ang="0">
                      <a:pos x="91" y="76"/>
                    </a:cxn>
                    <a:cxn ang="0">
                      <a:pos x="91" y="76"/>
                    </a:cxn>
                    <a:cxn ang="0">
                      <a:pos x="102" y="40"/>
                    </a:cxn>
                    <a:cxn ang="0">
                      <a:pos x="106" y="22"/>
                    </a:cxn>
                    <a:cxn ang="0">
                      <a:pos x="109" y="4"/>
                    </a:cxn>
                    <a:cxn ang="0">
                      <a:pos x="109" y="4"/>
                    </a:cxn>
                    <a:cxn ang="0">
                      <a:pos x="108" y="2"/>
                    </a:cxn>
                    <a:cxn ang="0">
                      <a:pos x="107" y="1"/>
                    </a:cxn>
                    <a:cxn ang="0">
                      <a:pos x="106" y="0"/>
                    </a:cxn>
                    <a:cxn ang="0">
                      <a:pos x="104" y="0"/>
                    </a:cxn>
                    <a:cxn ang="0">
                      <a:pos x="101" y="1"/>
                    </a:cxn>
                    <a:cxn ang="0">
                      <a:pos x="100" y="2"/>
                    </a:cxn>
                    <a:cxn ang="0">
                      <a:pos x="99" y="4"/>
                    </a:cxn>
                    <a:cxn ang="0">
                      <a:pos x="99" y="4"/>
                    </a:cxn>
                  </a:cxnLst>
                  <a:rect l="0" t="0" r="r" b="b"/>
                  <a:pathLst>
                    <a:path w="109" h="317">
                      <a:moveTo>
                        <a:pt x="99" y="4"/>
                      </a:moveTo>
                      <a:lnTo>
                        <a:pt x="99" y="4"/>
                      </a:lnTo>
                      <a:lnTo>
                        <a:pt x="98" y="14"/>
                      </a:lnTo>
                      <a:lnTo>
                        <a:pt x="97" y="23"/>
                      </a:lnTo>
                      <a:lnTo>
                        <a:pt x="92" y="43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73" y="103"/>
                      </a:lnTo>
                      <a:lnTo>
                        <a:pt x="68" y="125"/>
                      </a:lnTo>
                      <a:lnTo>
                        <a:pt x="57" y="169"/>
                      </a:lnTo>
                      <a:lnTo>
                        <a:pt x="57" y="169"/>
                      </a:lnTo>
                      <a:lnTo>
                        <a:pt x="51" y="188"/>
                      </a:lnTo>
                      <a:lnTo>
                        <a:pt x="43" y="205"/>
                      </a:lnTo>
                      <a:lnTo>
                        <a:pt x="35" y="223"/>
                      </a:lnTo>
                      <a:lnTo>
                        <a:pt x="26" y="239"/>
                      </a:lnTo>
                      <a:lnTo>
                        <a:pt x="17" y="257"/>
                      </a:lnTo>
                      <a:lnTo>
                        <a:pt x="10" y="274"/>
                      </a:lnTo>
                      <a:lnTo>
                        <a:pt x="4" y="293"/>
                      </a:lnTo>
                      <a:lnTo>
                        <a:pt x="1" y="302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0" y="314"/>
                      </a:lnTo>
                      <a:lnTo>
                        <a:pt x="1" y="316"/>
                      </a:lnTo>
                      <a:lnTo>
                        <a:pt x="2" y="317"/>
                      </a:lnTo>
                      <a:lnTo>
                        <a:pt x="4" y="317"/>
                      </a:lnTo>
                      <a:lnTo>
                        <a:pt x="7" y="316"/>
                      </a:lnTo>
                      <a:lnTo>
                        <a:pt x="9" y="314"/>
                      </a:lnTo>
                      <a:lnTo>
                        <a:pt x="9" y="313"/>
                      </a:lnTo>
                      <a:lnTo>
                        <a:pt x="9" y="313"/>
                      </a:lnTo>
                      <a:lnTo>
                        <a:pt x="11" y="302"/>
                      </a:lnTo>
                      <a:lnTo>
                        <a:pt x="13" y="292"/>
                      </a:lnTo>
                      <a:lnTo>
                        <a:pt x="19" y="273"/>
                      </a:lnTo>
                      <a:lnTo>
                        <a:pt x="28" y="255"/>
                      </a:lnTo>
                      <a:lnTo>
                        <a:pt x="36" y="237"/>
                      </a:lnTo>
                      <a:lnTo>
                        <a:pt x="45" y="220"/>
                      </a:lnTo>
                      <a:lnTo>
                        <a:pt x="54" y="201"/>
                      </a:lnTo>
                      <a:lnTo>
                        <a:pt x="62" y="182"/>
                      </a:lnTo>
                      <a:lnTo>
                        <a:pt x="68" y="164"/>
                      </a:lnTo>
                      <a:lnTo>
                        <a:pt x="68" y="164"/>
                      </a:lnTo>
                      <a:lnTo>
                        <a:pt x="79" y="119"/>
                      </a:lnTo>
                      <a:lnTo>
                        <a:pt x="91" y="76"/>
                      </a:lnTo>
                      <a:lnTo>
                        <a:pt x="91" y="76"/>
                      </a:lnTo>
                      <a:lnTo>
                        <a:pt x="102" y="40"/>
                      </a:lnTo>
                      <a:lnTo>
                        <a:pt x="106" y="22"/>
                      </a:lnTo>
                      <a:lnTo>
                        <a:pt x="109" y="4"/>
                      </a:lnTo>
                      <a:lnTo>
                        <a:pt x="109" y="4"/>
                      </a:lnTo>
                      <a:lnTo>
                        <a:pt x="108" y="2"/>
                      </a:lnTo>
                      <a:lnTo>
                        <a:pt x="107" y="1"/>
                      </a:lnTo>
                      <a:lnTo>
                        <a:pt x="106" y="0"/>
                      </a:lnTo>
                      <a:lnTo>
                        <a:pt x="104" y="0"/>
                      </a:lnTo>
                      <a:lnTo>
                        <a:pt x="101" y="1"/>
                      </a:lnTo>
                      <a:lnTo>
                        <a:pt x="100" y="2"/>
                      </a:lnTo>
                      <a:lnTo>
                        <a:pt x="99" y="4"/>
                      </a:lnTo>
                      <a:lnTo>
                        <a:pt x="99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908"/>
                <p:cNvSpPr/>
                <p:nvPr/>
              </p:nvSpPr>
              <p:spPr bwMode="auto">
                <a:xfrm>
                  <a:off x="3365500" y="1427163"/>
                  <a:ext cx="58738" cy="169863"/>
                </a:xfrm>
                <a:custGeom>
                  <a:avLst/>
                  <a:gdLst/>
                  <a:ahLst/>
                  <a:cxnLst>
                    <a:cxn ang="0">
                      <a:pos x="102" y="1"/>
                    </a:cxn>
                    <a:cxn ang="0">
                      <a:pos x="102" y="1"/>
                    </a:cxn>
                    <a:cxn ang="0">
                      <a:pos x="97" y="7"/>
                    </a:cxn>
                    <a:cxn ang="0">
                      <a:pos x="93" y="13"/>
                    </a:cxn>
                    <a:cxn ang="0">
                      <a:pos x="87" y="26"/>
                    </a:cxn>
                    <a:cxn ang="0">
                      <a:pos x="82" y="39"/>
                    </a:cxn>
                    <a:cxn ang="0">
                      <a:pos x="79" y="54"/>
                    </a:cxn>
                    <a:cxn ang="0">
                      <a:pos x="79" y="54"/>
                    </a:cxn>
                    <a:cxn ang="0">
                      <a:pos x="72" y="77"/>
                    </a:cxn>
                    <a:cxn ang="0">
                      <a:pos x="65" y="101"/>
                    </a:cxn>
                    <a:cxn ang="0">
                      <a:pos x="51" y="148"/>
                    </a:cxn>
                    <a:cxn ang="0">
                      <a:pos x="51" y="148"/>
                    </a:cxn>
                    <a:cxn ang="0">
                      <a:pos x="44" y="168"/>
                    </a:cxn>
                    <a:cxn ang="0">
                      <a:pos x="37" y="190"/>
                    </a:cxn>
                    <a:cxn ang="0">
                      <a:pos x="20" y="231"/>
                    </a:cxn>
                    <a:cxn ang="0">
                      <a:pos x="13" y="252"/>
                    </a:cxn>
                    <a:cxn ang="0">
                      <a:pos x="7" y="274"/>
                    </a:cxn>
                    <a:cxn ang="0">
                      <a:pos x="2" y="295"/>
                    </a:cxn>
                    <a:cxn ang="0">
                      <a:pos x="1" y="307"/>
                    </a:cxn>
                    <a:cxn ang="0">
                      <a:pos x="0" y="317"/>
                    </a:cxn>
                    <a:cxn ang="0">
                      <a:pos x="0" y="317"/>
                    </a:cxn>
                    <a:cxn ang="0">
                      <a:pos x="1" y="319"/>
                    </a:cxn>
                    <a:cxn ang="0">
                      <a:pos x="2" y="321"/>
                    </a:cxn>
                    <a:cxn ang="0">
                      <a:pos x="3" y="322"/>
                    </a:cxn>
                    <a:cxn ang="0">
                      <a:pos x="6" y="322"/>
                    </a:cxn>
                    <a:cxn ang="0">
                      <a:pos x="8" y="322"/>
                    </a:cxn>
                    <a:cxn ang="0">
                      <a:pos x="9" y="321"/>
                    </a:cxn>
                    <a:cxn ang="0">
                      <a:pos x="10" y="319"/>
                    </a:cxn>
                    <a:cxn ang="0">
                      <a:pos x="11" y="317"/>
                    </a:cxn>
                    <a:cxn ang="0">
                      <a:pos x="11" y="317"/>
                    </a:cxn>
                    <a:cxn ang="0">
                      <a:pos x="11" y="307"/>
                    </a:cxn>
                    <a:cxn ang="0">
                      <a:pos x="12" y="296"/>
                    </a:cxn>
                    <a:cxn ang="0">
                      <a:pos x="16" y="276"/>
                    </a:cxn>
                    <a:cxn ang="0">
                      <a:pos x="22" y="256"/>
                    </a:cxn>
                    <a:cxn ang="0">
                      <a:pos x="29" y="237"/>
                    </a:cxn>
                    <a:cxn ang="0">
                      <a:pos x="44" y="198"/>
                    </a:cxn>
                    <a:cxn ang="0">
                      <a:pos x="51" y="179"/>
                    </a:cxn>
                    <a:cxn ang="0">
                      <a:pos x="57" y="159"/>
                    </a:cxn>
                    <a:cxn ang="0">
                      <a:pos x="57" y="159"/>
                    </a:cxn>
                    <a:cxn ang="0">
                      <a:pos x="70" y="120"/>
                    </a:cxn>
                    <a:cxn ang="0">
                      <a:pos x="81" y="81"/>
                    </a:cxn>
                    <a:cxn ang="0">
                      <a:pos x="81" y="81"/>
                    </a:cxn>
                    <a:cxn ang="0">
                      <a:pos x="86" y="62"/>
                    </a:cxn>
                    <a:cxn ang="0">
                      <a:pos x="91" y="42"/>
                    </a:cxn>
                    <a:cxn ang="0">
                      <a:pos x="94" y="33"/>
                    </a:cxn>
                    <a:cxn ang="0">
                      <a:pos x="97" y="25"/>
                    </a:cxn>
                    <a:cxn ang="0">
                      <a:pos x="103" y="16"/>
                    </a:cxn>
                    <a:cxn ang="0">
                      <a:pos x="109" y="8"/>
                    </a:cxn>
                    <a:cxn ang="0">
                      <a:pos x="109" y="8"/>
                    </a:cxn>
                    <a:cxn ang="0">
                      <a:pos x="110" y="6"/>
                    </a:cxn>
                    <a:cxn ang="0">
                      <a:pos x="110" y="4"/>
                    </a:cxn>
                    <a:cxn ang="0">
                      <a:pos x="109" y="3"/>
                    </a:cxn>
                    <a:cxn ang="0">
                      <a:pos x="108" y="1"/>
                    </a:cxn>
                    <a:cxn ang="0">
                      <a:pos x="107" y="0"/>
                    </a:cxn>
                    <a:cxn ang="0">
                      <a:pos x="105" y="0"/>
                    </a:cxn>
                    <a:cxn ang="0">
                      <a:pos x="104" y="0"/>
                    </a:cxn>
                    <a:cxn ang="0">
                      <a:pos x="102" y="1"/>
                    </a:cxn>
                    <a:cxn ang="0">
                      <a:pos x="102" y="1"/>
                    </a:cxn>
                  </a:cxnLst>
                  <a:rect l="0" t="0" r="r" b="b"/>
                  <a:pathLst>
                    <a:path w="110" h="322">
                      <a:moveTo>
                        <a:pt x="102" y="1"/>
                      </a:moveTo>
                      <a:lnTo>
                        <a:pt x="102" y="1"/>
                      </a:lnTo>
                      <a:lnTo>
                        <a:pt x="97" y="7"/>
                      </a:lnTo>
                      <a:lnTo>
                        <a:pt x="93" y="13"/>
                      </a:lnTo>
                      <a:lnTo>
                        <a:pt x="87" y="26"/>
                      </a:lnTo>
                      <a:lnTo>
                        <a:pt x="82" y="39"/>
                      </a:lnTo>
                      <a:lnTo>
                        <a:pt x="79" y="54"/>
                      </a:lnTo>
                      <a:lnTo>
                        <a:pt x="79" y="54"/>
                      </a:lnTo>
                      <a:lnTo>
                        <a:pt x="72" y="77"/>
                      </a:lnTo>
                      <a:lnTo>
                        <a:pt x="65" y="101"/>
                      </a:lnTo>
                      <a:lnTo>
                        <a:pt x="51" y="148"/>
                      </a:lnTo>
                      <a:lnTo>
                        <a:pt x="51" y="148"/>
                      </a:lnTo>
                      <a:lnTo>
                        <a:pt x="44" y="168"/>
                      </a:lnTo>
                      <a:lnTo>
                        <a:pt x="37" y="190"/>
                      </a:lnTo>
                      <a:lnTo>
                        <a:pt x="20" y="231"/>
                      </a:lnTo>
                      <a:lnTo>
                        <a:pt x="13" y="252"/>
                      </a:lnTo>
                      <a:lnTo>
                        <a:pt x="7" y="274"/>
                      </a:lnTo>
                      <a:lnTo>
                        <a:pt x="2" y="295"/>
                      </a:lnTo>
                      <a:lnTo>
                        <a:pt x="1" y="307"/>
                      </a:lnTo>
                      <a:lnTo>
                        <a:pt x="0" y="317"/>
                      </a:lnTo>
                      <a:lnTo>
                        <a:pt x="0" y="317"/>
                      </a:lnTo>
                      <a:lnTo>
                        <a:pt x="1" y="319"/>
                      </a:lnTo>
                      <a:lnTo>
                        <a:pt x="2" y="321"/>
                      </a:lnTo>
                      <a:lnTo>
                        <a:pt x="3" y="322"/>
                      </a:lnTo>
                      <a:lnTo>
                        <a:pt x="6" y="322"/>
                      </a:lnTo>
                      <a:lnTo>
                        <a:pt x="8" y="322"/>
                      </a:lnTo>
                      <a:lnTo>
                        <a:pt x="9" y="321"/>
                      </a:lnTo>
                      <a:lnTo>
                        <a:pt x="10" y="319"/>
                      </a:lnTo>
                      <a:lnTo>
                        <a:pt x="11" y="317"/>
                      </a:lnTo>
                      <a:lnTo>
                        <a:pt x="11" y="317"/>
                      </a:lnTo>
                      <a:lnTo>
                        <a:pt x="11" y="307"/>
                      </a:lnTo>
                      <a:lnTo>
                        <a:pt x="12" y="296"/>
                      </a:lnTo>
                      <a:lnTo>
                        <a:pt x="16" y="276"/>
                      </a:lnTo>
                      <a:lnTo>
                        <a:pt x="22" y="256"/>
                      </a:lnTo>
                      <a:lnTo>
                        <a:pt x="29" y="237"/>
                      </a:lnTo>
                      <a:lnTo>
                        <a:pt x="44" y="198"/>
                      </a:lnTo>
                      <a:lnTo>
                        <a:pt x="51" y="179"/>
                      </a:lnTo>
                      <a:lnTo>
                        <a:pt x="57" y="159"/>
                      </a:lnTo>
                      <a:lnTo>
                        <a:pt x="57" y="159"/>
                      </a:lnTo>
                      <a:lnTo>
                        <a:pt x="70" y="120"/>
                      </a:lnTo>
                      <a:lnTo>
                        <a:pt x="81" y="81"/>
                      </a:lnTo>
                      <a:lnTo>
                        <a:pt x="81" y="81"/>
                      </a:lnTo>
                      <a:lnTo>
                        <a:pt x="86" y="62"/>
                      </a:lnTo>
                      <a:lnTo>
                        <a:pt x="91" y="42"/>
                      </a:lnTo>
                      <a:lnTo>
                        <a:pt x="94" y="33"/>
                      </a:lnTo>
                      <a:lnTo>
                        <a:pt x="97" y="25"/>
                      </a:lnTo>
                      <a:lnTo>
                        <a:pt x="103" y="16"/>
                      </a:lnTo>
                      <a:lnTo>
                        <a:pt x="109" y="8"/>
                      </a:lnTo>
                      <a:lnTo>
                        <a:pt x="109" y="8"/>
                      </a:lnTo>
                      <a:lnTo>
                        <a:pt x="110" y="6"/>
                      </a:lnTo>
                      <a:lnTo>
                        <a:pt x="110" y="4"/>
                      </a:lnTo>
                      <a:lnTo>
                        <a:pt x="109" y="3"/>
                      </a:lnTo>
                      <a:lnTo>
                        <a:pt x="108" y="1"/>
                      </a:lnTo>
                      <a:lnTo>
                        <a:pt x="107" y="0"/>
                      </a:lnTo>
                      <a:lnTo>
                        <a:pt x="105" y="0"/>
                      </a:lnTo>
                      <a:lnTo>
                        <a:pt x="104" y="0"/>
                      </a:lnTo>
                      <a:lnTo>
                        <a:pt x="102" y="1"/>
                      </a:lnTo>
                      <a:lnTo>
                        <a:pt x="102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909"/>
                <p:cNvSpPr/>
                <p:nvPr/>
              </p:nvSpPr>
              <p:spPr bwMode="auto">
                <a:xfrm>
                  <a:off x="3403600" y="1430338"/>
                  <a:ext cx="41275" cy="182563"/>
                </a:xfrm>
                <a:custGeom>
                  <a:avLst/>
                  <a:gdLst/>
                  <a:ahLst/>
                  <a:cxnLst>
                    <a:cxn ang="0">
                      <a:pos x="67" y="4"/>
                    </a:cxn>
                    <a:cxn ang="0">
                      <a:pos x="62" y="52"/>
                    </a:cxn>
                    <a:cxn ang="0">
                      <a:pos x="53" y="99"/>
                    </a:cxn>
                    <a:cxn ang="0">
                      <a:pos x="39" y="171"/>
                    </a:cxn>
                    <a:cxn ang="0">
                      <a:pos x="35" y="193"/>
                    </a:cxn>
                    <a:cxn ang="0">
                      <a:pos x="30" y="215"/>
                    </a:cxn>
                    <a:cxn ang="0">
                      <a:pos x="15" y="255"/>
                    </a:cxn>
                    <a:cxn ang="0">
                      <a:pos x="10" y="277"/>
                    </a:cxn>
                    <a:cxn ang="0">
                      <a:pos x="7" y="294"/>
                    </a:cxn>
                    <a:cxn ang="0">
                      <a:pos x="5" y="310"/>
                    </a:cxn>
                    <a:cxn ang="0">
                      <a:pos x="5" y="325"/>
                    </a:cxn>
                    <a:cxn ang="0">
                      <a:pos x="4" y="335"/>
                    </a:cxn>
                    <a:cxn ang="0">
                      <a:pos x="3" y="337"/>
                    </a:cxn>
                    <a:cxn ang="0">
                      <a:pos x="0" y="340"/>
                    </a:cxn>
                    <a:cxn ang="0">
                      <a:pos x="1" y="343"/>
                    </a:cxn>
                    <a:cxn ang="0">
                      <a:pos x="4" y="345"/>
                    </a:cxn>
                    <a:cxn ang="0">
                      <a:pos x="7" y="345"/>
                    </a:cxn>
                    <a:cxn ang="0">
                      <a:pos x="10" y="342"/>
                    </a:cxn>
                    <a:cxn ang="0">
                      <a:pos x="13" y="334"/>
                    </a:cxn>
                    <a:cxn ang="0">
                      <a:pos x="14" y="318"/>
                    </a:cxn>
                    <a:cxn ang="0">
                      <a:pos x="14" y="310"/>
                    </a:cxn>
                    <a:cxn ang="0">
                      <a:pos x="17" y="285"/>
                    </a:cxn>
                    <a:cxn ang="0">
                      <a:pos x="23" y="260"/>
                    </a:cxn>
                    <a:cxn ang="0">
                      <a:pos x="40" y="213"/>
                    </a:cxn>
                    <a:cxn ang="0">
                      <a:pos x="44" y="201"/>
                    </a:cxn>
                    <a:cxn ang="0">
                      <a:pos x="47" y="176"/>
                    </a:cxn>
                    <a:cxn ang="0">
                      <a:pos x="49" y="163"/>
                    </a:cxn>
                    <a:cxn ang="0">
                      <a:pos x="63" y="107"/>
                    </a:cxn>
                    <a:cxn ang="0">
                      <a:pos x="65" y="93"/>
                    </a:cxn>
                    <a:cxn ang="0">
                      <a:pos x="70" y="52"/>
                    </a:cxn>
                    <a:cxn ang="0">
                      <a:pos x="73" y="28"/>
                    </a:cxn>
                    <a:cxn ang="0">
                      <a:pos x="76" y="4"/>
                    </a:cxn>
                    <a:cxn ang="0">
                      <a:pos x="75" y="2"/>
                    </a:cxn>
                    <a:cxn ang="0">
                      <a:pos x="73" y="0"/>
                    </a:cxn>
                    <a:cxn ang="0">
                      <a:pos x="70" y="0"/>
                    </a:cxn>
                    <a:cxn ang="0">
                      <a:pos x="67" y="2"/>
                    </a:cxn>
                    <a:cxn ang="0">
                      <a:pos x="67" y="4"/>
                    </a:cxn>
                  </a:cxnLst>
                  <a:rect l="0" t="0" r="r" b="b"/>
                  <a:pathLst>
                    <a:path w="76" h="346">
                      <a:moveTo>
                        <a:pt x="67" y="4"/>
                      </a:moveTo>
                      <a:lnTo>
                        <a:pt x="67" y="4"/>
                      </a:lnTo>
                      <a:lnTo>
                        <a:pt x="65" y="28"/>
                      </a:lnTo>
                      <a:lnTo>
                        <a:pt x="62" y="52"/>
                      </a:lnTo>
                      <a:lnTo>
                        <a:pt x="58" y="76"/>
                      </a:lnTo>
                      <a:lnTo>
                        <a:pt x="53" y="99"/>
                      </a:lnTo>
                      <a:lnTo>
                        <a:pt x="43" y="147"/>
                      </a:lnTo>
                      <a:lnTo>
                        <a:pt x="39" y="171"/>
                      </a:lnTo>
                      <a:lnTo>
                        <a:pt x="35" y="193"/>
                      </a:lnTo>
                      <a:lnTo>
                        <a:pt x="35" y="193"/>
                      </a:lnTo>
                      <a:lnTo>
                        <a:pt x="33" y="205"/>
                      </a:lnTo>
                      <a:lnTo>
                        <a:pt x="30" y="215"/>
                      </a:lnTo>
                      <a:lnTo>
                        <a:pt x="22" y="236"/>
                      </a:lnTo>
                      <a:lnTo>
                        <a:pt x="15" y="255"/>
                      </a:lnTo>
                      <a:lnTo>
                        <a:pt x="12" y="267"/>
                      </a:lnTo>
                      <a:lnTo>
                        <a:pt x="10" y="277"/>
                      </a:lnTo>
                      <a:lnTo>
                        <a:pt x="10" y="277"/>
                      </a:lnTo>
                      <a:lnTo>
                        <a:pt x="7" y="294"/>
                      </a:lnTo>
                      <a:lnTo>
                        <a:pt x="6" y="302"/>
                      </a:lnTo>
                      <a:lnTo>
                        <a:pt x="5" y="310"/>
                      </a:lnTo>
                      <a:lnTo>
                        <a:pt x="5" y="310"/>
                      </a:lnTo>
                      <a:lnTo>
                        <a:pt x="5" y="325"/>
                      </a:lnTo>
                      <a:lnTo>
                        <a:pt x="5" y="333"/>
                      </a:lnTo>
                      <a:lnTo>
                        <a:pt x="4" y="335"/>
                      </a:lnTo>
                      <a:lnTo>
                        <a:pt x="3" y="337"/>
                      </a:lnTo>
                      <a:lnTo>
                        <a:pt x="3" y="337"/>
                      </a:lnTo>
                      <a:lnTo>
                        <a:pt x="1" y="338"/>
                      </a:lnTo>
                      <a:lnTo>
                        <a:pt x="0" y="340"/>
                      </a:lnTo>
                      <a:lnTo>
                        <a:pt x="1" y="342"/>
                      </a:lnTo>
                      <a:lnTo>
                        <a:pt x="1" y="343"/>
                      </a:lnTo>
                      <a:lnTo>
                        <a:pt x="2" y="345"/>
                      </a:lnTo>
                      <a:lnTo>
                        <a:pt x="4" y="345"/>
                      </a:lnTo>
                      <a:lnTo>
                        <a:pt x="5" y="346"/>
                      </a:lnTo>
                      <a:lnTo>
                        <a:pt x="7" y="345"/>
                      </a:lnTo>
                      <a:lnTo>
                        <a:pt x="7" y="345"/>
                      </a:lnTo>
                      <a:lnTo>
                        <a:pt x="10" y="342"/>
                      </a:lnTo>
                      <a:lnTo>
                        <a:pt x="12" y="339"/>
                      </a:lnTo>
                      <a:lnTo>
                        <a:pt x="13" y="334"/>
                      </a:lnTo>
                      <a:lnTo>
                        <a:pt x="14" y="329"/>
                      </a:lnTo>
                      <a:lnTo>
                        <a:pt x="14" y="318"/>
                      </a:lnTo>
                      <a:lnTo>
                        <a:pt x="14" y="310"/>
                      </a:lnTo>
                      <a:lnTo>
                        <a:pt x="14" y="310"/>
                      </a:lnTo>
                      <a:lnTo>
                        <a:pt x="15" y="298"/>
                      </a:lnTo>
                      <a:lnTo>
                        <a:pt x="17" y="285"/>
                      </a:lnTo>
                      <a:lnTo>
                        <a:pt x="19" y="273"/>
                      </a:lnTo>
                      <a:lnTo>
                        <a:pt x="23" y="260"/>
                      </a:lnTo>
                      <a:lnTo>
                        <a:pt x="32" y="236"/>
                      </a:lnTo>
                      <a:lnTo>
                        <a:pt x="40" y="213"/>
                      </a:lnTo>
                      <a:lnTo>
                        <a:pt x="40" y="213"/>
                      </a:lnTo>
                      <a:lnTo>
                        <a:pt x="44" y="201"/>
                      </a:lnTo>
                      <a:lnTo>
                        <a:pt x="46" y="188"/>
                      </a:lnTo>
                      <a:lnTo>
                        <a:pt x="47" y="176"/>
                      </a:lnTo>
                      <a:lnTo>
                        <a:pt x="49" y="163"/>
                      </a:lnTo>
                      <a:lnTo>
                        <a:pt x="49" y="163"/>
                      </a:lnTo>
                      <a:lnTo>
                        <a:pt x="56" y="135"/>
                      </a:lnTo>
                      <a:lnTo>
                        <a:pt x="63" y="107"/>
                      </a:lnTo>
                      <a:lnTo>
                        <a:pt x="63" y="107"/>
                      </a:lnTo>
                      <a:lnTo>
                        <a:pt x="65" y="93"/>
                      </a:lnTo>
                      <a:lnTo>
                        <a:pt x="66" y="79"/>
                      </a:lnTo>
                      <a:lnTo>
                        <a:pt x="70" y="52"/>
                      </a:lnTo>
                      <a:lnTo>
                        <a:pt x="70" y="52"/>
                      </a:lnTo>
                      <a:lnTo>
                        <a:pt x="73" y="28"/>
                      </a:lnTo>
                      <a:lnTo>
                        <a:pt x="75" y="17"/>
                      </a:lnTo>
                      <a:lnTo>
                        <a:pt x="76" y="4"/>
                      </a:lnTo>
                      <a:lnTo>
                        <a:pt x="76" y="4"/>
                      </a:lnTo>
                      <a:lnTo>
                        <a:pt x="75" y="2"/>
                      </a:lnTo>
                      <a:lnTo>
                        <a:pt x="74" y="1"/>
                      </a:lnTo>
                      <a:lnTo>
                        <a:pt x="73" y="0"/>
                      </a:lnTo>
                      <a:lnTo>
                        <a:pt x="71" y="0"/>
                      </a:lnTo>
                      <a:lnTo>
                        <a:pt x="70" y="0"/>
                      </a:lnTo>
                      <a:lnTo>
                        <a:pt x="68" y="1"/>
                      </a:lnTo>
                      <a:lnTo>
                        <a:pt x="67" y="2"/>
                      </a:lnTo>
                      <a:lnTo>
                        <a:pt x="67" y="4"/>
                      </a:lnTo>
                      <a:lnTo>
                        <a:pt x="67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910"/>
                <p:cNvSpPr/>
                <p:nvPr/>
              </p:nvSpPr>
              <p:spPr bwMode="auto">
                <a:xfrm>
                  <a:off x="3436938" y="1397000"/>
                  <a:ext cx="47625" cy="252413"/>
                </a:xfrm>
                <a:custGeom>
                  <a:avLst/>
                  <a:gdLst/>
                  <a:ahLst/>
                  <a:cxnLst>
                    <a:cxn ang="0">
                      <a:pos x="80" y="4"/>
                    </a:cxn>
                    <a:cxn ang="0">
                      <a:pos x="80" y="4"/>
                    </a:cxn>
                    <a:cxn ang="0">
                      <a:pos x="78" y="20"/>
                    </a:cxn>
                    <a:cxn ang="0">
                      <a:pos x="76" y="34"/>
                    </a:cxn>
                    <a:cxn ang="0">
                      <a:pos x="69" y="63"/>
                    </a:cxn>
                    <a:cxn ang="0">
                      <a:pos x="54" y="121"/>
                    </a:cxn>
                    <a:cxn ang="0">
                      <a:pos x="54" y="121"/>
                    </a:cxn>
                    <a:cxn ang="0">
                      <a:pos x="40" y="180"/>
                    </a:cxn>
                    <a:cxn ang="0">
                      <a:pos x="26" y="238"/>
                    </a:cxn>
                    <a:cxn ang="0">
                      <a:pos x="26" y="238"/>
                    </a:cxn>
                    <a:cxn ang="0">
                      <a:pos x="23" y="253"/>
                    </a:cxn>
                    <a:cxn ang="0">
                      <a:pos x="21" y="269"/>
                    </a:cxn>
                    <a:cxn ang="0">
                      <a:pos x="19" y="301"/>
                    </a:cxn>
                    <a:cxn ang="0">
                      <a:pos x="16" y="332"/>
                    </a:cxn>
                    <a:cxn ang="0">
                      <a:pos x="15" y="347"/>
                    </a:cxn>
                    <a:cxn ang="0">
                      <a:pos x="12" y="363"/>
                    </a:cxn>
                    <a:cxn ang="0">
                      <a:pos x="12" y="363"/>
                    </a:cxn>
                    <a:cxn ang="0">
                      <a:pos x="8" y="391"/>
                    </a:cxn>
                    <a:cxn ang="0">
                      <a:pos x="4" y="419"/>
                    </a:cxn>
                    <a:cxn ang="0">
                      <a:pos x="2" y="446"/>
                    </a:cxn>
                    <a:cxn ang="0">
                      <a:pos x="0" y="474"/>
                    </a:cxn>
                    <a:cxn ang="0">
                      <a:pos x="0" y="474"/>
                    </a:cxn>
                    <a:cxn ang="0">
                      <a:pos x="0" y="476"/>
                    </a:cxn>
                    <a:cxn ang="0">
                      <a:pos x="1" y="477"/>
                    </a:cxn>
                    <a:cxn ang="0">
                      <a:pos x="3" y="478"/>
                    </a:cxn>
                    <a:cxn ang="0">
                      <a:pos x="4" y="478"/>
                    </a:cxn>
                    <a:cxn ang="0">
                      <a:pos x="6" y="478"/>
                    </a:cxn>
                    <a:cxn ang="0">
                      <a:pos x="8" y="477"/>
                    </a:cxn>
                    <a:cxn ang="0">
                      <a:pos x="9" y="476"/>
                    </a:cxn>
                    <a:cxn ang="0">
                      <a:pos x="9" y="474"/>
                    </a:cxn>
                    <a:cxn ang="0">
                      <a:pos x="9" y="474"/>
                    </a:cxn>
                    <a:cxn ang="0">
                      <a:pos x="11" y="444"/>
                    </a:cxn>
                    <a:cxn ang="0">
                      <a:pos x="14" y="415"/>
                    </a:cxn>
                    <a:cxn ang="0">
                      <a:pos x="18" y="385"/>
                    </a:cxn>
                    <a:cxn ang="0">
                      <a:pos x="23" y="357"/>
                    </a:cxn>
                    <a:cxn ang="0">
                      <a:pos x="23" y="357"/>
                    </a:cxn>
                    <a:cxn ang="0">
                      <a:pos x="25" y="341"/>
                    </a:cxn>
                    <a:cxn ang="0">
                      <a:pos x="28" y="326"/>
                    </a:cxn>
                    <a:cxn ang="0">
                      <a:pos x="30" y="295"/>
                    </a:cxn>
                    <a:cxn ang="0">
                      <a:pos x="33" y="263"/>
                    </a:cxn>
                    <a:cxn ang="0">
                      <a:pos x="35" y="247"/>
                    </a:cxn>
                    <a:cxn ang="0">
                      <a:pos x="38" y="232"/>
                    </a:cxn>
                    <a:cxn ang="0">
                      <a:pos x="38" y="232"/>
                    </a:cxn>
                    <a:cxn ang="0">
                      <a:pos x="51" y="174"/>
                    </a:cxn>
                    <a:cxn ang="0">
                      <a:pos x="66" y="116"/>
                    </a:cxn>
                    <a:cxn ang="0">
                      <a:pos x="66" y="116"/>
                    </a:cxn>
                    <a:cxn ang="0">
                      <a:pos x="79" y="61"/>
                    </a:cxn>
                    <a:cxn ang="0">
                      <a:pos x="85" y="32"/>
                    </a:cxn>
                    <a:cxn ang="0">
                      <a:pos x="90" y="4"/>
                    </a:cxn>
                    <a:cxn ang="0">
                      <a:pos x="90" y="4"/>
                    </a:cxn>
                    <a:cxn ang="0">
                      <a:pos x="90" y="3"/>
                    </a:cxn>
                    <a:cxn ang="0">
                      <a:pos x="88" y="1"/>
                    </a:cxn>
                    <a:cxn ang="0">
                      <a:pos x="87" y="0"/>
                    </a:cxn>
                    <a:cxn ang="0">
                      <a:pos x="85" y="0"/>
                    </a:cxn>
                    <a:cxn ang="0">
                      <a:pos x="82" y="1"/>
                    </a:cxn>
                    <a:cxn ang="0">
                      <a:pos x="81" y="3"/>
                    </a:cxn>
                    <a:cxn ang="0">
                      <a:pos x="80" y="4"/>
                    </a:cxn>
                    <a:cxn ang="0">
                      <a:pos x="80" y="4"/>
                    </a:cxn>
                  </a:cxnLst>
                  <a:rect l="0" t="0" r="r" b="b"/>
                  <a:pathLst>
                    <a:path w="90" h="478">
                      <a:moveTo>
                        <a:pt x="80" y="4"/>
                      </a:moveTo>
                      <a:lnTo>
                        <a:pt x="80" y="4"/>
                      </a:lnTo>
                      <a:lnTo>
                        <a:pt x="78" y="20"/>
                      </a:lnTo>
                      <a:lnTo>
                        <a:pt x="76" y="34"/>
                      </a:lnTo>
                      <a:lnTo>
                        <a:pt x="69" y="63"/>
                      </a:lnTo>
                      <a:lnTo>
                        <a:pt x="54" y="121"/>
                      </a:lnTo>
                      <a:lnTo>
                        <a:pt x="54" y="121"/>
                      </a:lnTo>
                      <a:lnTo>
                        <a:pt x="40" y="180"/>
                      </a:lnTo>
                      <a:lnTo>
                        <a:pt x="26" y="238"/>
                      </a:lnTo>
                      <a:lnTo>
                        <a:pt x="26" y="238"/>
                      </a:lnTo>
                      <a:lnTo>
                        <a:pt x="23" y="253"/>
                      </a:lnTo>
                      <a:lnTo>
                        <a:pt x="21" y="269"/>
                      </a:lnTo>
                      <a:lnTo>
                        <a:pt x="19" y="301"/>
                      </a:lnTo>
                      <a:lnTo>
                        <a:pt x="16" y="332"/>
                      </a:lnTo>
                      <a:lnTo>
                        <a:pt x="15" y="347"/>
                      </a:lnTo>
                      <a:lnTo>
                        <a:pt x="12" y="363"/>
                      </a:lnTo>
                      <a:lnTo>
                        <a:pt x="12" y="363"/>
                      </a:lnTo>
                      <a:lnTo>
                        <a:pt x="8" y="391"/>
                      </a:lnTo>
                      <a:lnTo>
                        <a:pt x="4" y="419"/>
                      </a:lnTo>
                      <a:lnTo>
                        <a:pt x="2" y="446"/>
                      </a:lnTo>
                      <a:lnTo>
                        <a:pt x="0" y="474"/>
                      </a:lnTo>
                      <a:lnTo>
                        <a:pt x="0" y="474"/>
                      </a:lnTo>
                      <a:lnTo>
                        <a:pt x="0" y="476"/>
                      </a:lnTo>
                      <a:lnTo>
                        <a:pt x="1" y="477"/>
                      </a:lnTo>
                      <a:lnTo>
                        <a:pt x="3" y="478"/>
                      </a:lnTo>
                      <a:lnTo>
                        <a:pt x="4" y="478"/>
                      </a:lnTo>
                      <a:lnTo>
                        <a:pt x="6" y="478"/>
                      </a:lnTo>
                      <a:lnTo>
                        <a:pt x="8" y="477"/>
                      </a:lnTo>
                      <a:lnTo>
                        <a:pt x="9" y="476"/>
                      </a:lnTo>
                      <a:lnTo>
                        <a:pt x="9" y="474"/>
                      </a:lnTo>
                      <a:lnTo>
                        <a:pt x="9" y="474"/>
                      </a:lnTo>
                      <a:lnTo>
                        <a:pt x="11" y="444"/>
                      </a:lnTo>
                      <a:lnTo>
                        <a:pt x="14" y="415"/>
                      </a:lnTo>
                      <a:lnTo>
                        <a:pt x="18" y="385"/>
                      </a:lnTo>
                      <a:lnTo>
                        <a:pt x="23" y="357"/>
                      </a:lnTo>
                      <a:lnTo>
                        <a:pt x="23" y="357"/>
                      </a:lnTo>
                      <a:lnTo>
                        <a:pt x="25" y="341"/>
                      </a:lnTo>
                      <a:lnTo>
                        <a:pt x="28" y="326"/>
                      </a:lnTo>
                      <a:lnTo>
                        <a:pt x="30" y="295"/>
                      </a:lnTo>
                      <a:lnTo>
                        <a:pt x="33" y="263"/>
                      </a:lnTo>
                      <a:lnTo>
                        <a:pt x="35" y="247"/>
                      </a:lnTo>
                      <a:lnTo>
                        <a:pt x="38" y="232"/>
                      </a:lnTo>
                      <a:lnTo>
                        <a:pt x="38" y="232"/>
                      </a:lnTo>
                      <a:lnTo>
                        <a:pt x="51" y="174"/>
                      </a:lnTo>
                      <a:lnTo>
                        <a:pt x="66" y="116"/>
                      </a:lnTo>
                      <a:lnTo>
                        <a:pt x="66" y="116"/>
                      </a:lnTo>
                      <a:lnTo>
                        <a:pt x="79" y="61"/>
                      </a:lnTo>
                      <a:lnTo>
                        <a:pt x="85" y="32"/>
                      </a:lnTo>
                      <a:lnTo>
                        <a:pt x="90" y="4"/>
                      </a:lnTo>
                      <a:lnTo>
                        <a:pt x="90" y="4"/>
                      </a:lnTo>
                      <a:lnTo>
                        <a:pt x="90" y="3"/>
                      </a:lnTo>
                      <a:lnTo>
                        <a:pt x="88" y="1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2" y="1"/>
                      </a:lnTo>
                      <a:lnTo>
                        <a:pt x="81" y="3"/>
                      </a:lnTo>
                      <a:lnTo>
                        <a:pt x="80" y="4"/>
                      </a:lnTo>
                      <a:lnTo>
                        <a:pt x="8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911"/>
                <p:cNvSpPr/>
                <p:nvPr/>
              </p:nvSpPr>
              <p:spPr bwMode="auto">
                <a:xfrm>
                  <a:off x="3457575" y="1241425"/>
                  <a:ext cx="104775" cy="455613"/>
                </a:xfrm>
                <a:custGeom>
                  <a:avLst/>
                  <a:gdLst/>
                  <a:ahLst/>
                  <a:cxnLst>
                    <a:cxn ang="0">
                      <a:pos x="189" y="5"/>
                    </a:cxn>
                    <a:cxn ang="0">
                      <a:pos x="187" y="12"/>
                    </a:cxn>
                    <a:cxn ang="0">
                      <a:pos x="185" y="19"/>
                    </a:cxn>
                    <a:cxn ang="0">
                      <a:pos x="183" y="34"/>
                    </a:cxn>
                    <a:cxn ang="0">
                      <a:pos x="181" y="47"/>
                    </a:cxn>
                    <a:cxn ang="0">
                      <a:pos x="173" y="98"/>
                    </a:cxn>
                    <a:cxn ang="0">
                      <a:pos x="167" y="127"/>
                    </a:cxn>
                    <a:cxn ang="0">
                      <a:pos x="152" y="182"/>
                    </a:cxn>
                    <a:cxn ang="0">
                      <a:pos x="142" y="208"/>
                    </a:cxn>
                    <a:cxn ang="0">
                      <a:pos x="108" y="307"/>
                    </a:cxn>
                    <a:cxn ang="0">
                      <a:pos x="101" y="334"/>
                    </a:cxn>
                    <a:cxn ang="0">
                      <a:pos x="88" y="420"/>
                    </a:cxn>
                    <a:cxn ang="0">
                      <a:pos x="82" y="448"/>
                    </a:cxn>
                    <a:cxn ang="0">
                      <a:pos x="66" y="533"/>
                    </a:cxn>
                    <a:cxn ang="0">
                      <a:pos x="41" y="644"/>
                    </a:cxn>
                    <a:cxn ang="0">
                      <a:pos x="30" y="698"/>
                    </a:cxn>
                    <a:cxn ang="0">
                      <a:pos x="7" y="804"/>
                    </a:cxn>
                    <a:cxn ang="0">
                      <a:pos x="0" y="858"/>
                    </a:cxn>
                    <a:cxn ang="0">
                      <a:pos x="0" y="860"/>
                    </a:cxn>
                    <a:cxn ang="0">
                      <a:pos x="2" y="862"/>
                    </a:cxn>
                    <a:cxn ang="0">
                      <a:pos x="7" y="861"/>
                    </a:cxn>
                    <a:cxn ang="0">
                      <a:pos x="9" y="858"/>
                    </a:cxn>
                    <a:cxn ang="0">
                      <a:pos x="12" y="830"/>
                    </a:cxn>
                    <a:cxn ang="0">
                      <a:pos x="29" y="748"/>
                    </a:cxn>
                    <a:cxn ang="0">
                      <a:pos x="53" y="638"/>
                    </a:cxn>
                    <a:cxn ang="0">
                      <a:pos x="64" y="580"/>
                    </a:cxn>
                    <a:cxn ang="0">
                      <a:pos x="89" y="464"/>
                    </a:cxn>
                    <a:cxn ang="0">
                      <a:pos x="99" y="405"/>
                    </a:cxn>
                    <a:cxn ang="0">
                      <a:pos x="103" y="379"/>
                    </a:cxn>
                    <a:cxn ang="0">
                      <a:pos x="113" y="326"/>
                    </a:cxn>
                    <a:cxn ang="0">
                      <a:pos x="121" y="301"/>
                    </a:cxn>
                    <a:cxn ang="0">
                      <a:pos x="158" y="195"/>
                    </a:cxn>
                    <a:cxn ang="0">
                      <a:pos x="174" y="140"/>
                    </a:cxn>
                    <a:cxn ang="0">
                      <a:pos x="186" y="83"/>
                    </a:cxn>
                    <a:cxn ang="0">
                      <a:pos x="189" y="60"/>
                    </a:cxn>
                    <a:cxn ang="0">
                      <a:pos x="192" y="36"/>
                    </a:cxn>
                    <a:cxn ang="0">
                      <a:pos x="196" y="20"/>
                    </a:cxn>
                    <a:cxn ang="0">
                      <a:pos x="198" y="5"/>
                    </a:cxn>
                    <a:cxn ang="0">
                      <a:pos x="198" y="3"/>
                    </a:cxn>
                    <a:cxn ang="0">
                      <a:pos x="196" y="1"/>
                    </a:cxn>
                    <a:cxn ang="0">
                      <a:pos x="192" y="1"/>
                    </a:cxn>
                    <a:cxn ang="0">
                      <a:pos x="190" y="3"/>
                    </a:cxn>
                    <a:cxn ang="0">
                      <a:pos x="189" y="5"/>
                    </a:cxn>
                  </a:cxnLst>
                  <a:rect l="0" t="0" r="r" b="b"/>
                  <a:pathLst>
                    <a:path w="198" h="862">
                      <a:moveTo>
                        <a:pt x="189" y="5"/>
                      </a:moveTo>
                      <a:lnTo>
                        <a:pt x="189" y="5"/>
                      </a:lnTo>
                      <a:lnTo>
                        <a:pt x="189" y="9"/>
                      </a:lnTo>
                      <a:lnTo>
                        <a:pt x="187" y="12"/>
                      </a:lnTo>
                      <a:lnTo>
                        <a:pt x="186" y="15"/>
                      </a:lnTo>
                      <a:lnTo>
                        <a:pt x="185" y="19"/>
                      </a:lnTo>
                      <a:lnTo>
                        <a:pt x="185" y="19"/>
                      </a:lnTo>
                      <a:lnTo>
                        <a:pt x="183" y="34"/>
                      </a:lnTo>
                      <a:lnTo>
                        <a:pt x="181" y="47"/>
                      </a:lnTo>
                      <a:lnTo>
                        <a:pt x="181" y="47"/>
                      </a:lnTo>
                      <a:lnTo>
                        <a:pt x="178" y="73"/>
                      </a:lnTo>
                      <a:lnTo>
                        <a:pt x="173" y="98"/>
                      </a:lnTo>
                      <a:lnTo>
                        <a:pt x="173" y="98"/>
                      </a:lnTo>
                      <a:lnTo>
                        <a:pt x="167" y="127"/>
                      </a:lnTo>
                      <a:lnTo>
                        <a:pt x="160" y="154"/>
                      </a:lnTo>
                      <a:lnTo>
                        <a:pt x="152" y="182"/>
                      </a:lnTo>
                      <a:lnTo>
                        <a:pt x="142" y="208"/>
                      </a:lnTo>
                      <a:lnTo>
                        <a:pt x="142" y="208"/>
                      </a:lnTo>
                      <a:lnTo>
                        <a:pt x="108" y="307"/>
                      </a:lnTo>
                      <a:lnTo>
                        <a:pt x="108" y="307"/>
                      </a:lnTo>
                      <a:lnTo>
                        <a:pt x="104" y="321"/>
                      </a:lnTo>
                      <a:lnTo>
                        <a:pt x="101" y="334"/>
                      </a:lnTo>
                      <a:lnTo>
                        <a:pt x="96" y="363"/>
                      </a:lnTo>
                      <a:lnTo>
                        <a:pt x="88" y="420"/>
                      </a:lnTo>
                      <a:lnTo>
                        <a:pt x="88" y="420"/>
                      </a:lnTo>
                      <a:lnTo>
                        <a:pt x="82" y="448"/>
                      </a:lnTo>
                      <a:lnTo>
                        <a:pt x="77" y="476"/>
                      </a:lnTo>
                      <a:lnTo>
                        <a:pt x="66" y="533"/>
                      </a:lnTo>
                      <a:lnTo>
                        <a:pt x="54" y="589"/>
                      </a:lnTo>
                      <a:lnTo>
                        <a:pt x="41" y="644"/>
                      </a:lnTo>
                      <a:lnTo>
                        <a:pt x="41" y="644"/>
                      </a:lnTo>
                      <a:lnTo>
                        <a:pt x="30" y="698"/>
                      </a:lnTo>
                      <a:lnTo>
                        <a:pt x="18" y="751"/>
                      </a:lnTo>
                      <a:lnTo>
                        <a:pt x="7" y="804"/>
                      </a:lnTo>
                      <a:lnTo>
                        <a:pt x="3" y="831"/>
                      </a:lnTo>
                      <a:lnTo>
                        <a:pt x="0" y="858"/>
                      </a:lnTo>
                      <a:lnTo>
                        <a:pt x="0" y="858"/>
                      </a:lnTo>
                      <a:lnTo>
                        <a:pt x="0" y="860"/>
                      </a:lnTo>
                      <a:lnTo>
                        <a:pt x="1" y="861"/>
                      </a:lnTo>
                      <a:lnTo>
                        <a:pt x="2" y="862"/>
                      </a:lnTo>
                      <a:lnTo>
                        <a:pt x="4" y="862"/>
                      </a:lnTo>
                      <a:lnTo>
                        <a:pt x="7" y="861"/>
                      </a:lnTo>
                      <a:lnTo>
                        <a:pt x="8" y="860"/>
                      </a:lnTo>
                      <a:lnTo>
                        <a:pt x="9" y="858"/>
                      </a:lnTo>
                      <a:lnTo>
                        <a:pt x="9" y="858"/>
                      </a:lnTo>
                      <a:lnTo>
                        <a:pt x="12" y="830"/>
                      </a:lnTo>
                      <a:lnTo>
                        <a:pt x="17" y="803"/>
                      </a:lnTo>
                      <a:lnTo>
                        <a:pt x="29" y="748"/>
                      </a:lnTo>
                      <a:lnTo>
                        <a:pt x="40" y="693"/>
                      </a:lnTo>
                      <a:lnTo>
                        <a:pt x="53" y="638"/>
                      </a:lnTo>
                      <a:lnTo>
                        <a:pt x="53" y="638"/>
                      </a:lnTo>
                      <a:lnTo>
                        <a:pt x="64" y="580"/>
                      </a:lnTo>
                      <a:lnTo>
                        <a:pt x="77" y="522"/>
                      </a:lnTo>
                      <a:lnTo>
                        <a:pt x="89" y="464"/>
                      </a:lnTo>
                      <a:lnTo>
                        <a:pt x="95" y="435"/>
                      </a:lnTo>
                      <a:lnTo>
                        <a:pt x="99" y="405"/>
                      </a:lnTo>
                      <a:lnTo>
                        <a:pt x="99" y="405"/>
                      </a:lnTo>
                      <a:lnTo>
                        <a:pt x="103" y="379"/>
                      </a:lnTo>
                      <a:lnTo>
                        <a:pt x="107" y="353"/>
                      </a:lnTo>
                      <a:lnTo>
                        <a:pt x="113" y="326"/>
                      </a:lnTo>
                      <a:lnTo>
                        <a:pt x="121" y="301"/>
                      </a:lnTo>
                      <a:lnTo>
                        <a:pt x="121" y="301"/>
                      </a:lnTo>
                      <a:lnTo>
                        <a:pt x="158" y="195"/>
                      </a:lnTo>
                      <a:lnTo>
                        <a:pt x="158" y="195"/>
                      </a:lnTo>
                      <a:lnTo>
                        <a:pt x="166" y="167"/>
                      </a:lnTo>
                      <a:lnTo>
                        <a:pt x="174" y="140"/>
                      </a:lnTo>
                      <a:lnTo>
                        <a:pt x="181" y="112"/>
                      </a:lnTo>
                      <a:lnTo>
                        <a:pt x="186" y="83"/>
                      </a:lnTo>
                      <a:lnTo>
                        <a:pt x="186" y="83"/>
                      </a:lnTo>
                      <a:lnTo>
                        <a:pt x="189" y="60"/>
                      </a:lnTo>
                      <a:lnTo>
                        <a:pt x="190" y="47"/>
                      </a:lnTo>
                      <a:lnTo>
                        <a:pt x="192" y="36"/>
                      </a:lnTo>
                      <a:lnTo>
                        <a:pt x="192" y="36"/>
                      </a:lnTo>
                      <a:lnTo>
                        <a:pt x="196" y="20"/>
                      </a:lnTo>
                      <a:lnTo>
                        <a:pt x="198" y="12"/>
                      </a:lnTo>
                      <a:lnTo>
                        <a:pt x="198" y="5"/>
                      </a:lnTo>
                      <a:lnTo>
                        <a:pt x="198" y="5"/>
                      </a:lnTo>
                      <a:lnTo>
                        <a:pt x="198" y="3"/>
                      </a:lnTo>
                      <a:lnTo>
                        <a:pt x="197" y="2"/>
                      </a:lnTo>
                      <a:lnTo>
                        <a:pt x="196" y="1"/>
                      </a:lnTo>
                      <a:lnTo>
                        <a:pt x="194" y="0"/>
                      </a:lnTo>
                      <a:lnTo>
                        <a:pt x="192" y="1"/>
                      </a:lnTo>
                      <a:lnTo>
                        <a:pt x="191" y="2"/>
                      </a:lnTo>
                      <a:lnTo>
                        <a:pt x="190" y="3"/>
                      </a:lnTo>
                      <a:lnTo>
                        <a:pt x="189" y="5"/>
                      </a:lnTo>
                      <a:lnTo>
                        <a:pt x="189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912"/>
                <p:cNvSpPr/>
                <p:nvPr/>
              </p:nvSpPr>
              <p:spPr bwMode="auto">
                <a:xfrm>
                  <a:off x="3494088" y="1250950"/>
                  <a:ext cx="98425" cy="452438"/>
                </a:xfrm>
                <a:custGeom>
                  <a:avLst/>
                  <a:gdLst/>
                  <a:ahLst/>
                  <a:cxnLst>
                    <a:cxn ang="0">
                      <a:pos x="175" y="5"/>
                    </a:cxn>
                    <a:cxn ang="0">
                      <a:pos x="174" y="29"/>
                    </a:cxn>
                    <a:cxn ang="0">
                      <a:pos x="159" y="100"/>
                    </a:cxn>
                    <a:cxn ang="0">
                      <a:pos x="150" y="153"/>
                    </a:cxn>
                    <a:cxn ang="0">
                      <a:pos x="141" y="207"/>
                    </a:cxn>
                    <a:cxn ang="0">
                      <a:pos x="121" y="315"/>
                    </a:cxn>
                    <a:cxn ang="0">
                      <a:pos x="104" y="426"/>
                    </a:cxn>
                    <a:cxn ang="0">
                      <a:pos x="99" y="449"/>
                    </a:cxn>
                    <a:cxn ang="0">
                      <a:pos x="93" y="472"/>
                    </a:cxn>
                    <a:cxn ang="0">
                      <a:pos x="91" y="488"/>
                    </a:cxn>
                    <a:cxn ang="0">
                      <a:pos x="81" y="531"/>
                    </a:cxn>
                    <a:cxn ang="0">
                      <a:pos x="51" y="644"/>
                    </a:cxn>
                    <a:cxn ang="0">
                      <a:pos x="44" y="672"/>
                    </a:cxn>
                    <a:cxn ang="0">
                      <a:pos x="19" y="753"/>
                    </a:cxn>
                    <a:cxn ang="0">
                      <a:pos x="13" y="780"/>
                    </a:cxn>
                    <a:cxn ang="0">
                      <a:pos x="7" y="806"/>
                    </a:cxn>
                    <a:cxn ang="0">
                      <a:pos x="0" y="838"/>
                    </a:cxn>
                    <a:cxn ang="0">
                      <a:pos x="0" y="848"/>
                    </a:cxn>
                    <a:cxn ang="0">
                      <a:pos x="1" y="853"/>
                    </a:cxn>
                    <a:cxn ang="0">
                      <a:pos x="4" y="854"/>
                    </a:cxn>
                    <a:cxn ang="0">
                      <a:pos x="7" y="853"/>
                    </a:cxn>
                    <a:cxn ang="0">
                      <a:pos x="9" y="848"/>
                    </a:cxn>
                    <a:cxn ang="0">
                      <a:pos x="10" y="837"/>
                    </a:cxn>
                    <a:cxn ang="0">
                      <a:pos x="18" y="800"/>
                    </a:cxn>
                    <a:cxn ang="0">
                      <a:pos x="23" y="774"/>
                    </a:cxn>
                    <a:cxn ang="0">
                      <a:pos x="30" y="747"/>
                    </a:cxn>
                    <a:cxn ang="0">
                      <a:pos x="63" y="638"/>
                    </a:cxn>
                    <a:cxn ang="0">
                      <a:pos x="92" y="525"/>
                    </a:cxn>
                    <a:cxn ang="0">
                      <a:pos x="98" y="500"/>
                    </a:cxn>
                    <a:cxn ang="0">
                      <a:pos x="102" y="476"/>
                    </a:cxn>
                    <a:cxn ang="0">
                      <a:pos x="109" y="447"/>
                    </a:cxn>
                    <a:cxn ang="0">
                      <a:pos x="115" y="419"/>
                    </a:cxn>
                    <a:cxn ang="0">
                      <a:pos x="131" y="309"/>
                    </a:cxn>
                    <a:cxn ang="0">
                      <a:pos x="151" y="201"/>
                    </a:cxn>
                    <a:cxn ang="0">
                      <a:pos x="160" y="147"/>
                    </a:cxn>
                    <a:cxn ang="0">
                      <a:pos x="170" y="93"/>
                    </a:cxn>
                    <a:cxn ang="0">
                      <a:pos x="183" y="27"/>
                    </a:cxn>
                    <a:cxn ang="0">
                      <a:pos x="185" y="5"/>
                    </a:cxn>
                    <a:cxn ang="0">
                      <a:pos x="184" y="3"/>
                    </a:cxn>
                    <a:cxn ang="0">
                      <a:pos x="182" y="0"/>
                    </a:cxn>
                    <a:cxn ang="0">
                      <a:pos x="178" y="0"/>
                    </a:cxn>
                    <a:cxn ang="0">
                      <a:pos x="176" y="3"/>
                    </a:cxn>
                    <a:cxn ang="0">
                      <a:pos x="175" y="5"/>
                    </a:cxn>
                  </a:cxnLst>
                  <a:rect l="0" t="0" r="r" b="b"/>
                  <a:pathLst>
                    <a:path w="185" h="854">
                      <a:moveTo>
                        <a:pt x="175" y="5"/>
                      </a:moveTo>
                      <a:lnTo>
                        <a:pt x="175" y="5"/>
                      </a:lnTo>
                      <a:lnTo>
                        <a:pt x="175" y="17"/>
                      </a:lnTo>
                      <a:lnTo>
                        <a:pt x="174" y="29"/>
                      </a:lnTo>
                      <a:lnTo>
                        <a:pt x="170" y="52"/>
                      </a:lnTo>
                      <a:lnTo>
                        <a:pt x="159" y="100"/>
                      </a:lnTo>
                      <a:lnTo>
                        <a:pt x="159" y="100"/>
                      </a:lnTo>
                      <a:lnTo>
                        <a:pt x="150" y="153"/>
                      </a:lnTo>
                      <a:lnTo>
                        <a:pt x="141" y="207"/>
                      </a:lnTo>
                      <a:lnTo>
                        <a:pt x="141" y="207"/>
                      </a:lnTo>
                      <a:lnTo>
                        <a:pt x="130" y="261"/>
                      </a:lnTo>
                      <a:lnTo>
                        <a:pt x="121" y="315"/>
                      </a:lnTo>
                      <a:lnTo>
                        <a:pt x="104" y="426"/>
                      </a:lnTo>
                      <a:lnTo>
                        <a:pt x="104" y="426"/>
                      </a:lnTo>
                      <a:lnTo>
                        <a:pt x="101" y="437"/>
                      </a:lnTo>
                      <a:lnTo>
                        <a:pt x="99" y="449"/>
                      </a:lnTo>
                      <a:lnTo>
                        <a:pt x="96" y="461"/>
                      </a:lnTo>
                      <a:lnTo>
                        <a:pt x="93" y="472"/>
                      </a:lnTo>
                      <a:lnTo>
                        <a:pt x="93" y="472"/>
                      </a:lnTo>
                      <a:lnTo>
                        <a:pt x="91" y="488"/>
                      </a:lnTo>
                      <a:lnTo>
                        <a:pt x="88" y="502"/>
                      </a:lnTo>
                      <a:lnTo>
                        <a:pt x="81" y="531"/>
                      </a:lnTo>
                      <a:lnTo>
                        <a:pt x="81" y="531"/>
                      </a:lnTo>
                      <a:lnTo>
                        <a:pt x="51" y="644"/>
                      </a:lnTo>
                      <a:lnTo>
                        <a:pt x="51" y="644"/>
                      </a:lnTo>
                      <a:lnTo>
                        <a:pt x="44" y="672"/>
                      </a:lnTo>
                      <a:lnTo>
                        <a:pt x="35" y="699"/>
                      </a:lnTo>
                      <a:lnTo>
                        <a:pt x="19" y="753"/>
                      </a:lnTo>
                      <a:lnTo>
                        <a:pt x="19" y="753"/>
                      </a:lnTo>
                      <a:lnTo>
                        <a:pt x="13" y="780"/>
                      </a:lnTo>
                      <a:lnTo>
                        <a:pt x="7" y="806"/>
                      </a:lnTo>
                      <a:lnTo>
                        <a:pt x="7" y="806"/>
                      </a:lnTo>
                      <a:lnTo>
                        <a:pt x="2" y="828"/>
                      </a:lnTo>
                      <a:lnTo>
                        <a:pt x="0" y="838"/>
                      </a:lnTo>
                      <a:lnTo>
                        <a:pt x="0" y="848"/>
                      </a:lnTo>
                      <a:lnTo>
                        <a:pt x="0" y="848"/>
                      </a:lnTo>
                      <a:lnTo>
                        <a:pt x="0" y="851"/>
                      </a:lnTo>
                      <a:lnTo>
                        <a:pt x="1" y="853"/>
                      </a:lnTo>
                      <a:lnTo>
                        <a:pt x="2" y="853"/>
                      </a:lnTo>
                      <a:lnTo>
                        <a:pt x="4" y="854"/>
                      </a:lnTo>
                      <a:lnTo>
                        <a:pt x="6" y="853"/>
                      </a:lnTo>
                      <a:lnTo>
                        <a:pt x="7" y="853"/>
                      </a:lnTo>
                      <a:lnTo>
                        <a:pt x="8" y="851"/>
                      </a:lnTo>
                      <a:lnTo>
                        <a:pt x="9" y="848"/>
                      </a:lnTo>
                      <a:lnTo>
                        <a:pt x="9" y="848"/>
                      </a:lnTo>
                      <a:lnTo>
                        <a:pt x="10" y="837"/>
                      </a:lnTo>
                      <a:lnTo>
                        <a:pt x="13" y="825"/>
                      </a:lnTo>
                      <a:lnTo>
                        <a:pt x="18" y="800"/>
                      </a:lnTo>
                      <a:lnTo>
                        <a:pt x="18" y="800"/>
                      </a:lnTo>
                      <a:lnTo>
                        <a:pt x="23" y="774"/>
                      </a:lnTo>
                      <a:lnTo>
                        <a:pt x="30" y="747"/>
                      </a:lnTo>
                      <a:lnTo>
                        <a:pt x="30" y="747"/>
                      </a:lnTo>
                      <a:lnTo>
                        <a:pt x="47" y="693"/>
                      </a:lnTo>
                      <a:lnTo>
                        <a:pt x="63" y="638"/>
                      </a:lnTo>
                      <a:lnTo>
                        <a:pt x="63" y="638"/>
                      </a:lnTo>
                      <a:lnTo>
                        <a:pt x="92" y="525"/>
                      </a:lnTo>
                      <a:lnTo>
                        <a:pt x="92" y="525"/>
                      </a:lnTo>
                      <a:lnTo>
                        <a:pt x="98" y="500"/>
                      </a:lnTo>
                      <a:lnTo>
                        <a:pt x="102" y="476"/>
                      </a:lnTo>
                      <a:lnTo>
                        <a:pt x="102" y="476"/>
                      </a:lnTo>
                      <a:lnTo>
                        <a:pt x="105" y="461"/>
                      </a:lnTo>
                      <a:lnTo>
                        <a:pt x="109" y="447"/>
                      </a:lnTo>
                      <a:lnTo>
                        <a:pt x="112" y="433"/>
                      </a:lnTo>
                      <a:lnTo>
                        <a:pt x="115" y="419"/>
                      </a:lnTo>
                      <a:lnTo>
                        <a:pt x="115" y="419"/>
                      </a:lnTo>
                      <a:lnTo>
                        <a:pt x="131" y="309"/>
                      </a:lnTo>
                      <a:lnTo>
                        <a:pt x="141" y="255"/>
                      </a:lnTo>
                      <a:lnTo>
                        <a:pt x="151" y="201"/>
                      </a:lnTo>
                      <a:lnTo>
                        <a:pt x="151" y="201"/>
                      </a:lnTo>
                      <a:lnTo>
                        <a:pt x="160" y="147"/>
                      </a:lnTo>
                      <a:lnTo>
                        <a:pt x="170" y="93"/>
                      </a:lnTo>
                      <a:lnTo>
                        <a:pt x="170" y="93"/>
                      </a:lnTo>
                      <a:lnTo>
                        <a:pt x="180" y="50"/>
                      </a:lnTo>
                      <a:lnTo>
                        <a:pt x="183" y="27"/>
                      </a:lnTo>
                      <a:lnTo>
                        <a:pt x="184" y="16"/>
                      </a:lnTo>
                      <a:lnTo>
                        <a:pt x="185" y="5"/>
                      </a:lnTo>
                      <a:lnTo>
                        <a:pt x="185" y="5"/>
                      </a:lnTo>
                      <a:lnTo>
                        <a:pt x="184" y="3"/>
                      </a:lnTo>
                      <a:lnTo>
                        <a:pt x="183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8" y="0"/>
                      </a:lnTo>
                      <a:lnTo>
                        <a:pt x="177" y="1"/>
                      </a:lnTo>
                      <a:lnTo>
                        <a:pt x="176" y="3"/>
                      </a:lnTo>
                      <a:lnTo>
                        <a:pt x="175" y="5"/>
                      </a:lnTo>
                      <a:lnTo>
                        <a:pt x="17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913"/>
                <p:cNvSpPr/>
                <p:nvPr/>
              </p:nvSpPr>
              <p:spPr bwMode="auto">
                <a:xfrm>
                  <a:off x="3532188" y="1266825"/>
                  <a:ext cx="103188" cy="504825"/>
                </a:xfrm>
                <a:custGeom>
                  <a:avLst/>
                  <a:gdLst/>
                  <a:ahLst/>
                  <a:cxnLst>
                    <a:cxn ang="0">
                      <a:pos x="185" y="5"/>
                    </a:cxn>
                    <a:cxn ang="0">
                      <a:pos x="181" y="67"/>
                    </a:cxn>
                    <a:cxn ang="0">
                      <a:pos x="169" y="127"/>
                    </a:cxn>
                    <a:cxn ang="0">
                      <a:pos x="153" y="187"/>
                    </a:cxn>
                    <a:cxn ang="0">
                      <a:pos x="136" y="246"/>
                    </a:cxn>
                    <a:cxn ang="0">
                      <a:pos x="129" y="273"/>
                    </a:cxn>
                    <a:cxn ang="0">
                      <a:pos x="124" y="327"/>
                    </a:cxn>
                    <a:cxn ang="0">
                      <a:pos x="123" y="355"/>
                    </a:cxn>
                    <a:cxn ang="0">
                      <a:pos x="118" y="418"/>
                    </a:cxn>
                    <a:cxn ang="0">
                      <a:pos x="108" y="481"/>
                    </a:cxn>
                    <a:cxn ang="0">
                      <a:pos x="101" y="511"/>
                    </a:cxn>
                    <a:cxn ang="0">
                      <a:pos x="74" y="596"/>
                    </a:cxn>
                    <a:cxn ang="0">
                      <a:pos x="65" y="627"/>
                    </a:cxn>
                    <a:cxn ang="0">
                      <a:pos x="53" y="691"/>
                    </a:cxn>
                    <a:cxn ang="0">
                      <a:pos x="47" y="723"/>
                    </a:cxn>
                    <a:cxn ang="0">
                      <a:pos x="23" y="846"/>
                    </a:cxn>
                    <a:cxn ang="0">
                      <a:pos x="20" y="863"/>
                    </a:cxn>
                    <a:cxn ang="0">
                      <a:pos x="14" y="897"/>
                    </a:cxn>
                    <a:cxn ang="0">
                      <a:pos x="9" y="913"/>
                    </a:cxn>
                    <a:cxn ang="0">
                      <a:pos x="6" y="922"/>
                    </a:cxn>
                    <a:cxn ang="0">
                      <a:pos x="1" y="939"/>
                    </a:cxn>
                    <a:cxn ang="0">
                      <a:pos x="0" y="949"/>
                    </a:cxn>
                    <a:cxn ang="0">
                      <a:pos x="2" y="952"/>
                    </a:cxn>
                    <a:cxn ang="0">
                      <a:pos x="6" y="954"/>
                    </a:cxn>
                    <a:cxn ang="0">
                      <a:pos x="9" y="952"/>
                    </a:cxn>
                    <a:cxn ang="0">
                      <a:pos x="11" y="949"/>
                    </a:cxn>
                    <a:cxn ang="0">
                      <a:pos x="12" y="937"/>
                    </a:cxn>
                    <a:cxn ang="0">
                      <a:pos x="18" y="914"/>
                    </a:cxn>
                    <a:cxn ang="0">
                      <a:pos x="21" y="903"/>
                    </a:cxn>
                    <a:cxn ang="0">
                      <a:pos x="33" y="840"/>
                    </a:cxn>
                    <a:cxn ang="0">
                      <a:pos x="47" y="774"/>
                    </a:cxn>
                    <a:cxn ang="0">
                      <a:pos x="59" y="709"/>
                    </a:cxn>
                    <a:cxn ang="0">
                      <a:pos x="71" y="650"/>
                    </a:cxn>
                    <a:cxn ang="0">
                      <a:pos x="85" y="591"/>
                    </a:cxn>
                    <a:cxn ang="0">
                      <a:pos x="94" y="563"/>
                    </a:cxn>
                    <a:cxn ang="0">
                      <a:pos x="105" y="534"/>
                    </a:cxn>
                    <a:cxn ang="0">
                      <a:pos x="114" y="500"/>
                    </a:cxn>
                    <a:cxn ang="0">
                      <a:pos x="120" y="465"/>
                    </a:cxn>
                    <a:cxn ang="0">
                      <a:pos x="128" y="407"/>
                    </a:cxn>
                    <a:cxn ang="0">
                      <a:pos x="135" y="320"/>
                    </a:cxn>
                    <a:cxn ang="0">
                      <a:pos x="143" y="262"/>
                    </a:cxn>
                    <a:cxn ang="0">
                      <a:pos x="150" y="233"/>
                    </a:cxn>
                    <a:cxn ang="0">
                      <a:pos x="167" y="177"/>
                    </a:cxn>
                    <a:cxn ang="0">
                      <a:pos x="181" y="120"/>
                    </a:cxn>
                    <a:cxn ang="0">
                      <a:pos x="191" y="63"/>
                    </a:cxn>
                    <a:cxn ang="0">
                      <a:pos x="196" y="5"/>
                    </a:cxn>
                    <a:cxn ang="0">
                      <a:pos x="195" y="3"/>
                    </a:cxn>
                    <a:cxn ang="0">
                      <a:pos x="192" y="1"/>
                    </a:cxn>
                    <a:cxn ang="0">
                      <a:pos x="188" y="1"/>
                    </a:cxn>
                    <a:cxn ang="0">
                      <a:pos x="186" y="3"/>
                    </a:cxn>
                    <a:cxn ang="0">
                      <a:pos x="185" y="5"/>
                    </a:cxn>
                  </a:cxnLst>
                  <a:rect l="0" t="0" r="r" b="b"/>
                  <a:pathLst>
                    <a:path w="196" h="954">
                      <a:moveTo>
                        <a:pt x="185" y="5"/>
                      </a:moveTo>
                      <a:lnTo>
                        <a:pt x="185" y="5"/>
                      </a:lnTo>
                      <a:lnTo>
                        <a:pt x="184" y="36"/>
                      </a:lnTo>
                      <a:lnTo>
                        <a:pt x="181" y="67"/>
                      </a:lnTo>
                      <a:lnTo>
                        <a:pt x="176" y="97"/>
                      </a:lnTo>
                      <a:lnTo>
                        <a:pt x="169" y="127"/>
                      </a:lnTo>
                      <a:lnTo>
                        <a:pt x="162" y="157"/>
                      </a:lnTo>
                      <a:lnTo>
                        <a:pt x="153" y="187"/>
                      </a:lnTo>
                      <a:lnTo>
                        <a:pt x="136" y="246"/>
                      </a:lnTo>
                      <a:lnTo>
                        <a:pt x="136" y="246"/>
                      </a:lnTo>
                      <a:lnTo>
                        <a:pt x="133" y="261"/>
                      </a:lnTo>
                      <a:lnTo>
                        <a:pt x="129" y="273"/>
                      </a:lnTo>
                      <a:lnTo>
                        <a:pt x="126" y="300"/>
                      </a:lnTo>
                      <a:lnTo>
                        <a:pt x="124" y="327"/>
                      </a:lnTo>
                      <a:lnTo>
                        <a:pt x="123" y="355"/>
                      </a:lnTo>
                      <a:lnTo>
                        <a:pt x="123" y="355"/>
                      </a:lnTo>
                      <a:lnTo>
                        <a:pt x="121" y="386"/>
                      </a:lnTo>
                      <a:lnTo>
                        <a:pt x="118" y="418"/>
                      </a:lnTo>
                      <a:lnTo>
                        <a:pt x="113" y="449"/>
                      </a:lnTo>
                      <a:lnTo>
                        <a:pt x="108" y="481"/>
                      </a:lnTo>
                      <a:lnTo>
                        <a:pt x="108" y="481"/>
                      </a:lnTo>
                      <a:lnTo>
                        <a:pt x="101" y="511"/>
                      </a:lnTo>
                      <a:lnTo>
                        <a:pt x="92" y="538"/>
                      </a:lnTo>
                      <a:lnTo>
                        <a:pt x="74" y="596"/>
                      </a:lnTo>
                      <a:lnTo>
                        <a:pt x="74" y="596"/>
                      </a:lnTo>
                      <a:lnTo>
                        <a:pt x="65" y="627"/>
                      </a:lnTo>
                      <a:lnTo>
                        <a:pt x="58" y="659"/>
                      </a:lnTo>
                      <a:lnTo>
                        <a:pt x="53" y="691"/>
                      </a:lnTo>
                      <a:lnTo>
                        <a:pt x="47" y="723"/>
                      </a:lnTo>
                      <a:lnTo>
                        <a:pt x="47" y="723"/>
                      </a:lnTo>
                      <a:lnTo>
                        <a:pt x="34" y="784"/>
                      </a:lnTo>
                      <a:lnTo>
                        <a:pt x="23" y="846"/>
                      </a:lnTo>
                      <a:lnTo>
                        <a:pt x="23" y="846"/>
                      </a:lnTo>
                      <a:lnTo>
                        <a:pt x="20" y="863"/>
                      </a:lnTo>
                      <a:lnTo>
                        <a:pt x="18" y="880"/>
                      </a:lnTo>
                      <a:lnTo>
                        <a:pt x="14" y="897"/>
                      </a:lnTo>
                      <a:lnTo>
                        <a:pt x="12" y="905"/>
                      </a:lnTo>
                      <a:lnTo>
                        <a:pt x="9" y="913"/>
                      </a:lnTo>
                      <a:lnTo>
                        <a:pt x="9" y="913"/>
                      </a:lnTo>
                      <a:lnTo>
                        <a:pt x="6" y="922"/>
                      </a:lnTo>
                      <a:lnTo>
                        <a:pt x="3" y="931"/>
                      </a:lnTo>
                      <a:lnTo>
                        <a:pt x="1" y="939"/>
                      </a:lnTo>
                      <a:lnTo>
                        <a:pt x="0" y="949"/>
                      </a:lnTo>
                      <a:lnTo>
                        <a:pt x="0" y="949"/>
                      </a:lnTo>
                      <a:lnTo>
                        <a:pt x="1" y="951"/>
                      </a:lnTo>
                      <a:lnTo>
                        <a:pt x="2" y="952"/>
                      </a:lnTo>
                      <a:lnTo>
                        <a:pt x="3" y="953"/>
                      </a:lnTo>
                      <a:lnTo>
                        <a:pt x="6" y="954"/>
                      </a:lnTo>
                      <a:lnTo>
                        <a:pt x="7" y="953"/>
                      </a:lnTo>
                      <a:lnTo>
                        <a:pt x="9" y="952"/>
                      </a:lnTo>
                      <a:lnTo>
                        <a:pt x="10" y="951"/>
                      </a:lnTo>
                      <a:lnTo>
                        <a:pt x="11" y="949"/>
                      </a:lnTo>
                      <a:lnTo>
                        <a:pt x="11" y="949"/>
                      </a:lnTo>
                      <a:lnTo>
                        <a:pt x="12" y="937"/>
                      </a:lnTo>
                      <a:lnTo>
                        <a:pt x="15" y="926"/>
                      </a:lnTo>
                      <a:lnTo>
                        <a:pt x="18" y="914"/>
                      </a:lnTo>
                      <a:lnTo>
                        <a:pt x="21" y="903"/>
                      </a:lnTo>
                      <a:lnTo>
                        <a:pt x="21" y="903"/>
                      </a:lnTo>
                      <a:lnTo>
                        <a:pt x="27" y="871"/>
                      </a:lnTo>
                      <a:lnTo>
                        <a:pt x="33" y="840"/>
                      </a:lnTo>
                      <a:lnTo>
                        <a:pt x="33" y="840"/>
                      </a:lnTo>
                      <a:lnTo>
                        <a:pt x="47" y="774"/>
                      </a:lnTo>
                      <a:lnTo>
                        <a:pt x="53" y="741"/>
                      </a:lnTo>
                      <a:lnTo>
                        <a:pt x="59" y="709"/>
                      </a:lnTo>
                      <a:lnTo>
                        <a:pt x="59" y="709"/>
                      </a:lnTo>
                      <a:lnTo>
                        <a:pt x="71" y="650"/>
                      </a:lnTo>
                      <a:lnTo>
                        <a:pt x="77" y="620"/>
                      </a:lnTo>
                      <a:lnTo>
                        <a:pt x="85" y="591"/>
                      </a:lnTo>
                      <a:lnTo>
                        <a:pt x="85" y="591"/>
                      </a:lnTo>
                      <a:lnTo>
                        <a:pt x="94" y="563"/>
                      </a:lnTo>
                      <a:lnTo>
                        <a:pt x="105" y="534"/>
                      </a:lnTo>
                      <a:lnTo>
                        <a:pt x="105" y="534"/>
                      </a:lnTo>
                      <a:lnTo>
                        <a:pt x="110" y="518"/>
                      </a:lnTo>
                      <a:lnTo>
                        <a:pt x="114" y="500"/>
                      </a:lnTo>
                      <a:lnTo>
                        <a:pt x="120" y="465"/>
                      </a:lnTo>
                      <a:lnTo>
                        <a:pt x="120" y="465"/>
                      </a:lnTo>
                      <a:lnTo>
                        <a:pt x="125" y="436"/>
                      </a:lnTo>
                      <a:lnTo>
                        <a:pt x="128" y="407"/>
                      </a:lnTo>
                      <a:lnTo>
                        <a:pt x="133" y="348"/>
                      </a:lnTo>
                      <a:lnTo>
                        <a:pt x="135" y="320"/>
                      </a:lnTo>
                      <a:lnTo>
                        <a:pt x="138" y="291"/>
                      </a:lnTo>
                      <a:lnTo>
                        <a:pt x="143" y="262"/>
                      </a:lnTo>
                      <a:lnTo>
                        <a:pt x="146" y="247"/>
                      </a:lnTo>
                      <a:lnTo>
                        <a:pt x="150" y="233"/>
                      </a:lnTo>
                      <a:lnTo>
                        <a:pt x="150" y="233"/>
                      </a:lnTo>
                      <a:lnTo>
                        <a:pt x="167" y="177"/>
                      </a:lnTo>
                      <a:lnTo>
                        <a:pt x="174" y="149"/>
                      </a:lnTo>
                      <a:lnTo>
                        <a:pt x="181" y="120"/>
                      </a:lnTo>
                      <a:lnTo>
                        <a:pt x="186" y="92"/>
                      </a:lnTo>
                      <a:lnTo>
                        <a:pt x="191" y="63"/>
                      </a:lnTo>
                      <a:lnTo>
                        <a:pt x="195" y="34"/>
                      </a:lnTo>
                      <a:lnTo>
                        <a:pt x="196" y="5"/>
                      </a:lnTo>
                      <a:lnTo>
                        <a:pt x="196" y="5"/>
                      </a:lnTo>
                      <a:lnTo>
                        <a:pt x="195" y="3"/>
                      </a:lnTo>
                      <a:lnTo>
                        <a:pt x="194" y="1"/>
                      </a:lnTo>
                      <a:lnTo>
                        <a:pt x="192" y="1"/>
                      </a:lnTo>
                      <a:lnTo>
                        <a:pt x="190" y="0"/>
                      </a:lnTo>
                      <a:lnTo>
                        <a:pt x="188" y="1"/>
                      </a:lnTo>
                      <a:lnTo>
                        <a:pt x="187" y="1"/>
                      </a:lnTo>
                      <a:lnTo>
                        <a:pt x="186" y="3"/>
                      </a:lnTo>
                      <a:lnTo>
                        <a:pt x="185" y="5"/>
                      </a:lnTo>
                      <a:lnTo>
                        <a:pt x="18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914"/>
                <p:cNvSpPr/>
                <p:nvPr/>
              </p:nvSpPr>
              <p:spPr bwMode="auto">
                <a:xfrm>
                  <a:off x="3570288" y="1301750"/>
                  <a:ext cx="96838" cy="488950"/>
                </a:xfrm>
                <a:custGeom>
                  <a:avLst/>
                  <a:gdLst/>
                  <a:ahLst/>
                  <a:cxnLst>
                    <a:cxn ang="0">
                      <a:pos x="175" y="5"/>
                    </a:cxn>
                    <a:cxn ang="0">
                      <a:pos x="172" y="13"/>
                    </a:cxn>
                    <a:cxn ang="0">
                      <a:pos x="163" y="30"/>
                    </a:cxn>
                    <a:cxn ang="0">
                      <a:pos x="161" y="39"/>
                    </a:cxn>
                    <a:cxn ang="0">
                      <a:pos x="161" y="62"/>
                    </a:cxn>
                    <a:cxn ang="0">
                      <a:pos x="159" y="87"/>
                    </a:cxn>
                    <a:cxn ang="0">
                      <a:pos x="149" y="148"/>
                    </a:cxn>
                    <a:cxn ang="0">
                      <a:pos x="146" y="164"/>
                    </a:cxn>
                    <a:cxn ang="0">
                      <a:pos x="138" y="193"/>
                    </a:cxn>
                    <a:cxn ang="0">
                      <a:pos x="135" y="207"/>
                    </a:cxn>
                    <a:cxn ang="0">
                      <a:pos x="128" y="268"/>
                    </a:cxn>
                    <a:cxn ang="0">
                      <a:pos x="117" y="361"/>
                    </a:cxn>
                    <a:cxn ang="0">
                      <a:pos x="106" y="422"/>
                    </a:cxn>
                    <a:cxn ang="0">
                      <a:pos x="99" y="452"/>
                    </a:cxn>
                    <a:cxn ang="0">
                      <a:pos x="72" y="538"/>
                    </a:cxn>
                    <a:cxn ang="0">
                      <a:pos x="64" y="568"/>
                    </a:cxn>
                    <a:cxn ang="0">
                      <a:pos x="50" y="630"/>
                    </a:cxn>
                    <a:cxn ang="0">
                      <a:pos x="38" y="691"/>
                    </a:cxn>
                    <a:cxn ang="0">
                      <a:pos x="15" y="809"/>
                    </a:cxn>
                    <a:cxn ang="0">
                      <a:pos x="6" y="865"/>
                    </a:cxn>
                    <a:cxn ang="0">
                      <a:pos x="1" y="906"/>
                    </a:cxn>
                    <a:cxn ang="0">
                      <a:pos x="0" y="921"/>
                    </a:cxn>
                    <a:cxn ang="0">
                      <a:pos x="2" y="924"/>
                    </a:cxn>
                    <a:cxn ang="0">
                      <a:pos x="5" y="925"/>
                    </a:cxn>
                    <a:cxn ang="0">
                      <a:pos x="8" y="924"/>
                    </a:cxn>
                    <a:cxn ang="0">
                      <a:pos x="9" y="921"/>
                    </a:cxn>
                    <a:cxn ang="0">
                      <a:pos x="10" y="906"/>
                    </a:cxn>
                    <a:cxn ang="0">
                      <a:pos x="13" y="875"/>
                    </a:cxn>
                    <a:cxn ang="0">
                      <a:pos x="16" y="862"/>
                    </a:cxn>
                    <a:cxn ang="0">
                      <a:pos x="25" y="803"/>
                    </a:cxn>
                    <a:cxn ang="0">
                      <a:pos x="31" y="774"/>
                    </a:cxn>
                    <a:cxn ang="0">
                      <a:pos x="48" y="685"/>
                    </a:cxn>
                    <a:cxn ang="0">
                      <a:pos x="62" y="623"/>
                    </a:cxn>
                    <a:cxn ang="0">
                      <a:pos x="75" y="560"/>
                    </a:cxn>
                    <a:cxn ang="0">
                      <a:pos x="83" y="531"/>
                    </a:cxn>
                    <a:cxn ang="0">
                      <a:pos x="110" y="446"/>
                    </a:cxn>
                    <a:cxn ang="0">
                      <a:pos x="117" y="417"/>
                    </a:cxn>
                    <a:cxn ang="0">
                      <a:pos x="129" y="355"/>
                    </a:cxn>
                    <a:cxn ang="0">
                      <a:pos x="138" y="262"/>
                    </a:cxn>
                    <a:cxn ang="0">
                      <a:pos x="145" y="201"/>
                    </a:cxn>
                    <a:cxn ang="0">
                      <a:pos x="148" y="186"/>
                    </a:cxn>
                    <a:cxn ang="0">
                      <a:pos x="157" y="157"/>
                    </a:cxn>
                    <a:cxn ang="0">
                      <a:pos x="161" y="143"/>
                    </a:cxn>
                    <a:cxn ang="0">
                      <a:pos x="167" y="94"/>
                    </a:cxn>
                    <a:cxn ang="0">
                      <a:pos x="169" y="70"/>
                    </a:cxn>
                    <a:cxn ang="0">
                      <a:pos x="171" y="45"/>
                    </a:cxn>
                    <a:cxn ang="0">
                      <a:pos x="172" y="36"/>
                    </a:cxn>
                    <a:cxn ang="0">
                      <a:pos x="181" y="17"/>
                    </a:cxn>
                    <a:cxn ang="0">
                      <a:pos x="185" y="7"/>
                    </a:cxn>
                    <a:cxn ang="0">
                      <a:pos x="185" y="5"/>
                    </a:cxn>
                    <a:cxn ang="0">
                      <a:pos x="180" y="1"/>
                    </a:cxn>
                    <a:cxn ang="0">
                      <a:pos x="177" y="1"/>
                    </a:cxn>
                    <a:cxn ang="0">
                      <a:pos x="175" y="5"/>
                    </a:cxn>
                  </a:cxnLst>
                  <a:rect l="0" t="0" r="r" b="b"/>
                  <a:pathLst>
                    <a:path w="185" h="925">
                      <a:moveTo>
                        <a:pt x="175" y="5"/>
                      </a:moveTo>
                      <a:lnTo>
                        <a:pt x="175" y="5"/>
                      </a:lnTo>
                      <a:lnTo>
                        <a:pt x="174" y="9"/>
                      </a:lnTo>
                      <a:lnTo>
                        <a:pt x="172" y="13"/>
                      </a:lnTo>
                      <a:lnTo>
                        <a:pt x="168" y="22"/>
                      </a:lnTo>
                      <a:lnTo>
                        <a:pt x="163" y="30"/>
                      </a:lnTo>
                      <a:lnTo>
                        <a:pt x="162" y="35"/>
                      </a:lnTo>
                      <a:lnTo>
                        <a:pt x="161" y="39"/>
                      </a:lnTo>
                      <a:lnTo>
                        <a:pt x="161" y="39"/>
                      </a:lnTo>
                      <a:lnTo>
                        <a:pt x="161" y="62"/>
                      </a:lnTo>
                      <a:lnTo>
                        <a:pt x="159" y="87"/>
                      </a:lnTo>
                      <a:lnTo>
                        <a:pt x="159" y="87"/>
                      </a:lnTo>
                      <a:lnTo>
                        <a:pt x="155" y="118"/>
                      </a:lnTo>
                      <a:lnTo>
                        <a:pt x="149" y="148"/>
                      </a:lnTo>
                      <a:lnTo>
                        <a:pt x="149" y="148"/>
                      </a:lnTo>
                      <a:lnTo>
                        <a:pt x="146" y="164"/>
                      </a:lnTo>
                      <a:lnTo>
                        <a:pt x="142" y="178"/>
                      </a:lnTo>
                      <a:lnTo>
                        <a:pt x="138" y="193"/>
                      </a:lnTo>
                      <a:lnTo>
                        <a:pt x="135" y="207"/>
                      </a:lnTo>
                      <a:lnTo>
                        <a:pt x="135" y="207"/>
                      </a:lnTo>
                      <a:lnTo>
                        <a:pt x="131" y="238"/>
                      </a:lnTo>
                      <a:lnTo>
                        <a:pt x="128" y="268"/>
                      </a:lnTo>
                      <a:lnTo>
                        <a:pt x="122" y="330"/>
                      </a:lnTo>
                      <a:lnTo>
                        <a:pt x="117" y="361"/>
                      </a:lnTo>
                      <a:lnTo>
                        <a:pt x="112" y="392"/>
                      </a:lnTo>
                      <a:lnTo>
                        <a:pt x="106" y="422"/>
                      </a:lnTo>
                      <a:lnTo>
                        <a:pt x="99" y="452"/>
                      </a:lnTo>
                      <a:lnTo>
                        <a:pt x="99" y="452"/>
                      </a:lnTo>
                      <a:lnTo>
                        <a:pt x="80" y="510"/>
                      </a:lnTo>
                      <a:lnTo>
                        <a:pt x="72" y="538"/>
                      </a:lnTo>
                      <a:lnTo>
                        <a:pt x="64" y="568"/>
                      </a:lnTo>
                      <a:lnTo>
                        <a:pt x="64" y="568"/>
                      </a:lnTo>
                      <a:lnTo>
                        <a:pt x="56" y="599"/>
                      </a:lnTo>
                      <a:lnTo>
                        <a:pt x="50" y="630"/>
                      </a:lnTo>
                      <a:lnTo>
                        <a:pt x="38" y="691"/>
                      </a:lnTo>
                      <a:lnTo>
                        <a:pt x="38" y="691"/>
                      </a:lnTo>
                      <a:lnTo>
                        <a:pt x="25" y="750"/>
                      </a:lnTo>
                      <a:lnTo>
                        <a:pt x="15" y="809"/>
                      </a:lnTo>
                      <a:lnTo>
                        <a:pt x="15" y="809"/>
                      </a:lnTo>
                      <a:lnTo>
                        <a:pt x="6" y="865"/>
                      </a:lnTo>
                      <a:lnTo>
                        <a:pt x="2" y="893"/>
                      </a:lnTo>
                      <a:lnTo>
                        <a:pt x="1" y="906"/>
                      </a:lnTo>
                      <a:lnTo>
                        <a:pt x="0" y="921"/>
                      </a:lnTo>
                      <a:lnTo>
                        <a:pt x="0" y="921"/>
                      </a:lnTo>
                      <a:lnTo>
                        <a:pt x="1" y="923"/>
                      </a:lnTo>
                      <a:lnTo>
                        <a:pt x="2" y="924"/>
                      </a:lnTo>
                      <a:lnTo>
                        <a:pt x="3" y="925"/>
                      </a:lnTo>
                      <a:lnTo>
                        <a:pt x="5" y="925"/>
                      </a:lnTo>
                      <a:lnTo>
                        <a:pt x="7" y="925"/>
                      </a:lnTo>
                      <a:lnTo>
                        <a:pt x="8" y="924"/>
                      </a:lnTo>
                      <a:lnTo>
                        <a:pt x="9" y="923"/>
                      </a:lnTo>
                      <a:lnTo>
                        <a:pt x="9" y="921"/>
                      </a:lnTo>
                      <a:lnTo>
                        <a:pt x="9" y="921"/>
                      </a:lnTo>
                      <a:lnTo>
                        <a:pt x="10" y="906"/>
                      </a:lnTo>
                      <a:lnTo>
                        <a:pt x="11" y="891"/>
                      </a:lnTo>
                      <a:lnTo>
                        <a:pt x="13" y="875"/>
                      </a:lnTo>
                      <a:lnTo>
                        <a:pt x="16" y="862"/>
                      </a:lnTo>
                      <a:lnTo>
                        <a:pt x="16" y="862"/>
                      </a:lnTo>
                      <a:lnTo>
                        <a:pt x="21" y="833"/>
                      </a:lnTo>
                      <a:lnTo>
                        <a:pt x="25" y="803"/>
                      </a:lnTo>
                      <a:lnTo>
                        <a:pt x="25" y="803"/>
                      </a:lnTo>
                      <a:lnTo>
                        <a:pt x="31" y="774"/>
                      </a:lnTo>
                      <a:lnTo>
                        <a:pt x="37" y="744"/>
                      </a:lnTo>
                      <a:lnTo>
                        <a:pt x="48" y="685"/>
                      </a:lnTo>
                      <a:lnTo>
                        <a:pt x="48" y="685"/>
                      </a:lnTo>
                      <a:lnTo>
                        <a:pt x="62" y="623"/>
                      </a:lnTo>
                      <a:lnTo>
                        <a:pt x="68" y="592"/>
                      </a:lnTo>
                      <a:lnTo>
                        <a:pt x="75" y="560"/>
                      </a:lnTo>
                      <a:lnTo>
                        <a:pt x="75" y="560"/>
                      </a:lnTo>
                      <a:lnTo>
                        <a:pt x="83" y="531"/>
                      </a:lnTo>
                      <a:lnTo>
                        <a:pt x="93" y="503"/>
                      </a:lnTo>
                      <a:lnTo>
                        <a:pt x="110" y="446"/>
                      </a:lnTo>
                      <a:lnTo>
                        <a:pt x="110" y="446"/>
                      </a:lnTo>
                      <a:lnTo>
                        <a:pt x="117" y="417"/>
                      </a:lnTo>
                      <a:lnTo>
                        <a:pt x="124" y="386"/>
                      </a:lnTo>
                      <a:lnTo>
                        <a:pt x="129" y="355"/>
                      </a:lnTo>
                      <a:lnTo>
                        <a:pt x="132" y="324"/>
                      </a:lnTo>
                      <a:lnTo>
                        <a:pt x="138" y="262"/>
                      </a:lnTo>
                      <a:lnTo>
                        <a:pt x="141" y="231"/>
                      </a:lnTo>
                      <a:lnTo>
                        <a:pt x="145" y="201"/>
                      </a:lnTo>
                      <a:lnTo>
                        <a:pt x="145" y="201"/>
                      </a:lnTo>
                      <a:lnTo>
                        <a:pt x="148" y="186"/>
                      </a:lnTo>
                      <a:lnTo>
                        <a:pt x="153" y="172"/>
                      </a:lnTo>
                      <a:lnTo>
                        <a:pt x="157" y="157"/>
                      </a:lnTo>
                      <a:lnTo>
                        <a:pt x="161" y="143"/>
                      </a:lnTo>
                      <a:lnTo>
                        <a:pt x="161" y="143"/>
                      </a:lnTo>
                      <a:lnTo>
                        <a:pt x="164" y="119"/>
                      </a:lnTo>
                      <a:lnTo>
                        <a:pt x="167" y="94"/>
                      </a:lnTo>
                      <a:lnTo>
                        <a:pt x="167" y="94"/>
                      </a:lnTo>
                      <a:lnTo>
                        <a:pt x="169" y="70"/>
                      </a:lnTo>
                      <a:lnTo>
                        <a:pt x="171" y="45"/>
                      </a:lnTo>
                      <a:lnTo>
                        <a:pt x="171" y="45"/>
                      </a:lnTo>
                      <a:lnTo>
                        <a:pt x="171" y="40"/>
                      </a:lnTo>
                      <a:lnTo>
                        <a:pt x="172" y="36"/>
                      </a:lnTo>
                      <a:lnTo>
                        <a:pt x="177" y="26"/>
                      </a:lnTo>
                      <a:lnTo>
                        <a:pt x="181" y="17"/>
                      </a:lnTo>
                      <a:lnTo>
                        <a:pt x="183" y="12"/>
                      </a:lnTo>
                      <a:lnTo>
                        <a:pt x="185" y="7"/>
                      </a:lnTo>
                      <a:lnTo>
                        <a:pt x="185" y="7"/>
                      </a:lnTo>
                      <a:lnTo>
                        <a:pt x="185" y="5"/>
                      </a:lnTo>
                      <a:lnTo>
                        <a:pt x="183" y="4"/>
                      </a:lnTo>
                      <a:lnTo>
                        <a:pt x="180" y="1"/>
                      </a:lnTo>
                      <a:lnTo>
                        <a:pt x="179" y="0"/>
                      </a:lnTo>
                      <a:lnTo>
                        <a:pt x="177" y="1"/>
                      </a:lnTo>
                      <a:lnTo>
                        <a:pt x="176" y="3"/>
                      </a:lnTo>
                      <a:lnTo>
                        <a:pt x="175" y="5"/>
                      </a:lnTo>
                      <a:lnTo>
                        <a:pt x="17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915"/>
                <p:cNvSpPr/>
                <p:nvPr/>
              </p:nvSpPr>
              <p:spPr bwMode="auto">
                <a:xfrm>
                  <a:off x="3605213" y="1336675"/>
                  <a:ext cx="98425" cy="500063"/>
                </a:xfrm>
                <a:custGeom>
                  <a:avLst/>
                  <a:gdLst/>
                  <a:ahLst/>
                  <a:cxnLst>
                    <a:cxn ang="0">
                      <a:pos x="174" y="4"/>
                    </a:cxn>
                    <a:cxn ang="0">
                      <a:pos x="173" y="62"/>
                    </a:cxn>
                    <a:cxn ang="0">
                      <a:pos x="167" y="119"/>
                    </a:cxn>
                    <a:cxn ang="0">
                      <a:pos x="157" y="179"/>
                    </a:cxn>
                    <a:cxn ang="0">
                      <a:pos x="147" y="239"/>
                    </a:cxn>
                    <a:cxn ang="0">
                      <a:pos x="136" y="302"/>
                    </a:cxn>
                    <a:cxn ang="0">
                      <a:pos x="126" y="365"/>
                    </a:cxn>
                    <a:cxn ang="0">
                      <a:pos x="118" y="428"/>
                    </a:cxn>
                    <a:cxn ang="0">
                      <a:pos x="107" y="490"/>
                    </a:cxn>
                    <a:cxn ang="0">
                      <a:pos x="101" y="519"/>
                    </a:cxn>
                    <a:cxn ang="0">
                      <a:pos x="78" y="605"/>
                    </a:cxn>
                    <a:cxn ang="0">
                      <a:pos x="47" y="719"/>
                    </a:cxn>
                    <a:cxn ang="0">
                      <a:pos x="41" y="747"/>
                    </a:cxn>
                    <a:cxn ang="0">
                      <a:pos x="32" y="806"/>
                    </a:cxn>
                    <a:cxn ang="0">
                      <a:pos x="27" y="835"/>
                    </a:cxn>
                    <a:cxn ang="0">
                      <a:pos x="20" y="859"/>
                    </a:cxn>
                    <a:cxn ang="0">
                      <a:pos x="5" y="907"/>
                    </a:cxn>
                    <a:cxn ang="0">
                      <a:pos x="0" y="931"/>
                    </a:cxn>
                    <a:cxn ang="0">
                      <a:pos x="0" y="933"/>
                    </a:cxn>
                    <a:cxn ang="0">
                      <a:pos x="0" y="939"/>
                    </a:cxn>
                    <a:cxn ang="0">
                      <a:pos x="1" y="942"/>
                    </a:cxn>
                    <a:cxn ang="0">
                      <a:pos x="4" y="943"/>
                    </a:cxn>
                    <a:cxn ang="0">
                      <a:pos x="7" y="942"/>
                    </a:cxn>
                    <a:cxn ang="0">
                      <a:pos x="9" y="939"/>
                    </a:cxn>
                    <a:cxn ang="0">
                      <a:pos x="10" y="924"/>
                    </a:cxn>
                    <a:cxn ang="0">
                      <a:pos x="16" y="897"/>
                    </a:cxn>
                    <a:cxn ang="0">
                      <a:pos x="30" y="857"/>
                    </a:cxn>
                    <a:cxn ang="0">
                      <a:pos x="37" y="829"/>
                    </a:cxn>
                    <a:cxn ang="0">
                      <a:pos x="42" y="800"/>
                    </a:cxn>
                    <a:cxn ang="0">
                      <a:pos x="52" y="741"/>
                    </a:cxn>
                    <a:cxn ang="0">
                      <a:pos x="58" y="712"/>
                    </a:cxn>
                    <a:cxn ang="0">
                      <a:pos x="90" y="595"/>
                    </a:cxn>
                    <a:cxn ang="0">
                      <a:pos x="113" y="506"/>
                    </a:cxn>
                    <a:cxn ang="0">
                      <a:pos x="120" y="476"/>
                    </a:cxn>
                    <a:cxn ang="0">
                      <a:pos x="129" y="417"/>
                    </a:cxn>
                    <a:cxn ang="0">
                      <a:pos x="136" y="359"/>
                    </a:cxn>
                    <a:cxn ang="0">
                      <a:pos x="146" y="296"/>
                    </a:cxn>
                    <a:cxn ang="0">
                      <a:pos x="158" y="233"/>
                    </a:cxn>
                    <a:cxn ang="0">
                      <a:pos x="168" y="173"/>
                    </a:cxn>
                    <a:cxn ang="0">
                      <a:pos x="178" y="113"/>
                    </a:cxn>
                    <a:cxn ang="0">
                      <a:pos x="184" y="58"/>
                    </a:cxn>
                    <a:cxn ang="0">
                      <a:pos x="185" y="4"/>
                    </a:cxn>
                    <a:cxn ang="0">
                      <a:pos x="184" y="2"/>
                    </a:cxn>
                    <a:cxn ang="0">
                      <a:pos x="182" y="0"/>
                    </a:cxn>
                    <a:cxn ang="0">
                      <a:pos x="177" y="0"/>
                    </a:cxn>
                    <a:cxn ang="0">
                      <a:pos x="175" y="2"/>
                    </a:cxn>
                    <a:cxn ang="0">
                      <a:pos x="174" y="4"/>
                    </a:cxn>
                  </a:cxnLst>
                  <a:rect l="0" t="0" r="r" b="b"/>
                  <a:pathLst>
                    <a:path w="185" h="943">
                      <a:moveTo>
                        <a:pt x="174" y="4"/>
                      </a:moveTo>
                      <a:lnTo>
                        <a:pt x="174" y="4"/>
                      </a:lnTo>
                      <a:lnTo>
                        <a:pt x="174" y="33"/>
                      </a:lnTo>
                      <a:lnTo>
                        <a:pt x="173" y="62"/>
                      </a:lnTo>
                      <a:lnTo>
                        <a:pt x="171" y="90"/>
                      </a:lnTo>
                      <a:lnTo>
                        <a:pt x="167" y="119"/>
                      </a:lnTo>
                      <a:lnTo>
                        <a:pt x="167" y="119"/>
                      </a:lnTo>
                      <a:lnTo>
                        <a:pt x="157" y="179"/>
                      </a:lnTo>
                      <a:lnTo>
                        <a:pt x="147" y="239"/>
                      </a:lnTo>
                      <a:lnTo>
                        <a:pt x="147" y="239"/>
                      </a:lnTo>
                      <a:lnTo>
                        <a:pt x="142" y="271"/>
                      </a:lnTo>
                      <a:lnTo>
                        <a:pt x="136" y="302"/>
                      </a:lnTo>
                      <a:lnTo>
                        <a:pt x="131" y="334"/>
                      </a:lnTo>
                      <a:lnTo>
                        <a:pt x="126" y="365"/>
                      </a:lnTo>
                      <a:lnTo>
                        <a:pt x="126" y="365"/>
                      </a:lnTo>
                      <a:lnTo>
                        <a:pt x="118" y="428"/>
                      </a:lnTo>
                      <a:lnTo>
                        <a:pt x="112" y="459"/>
                      </a:lnTo>
                      <a:lnTo>
                        <a:pt x="107" y="490"/>
                      </a:lnTo>
                      <a:lnTo>
                        <a:pt x="107" y="490"/>
                      </a:lnTo>
                      <a:lnTo>
                        <a:pt x="101" y="519"/>
                      </a:lnTo>
                      <a:lnTo>
                        <a:pt x="94" y="547"/>
                      </a:lnTo>
                      <a:lnTo>
                        <a:pt x="78" y="605"/>
                      </a:lnTo>
                      <a:lnTo>
                        <a:pt x="62" y="662"/>
                      </a:lnTo>
                      <a:lnTo>
                        <a:pt x="47" y="719"/>
                      </a:lnTo>
                      <a:lnTo>
                        <a:pt x="47" y="719"/>
                      </a:lnTo>
                      <a:lnTo>
                        <a:pt x="41" y="747"/>
                      </a:lnTo>
                      <a:lnTo>
                        <a:pt x="36" y="776"/>
                      </a:lnTo>
                      <a:lnTo>
                        <a:pt x="32" y="806"/>
                      </a:lnTo>
                      <a:lnTo>
                        <a:pt x="27" y="835"/>
                      </a:lnTo>
                      <a:lnTo>
                        <a:pt x="27" y="835"/>
                      </a:lnTo>
                      <a:lnTo>
                        <a:pt x="24" y="848"/>
                      </a:lnTo>
                      <a:lnTo>
                        <a:pt x="20" y="859"/>
                      </a:lnTo>
                      <a:lnTo>
                        <a:pt x="12" y="883"/>
                      </a:lnTo>
                      <a:lnTo>
                        <a:pt x="5" y="907"/>
                      </a:lnTo>
                      <a:lnTo>
                        <a:pt x="2" y="919"/>
                      </a:lnTo>
                      <a:lnTo>
                        <a:pt x="0" y="931"/>
                      </a:lnTo>
                      <a:lnTo>
                        <a:pt x="0" y="931"/>
                      </a:lnTo>
                      <a:lnTo>
                        <a:pt x="0" y="933"/>
                      </a:lnTo>
                      <a:lnTo>
                        <a:pt x="0" y="939"/>
                      </a:lnTo>
                      <a:lnTo>
                        <a:pt x="0" y="939"/>
                      </a:lnTo>
                      <a:lnTo>
                        <a:pt x="0" y="940"/>
                      </a:lnTo>
                      <a:lnTo>
                        <a:pt x="1" y="942"/>
                      </a:lnTo>
                      <a:lnTo>
                        <a:pt x="2" y="943"/>
                      </a:lnTo>
                      <a:lnTo>
                        <a:pt x="4" y="943"/>
                      </a:lnTo>
                      <a:lnTo>
                        <a:pt x="6" y="943"/>
                      </a:lnTo>
                      <a:lnTo>
                        <a:pt x="7" y="942"/>
                      </a:lnTo>
                      <a:lnTo>
                        <a:pt x="8" y="940"/>
                      </a:lnTo>
                      <a:lnTo>
                        <a:pt x="9" y="939"/>
                      </a:lnTo>
                      <a:lnTo>
                        <a:pt x="9" y="939"/>
                      </a:lnTo>
                      <a:lnTo>
                        <a:pt x="10" y="924"/>
                      </a:lnTo>
                      <a:lnTo>
                        <a:pt x="13" y="911"/>
                      </a:lnTo>
                      <a:lnTo>
                        <a:pt x="16" y="897"/>
                      </a:lnTo>
                      <a:lnTo>
                        <a:pt x="21" y="884"/>
                      </a:lnTo>
                      <a:lnTo>
                        <a:pt x="30" y="857"/>
                      </a:lnTo>
                      <a:lnTo>
                        <a:pt x="34" y="843"/>
                      </a:lnTo>
                      <a:lnTo>
                        <a:pt x="37" y="829"/>
                      </a:lnTo>
                      <a:lnTo>
                        <a:pt x="37" y="829"/>
                      </a:lnTo>
                      <a:lnTo>
                        <a:pt x="42" y="800"/>
                      </a:lnTo>
                      <a:lnTo>
                        <a:pt x="47" y="771"/>
                      </a:lnTo>
                      <a:lnTo>
                        <a:pt x="52" y="741"/>
                      </a:lnTo>
                      <a:lnTo>
                        <a:pt x="58" y="712"/>
                      </a:lnTo>
                      <a:lnTo>
                        <a:pt x="58" y="712"/>
                      </a:lnTo>
                      <a:lnTo>
                        <a:pt x="73" y="653"/>
                      </a:lnTo>
                      <a:lnTo>
                        <a:pt x="90" y="595"/>
                      </a:lnTo>
                      <a:lnTo>
                        <a:pt x="106" y="535"/>
                      </a:lnTo>
                      <a:lnTo>
                        <a:pt x="113" y="506"/>
                      </a:lnTo>
                      <a:lnTo>
                        <a:pt x="120" y="476"/>
                      </a:lnTo>
                      <a:lnTo>
                        <a:pt x="120" y="476"/>
                      </a:lnTo>
                      <a:lnTo>
                        <a:pt x="125" y="447"/>
                      </a:lnTo>
                      <a:lnTo>
                        <a:pt x="129" y="417"/>
                      </a:lnTo>
                      <a:lnTo>
                        <a:pt x="136" y="359"/>
                      </a:lnTo>
                      <a:lnTo>
                        <a:pt x="136" y="359"/>
                      </a:lnTo>
                      <a:lnTo>
                        <a:pt x="141" y="327"/>
                      </a:lnTo>
                      <a:lnTo>
                        <a:pt x="146" y="296"/>
                      </a:lnTo>
                      <a:lnTo>
                        <a:pt x="153" y="264"/>
                      </a:lnTo>
                      <a:lnTo>
                        <a:pt x="158" y="233"/>
                      </a:lnTo>
                      <a:lnTo>
                        <a:pt x="158" y="233"/>
                      </a:lnTo>
                      <a:lnTo>
                        <a:pt x="168" y="173"/>
                      </a:lnTo>
                      <a:lnTo>
                        <a:pt x="178" y="113"/>
                      </a:lnTo>
                      <a:lnTo>
                        <a:pt x="178" y="113"/>
                      </a:lnTo>
                      <a:lnTo>
                        <a:pt x="182" y="86"/>
                      </a:lnTo>
                      <a:lnTo>
                        <a:pt x="184" y="58"/>
                      </a:lnTo>
                      <a:lnTo>
                        <a:pt x="184" y="32"/>
                      </a:lnTo>
                      <a:lnTo>
                        <a:pt x="185" y="4"/>
                      </a:lnTo>
                      <a:lnTo>
                        <a:pt x="185" y="4"/>
                      </a:lnTo>
                      <a:lnTo>
                        <a:pt x="184" y="2"/>
                      </a:lnTo>
                      <a:lnTo>
                        <a:pt x="183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7" y="0"/>
                      </a:lnTo>
                      <a:lnTo>
                        <a:pt x="176" y="1"/>
                      </a:lnTo>
                      <a:lnTo>
                        <a:pt x="175" y="2"/>
                      </a:lnTo>
                      <a:lnTo>
                        <a:pt x="174" y="4"/>
                      </a:lnTo>
                      <a:lnTo>
                        <a:pt x="174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916"/>
                <p:cNvSpPr/>
                <p:nvPr/>
              </p:nvSpPr>
              <p:spPr bwMode="auto">
                <a:xfrm>
                  <a:off x="3649663" y="1366838"/>
                  <a:ext cx="90488" cy="492125"/>
                </a:xfrm>
                <a:custGeom>
                  <a:avLst/>
                  <a:gdLst/>
                  <a:ahLst/>
                  <a:cxnLst>
                    <a:cxn ang="0">
                      <a:pos x="162" y="5"/>
                    </a:cxn>
                    <a:cxn ang="0">
                      <a:pos x="161" y="67"/>
                    </a:cxn>
                    <a:cxn ang="0">
                      <a:pos x="155" y="128"/>
                    </a:cxn>
                    <a:cxn ang="0">
                      <a:pos x="151" y="156"/>
                    </a:cxn>
                    <a:cxn ang="0">
                      <a:pos x="141" y="214"/>
                    </a:cxn>
                    <a:cxn ang="0">
                      <a:pos x="137" y="243"/>
                    </a:cxn>
                    <a:cxn ang="0">
                      <a:pos x="123" y="335"/>
                    </a:cxn>
                    <a:cxn ang="0">
                      <a:pos x="111" y="397"/>
                    </a:cxn>
                    <a:cxn ang="0">
                      <a:pos x="97" y="457"/>
                    </a:cxn>
                    <a:cxn ang="0">
                      <a:pos x="87" y="487"/>
                    </a:cxn>
                    <a:cxn ang="0">
                      <a:pos x="69" y="543"/>
                    </a:cxn>
                    <a:cxn ang="0">
                      <a:pos x="51" y="599"/>
                    </a:cxn>
                    <a:cxn ang="0">
                      <a:pos x="48" y="614"/>
                    </a:cxn>
                    <a:cxn ang="0">
                      <a:pos x="44" y="658"/>
                    </a:cxn>
                    <a:cxn ang="0">
                      <a:pos x="40" y="702"/>
                    </a:cxn>
                    <a:cxn ang="0">
                      <a:pos x="38" y="717"/>
                    </a:cxn>
                    <a:cxn ang="0">
                      <a:pos x="23" y="796"/>
                    </a:cxn>
                    <a:cxn ang="0">
                      <a:pos x="17" y="822"/>
                    </a:cxn>
                    <a:cxn ang="0">
                      <a:pos x="12" y="846"/>
                    </a:cxn>
                    <a:cxn ang="0">
                      <a:pos x="6" y="898"/>
                    </a:cxn>
                    <a:cxn ang="0">
                      <a:pos x="0" y="924"/>
                    </a:cxn>
                    <a:cxn ang="0">
                      <a:pos x="0" y="926"/>
                    </a:cxn>
                    <a:cxn ang="0">
                      <a:pos x="3" y="928"/>
                    </a:cxn>
                    <a:cxn ang="0">
                      <a:pos x="6" y="929"/>
                    </a:cxn>
                    <a:cxn ang="0">
                      <a:pos x="9" y="928"/>
                    </a:cxn>
                    <a:cxn ang="0">
                      <a:pos x="10" y="926"/>
                    </a:cxn>
                    <a:cxn ang="0">
                      <a:pos x="14" y="902"/>
                    </a:cxn>
                    <a:cxn ang="0">
                      <a:pos x="20" y="855"/>
                    </a:cxn>
                    <a:cxn ang="0">
                      <a:pos x="25" y="831"/>
                    </a:cxn>
                    <a:cxn ang="0">
                      <a:pos x="30" y="805"/>
                    </a:cxn>
                    <a:cxn ang="0">
                      <a:pos x="45" y="727"/>
                    </a:cxn>
                    <a:cxn ang="0">
                      <a:pos x="49" y="698"/>
                    </a:cxn>
                    <a:cxn ang="0">
                      <a:pos x="54" y="640"/>
                    </a:cxn>
                    <a:cxn ang="0">
                      <a:pos x="58" y="610"/>
                    </a:cxn>
                    <a:cxn ang="0">
                      <a:pos x="66" y="580"/>
                    </a:cxn>
                    <a:cxn ang="0">
                      <a:pos x="86" y="519"/>
                    </a:cxn>
                    <a:cxn ang="0">
                      <a:pos x="97" y="490"/>
                    </a:cxn>
                    <a:cxn ang="0">
                      <a:pos x="113" y="431"/>
                    </a:cxn>
                    <a:cxn ang="0">
                      <a:pos x="126" y="372"/>
                    </a:cxn>
                    <a:cxn ang="0">
                      <a:pos x="137" y="312"/>
                    </a:cxn>
                    <a:cxn ang="0">
                      <a:pos x="145" y="252"/>
                    </a:cxn>
                    <a:cxn ang="0">
                      <a:pos x="155" y="186"/>
                    </a:cxn>
                    <a:cxn ang="0">
                      <a:pos x="166" y="121"/>
                    </a:cxn>
                    <a:cxn ang="0">
                      <a:pos x="169" y="92"/>
                    </a:cxn>
                    <a:cxn ang="0">
                      <a:pos x="171" y="34"/>
                    </a:cxn>
                    <a:cxn ang="0">
                      <a:pos x="171" y="5"/>
                    </a:cxn>
                    <a:cxn ang="0">
                      <a:pos x="170" y="1"/>
                    </a:cxn>
                    <a:cxn ang="0">
                      <a:pos x="167" y="0"/>
                    </a:cxn>
                    <a:cxn ang="0">
                      <a:pos x="164" y="1"/>
                    </a:cxn>
                    <a:cxn ang="0">
                      <a:pos x="162" y="5"/>
                    </a:cxn>
                  </a:cxnLst>
                  <a:rect l="0" t="0" r="r" b="b"/>
                  <a:pathLst>
                    <a:path w="171" h="929">
                      <a:moveTo>
                        <a:pt x="162" y="5"/>
                      </a:moveTo>
                      <a:lnTo>
                        <a:pt x="162" y="5"/>
                      </a:lnTo>
                      <a:lnTo>
                        <a:pt x="162" y="36"/>
                      </a:lnTo>
                      <a:lnTo>
                        <a:pt x="161" y="67"/>
                      </a:lnTo>
                      <a:lnTo>
                        <a:pt x="160" y="97"/>
                      </a:lnTo>
                      <a:lnTo>
                        <a:pt x="155" y="128"/>
                      </a:lnTo>
                      <a:lnTo>
                        <a:pt x="155" y="128"/>
                      </a:lnTo>
                      <a:lnTo>
                        <a:pt x="151" y="156"/>
                      </a:lnTo>
                      <a:lnTo>
                        <a:pt x="146" y="185"/>
                      </a:lnTo>
                      <a:lnTo>
                        <a:pt x="141" y="214"/>
                      </a:lnTo>
                      <a:lnTo>
                        <a:pt x="137" y="243"/>
                      </a:lnTo>
                      <a:lnTo>
                        <a:pt x="137" y="243"/>
                      </a:lnTo>
                      <a:lnTo>
                        <a:pt x="129" y="305"/>
                      </a:lnTo>
                      <a:lnTo>
                        <a:pt x="123" y="335"/>
                      </a:lnTo>
                      <a:lnTo>
                        <a:pt x="117" y="366"/>
                      </a:lnTo>
                      <a:lnTo>
                        <a:pt x="111" y="397"/>
                      </a:lnTo>
                      <a:lnTo>
                        <a:pt x="104" y="427"/>
                      </a:lnTo>
                      <a:lnTo>
                        <a:pt x="97" y="457"/>
                      </a:lnTo>
                      <a:lnTo>
                        <a:pt x="87" y="487"/>
                      </a:lnTo>
                      <a:lnTo>
                        <a:pt x="87" y="487"/>
                      </a:lnTo>
                      <a:lnTo>
                        <a:pt x="78" y="515"/>
                      </a:lnTo>
                      <a:lnTo>
                        <a:pt x="69" y="543"/>
                      </a:lnTo>
                      <a:lnTo>
                        <a:pt x="59" y="572"/>
                      </a:lnTo>
                      <a:lnTo>
                        <a:pt x="51" y="599"/>
                      </a:lnTo>
                      <a:lnTo>
                        <a:pt x="51" y="599"/>
                      </a:lnTo>
                      <a:lnTo>
                        <a:pt x="48" y="614"/>
                      </a:lnTo>
                      <a:lnTo>
                        <a:pt x="46" y="628"/>
                      </a:lnTo>
                      <a:lnTo>
                        <a:pt x="44" y="658"/>
                      </a:lnTo>
                      <a:lnTo>
                        <a:pt x="42" y="687"/>
                      </a:lnTo>
                      <a:lnTo>
                        <a:pt x="40" y="702"/>
                      </a:lnTo>
                      <a:lnTo>
                        <a:pt x="38" y="717"/>
                      </a:lnTo>
                      <a:lnTo>
                        <a:pt x="38" y="717"/>
                      </a:lnTo>
                      <a:lnTo>
                        <a:pt x="28" y="769"/>
                      </a:lnTo>
                      <a:lnTo>
                        <a:pt x="23" y="796"/>
                      </a:lnTo>
                      <a:lnTo>
                        <a:pt x="17" y="822"/>
                      </a:lnTo>
                      <a:lnTo>
                        <a:pt x="17" y="822"/>
                      </a:lnTo>
                      <a:lnTo>
                        <a:pt x="15" y="834"/>
                      </a:lnTo>
                      <a:lnTo>
                        <a:pt x="12" y="846"/>
                      </a:lnTo>
                      <a:lnTo>
                        <a:pt x="9" y="872"/>
                      </a:lnTo>
                      <a:lnTo>
                        <a:pt x="6" y="898"/>
                      </a:lnTo>
                      <a:lnTo>
                        <a:pt x="4" y="910"/>
                      </a:lnTo>
                      <a:lnTo>
                        <a:pt x="0" y="924"/>
                      </a:lnTo>
                      <a:lnTo>
                        <a:pt x="0" y="924"/>
                      </a:lnTo>
                      <a:lnTo>
                        <a:pt x="0" y="926"/>
                      </a:lnTo>
                      <a:lnTo>
                        <a:pt x="2" y="927"/>
                      </a:lnTo>
                      <a:lnTo>
                        <a:pt x="3" y="928"/>
                      </a:lnTo>
                      <a:lnTo>
                        <a:pt x="5" y="929"/>
                      </a:lnTo>
                      <a:lnTo>
                        <a:pt x="6" y="929"/>
                      </a:lnTo>
                      <a:lnTo>
                        <a:pt x="8" y="929"/>
                      </a:lnTo>
                      <a:lnTo>
                        <a:pt x="9" y="928"/>
                      </a:lnTo>
                      <a:lnTo>
                        <a:pt x="10" y="926"/>
                      </a:lnTo>
                      <a:lnTo>
                        <a:pt x="10" y="926"/>
                      </a:lnTo>
                      <a:lnTo>
                        <a:pt x="13" y="915"/>
                      </a:lnTo>
                      <a:lnTo>
                        <a:pt x="14" y="902"/>
                      </a:lnTo>
                      <a:lnTo>
                        <a:pt x="17" y="878"/>
                      </a:lnTo>
                      <a:lnTo>
                        <a:pt x="20" y="855"/>
                      </a:lnTo>
                      <a:lnTo>
                        <a:pt x="22" y="842"/>
                      </a:lnTo>
                      <a:lnTo>
                        <a:pt x="25" y="831"/>
                      </a:lnTo>
                      <a:lnTo>
                        <a:pt x="25" y="831"/>
                      </a:lnTo>
                      <a:lnTo>
                        <a:pt x="30" y="805"/>
                      </a:lnTo>
                      <a:lnTo>
                        <a:pt x="36" y="778"/>
                      </a:lnTo>
                      <a:lnTo>
                        <a:pt x="45" y="727"/>
                      </a:lnTo>
                      <a:lnTo>
                        <a:pt x="45" y="727"/>
                      </a:lnTo>
                      <a:lnTo>
                        <a:pt x="49" y="698"/>
                      </a:lnTo>
                      <a:lnTo>
                        <a:pt x="52" y="669"/>
                      </a:lnTo>
                      <a:lnTo>
                        <a:pt x="54" y="640"/>
                      </a:lnTo>
                      <a:lnTo>
                        <a:pt x="58" y="610"/>
                      </a:lnTo>
                      <a:lnTo>
                        <a:pt x="58" y="610"/>
                      </a:lnTo>
                      <a:lnTo>
                        <a:pt x="61" y="595"/>
                      </a:lnTo>
                      <a:lnTo>
                        <a:pt x="66" y="580"/>
                      </a:lnTo>
                      <a:lnTo>
                        <a:pt x="76" y="550"/>
                      </a:lnTo>
                      <a:lnTo>
                        <a:pt x="86" y="519"/>
                      </a:lnTo>
                      <a:lnTo>
                        <a:pt x="97" y="490"/>
                      </a:lnTo>
                      <a:lnTo>
                        <a:pt x="97" y="490"/>
                      </a:lnTo>
                      <a:lnTo>
                        <a:pt x="106" y="461"/>
                      </a:lnTo>
                      <a:lnTo>
                        <a:pt x="113" y="431"/>
                      </a:lnTo>
                      <a:lnTo>
                        <a:pt x="120" y="402"/>
                      </a:lnTo>
                      <a:lnTo>
                        <a:pt x="126" y="372"/>
                      </a:lnTo>
                      <a:lnTo>
                        <a:pt x="132" y="342"/>
                      </a:lnTo>
                      <a:lnTo>
                        <a:pt x="137" y="312"/>
                      </a:lnTo>
                      <a:lnTo>
                        <a:pt x="145" y="252"/>
                      </a:lnTo>
                      <a:lnTo>
                        <a:pt x="145" y="252"/>
                      </a:lnTo>
                      <a:lnTo>
                        <a:pt x="149" y="219"/>
                      </a:lnTo>
                      <a:lnTo>
                        <a:pt x="155" y="186"/>
                      </a:lnTo>
                      <a:lnTo>
                        <a:pt x="161" y="154"/>
                      </a:lnTo>
                      <a:lnTo>
                        <a:pt x="166" y="121"/>
                      </a:lnTo>
                      <a:lnTo>
                        <a:pt x="166" y="121"/>
                      </a:lnTo>
                      <a:lnTo>
                        <a:pt x="169" y="92"/>
                      </a:lnTo>
                      <a:lnTo>
                        <a:pt x="171" y="63"/>
                      </a:lnTo>
                      <a:lnTo>
                        <a:pt x="171" y="34"/>
                      </a:lnTo>
                      <a:lnTo>
                        <a:pt x="171" y="5"/>
                      </a:lnTo>
                      <a:lnTo>
                        <a:pt x="171" y="5"/>
                      </a:lnTo>
                      <a:lnTo>
                        <a:pt x="171" y="2"/>
                      </a:lnTo>
                      <a:lnTo>
                        <a:pt x="170" y="1"/>
                      </a:lnTo>
                      <a:lnTo>
                        <a:pt x="168" y="0"/>
                      </a:lnTo>
                      <a:lnTo>
                        <a:pt x="167" y="0"/>
                      </a:lnTo>
                      <a:lnTo>
                        <a:pt x="165" y="0"/>
                      </a:lnTo>
                      <a:lnTo>
                        <a:pt x="164" y="1"/>
                      </a:lnTo>
                      <a:lnTo>
                        <a:pt x="163" y="2"/>
                      </a:lnTo>
                      <a:lnTo>
                        <a:pt x="162" y="5"/>
                      </a:lnTo>
                      <a:lnTo>
                        <a:pt x="162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917"/>
                <p:cNvSpPr/>
                <p:nvPr/>
              </p:nvSpPr>
              <p:spPr bwMode="auto">
                <a:xfrm>
                  <a:off x="3692525" y="1401763"/>
                  <a:ext cx="90488" cy="436563"/>
                </a:xfrm>
                <a:custGeom>
                  <a:avLst/>
                  <a:gdLst/>
                  <a:ahLst/>
                  <a:cxnLst>
                    <a:cxn ang="0">
                      <a:pos x="161" y="5"/>
                    </a:cxn>
                    <a:cxn ang="0">
                      <a:pos x="157" y="61"/>
                    </a:cxn>
                    <a:cxn ang="0">
                      <a:pos x="148" y="118"/>
                    </a:cxn>
                    <a:cxn ang="0">
                      <a:pos x="143" y="143"/>
                    </a:cxn>
                    <a:cxn ang="0">
                      <a:pos x="130" y="192"/>
                    </a:cxn>
                    <a:cxn ang="0">
                      <a:pos x="126" y="216"/>
                    </a:cxn>
                    <a:cxn ang="0">
                      <a:pos x="124" y="236"/>
                    </a:cxn>
                    <a:cxn ang="0">
                      <a:pos x="124" y="257"/>
                    </a:cxn>
                    <a:cxn ang="0">
                      <a:pos x="120" y="285"/>
                    </a:cxn>
                    <a:cxn ang="0">
                      <a:pos x="115" y="314"/>
                    </a:cxn>
                    <a:cxn ang="0">
                      <a:pos x="97" y="395"/>
                    </a:cxn>
                    <a:cxn ang="0">
                      <a:pos x="93" y="422"/>
                    </a:cxn>
                    <a:cxn ang="0">
                      <a:pos x="88" y="472"/>
                    </a:cxn>
                    <a:cxn ang="0">
                      <a:pos x="82" y="520"/>
                    </a:cxn>
                    <a:cxn ang="0">
                      <a:pos x="74" y="547"/>
                    </a:cxn>
                    <a:cxn ang="0">
                      <a:pos x="56" y="599"/>
                    </a:cxn>
                    <a:cxn ang="0">
                      <a:pos x="47" y="624"/>
                    </a:cxn>
                    <a:cxn ang="0">
                      <a:pos x="24" y="696"/>
                    </a:cxn>
                    <a:cxn ang="0">
                      <a:pos x="10" y="745"/>
                    </a:cxn>
                    <a:cxn ang="0">
                      <a:pos x="2" y="795"/>
                    </a:cxn>
                    <a:cxn ang="0">
                      <a:pos x="0" y="820"/>
                    </a:cxn>
                    <a:cxn ang="0">
                      <a:pos x="2" y="823"/>
                    </a:cxn>
                    <a:cxn ang="0">
                      <a:pos x="5" y="825"/>
                    </a:cxn>
                    <a:cxn ang="0">
                      <a:pos x="8" y="823"/>
                    </a:cxn>
                    <a:cxn ang="0">
                      <a:pos x="9" y="820"/>
                    </a:cxn>
                    <a:cxn ang="0">
                      <a:pos x="11" y="794"/>
                    </a:cxn>
                    <a:cxn ang="0">
                      <a:pos x="21" y="743"/>
                    </a:cxn>
                    <a:cxn ang="0">
                      <a:pos x="34" y="693"/>
                    </a:cxn>
                    <a:cxn ang="0">
                      <a:pos x="58" y="618"/>
                    </a:cxn>
                    <a:cxn ang="0">
                      <a:pos x="66" y="594"/>
                    </a:cxn>
                    <a:cxn ang="0">
                      <a:pos x="84" y="547"/>
                    </a:cxn>
                    <a:cxn ang="0">
                      <a:pos x="90" y="522"/>
                    </a:cxn>
                    <a:cxn ang="0">
                      <a:pos x="95" y="496"/>
                    </a:cxn>
                    <a:cxn ang="0">
                      <a:pos x="100" y="443"/>
                    </a:cxn>
                    <a:cxn ang="0">
                      <a:pos x="103" y="416"/>
                    </a:cxn>
                    <a:cxn ang="0">
                      <a:pos x="113" y="366"/>
                    </a:cxn>
                    <a:cxn ang="0">
                      <a:pos x="123" y="316"/>
                    </a:cxn>
                    <a:cxn ang="0">
                      <a:pos x="133" y="266"/>
                    </a:cxn>
                    <a:cxn ang="0">
                      <a:pos x="134" y="253"/>
                    </a:cxn>
                    <a:cxn ang="0">
                      <a:pos x="134" y="226"/>
                    </a:cxn>
                    <a:cxn ang="0">
                      <a:pos x="136" y="212"/>
                    </a:cxn>
                    <a:cxn ang="0">
                      <a:pos x="147" y="162"/>
                    </a:cxn>
                    <a:cxn ang="0">
                      <a:pos x="159" y="112"/>
                    </a:cxn>
                    <a:cxn ang="0">
                      <a:pos x="163" y="85"/>
                    </a:cxn>
                    <a:cxn ang="0">
                      <a:pos x="169" y="32"/>
                    </a:cxn>
                    <a:cxn ang="0">
                      <a:pos x="170" y="5"/>
                    </a:cxn>
                    <a:cxn ang="0">
                      <a:pos x="169" y="1"/>
                    </a:cxn>
                    <a:cxn ang="0">
                      <a:pos x="166" y="0"/>
                    </a:cxn>
                    <a:cxn ang="0">
                      <a:pos x="163" y="1"/>
                    </a:cxn>
                    <a:cxn ang="0">
                      <a:pos x="161" y="5"/>
                    </a:cxn>
                  </a:cxnLst>
                  <a:rect l="0" t="0" r="r" b="b"/>
                  <a:pathLst>
                    <a:path w="170" h="825">
                      <a:moveTo>
                        <a:pt x="161" y="5"/>
                      </a:moveTo>
                      <a:lnTo>
                        <a:pt x="161" y="5"/>
                      </a:lnTo>
                      <a:lnTo>
                        <a:pt x="160" y="34"/>
                      </a:lnTo>
                      <a:lnTo>
                        <a:pt x="157" y="61"/>
                      </a:lnTo>
                      <a:lnTo>
                        <a:pt x="153" y="90"/>
                      </a:lnTo>
                      <a:lnTo>
                        <a:pt x="148" y="118"/>
                      </a:lnTo>
                      <a:lnTo>
                        <a:pt x="148" y="118"/>
                      </a:lnTo>
                      <a:lnTo>
                        <a:pt x="143" y="143"/>
                      </a:lnTo>
                      <a:lnTo>
                        <a:pt x="136" y="168"/>
                      </a:lnTo>
                      <a:lnTo>
                        <a:pt x="130" y="192"/>
                      </a:lnTo>
                      <a:lnTo>
                        <a:pt x="126" y="216"/>
                      </a:lnTo>
                      <a:lnTo>
                        <a:pt x="126" y="216"/>
                      </a:lnTo>
                      <a:lnTo>
                        <a:pt x="124" y="227"/>
                      </a:lnTo>
                      <a:lnTo>
                        <a:pt x="124" y="236"/>
                      </a:lnTo>
                      <a:lnTo>
                        <a:pt x="124" y="257"/>
                      </a:lnTo>
                      <a:lnTo>
                        <a:pt x="124" y="257"/>
                      </a:lnTo>
                      <a:lnTo>
                        <a:pt x="123" y="271"/>
                      </a:lnTo>
                      <a:lnTo>
                        <a:pt x="120" y="285"/>
                      </a:lnTo>
                      <a:lnTo>
                        <a:pt x="115" y="314"/>
                      </a:lnTo>
                      <a:lnTo>
                        <a:pt x="115" y="314"/>
                      </a:lnTo>
                      <a:lnTo>
                        <a:pt x="102" y="367"/>
                      </a:lnTo>
                      <a:lnTo>
                        <a:pt x="97" y="395"/>
                      </a:lnTo>
                      <a:lnTo>
                        <a:pt x="93" y="422"/>
                      </a:lnTo>
                      <a:lnTo>
                        <a:pt x="93" y="422"/>
                      </a:lnTo>
                      <a:lnTo>
                        <a:pt x="91" y="447"/>
                      </a:lnTo>
                      <a:lnTo>
                        <a:pt x="88" y="472"/>
                      </a:lnTo>
                      <a:lnTo>
                        <a:pt x="86" y="495"/>
                      </a:lnTo>
                      <a:lnTo>
                        <a:pt x="82" y="520"/>
                      </a:lnTo>
                      <a:lnTo>
                        <a:pt x="82" y="520"/>
                      </a:lnTo>
                      <a:lnTo>
                        <a:pt x="74" y="547"/>
                      </a:lnTo>
                      <a:lnTo>
                        <a:pt x="65" y="573"/>
                      </a:lnTo>
                      <a:lnTo>
                        <a:pt x="56" y="599"/>
                      </a:lnTo>
                      <a:lnTo>
                        <a:pt x="47" y="624"/>
                      </a:lnTo>
                      <a:lnTo>
                        <a:pt x="47" y="624"/>
                      </a:lnTo>
                      <a:lnTo>
                        <a:pt x="31" y="672"/>
                      </a:lnTo>
                      <a:lnTo>
                        <a:pt x="24" y="696"/>
                      </a:lnTo>
                      <a:lnTo>
                        <a:pt x="17" y="720"/>
                      </a:lnTo>
                      <a:lnTo>
                        <a:pt x="10" y="745"/>
                      </a:lnTo>
                      <a:lnTo>
                        <a:pt x="5" y="770"/>
                      </a:lnTo>
                      <a:lnTo>
                        <a:pt x="2" y="795"/>
                      </a:lnTo>
                      <a:lnTo>
                        <a:pt x="0" y="820"/>
                      </a:lnTo>
                      <a:lnTo>
                        <a:pt x="0" y="820"/>
                      </a:lnTo>
                      <a:lnTo>
                        <a:pt x="1" y="822"/>
                      </a:lnTo>
                      <a:lnTo>
                        <a:pt x="2" y="823"/>
                      </a:lnTo>
                      <a:lnTo>
                        <a:pt x="3" y="824"/>
                      </a:lnTo>
                      <a:lnTo>
                        <a:pt x="5" y="825"/>
                      </a:lnTo>
                      <a:lnTo>
                        <a:pt x="6" y="824"/>
                      </a:lnTo>
                      <a:lnTo>
                        <a:pt x="8" y="823"/>
                      </a:lnTo>
                      <a:lnTo>
                        <a:pt x="9" y="822"/>
                      </a:lnTo>
                      <a:lnTo>
                        <a:pt x="9" y="820"/>
                      </a:lnTo>
                      <a:lnTo>
                        <a:pt x="9" y="820"/>
                      </a:lnTo>
                      <a:lnTo>
                        <a:pt x="11" y="794"/>
                      </a:lnTo>
                      <a:lnTo>
                        <a:pt x="15" y="769"/>
                      </a:lnTo>
                      <a:lnTo>
                        <a:pt x="21" y="743"/>
                      </a:lnTo>
                      <a:lnTo>
                        <a:pt x="27" y="717"/>
                      </a:lnTo>
                      <a:lnTo>
                        <a:pt x="34" y="693"/>
                      </a:lnTo>
                      <a:lnTo>
                        <a:pt x="42" y="668"/>
                      </a:lnTo>
                      <a:lnTo>
                        <a:pt x="58" y="618"/>
                      </a:lnTo>
                      <a:lnTo>
                        <a:pt x="58" y="618"/>
                      </a:lnTo>
                      <a:lnTo>
                        <a:pt x="66" y="594"/>
                      </a:lnTo>
                      <a:lnTo>
                        <a:pt x="75" y="571"/>
                      </a:lnTo>
                      <a:lnTo>
                        <a:pt x="84" y="547"/>
                      </a:lnTo>
                      <a:lnTo>
                        <a:pt x="90" y="522"/>
                      </a:lnTo>
                      <a:lnTo>
                        <a:pt x="90" y="522"/>
                      </a:lnTo>
                      <a:lnTo>
                        <a:pt x="93" y="510"/>
                      </a:lnTo>
                      <a:lnTo>
                        <a:pt x="95" y="496"/>
                      </a:lnTo>
                      <a:lnTo>
                        <a:pt x="98" y="469"/>
                      </a:lnTo>
                      <a:lnTo>
                        <a:pt x="100" y="443"/>
                      </a:lnTo>
                      <a:lnTo>
                        <a:pt x="103" y="416"/>
                      </a:lnTo>
                      <a:lnTo>
                        <a:pt x="103" y="416"/>
                      </a:lnTo>
                      <a:lnTo>
                        <a:pt x="107" y="391"/>
                      </a:lnTo>
                      <a:lnTo>
                        <a:pt x="113" y="366"/>
                      </a:lnTo>
                      <a:lnTo>
                        <a:pt x="123" y="316"/>
                      </a:lnTo>
                      <a:lnTo>
                        <a:pt x="123" y="316"/>
                      </a:lnTo>
                      <a:lnTo>
                        <a:pt x="128" y="291"/>
                      </a:lnTo>
                      <a:lnTo>
                        <a:pt x="133" y="266"/>
                      </a:lnTo>
                      <a:lnTo>
                        <a:pt x="133" y="266"/>
                      </a:lnTo>
                      <a:lnTo>
                        <a:pt x="134" y="253"/>
                      </a:lnTo>
                      <a:lnTo>
                        <a:pt x="134" y="239"/>
                      </a:lnTo>
                      <a:lnTo>
                        <a:pt x="134" y="226"/>
                      </a:lnTo>
                      <a:lnTo>
                        <a:pt x="136" y="212"/>
                      </a:lnTo>
                      <a:lnTo>
                        <a:pt x="136" y="212"/>
                      </a:lnTo>
                      <a:lnTo>
                        <a:pt x="141" y="186"/>
                      </a:lnTo>
                      <a:lnTo>
                        <a:pt x="147" y="162"/>
                      </a:lnTo>
                      <a:lnTo>
                        <a:pt x="153" y="137"/>
                      </a:lnTo>
                      <a:lnTo>
                        <a:pt x="159" y="112"/>
                      </a:lnTo>
                      <a:lnTo>
                        <a:pt x="159" y="112"/>
                      </a:lnTo>
                      <a:lnTo>
                        <a:pt x="163" y="85"/>
                      </a:lnTo>
                      <a:lnTo>
                        <a:pt x="167" y="58"/>
                      </a:lnTo>
                      <a:lnTo>
                        <a:pt x="169" y="32"/>
                      </a:lnTo>
                      <a:lnTo>
                        <a:pt x="170" y="5"/>
                      </a:lnTo>
                      <a:lnTo>
                        <a:pt x="170" y="5"/>
                      </a:lnTo>
                      <a:lnTo>
                        <a:pt x="170" y="3"/>
                      </a:lnTo>
                      <a:lnTo>
                        <a:pt x="169" y="1"/>
                      </a:lnTo>
                      <a:lnTo>
                        <a:pt x="168" y="0"/>
                      </a:lnTo>
                      <a:lnTo>
                        <a:pt x="166" y="0"/>
                      </a:lnTo>
                      <a:lnTo>
                        <a:pt x="164" y="0"/>
                      </a:lnTo>
                      <a:lnTo>
                        <a:pt x="163" y="1"/>
                      </a:lnTo>
                      <a:lnTo>
                        <a:pt x="162" y="3"/>
                      </a:lnTo>
                      <a:lnTo>
                        <a:pt x="161" y="5"/>
                      </a:lnTo>
                      <a:lnTo>
                        <a:pt x="161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918"/>
                <p:cNvSpPr/>
                <p:nvPr/>
              </p:nvSpPr>
              <p:spPr bwMode="auto">
                <a:xfrm>
                  <a:off x="3751263" y="1443038"/>
                  <a:ext cx="66675" cy="360363"/>
                </a:xfrm>
                <a:custGeom>
                  <a:avLst/>
                  <a:gdLst/>
                  <a:ahLst/>
                  <a:cxnLst>
                    <a:cxn ang="0">
                      <a:pos x="117" y="4"/>
                    </a:cxn>
                    <a:cxn ang="0">
                      <a:pos x="116" y="50"/>
                    </a:cxn>
                    <a:cxn ang="0">
                      <a:pos x="108" y="139"/>
                    </a:cxn>
                    <a:cxn ang="0">
                      <a:pos x="94" y="228"/>
                    </a:cxn>
                    <a:cxn ang="0">
                      <a:pos x="68" y="361"/>
                    </a:cxn>
                    <a:cxn ang="0">
                      <a:pos x="63" y="383"/>
                    </a:cxn>
                    <a:cxn ang="0">
                      <a:pos x="57" y="404"/>
                    </a:cxn>
                    <a:cxn ang="0">
                      <a:pos x="48" y="432"/>
                    </a:cxn>
                    <a:cxn ang="0">
                      <a:pos x="47" y="440"/>
                    </a:cxn>
                    <a:cxn ang="0">
                      <a:pos x="44" y="482"/>
                    </a:cxn>
                    <a:cxn ang="0">
                      <a:pos x="38" y="523"/>
                    </a:cxn>
                    <a:cxn ang="0">
                      <a:pos x="32" y="542"/>
                    </a:cxn>
                    <a:cxn ang="0">
                      <a:pos x="10" y="598"/>
                    </a:cxn>
                    <a:cxn ang="0">
                      <a:pos x="7" y="608"/>
                    </a:cxn>
                    <a:cxn ang="0">
                      <a:pos x="2" y="637"/>
                    </a:cxn>
                    <a:cxn ang="0">
                      <a:pos x="0" y="678"/>
                    </a:cxn>
                    <a:cxn ang="0">
                      <a:pos x="0" y="680"/>
                    </a:cxn>
                    <a:cxn ang="0">
                      <a:pos x="3" y="682"/>
                    </a:cxn>
                    <a:cxn ang="0">
                      <a:pos x="6" y="682"/>
                    </a:cxn>
                    <a:cxn ang="0">
                      <a:pos x="9" y="680"/>
                    </a:cxn>
                    <a:cxn ang="0">
                      <a:pos x="9" y="678"/>
                    </a:cxn>
                    <a:cxn ang="0">
                      <a:pos x="12" y="635"/>
                    </a:cxn>
                    <a:cxn ang="0">
                      <a:pos x="22" y="594"/>
                    </a:cxn>
                    <a:cxn ang="0">
                      <a:pos x="36" y="556"/>
                    </a:cxn>
                    <a:cxn ang="0">
                      <a:pos x="48" y="517"/>
                    </a:cxn>
                    <a:cxn ang="0">
                      <a:pos x="51" y="501"/>
                    </a:cxn>
                    <a:cxn ang="0">
                      <a:pos x="56" y="448"/>
                    </a:cxn>
                    <a:cxn ang="0">
                      <a:pos x="57" y="436"/>
                    </a:cxn>
                    <a:cxn ang="0">
                      <a:pos x="67" y="398"/>
                    </a:cxn>
                    <a:cxn ang="0">
                      <a:pos x="77" y="359"/>
                    </a:cxn>
                    <a:cxn ang="0">
                      <a:pos x="80" y="347"/>
                    </a:cxn>
                    <a:cxn ang="0">
                      <a:pos x="96" y="262"/>
                    </a:cxn>
                    <a:cxn ang="0">
                      <a:pos x="112" y="178"/>
                    </a:cxn>
                    <a:cxn ang="0">
                      <a:pos x="119" y="134"/>
                    </a:cxn>
                    <a:cxn ang="0">
                      <a:pos x="127" y="48"/>
                    </a:cxn>
                    <a:cxn ang="0">
                      <a:pos x="128" y="4"/>
                    </a:cxn>
                    <a:cxn ang="0">
                      <a:pos x="126" y="1"/>
                    </a:cxn>
                    <a:cxn ang="0">
                      <a:pos x="122" y="0"/>
                    </a:cxn>
                    <a:cxn ang="0">
                      <a:pos x="119" y="1"/>
                    </a:cxn>
                    <a:cxn ang="0">
                      <a:pos x="117" y="4"/>
                    </a:cxn>
                  </a:cxnLst>
                  <a:rect l="0" t="0" r="r" b="b"/>
                  <a:pathLst>
                    <a:path w="128" h="682">
                      <a:moveTo>
                        <a:pt x="117" y="4"/>
                      </a:moveTo>
                      <a:lnTo>
                        <a:pt x="117" y="4"/>
                      </a:lnTo>
                      <a:lnTo>
                        <a:pt x="117" y="27"/>
                      </a:lnTo>
                      <a:lnTo>
                        <a:pt x="116" y="50"/>
                      </a:lnTo>
                      <a:lnTo>
                        <a:pt x="113" y="95"/>
                      </a:lnTo>
                      <a:lnTo>
                        <a:pt x="108" y="139"/>
                      </a:lnTo>
                      <a:lnTo>
                        <a:pt x="101" y="184"/>
                      </a:lnTo>
                      <a:lnTo>
                        <a:pt x="94" y="228"/>
                      </a:lnTo>
                      <a:lnTo>
                        <a:pt x="84" y="273"/>
                      </a:lnTo>
                      <a:lnTo>
                        <a:pt x="68" y="361"/>
                      </a:lnTo>
                      <a:lnTo>
                        <a:pt x="68" y="361"/>
                      </a:lnTo>
                      <a:lnTo>
                        <a:pt x="63" y="383"/>
                      </a:lnTo>
                      <a:lnTo>
                        <a:pt x="57" y="404"/>
                      </a:lnTo>
                      <a:lnTo>
                        <a:pt x="57" y="404"/>
                      </a:lnTo>
                      <a:lnTo>
                        <a:pt x="51" y="422"/>
                      </a:lnTo>
                      <a:lnTo>
                        <a:pt x="48" y="432"/>
                      </a:lnTo>
                      <a:lnTo>
                        <a:pt x="47" y="440"/>
                      </a:lnTo>
                      <a:lnTo>
                        <a:pt x="47" y="440"/>
                      </a:lnTo>
                      <a:lnTo>
                        <a:pt x="46" y="461"/>
                      </a:lnTo>
                      <a:lnTo>
                        <a:pt x="44" y="482"/>
                      </a:lnTo>
                      <a:lnTo>
                        <a:pt x="41" y="503"/>
                      </a:lnTo>
                      <a:lnTo>
                        <a:pt x="38" y="523"/>
                      </a:lnTo>
                      <a:lnTo>
                        <a:pt x="38" y="523"/>
                      </a:lnTo>
                      <a:lnTo>
                        <a:pt x="32" y="542"/>
                      </a:lnTo>
                      <a:lnTo>
                        <a:pt x="24" y="561"/>
                      </a:lnTo>
                      <a:lnTo>
                        <a:pt x="10" y="598"/>
                      </a:lnTo>
                      <a:lnTo>
                        <a:pt x="10" y="598"/>
                      </a:lnTo>
                      <a:lnTo>
                        <a:pt x="7" y="608"/>
                      </a:lnTo>
                      <a:lnTo>
                        <a:pt x="5" y="618"/>
                      </a:lnTo>
                      <a:lnTo>
                        <a:pt x="2" y="637"/>
                      </a:lnTo>
                      <a:lnTo>
                        <a:pt x="0" y="657"/>
                      </a:lnTo>
                      <a:lnTo>
                        <a:pt x="0" y="678"/>
                      </a:lnTo>
                      <a:lnTo>
                        <a:pt x="0" y="678"/>
                      </a:lnTo>
                      <a:lnTo>
                        <a:pt x="0" y="680"/>
                      </a:lnTo>
                      <a:lnTo>
                        <a:pt x="1" y="681"/>
                      </a:lnTo>
                      <a:lnTo>
                        <a:pt x="3" y="682"/>
                      </a:lnTo>
                      <a:lnTo>
                        <a:pt x="4" y="682"/>
                      </a:lnTo>
                      <a:lnTo>
                        <a:pt x="6" y="682"/>
                      </a:lnTo>
                      <a:lnTo>
                        <a:pt x="7" y="681"/>
                      </a:lnTo>
                      <a:lnTo>
                        <a:pt x="9" y="680"/>
                      </a:lnTo>
                      <a:lnTo>
                        <a:pt x="9" y="678"/>
                      </a:lnTo>
                      <a:lnTo>
                        <a:pt x="9" y="678"/>
                      </a:lnTo>
                      <a:lnTo>
                        <a:pt x="10" y="656"/>
                      </a:lnTo>
                      <a:lnTo>
                        <a:pt x="12" y="635"/>
                      </a:lnTo>
                      <a:lnTo>
                        <a:pt x="16" y="615"/>
                      </a:lnTo>
                      <a:lnTo>
                        <a:pt x="22" y="594"/>
                      </a:lnTo>
                      <a:lnTo>
                        <a:pt x="22" y="594"/>
                      </a:lnTo>
                      <a:lnTo>
                        <a:pt x="36" y="556"/>
                      </a:lnTo>
                      <a:lnTo>
                        <a:pt x="43" y="537"/>
                      </a:lnTo>
                      <a:lnTo>
                        <a:pt x="48" y="517"/>
                      </a:lnTo>
                      <a:lnTo>
                        <a:pt x="48" y="517"/>
                      </a:lnTo>
                      <a:lnTo>
                        <a:pt x="51" y="501"/>
                      </a:lnTo>
                      <a:lnTo>
                        <a:pt x="53" y="483"/>
                      </a:lnTo>
                      <a:lnTo>
                        <a:pt x="56" y="448"/>
                      </a:lnTo>
                      <a:lnTo>
                        <a:pt x="56" y="448"/>
                      </a:lnTo>
                      <a:lnTo>
                        <a:pt x="57" y="436"/>
                      </a:lnTo>
                      <a:lnTo>
                        <a:pt x="60" y="422"/>
                      </a:lnTo>
                      <a:lnTo>
                        <a:pt x="67" y="398"/>
                      </a:lnTo>
                      <a:lnTo>
                        <a:pt x="74" y="372"/>
                      </a:lnTo>
                      <a:lnTo>
                        <a:pt x="77" y="359"/>
                      </a:lnTo>
                      <a:lnTo>
                        <a:pt x="80" y="347"/>
                      </a:lnTo>
                      <a:lnTo>
                        <a:pt x="80" y="347"/>
                      </a:lnTo>
                      <a:lnTo>
                        <a:pt x="87" y="305"/>
                      </a:lnTo>
                      <a:lnTo>
                        <a:pt x="96" y="262"/>
                      </a:lnTo>
                      <a:lnTo>
                        <a:pt x="104" y="220"/>
                      </a:lnTo>
                      <a:lnTo>
                        <a:pt x="112" y="178"/>
                      </a:lnTo>
                      <a:lnTo>
                        <a:pt x="112" y="178"/>
                      </a:lnTo>
                      <a:lnTo>
                        <a:pt x="119" y="134"/>
                      </a:lnTo>
                      <a:lnTo>
                        <a:pt x="123" y="92"/>
                      </a:lnTo>
                      <a:lnTo>
                        <a:pt x="127" y="48"/>
                      </a:lnTo>
                      <a:lnTo>
                        <a:pt x="128" y="4"/>
                      </a:lnTo>
                      <a:lnTo>
                        <a:pt x="128" y="4"/>
                      </a:lnTo>
                      <a:lnTo>
                        <a:pt x="127" y="2"/>
                      </a:lnTo>
                      <a:lnTo>
                        <a:pt x="126" y="1"/>
                      </a:lnTo>
                      <a:lnTo>
                        <a:pt x="125" y="0"/>
                      </a:lnTo>
                      <a:lnTo>
                        <a:pt x="122" y="0"/>
                      </a:lnTo>
                      <a:lnTo>
                        <a:pt x="120" y="0"/>
                      </a:lnTo>
                      <a:lnTo>
                        <a:pt x="119" y="1"/>
                      </a:lnTo>
                      <a:lnTo>
                        <a:pt x="118" y="2"/>
                      </a:lnTo>
                      <a:lnTo>
                        <a:pt x="117" y="4"/>
                      </a:lnTo>
                      <a:lnTo>
                        <a:pt x="117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919"/>
                <p:cNvSpPr/>
                <p:nvPr/>
              </p:nvSpPr>
              <p:spPr bwMode="auto">
                <a:xfrm>
                  <a:off x="3797300" y="1477963"/>
                  <a:ext cx="60325" cy="268288"/>
                </a:xfrm>
                <a:custGeom>
                  <a:avLst/>
                  <a:gdLst/>
                  <a:ahLst/>
                  <a:cxnLst>
                    <a:cxn ang="0">
                      <a:pos x="114" y="4"/>
                    </a:cxn>
                    <a:cxn ang="0">
                      <a:pos x="113" y="1"/>
                    </a:cxn>
                    <a:cxn ang="0">
                      <a:pos x="110" y="0"/>
                    </a:cxn>
                    <a:cxn ang="0">
                      <a:pos x="106" y="1"/>
                    </a:cxn>
                    <a:cxn ang="0">
                      <a:pos x="105" y="4"/>
                    </a:cxn>
                    <a:cxn ang="0">
                      <a:pos x="104" y="38"/>
                    </a:cxn>
                    <a:cxn ang="0">
                      <a:pos x="94" y="104"/>
                    </a:cxn>
                    <a:cxn ang="0">
                      <a:pos x="81" y="170"/>
                    </a:cxn>
                    <a:cxn ang="0">
                      <a:pos x="58" y="268"/>
                    </a:cxn>
                    <a:cxn ang="0">
                      <a:pos x="47" y="324"/>
                    </a:cxn>
                    <a:cxn ang="0">
                      <a:pos x="37" y="366"/>
                    </a:cxn>
                    <a:cxn ang="0">
                      <a:pos x="31" y="379"/>
                    </a:cxn>
                    <a:cxn ang="0">
                      <a:pos x="28" y="393"/>
                    </a:cxn>
                    <a:cxn ang="0">
                      <a:pos x="25" y="419"/>
                    </a:cxn>
                    <a:cxn ang="0">
                      <a:pos x="22" y="433"/>
                    </a:cxn>
                    <a:cxn ang="0">
                      <a:pos x="8" y="483"/>
                    </a:cxn>
                    <a:cxn ang="0">
                      <a:pos x="1" y="500"/>
                    </a:cxn>
                    <a:cxn ang="0">
                      <a:pos x="0" y="504"/>
                    </a:cxn>
                    <a:cxn ang="0">
                      <a:pos x="5" y="507"/>
                    </a:cxn>
                    <a:cxn ang="0">
                      <a:pos x="8" y="506"/>
                    </a:cxn>
                    <a:cxn ang="0">
                      <a:pos x="10" y="505"/>
                    </a:cxn>
                    <a:cxn ang="0">
                      <a:pos x="25" y="465"/>
                    </a:cxn>
                    <a:cxn ang="0">
                      <a:pos x="32" y="437"/>
                    </a:cxn>
                    <a:cxn ang="0">
                      <a:pos x="38" y="409"/>
                    </a:cxn>
                    <a:cxn ang="0">
                      <a:pos x="39" y="396"/>
                    </a:cxn>
                    <a:cxn ang="0">
                      <a:pos x="41" y="380"/>
                    </a:cxn>
                    <a:cxn ang="0">
                      <a:pos x="55" y="335"/>
                    </a:cxn>
                    <a:cxn ang="0">
                      <a:pos x="59" y="319"/>
                    </a:cxn>
                    <a:cxn ang="0">
                      <a:pos x="64" y="286"/>
                    </a:cxn>
                    <a:cxn ang="0">
                      <a:pos x="68" y="271"/>
                    </a:cxn>
                    <a:cxn ang="0">
                      <a:pos x="96" y="142"/>
                    </a:cxn>
                    <a:cxn ang="0">
                      <a:pos x="109" y="76"/>
                    </a:cxn>
                    <a:cxn ang="0">
                      <a:pos x="114" y="10"/>
                    </a:cxn>
                    <a:cxn ang="0">
                      <a:pos x="114" y="9"/>
                    </a:cxn>
                  </a:cxnLst>
                  <a:rect l="0" t="0" r="r" b="b"/>
                  <a:pathLst>
                    <a:path w="114" h="507">
                      <a:moveTo>
                        <a:pt x="114" y="4"/>
                      </a:moveTo>
                      <a:lnTo>
                        <a:pt x="114" y="4"/>
                      </a:lnTo>
                      <a:lnTo>
                        <a:pt x="114" y="2"/>
                      </a:lnTo>
                      <a:lnTo>
                        <a:pt x="113" y="1"/>
                      </a:lnTo>
                      <a:lnTo>
                        <a:pt x="111" y="0"/>
                      </a:lnTo>
                      <a:lnTo>
                        <a:pt x="110" y="0"/>
                      </a:lnTo>
                      <a:lnTo>
                        <a:pt x="108" y="0"/>
                      </a:lnTo>
                      <a:lnTo>
                        <a:pt x="106" y="1"/>
                      </a:lnTo>
                      <a:lnTo>
                        <a:pt x="105" y="2"/>
                      </a:lnTo>
                      <a:lnTo>
                        <a:pt x="105" y="4"/>
                      </a:lnTo>
                      <a:lnTo>
                        <a:pt x="105" y="4"/>
                      </a:lnTo>
                      <a:lnTo>
                        <a:pt x="104" y="38"/>
                      </a:lnTo>
                      <a:lnTo>
                        <a:pt x="100" y="71"/>
                      </a:lnTo>
                      <a:lnTo>
                        <a:pt x="94" y="104"/>
                      </a:lnTo>
                      <a:lnTo>
                        <a:pt x="88" y="137"/>
                      </a:lnTo>
                      <a:lnTo>
                        <a:pt x="81" y="170"/>
                      </a:lnTo>
                      <a:lnTo>
                        <a:pt x="74" y="203"/>
                      </a:lnTo>
                      <a:lnTo>
                        <a:pt x="58" y="268"/>
                      </a:lnTo>
                      <a:lnTo>
                        <a:pt x="58" y="268"/>
                      </a:lnTo>
                      <a:lnTo>
                        <a:pt x="47" y="324"/>
                      </a:lnTo>
                      <a:lnTo>
                        <a:pt x="40" y="352"/>
                      </a:lnTo>
                      <a:lnTo>
                        <a:pt x="37" y="366"/>
                      </a:lnTo>
                      <a:lnTo>
                        <a:pt x="31" y="379"/>
                      </a:lnTo>
                      <a:lnTo>
                        <a:pt x="31" y="379"/>
                      </a:lnTo>
                      <a:lnTo>
                        <a:pt x="29" y="385"/>
                      </a:lnTo>
                      <a:lnTo>
                        <a:pt x="28" y="393"/>
                      </a:lnTo>
                      <a:lnTo>
                        <a:pt x="26" y="406"/>
                      </a:lnTo>
                      <a:lnTo>
                        <a:pt x="25" y="419"/>
                      </a:lnTo>
                      <a:lnTo>
                        <a:pt x="22" y="433"/>
                      </a:lnTo>
                      <a:lnTo>
                        <a:pt x="22" y="433"/>
                      </a:lnTo>
                      <a:lnTo>
                        <a:pt x="13" y="467"/>
                      </a:lnTo>
                      <a:lnTo>
                        <a:pt x="8" y="483"/>
                      </a:lnTo>
                      <a:lnTo>
                        <a:pt x="1" y="500"/>
                      </a:lnTo>
                      <a:lnTo>
                        <a:pt x="1" y="500"/>
                      </a:lnTo>
                      <a:lnTo>
                        <a:pt x="0" y="502"/>
                      </a:lnTo>
                      <a:lnTo>
                        <a:pt x="0" y="504"/>
                      </a:lnTo>
                      <a:lnTo>
                        <a:pt x="3" y="506"/>
                      </a:lnTo>
                      <a:lnTo>
                        <a:pt x="5" y="507"/>
                      </a:lnTo>
                      <a:lnTo>
                        <a:pt x="7" y="507"/>
                      </a:lnTo>
                      <a:lnTo>
                        <a:pt x="8" y="506"/>
                      </a:lnTo>
                      <a:lnTo>
                        <a:pt x="10" y="505"/>
                      </a:lnTo>
                      <a:lnTo>
                        <a:pt x="10" y="505"/>
                      </a:lnTo>
                      <a:lnTo>
                        <a:pt x="20" y="479"/>
                      </a:lnTo>
                      <a:lnTo>
                        <a:pt x="25" y="465"/>
                      </a:lnTo>
                      <a:lnTo>
                        <a:pt x="29" y="451"/>
                      </a:lnTo>
                      <a:lnTo>
                        <a:pt x="32" y="437"/>
                      </a:lnTo>
                      <a:lnTo>
                        <a:pt x="36" y="424"/>
                      </a:lnTo>
                      <a:lnTo>
                        <a:pt x="38" y="409"/>
                      </a:lnTo>
                      <a:lnTo>
                        <a:pt x="39" y="396"/>
                      </a:lnTo>
                      <a:lnTo>
                        <a:pt x="39" y="396"/>
                      </a:lnTo>
                      <a:lnTo>
                        <a:pt x="40" y="387"/>
                      </a:lnTo>
                      <a:lnTo>
                        <a:pt x="41" y="380"/>
                      </a:lnTo>
                      <a:lnTo>
                        <a:pt x="45" y="365"/>
                      </a:lnTo>
                      <a:lnTo>
                        <a:pt x="55" y="335"/>
                      </a:lnTo>
                      <a:lnTo>
                        <a:pt x="55" y="335"/>
                      </a:lnTo>
                      <a:lnTo>
                        <a:pt x="59" y="319"/>
                      </a:lnTo>
                      <a:lnTo>
                        <a:pt x="62" y="303"/>
                      </a:lnTo>
                      <a:lnTo>
                        <a:pt x="64" y="286"/>
                      </a:lnTo>
                      <a:lnTo>
                        <a:pt x="68" y="271"/>
                      </a:lnTo>
                      <a:lnTo>
                        <a:pt x="68" y="271"/>
                      </a:lnTo>
                      <a:lnTo>
                        <a:pt x="82" y="206"/>
                      </a:lnTo>
                      <a:lnTo>
                        <a:pt x="96" y="142"/>
                      </a:lnTo>
                      <a:lnTo>
                        <a:pt x="103" y="109"/>
                      </a:lnTo>
                      <a:lnTo>
                        <a:pt x="109" y="76"/>
                      </a:lnTo>
                      <a:lnTo>
                        <a:pt x="112" y="43"/>
                      </a:lnTo>
                      <a:lnTo>
                        <a:pt x="114" y="10"/>
                      </a:lnTo>
                      <a:lnTo>
                        <a:pt x="114" y="10"/>
                      </a:lnTo>
                      <a:lnTo>
                        <a:pt x="114" y="9"/>
                      </a:lnTo>
                      <a:lnTo>
                        <a:pt x="114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920"/>
                <p:cNvSpPr/>
                <p:nvPr/>
              </p:nvSpPr>
              <p:spPr bwMode="auto">
                <a:xfrm>
                  <a:off x="3857625" y="1504950"/>
                  <a:ext cx="33338" cy="190500"/>
                </a:xfrm>
                <a:custGeom>
                  <a:avLst/>
                  <a:gdLst/>
                  <a:ahLst/>
                  <a:cxnLst>
                    <a:cxn ang="0">
                      <a:pos x="54" y="2"/>
                    </a:cxn>
                    <a:cxn ang="0">
                      <a:pos x="48" y="11"/>
                    </a:cxn>
                    <a:cxn ang="0">
                      <a:pos x="45" y="24"/>
                    </a:cxn>
                    <a:cxn ang="0">
                      <a:pos x="46" y="44"/>
                    </a:cxn>
                    <a:cxn ang="0">
                      <a:pos x="46" y="50"/>
                    </a:cxn>
                    <a:cxn ang="0">
                      <a:pos x="42" y="74"/>
                    </a:cxn>
                    <a:cxn ang="0">
                      <a:pos x="31" y="123"/>
                    </a:cxn>
                    <a:cxn ang="0">
                      <a:pos x="29" y="147"/>
                    </a:cxn>
                    <a:cxn ang="0">
                      <a:pos x="28" y="162"/>
                    </a:cxn>
                    <a:cxn ang="0">
                      <a:pos x="24" y="206"/>
                    </a:cxn>
                    <a:cxn ang="0">
                      <a:pos x="13" y="265"/>
                    </a:cxn>
                    <a:cxn ang="0">
                      <a:pos x="11" y="275"/>
                    </a:cxn>
                    <a:cxn ang="0">
                      <a:pos x="9" y="306"/>
                    </a:cxn>
                    <a:cxn ang="0">
                      <a:pos x="8" y="319"/>
                    </a:cxn>
                    <a:cxn ang="0">
                      <a:pos x="0" y="354"/>
                    </a:cxn>
                    <a:cxn ang="0">
                      <a:pos x="0" y="356"/>
                    </a:cxn>
                    <a:cxn ang="0">
                      <a:pos x="4" y="360"/>
                    </a:cxn>
                    <a:cxn ang="0">
                      <a:pos x="7" y="360"/>
                    </a:cxn>
                    <a:cxn ang="0">
                      <a:pos x="9" y="357"/>
                    </a:cxn>
                    <a:cxn ang="0">
                      <a:pos x="16" y="325"/>
                    </a:cxn>
                    <a:cxn ang="0">
                      <a:pos x="19" y="292"/>
                    </a:cxn>
                    <a:cxn ang="0">
                      <a:pos x="20" y="280"/>
                    </a:cxn>
                    <a:cxn ang="0">
                      <a:pos x="27" y="240"/>
                    </a:cxn>
                    <a:cxn ang="0">
                      <a:pos x="35" y="201"/>
                    </a:cxn>
                    <a:cxn ang="0">
                      <a:pos x="37" y="188"/>
                    </a:cxn>
                    <a:cxn ang="0">
                      <a:pos x="38" y="161"/>
                    </a:cxn>
                    <a:cxn ang="0">
                      <a:pos x="40" y="133"/>
                    </a:cxn>
                    <a:cxn ang="0">
                      <a:pos x="44" y="109"/>
                    </a:cxn>
                    <a:cxn ang="0">
                      <a:pos x="50" y="85"/>
                    </a:cxn>
                    <a:cxn ang="0">
                      <a:pos x="57" y="53"/>
                    </a:cxn>
                    <a:cxn ang="0">
                      <a:pos x="57" y="43"/>
                    </a:cxn>
                    <a:cxn ang="0">
                      <a:pos x="56" y="24"/>
                    </a:cxn>
                    <a:cxn ang="0">
                      <a:pos x="56" y="15"/>
                    </a:cxn>
                    <a:cxn ang="0">
                      <a:pos x="60" y="8"/>
                    </a:cxn>
                    <a:cxn ang="0">
                      <a:pos x="62" y="7"/>
                    </a:cxn>
                    <a:cxn ang="0">
                      <a:pos x="62" y="3"/>
                    </a:cxn>
                    <a:cxn ang="0">
                      <a:pos x="58" y="0"/>
                    </a:cxn>
                    <a:cxn ang="0">
                      <a:pos x="54" y="2"/>
                    </a:cxn>
                  </a:cxnLst>
                  <a:rect l="0" t="0" r="r" b="b"/>
                  <a:pathLst>
                    <a:path w="62" h="360">
                      <a:moveTo>
                        <a:pt x="54" y="2"/>
                      </a:moveTo>
                      <a:lnTo>
                        <a:pt x="54" y="2"/>
                      </a:lnTo>
                      <a:lnTo>
                        <a:pt x="50" y="6"/>
                      </a:lnTo>
                      <a:lnTo>
                        <a:pt x="48" y="11"/>
                      </a:lnTo>
                      <a:lnTo>
                        <a:pt x="46" y="17"/>
                      </a:lnTo>
                      <a:lnTo>
                        <a:pt x="45" y="24"/>
                      </a:lnTo>
                      <a:lnTo>
                        <a:pt x="46" y="38"/>
                      </a:lnTo>
                      <a:lnTo>
                        <a:pt x="46" y="44"/>
                      </a:lnTo>
                      <a:lnTo>
                        <a:pt x="46" y="50"/>
                      </a:lnTo>
                      <a:lnTo>
                        <a:pt x="46" y="50"/>
                      </a:lnTo>
                      <a:lnTo>
                        <a:pt x="44" y="62"/>
                      </a:lnTo>
                      <a:lnTo>
                        <a:pt x="42" y="74"/>
                      </a:lnTo>
                      <a:lnTo>
                        <a:pt x="36" y="99"/>
                      </a:lnTo>
                      <a:lnTo>
                        <a:pt x="31" y="123"/>
                      </a:lnTo>
                      <a:lnTo>
                        <a:pt x="29" y="135"/>
                      </a:lnTo>
                      <a:lnTo>
                        <a:pt x="29" y="147"/>
                      </a:lnTo>
                      <a:lnTo>
                        <a:pt x="29" y="147"/>
                      </a:lnTo>
                      <a:lnTo>
                        <a:pt x="28" y="162"/>
                      </a:lnTo>
                      <a:lnTo>
                        <a:pt x="27" y="177"/>
                      </a:lnTo>
                      <a:lnTo>
                        <a:pt x="24" y="206"/>
                      </a:lnTo>
                      <a:lnTo>
                        <a:pt x="19" y="236"/>
                      </a:lnTo>
                      <a:lnTo>
                        <a:pt x="13" y="265"/>
                      </a:lnTo>
                      <a:lnTo>
                        <a:pt x="13" y="265"/>
                      </a:lnTo>
                      <a:lnTo>
                        <a:pt x="11" y="275"/>
                      </a:lnTo>
                      <a:lnTo>
                        <a:pt x="10" y="286"/>
                      </a:lnTo>
                      <a:lnTo>
                        <a:pt x="9" y="306"/>
                      </a:lnTo>
                      <a:lnTo>
                        <a:pt x="9" y="306"/>
                      </a:lnTo>
                      <a:lnTo>
                        <a:pt x="8" y="319"/>
                      </a:lnTo>
                      <a:lnTo>
                        <a:pt x="5" y="331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0" y="356"/>
                      </a:lnTo>
                      <a:lnTo>
                        <a:pt x="1" y="358"/>
                      </a:lnTo>
                      <a:lnTo>
                        <a:pt x="4" y="360"/>
                      </a:lnTo>
                      <a:lnTo>
                        <a:pt x="6" y="360"/>
                      </a:lnTo>
                      <a:lnTo>
                        <a:pt x="7" y="360"/>
                      </a:lnTo>
                      <a:lnTo>
                        <a:pt x="8" y="359"/>
                      </a:lnTo>
                      <a:lnTo>
                        <a:pt x="9" y="357"/>
                      </a:lnTo>
                      <a:lnTo>
                        <a:pt x="9" y="357"/>
                      </a:lnTo>
                      <a:lnTo>
                        <a:pt x="16" y="325"/>
                      </a:lnTo>
                      <a:lnTo>
                        <a:pt x="18" y="309"/>
                      </a:lnTo>
                      <a:lnTo>
                        <a:pt x="19" y="292"/>
                      </a:lnTo>
                      <a:lnTo>
                        <a:pt x="19" y="292"/>
                      </a:lnTo>
                      <a:lnTo>
                        <a:pt x="20" y="280"/>
                      </a:lnTo>
                      <a:lnTo>
                        <a:pt x="22" y="266"/>
                      </a:lnTo>
                      <a:lnTo>
                        <a:pt x="27" y="240"/>
                      </a:lnTo>
                      <a:lnTo>
                        <a:pt x="33" y="215"/>
                      </a:lnTo>
                      <a:lnTo>
                        <a:pt x="35" y="201"/>
                      </a:lnTo>
                      <a:lnTo>
                        <a:pt x="37" y="188"/>
                      </a:lnTo>
                      <a:lnTo>
                        <a:pt x="37" y="188"/>
                      </a:lnTo>
                      <a:lnTo>
                        <a:pt x="38" y="174"/>
                      </a:lnTo>
                      <a:lnTo>
                        <a:pt x="38" y="161"/>
                      </a:lnTo>
                      <a:lnTo>
                        <a:pt x="39" y="146"/>
                      </a:lnTo>
                      <a:lnTo>
                        <a:pt x="40" y="133"/>
                      </a:lnTo>
                      <a:lnTo>
                        <a:pt x="40" y="133"/>
                      </a:lnTo>
                      <a:lnTo>
                        <a:pt x="44" y="109"/>
                      </a:lnTo>
                      <a:lnTo>
                        <a:pt x="50" y="85"/>
                      </a:lnTo>
                      <a:lnTo>
                        <a:pt x="50" y="85"/>
                      </a:lnTo>
                      <a:lnTo>
                        <a:pt x="55" y="65"/>
                      </a:lnTo>
                      <a:lnTo>
                        <a:pt x="57" y="5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6" y="34"/>
                      </a:lnTo>
                      <a:lnTo>
                        <a:pt x="56" y="24"/>
                      </a:lnTo>
                      <a:lnTo>
                        <a:pt x="56" y="19"/>
                      </a:lnTo>
                      <a:lnTo>
                        <a:pt x="56" y="15"/>
                      </a:lnTo>
                      <a:lnTo>
                        <a:pt x="58" y="11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2" y="7"/>
                      </a:lnTo>
                      <a:lnTo>
                        <a:pt x="62" y="5"/>
                      </a:lnTo>
                      <a:lnTo>
                        <a:pt x="62" y="3"/>
                      </a:lnTo>
                      <a:lnTo>
                        <a:pt x="61" y="2"/>
                      </a:lnTo>
                      <a:lnTo>
                        <a:pt x="58" y="0"/>
                      </a:lnTo>
                      <a:lnTo>
                        <a:pt x="56" y="1"/>
                      </a:lnTo>
                      <a:lnTo>
                        <a:pt x="54" y="2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921"/>
                <p:cNvSpPr/>
                <p:nvPr/>
              </p:nvSpPr>
              <p:spPr bwMode="auto">
                <a:xfrm>
                  <a:off x="3883025" y="1544638"/>
                  <a:ext cx="22225" cy="130175"/>
                </a:xfrm>
                <a:custGeom>
                  <a:avLst/>
                  <a:gdLst/>
                  <a:ahLst/>
                  <a:cxnLst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37"/>
                    </a:cxn>
                    <a:cxn ang="0">
                      <a:pos x="29" y="69"/>
                    </a:cxn>
                    <a:cxn ang="0">
                      <a:pos x="25" y="101"/>
                    </a:cxn>
                    <a:cxn ang="0">
                      <a:pos x="23" y="117"/>
                    </a:cxn>
                    <a:cxn ang="0">
                      <a:pos x="19" y="133"/>
                    </a:cxn>
                    <a:cxn ang="0">
                      <a:pos x="19" y="133"/>
                    </a:cxn>
                    <a:cxn ang="0">
                      <a:pos x="13" y="156"/>
                    </a:cxn>
                    <a:cxn ang="0">
                      <a:pos x="11" y="167"/>
                    </a:cxn>
                    <a:cxn ang="0">
                      <a:pos x="10" y="179"/>
                    </a:cxn>
                    <a:cxn ang="0">
                      <a:pos x="10" y="179"/>
                    </a:cxn>
                    <a:cxn ang="0">
                      <a:pos x="8" y="194"/>
                    </a:cxn>
                    <a:cxn ang="0">
                      <a:pos x="5" y="210"/>
                    </a:cxn>
                    <a:cxn ang="0">
                      <a:pos x="2" y="225"/>
                    </a:cxn>
                    <a:cxn ang="0">
                      <a:pos x="0" y="242"/>
                    </a:cxn>
                    <a:cxn ang="0">
                      <a:pos x="0" y="242"/>
                    </a:cxn>
                    <a:cxn ang="0">
                      <a:pos x="0" y="244"/>
                    </a:cxn>
                    <a:cxn ang="0">
                      <a:pos x="1" y="245"/>
                    </a:cxn>
                    <a:cxn ang="0">
                      <a:pos x="3" y="246"/>
                    </a:cxn>
                    <a:cxn ang="0">
                      <a:pos x="4" y="246"/>
                    </a:cxn>
                    <a:cxn ang="0">
                      <a:pos x="6" y="246"/>
                    </a:cxn>
                    <a:cxn ang="0">
                      <a:pos x="8" y="245"/>
                    </a:cxn>
                    <a:cxn ang="0">
                      <a:pos x="9" y="244"/>
                    </a:cxn>
                    <a:cxn ang="0">
                      <a:pos x="9" y="242"/>
                    </a:cxn>
                    <a:cxn ang="0">
                      <a:pos x="9" y="242"/>
                    </a:cxn>
                    <a:cxn ang="0">
                      <a:pos x="11" y="227"/>
                    </a:cxn>
                    <a:cxn ang="0">
                      <a:pos x="14" y="214"/>
                    </a:cxn>
                    <a:cxn ang="0">
                      <a:pos x="17" y="199"/>
                    </a:cxn>
                    <a:cxn ang="0">
                      <a:pos x="18" y="193"/>
                    </a:cxn>
                    <a:cxn ang="0">
                      <a:pos x="18" y="186"/>
                    </a:cxn>
                    <a:cxn ang="0">
                      <a:pos x="18" y="186"/>
                    </a:cxn>
                    <a:cxn ang="0">
                      <a:pos x="19" y="177"/>
                    </a:cxn>
                    <a:cxn ang="0">
                      <a:pos x="20" y="169"/>
                    </a:cxn>
                    <a:cxn ang="0">
                      <a:pos x="24" y="152"/>
                    </a:cxn>
                    <a:cxn ang="0">
                      <a:pos x="28" y="135"/>
                    </a:cxn>
                    <a:cxn ang="0">
                      <a:pos x="32" y="119"/>
                    </a:cxn>
                    <a:cxn ang="0">
                      <a:pos x="32" y="119"/>
                    </a:cxn>
                    <a:cxn ang="0">
                      <a:pos x="37" y="90"/>
                    </a:cxn>
                    <a:cxn ang="0">
                      <a:pos x="40" y="62"/>
                    </a:cxn>
                    <a:cxn ang="0">
                      <a:pos x="42" y="33"/>
                    </a:cxn>
                    <a:cxn ang="0">
                      <a:pos x="42" y="4"/>
                    </a:cxn>
                    <a:cxn ang="0">
                      <a:pos x="42" y="4"/>
                    </a:cxn>
                    <a:cxn ang="0">
                      <a:pos x="42" y="2"/>
                    </a:cxn>
                    <a:cxn ang="0">
                      <a:pos x="41" y="1"/>
                    </a:cxn>
                    <a:cxn ang="0">
                      <a:pos x="39" y="0"/>
                    </a:cxn>
                    <a:cxn ang="0">
                      <a:pos x="38" y="0"/>
                    </a:cxn>
                    <a:cxn ang="0">
                      <a:pos x="36" y="0"/>
                    </a:cxn>
                    <a:cxn ang="0">
                      <a:pos x="35" y="1"/>
                    </a:cxn>
                    <a:cxn ang="0">
                      <a:pos x="34" y="2"/>
                    </a:cxn>
                    <a:cxn ang="0">
                      <a:pos x="33" y="4"/>
                    </a:cxn>
                    <a:cxn ang="0">
                      <a:pos x="33" y="4"/>
                    </a:cxn>
                  </a:cxnLst>
                  <a:rect l="0" t="0" r="r" b="b"/>
                  <a:pathLst>
                    <a:path w="42" h="246">
                      <a:moveTo>
                        <a:pt x="33" y="4"/>
                      </a:moveTo>
                      <a:lnTo>
                        <a:pt x="33" y="4"/>
                      </a:lnTo>
                      <a:lnTo>
                        <a:pt x="33" y="37"/>
                      </a:lnTo>
                      <a:lnTo>
                        <a:pt x="29" y="69"/>
                      </a:lnTo>
                      <a:lnTo>
                        <a:pt x="25" y="101"/>
                      </a:lnTo>
                      <a:lnTo>
                        <a:pt x="23" y="117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13" y="156"/>
                      </a:lnTo>
                      <a:lnTo>
                        <a:pt x="11" y="167"/>
                      </a:lnTo>
                      <a:lnTo>
                        <a:pt x="10" y="179"/>
                      </a:lnTo>
                      <a:lnTo>
                        <a:pt x="10" y="179"/>
                      </a:lnTo>
                      <a:lnTo>
                        <a:pt x="8" y="194"/>
                      </a:lnTo>
                      <a:lnTo>
                        <a:pt x="5" y="210"/>
                      </a:lnTo>
                      <a:lnTo>
                        <a:pt x="2" y="225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0" y="244"/>
                      </a:lnTo>
                      <a:lnTo>
                        <a:pt x="1" y="245"/>
                      </a:lnTo>
                      <a:lnTo>
                        <a:pt x="3" y="246"/>
                      </a:lnTo>
                      <a:lnTo>
                        <a:pt x="4" y="246"/>
                      </a:lnTo>
                      <a:lnTo>
                        <a:pt x="6" y="246"/>
                      </a:lnTo>
                      <a:lnTo>
                        <a:pt x="8" y="245"/>
                      </a:lnTo>
                      <a:lnTo>
                        <a:pt x="9" y="244"/>
                      </a:lnTo>
                      <a:lnTo>
                        <a:pt x="9" y="242"/>
                      </a:lnTo>
                      <a:lnTo>
                        <a:pt x="9" y="242"/>
                      </a:lnTo>
                      <a:lnTo>
                        <a:pt x="11" y="227"/>
                      </a:lnTo>
                      <a:lnTo>
                        <a:pt x="14" y="214"/>
                      </a:lnTo>
                      <a:lnTo>
                        <a:pt x="17" y="199"/>
                      </a:lnTo>
                      <a:lnTo>
                        <a:pt x="18" y="193"/>
                      </a:lnTo>
                      <a:lnTo>
                        <a:pt x="18" y="186"/>
                      </a:lnTo>
                      <a:lnTo>
                        <a:pt x="18" y="186"/>
                      </a:lnTo>
                      <a:lnTo>
                        <a:pt x="19" y="177"/>
                      </a:lnTo>
                      <a:lnTo>
                        <a:pt x="20" y="169"/>
                      </a:lnTo>
                      <a:lnTo>
                        <a:pt x="24" y="152"/>
                      </a:lnTo>
                      <a:lnTo>
                        <a:pt x="28" y="135"/>
                      </a:lnTo>
                      <a:lnTo>
                        <a:pt x="32" y="119"/>
                      </a:lnTo>
                      <a:lnTo>
                        <a:pt x="32" y="119"/>
                      </a:lnTo>
                      <a:lnTo>
                        <a:pt x="37" y="90"/>
                      </a:lnTo>
                      <a:lnTo>
                        <a:pt x="40" y="62"/>
                      </a:lnTo>
                      <a:lnTo>
                        <a:pt x="42" y="33"/>
                      </a:lnTo>
                      <a:lnTo>
                        <a:pt x="42" y="4"/>
                      </a:lnTo>
                      <a:lnTo>
                        <a:pt x="42" y="4"/>
                      </a:lnTo>
                      <a:lnTo>
                        <a:pt x="42" y="2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5" y="1"/>
                      </a:lnTo>
                      <a:lnTo>
                        <a:pt x="34" y="2"/>
                      </a:lnTo>
                      <a:lnTo>
                        <a:pt x="33" y="4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922"/>
                <p:cNvSpPr/>
                <p:nvPr/>
              </p:nvSpPr>
              <p:spPr bwMode="auto">
                <a:xfrm>
                  <a:off x="3454400" y="1239838"/>
                  <a:ext cx="25400" cy="65088"/>
                </a:xfrm>
                <a:custGeom>
                  <a:avLst/>
                  <a:gdLst/>
                  <a:ahLst/>
                  <a:cxnLst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7" y="12"/>
                    </a:cxn>
                    <a:cxn ang="0">
                      <a:pos x="36" y="19"/>
                    </a:cxn>
                    <a:cxn ang="0">
                      <a:pos x="31" y="34"/>
                    </a:cxn>
                    <a:cxn ang="0">
                      <a:pos x="26" y="47"/>
                    </a:cxn>
                    <a:cxn ang="0">
                      <a:pos x="18" y="62"/>
                    </a:cxn>
                    <a:cxn ang="0">
                      <a:pos x="12" y="75"/>
                    </a:cxn>
                    <a:cxn ang="0">
                      <a:pos x="6" y="89"/>
                    </a:cxn>
                    <a:cxn ang="0">
                      <a:pos x="2" y="103"/>
                    </a:cxn>
                    <a:cxn ang="0">
                      <a:pos x="1" y="110"/>
                    </a:cxn>
                    <a:cxn ang="0">
                      <a:pos x="0" y="117"/>
                    </a:cxn>
                    <a:cxn ang="0">
                      <a:pos x="0" y="117"/>
                    </a:cxn>
                    <a:cxn ang="0">
                      <a:pos x="0" y="120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4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0"/>
                    </a:cxn>
                    <a:cxn ang="0">
                      <a:pos x="9" y="117"/>
                    </a:cxn>
                    <a:cxn ang="0">
                      <a:pos x="9" y="117"/>
                    </a:cxn>
                    <a:cxn ang="0">
                      <a:pos x="10" y="109"/>
                    </a:cxn>
                    <a:cxn ang="0">
                      <a:pos x="12" y="101"/>
                    </a:cxn>
                    <a:cxn ang="0">
                      <a:pos x="15" y="94"/>
                    </a:cxn>
                    <a:cxn ang="0">
                      <a:pos x="19" y="86"/>
                    </a:cxn>
                    <a:cxn ang="0">
                      <a:pos x="27" y="73"/>
                    </a:cxn>
                    <a:cxn ang="0">
                      <a:pos x="30" y="65"/>
                    </a:cxn>
                    <a:cxn ang="0">
                      <a:pos x="33" y="58"/>
                    </a:cxn>
                    <a:cxn ang="0">
                      <a:pos x="33" y="58"/>
                    </a:cxn>
                    <a:cxn ang="0">
                      <a:pos x="42" y="32"/>
                    </a:cxn>
                    <a:cxn ang="0">
                      <a:pos x="45" y="18"/>
                    </a:cxn>
                    <a:cxn ang="0">
                      <a:pos x="47" y="4"/>
                    </a:cxn>
                    <a:cxn ang="0">
                      <a:pos x="47" y="4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1" y="0"/>
                    </a:cxn>
                    <a:cxn ang="0">
                      <a:pos x="39" y="1"/>
                    </a:cxn>
                    <a:cxn ang="0">
                      <a:pos x="38" y="2"/>
                    </a:cxn>
                    <a:cxn ang="0">
                      <a:pos x="38" y="4"/>
                    </a:cxn>
                    <a:cxn ang="0">
                      <a:pos x="38" y="4"/>
                    </a:cxn>
                  </a:cxnLst>
                  <a:rect l="0" t="0" r="r" b="b"/>
                  <a:pathLst>
                    <a:path w="47" h="123">
                      <a:moveTo>
                        <a:pt x="38" y="4"/>
                      </a:moveTo>
                      <a:lnTo>
                        <a:pt x="38" y="4"/>
                      </a:lnTo>
                      <a:lnTo>
                        <a:pt x="37" y="12"/>
                      </a:lnTo>
                      <a:lnTo>
                        <a:pt x="36" y="19"/>
                      </a:lnTo>
                      <a:lnTo>
                        <a:pt x="31" y="34"/>
                      </a:lnTo>
                      <a:lnTo>
                        <a:pt x="26" y="47"/>
                      </a:lnTo>
                      <a:lnTo>
                        <a:pt x="18" y="62"/>
                      </a:lnTo>
                      <a:lnTo>
                        <a:pt x="12" y="75"/>
                      </a:lnTo>
                      <a:lnTo>
                        <a:pt x="6" y="89"/>
                      </a:lnTo>
                      <a:lnTo>
                        <a:pt x="2" y="103"/>
                      </a:lnTo>
                      <a:lnTo>
                        <a:pt x="1" y="110"/>
                      </a:lnTo>
                      <a:lnTo>
                        <a:pt x="0" y="117"/>
                      </a:lnTo>
                      <a:lnTo>
                        <a:pt x="0" y="117"/>
                      </a:lnTo>
                      <a:lnTo>
                        <a:pt x="0" y="120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4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0"/>
                      </a:lnTo>
                      <a:lnTo>
                        <a:pt x="9" y="117"/>
                      </a:lnTo>
                      <a:lnTo>
                        <a:pt x="9" y="117"/>
                      </a:lnTo>
                      <a:lnTo>
                        <a:pt x="10" y="109"/>
                      </a:lnTo>
                      <a:lnTo>
                        <a:pt x="12" y="101"/>
                      </a:lnTo>
                      <a:lnTo>
                        <a:pt x="15" y="94"/>
                      </a:lnTo>
                      <a:lnTo>
                        <a:pt x="19" y="86"/>
                      </a:lnTo>
                      <a:lnTo>
                        <a:pt x="27" y="73"/>
                      </a:lnTo>
                      <a:lnTo>
                        <a:pt x="30" y="65"/>
                      </a:lnTo>
                      <a:lnTo>
                        <a:pt x="33" y="58"/>
                      </a:lnTo>
                      <a:lnTo>
                        <a:pt x="33" y="58"/>
                      </a:lnTo>
                      <a:lnTo>
                        <a:pt x="42" y="32"/>
                      </a:lnTo>
                      <a:lnTo>
                        <a:pt x="45" y="18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923"/>
                <p:cNvSpPr/>
                <p:nvPr/>
              </p:nvSpPr>
              <p:spPr bwMode="auto">
                <a:xfrm>
                  <a:off x="3471863" y="1241425"/>
                  <a:ext cx="26988" cy="77788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42" y="13"/>
                    </a:cxn>
                    <a:cxn ang="0">
                      <a:pos x="40" y="23"/>
                    </a:cxn>
                    <a:cxn ang="0">
                      <a:pos x="35" y="40"/>
                    </a:cxn>
                    <a:cxn ang="0">
                      <a:pos x="29" y="57"/>
                    </a:cxn>
                    <a:cxn ang="0">
                      <a:pos x="21" y="73"/>
                    </a:cxn>
                    <a:cxn ang="0">
                      <a:pos x="14" y="91"/>
                    </a:cxn>
                    <a:cxn ang="0">
                      <a:pos x="7" y="107"/>
                    </a:cxn>
                    <a:cxn ang="0">
                      <a:pos x="3" y="125"/>
                    </a:cxn>
                    <a:cxn ang="0">
                      <a:pos x="1" y="133"/>
                    </a:cxn>
                    <a:cxn ang="0">
                      <a:pos x="0" y="142"/>
                    </a:cxn>
                    <a:cxn ang="0">
                      <a:pos x="0" y="142"/>
                    </a:cxn>
                    <a:cxn ang="0">
                      <a:pos x="1" y="144"/>
                    </a:cxn>
                    <a:cxn ang="0">
                      <a:pos x="1" y="145"/>
                    </a:cxn>
                    <a:cxn ang="0">
                      <a:pos x="3" y="146"/>
                    </a:cxn>
                    <a:cxn ang="0">
                      <a:pos x="5" y="146"/>
                    </a:cxn>
                    <a:cxn ang="0">
                      <a:pos x="6" y="146"/>
                    </a:cxn>
                    <a:cxn ang="0">
                      <a:pos x="8" y="145"/>
                    </a:cxn>
                    <a:cxn ang="0">
                      <a:pos x="9" y="144"/>
                    </a:cxn>
                    <a:cxn ang="0">
                      <a:pos x="9" y="142"/>
                    </a:cxn>
                    <a:cxn ang="0">
                      <a:pos x="9" y="142"/>
                    </a:cxn>
                    <a:cxn ang="0">
                      <a:pos x="10" y="133"/>
                    </a:cxn>
                    <a:cxn ang="0">
                      <a:pos x="12" y="125"/>
                    </a:cxn>
                    <a:cxn ang="0">
                      <a:pos x="17" y="107"/>
                    </a:cxn>
                    <a:cxn ang="0">
                      <a:pos x="24" y="91"/>
                    </a:cxn>
                    <a:cxn ang="0">
                      <a:pos x="31" y="73"/>
                    </a:cxn>
                    <a:cxn ang="0">
                      <a:pos x="38" y="57"/>
                    </a:cxn>
                    <a:cxn ang="0">
                      <a:pos x="44" y="40"/>
                    </a:cxn>
                    <a:cxn ang="0">
                      <a:pos x="49" y="23"/>
                    </a:cxn>
                    <a:cxn ang="0">
                      <a:pos x="51" y="13"/>
                    </a:cxn>
                    <a:cxn ang="0">
                      <a:pos x="52" y="5"/>
                    </a:cxn>
                    <a:cxn ang="0">
                      <a:pos x="52" y="5"/>
                    </a:cxn>
                    <a:cxn ang="0">
                      <a:pos x="51" y="3"/>
                    </a:cxn>
                    <a:cxn ang="0">
                      <a:pos x="51" y="2"/>
                    </a:cxn>
                    <a:cxn ang="0">
                      <a:pos x="49" y="1"/>
                    </a:cxn>
                    <a:cxn ang="0">
                      <a:pos x="47" y="0"/>
                    </a:cxn>
                    <a:cxn ang="0">
                      <a:pos x="44" y="2"/>
                    </a:cxn>
                    <a:cxn ang="0">
                      <a:pos x="43" y="3"/>
                    </a:cxn>
                    <a:cxn ang="0">
                      <a:pos x="43" y="5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52" h="146">
                      <a:moveTo>
                        <a:pt x="43" y="5"/>
                      </a:moveTo>
                      <a:lnTo>
                        <a:pt x="43" y="5"/>
                      </a:lnTo>
                      <a:lnTo>
                        <a:pt x="42" y="13"/>
                      </a:lnTo>
                      <a:lnTo>
                        <a:pt x="40" y="23"/>
                      </a:lnTo>
                      <a:lnTo>
                        <a:pt x="35" y="40"/>
                      </a:lnTo>
                      <a:lnTo>
                        <a:pt x="29" y="57"/>
                      </a:lnTo>
                      <a:lnTo>
                        <a:pt x="21" y="73"/>
                      </a:lnTo>
                      <a:lnTo>
                        <a:pt x="14" y="91"/>
                      </a:lnTo>
                      <a:lnTo>
                        <a:pt x="7" y="107"/>
                      </a:lnTo>
                      <a:lnTo>
                        <a:pt x="3" y="125"/>
                      </a:lnTo>
                      <a:lnTo>
                        <a:pt x="1" y="133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44"/>
                      </a:lnTo>
                      <a:lnTo>
                        <a:pt x="1" y="145"/>
                      </a:lnTo>
                      <a:lnTo>
                        <a:pt x="3" y="146"/>
                      </a:lnTo>
                      <a:lnTo>
                        <a:pt x="5" y="146"/>
                      </a:lnTo>
                      <a:lnTo>
                        <a:pt x="6" y="146"/>
                      </a:lnTo>
                      <a:lnTo>
                        <a:pt x="8" y="145"/>
                      </a:lnTo>
                      <a:lnTo>
                        <a:pt x="9" y="144"/>
                      </a:lnTo>
                      <a:lnTo>
                        <a:pt x="9" y="142"/>
                      </a:lnTo>
                      <a:lnTo>
                        <a:pt x="9" y="142"/>
                      </a:lnTo>
                      <a:lnTo>
                        <a:pt x="10" y="133"/>
                      </a:lnTo>
                      <a:lnTo>
                        <a:pt x="12" y="125"/>
                      </a:lnTo>
                      <a:lnTo>
                        <a:pt x="17" y="107"/>
                      </a:lnTo>
                      <a:lnTo>
                        <a:pt x="24" y="91"/>
                      </a:lnTo>
                      <a:lnTo>
                        <a:pt x="31" y="73"/>
                      </a:lnTo>
                      <a:lnTo>
                        <a:pt x="38" y="57"/>
                      </a:lnTo>
                      <a:lnTo>
                        <a:pt x="44" y="40"/>
                      </a:lnTo>
                      <a:lnTo>
                        <a:pt x="49" y="23"/>
                      </a:lnTo>
                      <a:lnTo>
                        <a:pt x="51" y="13"/>
                      </a:lnTo>
                      <a:lnTo>
                        <a:pt x="52" y="5"/>
                      </a:lnTo>
                      <a:lnTo>
                        <a:pt x="52" y="5"/>
                      </a:lnTo>
                      <a:lnTo>
                        <a:pt x="51" y="3"/>
                      </a:lnTo>
                      <a:lnTo>
                        <a:pt x="51" y="2"/>
                      </a:lnTo>
                      <a:lnTo>
                        <a:pt x="49" y="1"/>
                      </a:lnTo>
                      <a:lnTo>
                        <a:pt x="47" y="0"/>
                      </a:lnTo>
                      <a:lnTo>
                        <a:pt x="44" y="2"/>
                      </a:lnTo>
                      <a:lnTo>
                        <a:pt x="43" y="3"/>
                      </a:lnTo>
                      <a:lnTo>
                        <a:pt x="43" y="5"/>
                      </a:lnTo>
                      <a:lnTo>
                        <a:pt x="43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924"/>
                <p:cNvSpPr/>
                <p:nvPr/>
              </p:nvSpPr>
              <p:spPr bwMode="auto">
                <a:xfrm>
                  <a:off x="3497263" y="1241425"/>
                  <a:ext cx="34925" cy="100013"/>
                </a:xfrm>
                <a:custGeom>
                  <a:avLst/>
                  <a:gdLst/>
                  <a:ahLst/>
                  <a:cxnLst>
                    <a:cxn ang="0">
                      <a:pos x="57" y="4"/>
                    </a:cxn>
                    <a:cxn ang="0">
                      <a:pos x="54" y="12"/>
                    </a:cxn>
                    <a:cxn ang="0">
                      <a:pos x="50" y="20"/>
                    </a:cxn>
                    <a:cxn ang="0">
                      <a:pos x="47" y="31"/>
                    </a:cxn>
                    <a:cxn ang="0">
                      <a:pos x="45" y="42"/>
                    </a:cxn>
                    <a:cxn ang="0">
                      <a:pos x="30" y="86"/>
                    </a:cxn>
                    <a:cxn ang="0">
                      <a:pos x="24" y="99"/>
                    </a:cxn>
                    <a:cxn ang="0">
                      <a:pos x="12" y="128"/>
                    </a:cxn>
                    <a:cxn ang="0">
                      <a:pos x="9" y="138"/>
                    </a:cxn>
                    <a:cxn ang="0">
                      <a:pos x="7" y="149"/>
                    </a:cxn>
                    <a:cxn ang="0">
                      <a:pos x="6" y="167"/>
                    </a:cxn>
                    <a:cxn ang="0">
                      <a:pos x="4" y="179"/>
                    </a:cxn>
                    <a:cxn ang="0">
                      <a:pos x="1" y="182"/>
                    </a:cxn>
                    <a:cxn ang="0">
                      <a:pos x="0" y="185"/>
                    </a:cxn>
                    <a:cxn ang="0">
                      <a:pos x="1" y="188"/>
                    </a:cxn>
                    <a:cxn ang="0">
                      <a:pos x="6" y="189"/>
                    </a:cxn>
                    <a:cxn ang="0">
                      <a:pos x="9" y="189"/>
                    </a:cxn>
                    <a:cxn ang="0">
                      <a:pos x="15" y="179"/>
                    </a:cxn>
                    <a:cxn ang="0">
                      <a:pos x="16" y="167"/>
                    </a:cxn>
                    <a:cxn ang="0">
                      <a:pos x="15" y="159"/>
                    </a:cxn>
                    <a:cxn ang="0">
                      <a:pos x="17" y="142"/>
                    </a:cxn>
                    <a:cxn ang="0">
                      <a:pos x="25" y="119"/>
                    </a:cxn>
                    <a:cxn ang="0">
                      <a:pos x="32" y="103"/>
                    </a:cxn>
                    <a:cxn ang="0">
                      <a:pos x="42" y="80"/>
                    </a:cxn>
                    <a:cxn ang="0">
                      <a:pos x="49" y="58"/>
                    </a:cxn>
                    <a:cxn ang="0">
                      <a:pos x="57" y="30"/>
                    </a:cxn>
                    <a:cxn ang="0">
                      <a:pos x="59" y="24"/>
                    </a:cxn>
                    <a:cxn ang="0">
                      <a:pos x="64" y="12"/>
                    </a:cxn>
                    <a:cxn ang="0">
                      <a:pos x="66" y="6"/>
                    </a:cxn>
                    <a:cxn ang="0">
                      <a:pos x="65" y="2"/>
                    </a:cxn>
                    <a:cxn ang="0">
                      <a:pos x="61" y="0"/>
                    </a:cxn>
                    <a:cxn ang="0">
                      <a:pos x="58" y="2"/>
                    </a:cxn>
                    <a:cxn ang="0">
                      <a:pos x="57" y="4"/>
                    </a:cxn>
                  </a:cxnLst>
                  <a:rect l="0" t="0" r="r" b="b"/>
                  <a:pathLst>
                    <a:path w="66" h="190">
                      <a:moveTo>
                        <a:pt x="57" y="4"/>
                      </a:moveTo>
                      <a:lnTo>
                        <a:pt x="57" y="4"/>
                      </a:lnTo>
                      <a:lnTo>
                        <a:pt x="56" y="8"/>
                      </a:lnTo>
                      <a:lnTo>
                        <a:pt x="54" y="12"/>
                      </a:lnTo>
                      <a:lnTo>
                        <a:pt x="50" y="20"/>
                      </a:lnTo>
                      <a:lnTo>
                        <a:pt x="50" y="20"/>
                      </a:lnTo>
                      <a:lnTo>
                        <a:pt x="48" y="26"/>
                      </a:lnTo>
                      <a:lnTo>
                        <a:pt x="47" y="31"/>
                      </a:lnTo>
                      <a:lnTo>
                        <a:pt x="45" y="42"/>
                      </a:lnTo>
                      <a:lnTo>
                        <a:pt x="45" y="42"/>
                      </a:lnTo>
                      <a:lnTo>
                        <a:pt x="35" y="71"/>
                      </a:lnTo>
                      <a:lnTo>
                        <a:pt x="30" y="86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15" y="118"/>
                      </a:lnTo>
                      <a:lnTo>
                        <a:pt x="12" y="128"/>
                      </a:lnTo>
                      <a:lnTo>
                        <a:pt x="9" y="138"/>
                      </a:lnTo>
                      <a:lnTo>
                        <a:pt x="9" y="138"/>
                      </a:lnTo>
                      <a:lnTo>
                        <a:pt x="7" y="142"/>
                      </a:lnTo>
                      <a:lnTo>
                        <a:pt x="7" y="149"/>
                      </a:lnTo>
                      <a:lnTo>
                        <a:pt x="6" y="161"/>
                      </a:lnTo>
                      <a:lnTo>
                        <a:pt x="6" y="167"/>
                      </a:lnTo>
                      <a:lnTo>
                        <a:pt x="5" y="173"/>
                      </a:lnTo>
                      <a:lnTo>
                        <a:pt x="4" y="179"/>
                      </a:lnTo>
                      <a:lnTo>
                        <a:pt x="1" y="182"/>
                      </a:lnTo>
                      <a:lnTo>
                        <a:pt x="1" y="182"/>
                      </a:lnTo>
                      <a:lnTo>
                        <a:pt x="0" y="184"/>
                      </a:lnTo>
                      <a:lnTo>
                        <a:pt x="0" y="185"/>
                      </a:lnTo>
                      <a:lnTo>
                        <a:pt x="0" y="187"/>
                      </a:lnTo>
                      <a:lnTo>
                        <a:pt x="1" y="188"/>
                      </a:lnTo>
                      <a:lnTo>
                        <a:pt x="4" y="190"/>
                      </a:lnTo>
                      <a:lnTo>
                        <a:pt x="6" y="189"/>
                      </a:lnTo>
                      <a:lnTo>
                        <a:pt x="9" y="189"/>
                      </a:lnTo>
                      <a:lnTo>
                        <a:pt x="9" y="189"/>
                      </a:lnTo>
                      <a:lnTo>
                        <a:pt x="13" y="184"/>
                      </a:lnTo>
                      <a:lnTo>
                        <a:pt x="15" y="179"/>
                      </a:lnTo>
                      <a:lnTo>
                        <a:pt x="16" y="173"/>
                      </a:lnTo>
                      <a:lnTo>
                        <a:pt x="16" y="167"/>
                      </a:lnTo>
                      <a:lnTo>
                        <a:pt x="16" y="167"/>
                      </a:lnTo>
                      <a:lnTo>
                        <a:pt x="15" y="159"/>
                      </a:lnTo>
                      <a:lnTo>
                        <a:pt x="16" y="151"/>
                      </a:lnTo>
                      <a:lnTo>
                        <a:pt x="17" y="142"/>
                      </a:lnTo>
                      <a:lnTo>
                        <a:pt x="19" y="134"/>
                      </a:lnTo>
                      <a:lnTo>
                        <a:pt x="25" y="119"/>
                      </a:lnTo>
                      <a:lnTo>
                        <a:pt x="32" y="103"/>
                      </a:lnTo>
                      <a:lnTo>
                        <a:pt x="32" y="103"/>
                      </a:lnTo>
                      <a:lnTo>
                        <a:pt x="37" y="92"/>
                      </a:lnTo>
                      <a:lnTo>
                        <a:pt x="42" y="80"/>
                      </a:lnTo>
                      <a:lnTo>
                        <a:pt x="49" y="58"/>
                      </a:lnTo>
                      <a:lnTo>
                        <a:pt x="49" y="58"/>
                      </a:lnTo>
                      <a:lnTo>
                        <a:pt x="53" y="44"/>
                      </a:lnTo>
                      <a:lnTo>
                        <a:pt x="57" y="30"/>
                      </a:lnTo>
                      <a:lnTo>
                        <a:pt x="57" y="30"/>
                      </a:lnTo>
                      <a:lnTo>
                        <a:pt x="59" y="24"/>
                      </a:lnTo>
                      <a:lnTo>
                        <a:pt x="62" y="18"/>
                      </a:lnTo>
                      <a:lnTo>
                        <a:pt x="64" y="12"/>
                      </a:lnTo>
                      <a:lnTo>
                        <a:pt x="66" y="6"/>
                      </a:lnTo>
                      <a:lnTo>
                        <a:pt x="66" y="6"/>
                      </a:lnTo>
                      <a:lnTo>
                        <a:pt x="66" y="4"/>
                      </a:lnTo>
                      <a:lnTo>
                        <a:pt x="65" y="2"/>
                      </a:lnTo>
                      <a:lnTo>
                        <a:pt x="63" y="1"/>
                      </a:lnTo>
                      <a:lnTo>
                        <a:pt x="61" y="0"/>
                      </a:lnTo>
                      <a:lnTo>
                        <a:pt x="59" y="1"/>
                      </a:lnTo>
                      <a:lnTo>
                        <a:pt x="58" y="2"/>
                      </a:lnTo>
                      <a:lnTo>
                        <a:pt x="57" y="4"/>
                      </a:lnTo>
                      <a:lnTo>
                        <a:pt x="57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925"/>
                <p:cNvSpPr>
                  <a:spLocks noEditPoints="1"/>
                </p:cNvSpPr>
                <p:nvPr/>
              </p:nvSpPr>
              <p:spPr bwMode="auto">
                <a:xfrm>
                  <a:off x="3362325" y="1298575"/>
                  <a:ext cx="142875" cy="146050"/>
                </a:xfrm>
                <a:custGeom>
                  <a:avLst/>
                  <a:gdLst/>
                  <a:ahLst/>
                  <a:cxnLst>
                    <a:cxn ang="0">
                      <a:pos x="131" y="277"/>
                    </a:cxn>
                    <a:cxn ang="0">
                      <a:pos x="96" y="271"/>
                    </a:cxn>
                    <a:cxn ang="0">
                      <a:pos x="62" y="257"/>
                    </a:cxn>
                    <a:cxn ang="0">
                      <a:pos x="34" y="236"/>
                    </a:cxn>
                    <a:cxn ang="0">
                      <a:pos x="13" y="206"/>
                    </a:cxn>
                    <a:cxn ang="0">
                      <a:pos x="1" y="168"/>
                    </a:cxn>
                    <a:cxn ang="0">
                      <a:pos x="0" y="139"/>
                    </a:cxn>
                    <a:cxn ang="0">
                      <a:pos x="8" y="98"/>
                    </a:cxn>
                    <a:cxn ang="0">
                      <a:pos x="27" y="61"/>
                    </a:cxn>
                    <a:cxn ang="0">
                      <a:pos x="55" y="31"/>
                    </a:cxn>
                    <a:cxn ang="0">
                      <a:pos x="91" y="10"/>
                    </a:cxn>
                    <a:cxn ang="0">
                      <a:pos x="118" y="0"/>
                    </a:cxn>
                    <a:cxn ang="0">
                      <a:pos x="128" y="1"/>
                    </a:cxn>
                    <a:cxn ang="0">
                      <a:pos x="138" y="9"/>
                    </a:cxn>
                    <a:cxn ang="0">
                      <a:pos x="146" y="14"/>
                    </a:cxn>
                    <a:cxn ang="0">
                      <a:pos x="183" y="24"/>
                    </a:cxn>
                    <a:cxn ang="0">
                      <a:pos x="214" y="41"/>
                    </a:cxn>
                    <a:cxn ang="0">
                      <a:pos x="239" y="63"/>
                    </a:cxn>
                    <a:cxn ang="0">
                      <a:pos x="257" y="90"/>
                    </a:cxn>
                    <a:cxn ang="0">
                      <a:pos x="268" y="122"/>
                    </a:cxn>
                    <a:cxn ang="0">
                      <a:pos x="271" y="145"/>
                    </a:cxn>
                    <a:cxn ang="0">
                      <a:pos x="268" y="179"/>
                    </a:cxn>
                    <a:cxn ang="0">
                      <a:pos x="255" y="212"/>
                    </a:cxn>
                    <a:cxn ang="0">
                      <a:pos x="236" y="241"/>
                    </a:cxn>
                    <a:cxn ang="0">
                      <a:pos x="209" y="263"/>
                    </a:cxn>
                    <a:cxn ang="0">
                      <a:pos x="174" y="275"/>
                    </a:cxn>
                    <a:cxn ang="0">
                      <a:pos x="144" y="277"/>
                    </a:cxn>
                    <a:cxn ang="0">
                      <a:pos x="101" y="48"/>
                    </a:cxn>
                    <a:cxn ang="0">
                      <a:pos x="62" y="79"/>
                    </a:cxn>
                    <a:cxn ang="0">
                      <a:pos x="48" y="100"/>
                    </a:cxn>
                    <a:cxn ang="0">
                      <a:pos x="38" y="126"/>
                    </a:cxn>
                    <a:cxn ang="0">
                      <a:pos x="37" y="153"/>
                    </a:cxn>
                    <a:cxn ang="0">
                      <a:pos x="41" y="172"/>
                    </a:cxn>
                    <a:cxn ang="0">
                      <a:pos x="52" y="194"/>
                    </a:cxn>
                    <a:cxn ang="0">
                      <a:pos x="67" y="214"/>
                    </a:cxn>
                    <a:cxn ang="0">
                      <a:pos x="88" y="229"/>
                    </a:cxn>
                    <a:cxn ang="0">
                      <a:pos x="112" y="238"/>
                    </a:cxn>
                    <a:cxn ang="0">
                      <a:pos x="139" y="241"/>
                    </a:cxn>
                    <a:cxn ang="0">
                      <a:pos x="155" y="240"/>
                    </a:cxn>
                    <a:cxn ang="0">
                      <a:pos x="171" y="236"/>
                    </a:cxn>
                    <a:cxn ang="0">
                      <a:pos x="194" y="224"/>
                    </a:cxn>
                    <a:cxn ang="0">
                      <a:pos x="213" y="208"/>
                    </a:cxn>
                    <a:cxn ang="0">
                      <a:pos x="225" y="187"/>
                    </a:cxn>
                    <a:cxn ang="0">
                      <a:pos x="233" y="163"/>
                    </a:cxn>
                    <a:cxn ang="0">
                      <a:pos x="233" y="139"/>
                    </a:cxn>
                    <a:cxn ang="0">
                      <a:pos x="228" y="121"/>
                    </a:cxn>
                    <a:cxn ang="0">
                      <a:pos x="216" y="97"/>
                    </a:cxn>
                    <a:cxn ang="0">
                      <a:pos x="199" y="78"/>
                    </a:cxn>
                    <a:cxn ang="0">
                      <a:pos x="177" y="63"/>
                    </a:cxn>
                    <a:cxn ang="0">
                      <a:pos x="150" y="53"/>
                    </a:cxn>
                    <a:cxn ang="0">
                      <a:pos x="119" y="49"/>
                    </a:cxn>
                    <a:cxn ang="0">
                      <a:pos x="112" y="47"/>
                    </a:cxn>
                  </a:cxnLst>
                  <a:rect l="0" t="0" r="r" b="b"/>
                  <a:pathLst>
                    <a:path w="271" h="277">
                      <a:moveTo>
                        <a:pt x="144" y="277"/>
                      </a:moveTo>
                      <a:lnTo>
                        <a:pt x="144" y="277"/>
                      </a:lnTo>
                      <a:lnTo>
                        <a:pt x="131" y="277"/>
                      </a:lnTo>
                      <a:lnTo>
                        <a:pt x="120" y="276"/>
                      </a:lnTo>
                      <a:lnTo>
                        <a:pt x="108" y="274"/>
                      </a:lnTo>
                      <a:lnTo>
                        <a:pt x="96" y="271"/>
                      </a:lnTo>
                      <a:lnTo>
                        <a:pt x="85" y="267"/>
                      </a:lnTo>
                      <a:lnTo>
                        <a:pt x="73" y="263"/>
                      </a:lnTo>
                      <a:lnTo>
                        <a:pt x="62" y="257"/>
                      </a:lnTo>
                      <a:lnTo>
                        <a:pt x="53" y="251"/>
                      </a:lnTo>
                      <a:lnTo>
                        <a:pt x="42" y="244"/>
                      </a:lnTo>
                      <a:lnTo>
                        <a:pt x="34" y="236"/>
                      </a:lnTo>
                      <a:lnTo>
                        <a:pt x="26" y="226"/>
                      </a:lnTo>
                      <a:lnTo>
                        <a:pt x="19" y="217"/>
                      </a:lnTo>
                      <a:lnTo>
                        <a:pt x="13" y="206"/>
                      </a:lnTo>
                      <a:lnTo>
                        <a:pt x="7" y="194"/>
                      </a:lnTo>
                      <a:lnTo>
                        <a:pt x="3" y="181"/>
                      </a:lnTo>
                      <a:lnTo>
                        <a:pt x="1" y="168"/>
                      </a:lnTo>
                      <a:lnTo>
                        <a:pt x="1" y="168"/>
                      </a:lnTo>
                      <a:lnTo>
                        <a:pt x="0" y="153"/>
                      </a:lnTo>
                      <a:lnTo>
                        <a:pt x="0" y="139"/>
                      </a:lnTo>
                      <a:lnTo>
                        <a:pt x="1" y="125"/>
                      </a:lnTo>
                      <a:lnTo>
                        <a:pt x="4" y="112"/>
                      </a:lnTo>
                      <a:lnTo>
                        <a:pt x="8" y="98"/>
                      </a:lnTo>
                      <a:lnTo>
                        <a:pt x="14" y="86"/>
                      </a:lnTo>
                      <a:lnTo>
                        <a:pt x="20" y="74"/>
                      </a:lnTo>
                      <a:lnTo>
                        <a:pt x="27" y="61"/>
                      </a:lnTo>
                      <a:lnTo>
                        <a:pt x="35" y="51"/>
                      </a:lnTo>
                      <a:lnTo>
                        <a:pt x="45" y="41"/>
                      </a:lnTo>
                      <a:lnTo>
                        <a:pt x="55" y="31"/>
                      </a:lnTo>
                      <a:lnTo>
                        <a:pt x="66" y="23"/>
                      </a:lnTo>
                      <a:lnTo>
                        <a:pt x="78" y="16"/>
                      </a:lnTo>
                      <a:lnTo>
                        <a:pt x="91" y="10"/>
                      </a:lnTo>
                      <a:lnTo>
                        <a:pt x="103" y="4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22" y="0"/>
                      </a:lnTo>
                      <a:lnTo>
                        <a:pt x="122" y="0"/>
                      </a:lnTo>
                      <a:lnTo>
                        <a:pt x="128" y="1"/>
                      </a:lnTo>
                      <a:lnTo>
                        <a:pt x="132" y="2"/>
                      </a:lnTo>
                      <a:lnTo>
                        <a:pt x="135" y="5"/>
                      </a:lnTo>
                      <a:lnTo>
                        <a:pt x="138" y="9"/>
                      </a:lnTo>
                      <a:lnTo>
                        <a:pt x="141" y="13"/>
                      </a:lnTo>
                      <a:lnTo>
                        <a:pt x="146" y="14"/>
                      </a:lnTo>
                      <a:lnTo>
                        <a:pt x="146" y="14"/>
                      </a:lnTo>
                      <a:lnTo>
                        <a:pt x="158" y="17"/>
                      </a:lnTo>
                      <a:lnTo>
                        <a:pt x="171" y="20"/>
                      </a:lnTo>
                      <a:lnTo>
                        <a:pt x="183" y="24"/>
                      </a:lnTo>
                      <a:lnTo>
                        <a:pt x="193" y="29"/>
                      </a:lnTo>
                      <a:lnTo>
                        <a:pt x="204" y="34"/>
                      </a:lnTo>
                      <a:lnTo>
                        <a:pt x="214" y="41"/>
                      </a:lnTo>
                      <a:lnTo>
                        <a:pt x="223" y="48"/>
                      </a:lnTo>
                      <a:lnTo>
                        <a:pt x="232" y="55"/>
                      </a:lnTo>
                      <a:lnTo>
                        <a:pt x="239" y="63"/>
                      </a:lnTo>
                      <a:lnTo>
                        <a:pt x="246" y="72"/>
                      </a:lnTo>
                      <a:lnTo>
                        <a:pt x="252" y="81"/>
                      </a:lnTo>
                      <a:lnTo>
                        <a:pt x="257" y="90"/>
                      </a:lnTo>
                      <a:lnTo>
                        <a:pt x="261" y="100"/>
                      </a:lnTo>
                      <a:lnTo>
                        <a:pt x="266" y="111"/>
                      </a:lnTo>
                      <a:lnTo>
                        <a:pt x="268" y="122"/>
                      </a:lnTo>
                      <a:lnTo>
                        <a:pt x="270" y="134"/>
                      </a:lnTo>
                      <a:lnTo>
                        <a:pt x="270" y="134"/>
                      </a:lnTo>
                      <a:lnTo>
                        <a:pt x="271" y="145"/>
                      </a:lnTo>
                      <a:lnTo>
                        <a:pt x="271" y="156"/>
                      </a:lnTo>
                      <a:lnTo>
                        <a:pt x="270" y="168"/>
                      </a:lnTo>
                      <a:lnTo>
                        <a:pt x="268" y="179"/>
                      </a:lnTo>
                      <a:lnTo>
                        <a:pt x="265" y="190"/>
                      </a:lnTo>
                      <a:lnTo>
                        <a:pt x="260" y="202"/>
                      </a:lnTo>
                      <a:lnTo>
                        <a:pt x="255" y="212"/>
                      </a:lnTo>
                      <a:lnTo>
                        <a:pt x="250" y="222"/>
                      </a:lnTo>
                      <a:lnTo>
                        <a:pt x="243" y="232"/>
                      </a:lnTo>
                      <a:lnTo>
                        <a:pt x="236" y="241"/>
                      </a:lnTo>
                      <a:lnTo>
                        <a:pt x="227" y="249"/>
                      </a:lnTo>
                      <a:lnTo>
                        <a:pt x="218" y="256"/>
                      </a:lnTo>
                      <a:lnTo>
                        <a:pt x="209" y="263"/>
                      </a:lnTo>
                      <a:lnTo>
                        <a:pt x="197" y="268"/>
                      </a:lnTo>
                      <a:lnTo>
                        <a:pt x="186" y="272"/>
                      </a:lnTo>
                      <a:lnTo>
                        <a:pt x="174" y="275"/>
                      </a:lnTo>
                      <a:lnTo>
                        <a:pt x="174" y="275"/>
                      </a:lnTo>
                      <a:lnTo>
                        <a:pt x="159" y="277"/>
                      </a:lnTo>
                      <a:lnTo>
                        <a:pt x="144" y="277"/>
                      </a:lnTo>
                      <a:lnTo>
                        <a:pt x="144" y="277"/>
                      </a:lnTo>
                      <a:close/>
                      <a:moveTo>
                        <a:pt x="101" y="48"/>
                      </a:moveTo>
                      <a:lnTo>
                        <a:pt x="101" y="48"/>
                      </a:lnTo>
                      <a:lnTo>
                        <a:pt x="87" y="56"/>
                      </a:lnTo>
                      <a:lnTo>
                        <a:pt x="73" y="66"/>
                      </a:lnTo>
                      <a:lnTo>
                        <a:pt x="62" y="79"/>
                      </a:lnTo>
                      <a:lnTo>
                        <a:pt x="57" y="86"/>
                      </a:lnTo>
                      <a:lnTo>
                        <a:pt x="52" y="93"/>
                      </a:lnTo>
                      <a:lnTo>
                        <a:pt x="48" y="100"/>
                      </a:lnTo>
                      <a:lnTo>
                        <a:pt x="44" y="109"/>
                      </a:lnTo>
                      <a:lnTo>
                        <a:pt x="40" y="117"/>
                      </a:lnTo>
                      <a:lnTo>
                        <a:pt x="38" y="126"/>
                      </a:lnTo>
                      <a:lnTo>
                        <a:pt x="37" y="135"/>
                      </a:lnTo>
                      <a:lnTo>
                        <a:pt x="36" y="144"/>
                      </a:lnTo>
                      <a:lnTo>
                        <a:pt x="37" y="153"/>
                      </a:lnTo>
                      <a:lnTo>
                        <a:pt x="38" y="163"/>
                      </a:lnTo>
                      <a:lnTo>
                        <a:pt x="38" y="163"/>
                      </a:lnTo>
                      <a:lnTo>
                        <a:pt x="41" y="172"/>
                      </a:lnTo>
                      <a:lnTo>
                        <a:pt x="44" y="180"/>
                      </a:lnTo>
                      <a:lnTo>
                        <a:pt x="48" y="187"/>
                      </a:lnTo>
                      <a:lnTo>
                        <a:pt x="52" y="194"/>
                      </a:lnTo>
                      <a:lnTo>
                        <a:pt x="56" y="202"/>
                      </a:lnTo>
                      <a:lnTo>
                        <a:pt x="62" y="208"/>
                      </a:lnTo>
                      <a:lnTo>
                        <a:pt x="67" y="214"/>
                      </a:lnTo>
                      <a:lnTo>
                        <a:pt x="73" y="219"/>
                      </a:lnTo>
                      <a:lnTo>
                        <a:pt x="81" y="224"/>
                      </a:lnTo>
                      <a:lnTo>
                        <a:pt x="88" y="229"/>
                      </a:lnTo>
                      <a:lnTo>
                        <a:pt x="95" y="232"/>
                      </a:lnTo>
                      <a:lnTo>
                        <a:pt x="103" y="235"/>
                      </a:lnTo>
                      <a:lnTo>
                        <a:pt x="112" y="238"/>
                      </a:lnTo>
                      <a:lnTo>
                        <a:pt x="121" y="239"/>
                      </a:lnTo>
                      <a:lnTo>
                        <a:pt x="129" y="241"/>
                      </a:lnTo>
                      <a:lnTo>
                        <a:pt x="139" y="241"/>
                      </a:lnTo>
                      <a:lnTo>
                        <a:pt x="139" y="241"/>
                      </a:lnTo>
                      <a:lnTo>
                        <a:pt x="147" y="241"/>
                      </a:lnTo>
                      <a:lnTo>
                        <a:pt x="155" y="240"/>
                      </a:lnTo>
                      <a:lnTo>
                        <a:pt x="163" y="238"/>
                      </a:lnTo>
                      <a:lnTo>
                        <a:pt x="171" y="236"/>
                      </a:lnTo>
                      <a:lnTo>
                        <a:pt x="171" y="236"/>
                      </a:lnTo>
                      <a:lnTo>
                        <a:pt x="179" y="233"/>
                      </a:lnTo>
                      <a:lnTo>
                        <a:pt x="187" y="229"/>
                      </a:lnTo>
                      <a:lnTo>
                        <a:pt x="194" y="224"/>
                      </a:lnTo>
                      <a:lnTo>
                        <a:pt x="201" y="219"/>
                      </a:lnTo>
                      <a:lnTo>
                        <a:pt x="207" y="214"/>
                      </a:lnTo>
                      <a:lnTo>
                        <a:pt x="213" y="208"/>
                      </a:lnTo>
                      <a:lnTo>
                        <a:pt x="217" y="202"/>
                      </a:lnTo>
                      <a:lnTo>
                        <a:pt x="222" y="194"/>
                      </a:lnTo>
                      <a:lnTo>
                        <a:pt x="225" y="187"/>
                      </a:lnTo>
                      <a:lnTo>
                        <a:pt x="228" y="180"/>
                      </a:lnTo>
                      <a:lnTo>
                        <a:pt x="230" y="172"/>
                      </a:lnTo>
                      <a:lnTo>
                        <a:pt x="233" y="163"/>
                      </a:lnTo>
                      <a:lnTo>
                        <a:pt x="234" y="155"/>
                      </a:lnTo>
                      <a:lnTo>
                        <a:pt x="234" y="147"/>
                      </a:lnTo>
                      <a:lnTo>
                        <a:pt x="233" y="139"/>
                      </a:lnTo>
                      <a:lnTo>
                        <a:pt x="230" y="130"/>
                      </a:lnTo>
                      <a:lnTo>
                        <a:pt x="230" y="130"/>
                      </a:lnTo>
                      <a:lnTo>
                        <a:pt x="228" y="121"/>
                      </a:lnTo>
                      <a:lnTo>
                        <a:pt x="225" y="113"/>
                      </a:lnTo>
                      <a:lnTo>
                        <a:pt x="221" y="105"/>
                      </a:lnTo>
                      <a:lnTo>
                        <a:pt x="216" y="97"/>
                      </a:lnTo>
                      <a:lnTo>
                        <a:pt x="212" y="90"/>
                      </a:lnTo>
                      <a:lnTo>
                        <a:pt x="206" y="84"/>
                      </a:lnTo>
                      <a:lnTo>
                        <a:pt x="199" y="78"/>
                      </a:lnTo>
                      <a:lnTo>
                        <a:pt x="192" y="73"/>
                      </a:lnTo>
                      <a:lnTo>
                        <a:pt x="185" y="67"/>
                      </a:lnTo>
                      <a:lnTo>
                        <a:pt x="177" y="63"/>
                      </a:lnTo>
                      <a:lnTo>
                        <a:pt x="168" y="59"/>
                      </a:lnTo>
                      <a:lnTo>
                        <a:pt x="160" y="56"/>
                      </a:lnTo>
                      <a:lnTo>
                        <a:pt x="150" y="53"/>
                      </a:lnTo>
                      <a:lnTo>
                        <a:pt x="141" y="51"/>
                      </a:lnTo>
                      <a:lnTo>
                        <a:pt x="129" y="50"/>
                      </a:lnTo>
                      <a:lnTo>
                        <a:pt x="119" y="49"/>
                      </a:lnTo>
                      <a:lnTo>
                        <a:pt x="119" y="49"/>
                      </a:lnTo>
                      <a:lnTo>
                        <a:pt x="115" y="49"/>
                      </a:lnTo>
                      <a:lnTo>
                        <a:pt x="112" y="47"/>
                      </a:lnTo>
                      <a:lnTo>
                        <a:pt x="107" y="45"/>
                      </a:lnTo>
                      <a:lnTo>
                        <a:pt x="101" y="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926"/>
                <p:cNvSpPr>
                  <a:spLocks noEditPoints="1"/>
                </p:cNvSpPr>
                <p:nvPr/>
              </p:nvSpPr>
              <p:spPr bwMode="auto">
                <a:xfrm>
                  <a:off x="3282950" y="1227138"/>
                  <a:ext cx="644525" cy="642938"/>
                </a:xfrm>
                <a:custGeom>
                  <a:avLst/>
                  <a:gdLst/>
                  <a:ahLst/>
                  <a:cxnLst>
                    <a:cxn ang="0">
                      <a:pos x="653" y="1206"/>
                    </a:cxn>
                    <a:cxn ang="0">
                      <a:pos x="563" y="1160"/>
                    </a:cxn>
                    <a:cxn ang="0">
                      <a:pos x="550" y="1153"/>
                    </a:cxn>
                    <a:cxn ang="0">
                      <a:pos x="236" y="832"/>
                    </a:cxn>
                    <a:cxn ang="0">
                      <a:pos x="143" y="731"/>
                    </a:cxn>
                    <a:cxn ang="0">
                      <a:pos x="77" y="679"/>
                    </a:cxn>
                    <a:cxn ang="0">
                      <a:pos x="72" y="657"/>
                    </a:cxn>
                    <a:cxn ang="0">
                      <a:pos x="40" y="570"/>
                    </a:cxn>
                    <a:cxn ang="0">
                      <a:pos x="11" y="425"/>
                    </a:cxn>
                    <a:cxn ang="0">
                      <a:pos x="1" y="212"/>
                    </a:cxn>
                    <a:cxn ang="0">
                      <a:pos x="10" y="196"/>
                    </a:cxn>
                    <a:cxn ang="0">
                      <a:pos x="19" y="182"/>
                    </a:cxn>
                    <a:cxn ang="0">
                      <a:pos x="110" y="81"/>
                    </a:cxn>
                    <a:cxn ang="0">
                      <a:pos x="210" y="10"/>
                    </a:cxn>
                    <a:cxn ang="0">
                      <a:pos x="228" y="8"/>
                    </a:cxn>
                    <a:cxn ang="0">
                      <a:pos x="242" y="2"/>
                    </a:cxn>
                    <a:cxn ang="0">
                      <a:pos x="419" y="2"/>
                    </a:cxn>
                    <a:cxn ang="0">
                      <a:pos x="599" y="26"/>
                    </a:cxn>
                    <a:cxn ang="0">
                      <a:pos x="638" y="36"/>
                    </a:cxn>
                    <a:cxn ang="0">
                      <a:pos x="656" y="46"/>
                    </a:cxn>
                    <a:cxn ang="0">
                      <a:pos x="887" y="256"/>
                    </a:cxn>
                    <a:cxn ang="0">
                      <a:pos x="1107" y="475"/>
                    </a:cxn>
                    <a:cxn ang="0">
                      <a:pos x="1167" y="525"/>
                    </a:cxn>
                    <a:cxn ang="0">
                      <a:pos x="1185" y="553"/>
                    </a:cxn>
                    <a:cxn ang="0">
                      <a:pos x="1215" y="644"/>
                    </a:cxn>
                    <a:cxn ang="0">
                      <a:pos x="1218" y="725"/>
                    </a:cxn>
                    <a:cxn ang="0">
                      <a:pos x="1194" y="798"/>
                    </a:cxn>
                    <a:cxn ang="0">
                      <a:pos x="1193" y="817"/>
                    </a:cxn>
                    <a:cxn ang="0">
                      <a:pos x="1109" y="909"/>
                    </a:cxn>
                    <a:cxn ang="0">
                      <a:pos x="862" y="1146"/>
                    </a:cxn>
                    <a:cxn ang="0">
                      <a:pos x="853" y="1157"/>
                    </a:cxn>
                    <a:cxn ang="0">
                      <a:pos x="761" y="1206"/>
                    </a:cxn>
                    <a:cxn ang="0">
                      <a:pos x="231" y="43"/>
                    </a:cxn>
                    <a:cxn ang="0">
                      <a:pos x="137" y="108"/>
                    </a:cxn>
                    <a:cxn ang="0">
                      <a:pos x="54" y="198"/>
                    </a:cxn>
                    <a:cxn ang="0">
                      <a:pos x="40" y="216"/>
                    </a:cxn>
                    <a:cxn ang="0">
                      <a:pos x="45" y="400"/>
                    </a:cxn>
                    <a:cxn ang="0">
                      <a:pos x="68" y="529"/>
                    </a:cxn>
                    <a:cxn ang="0">
                      <a:pos x="105" y="637"/>
                    </a:cxn>
                    <a:cxn ang="0">
                      <a:pos x="112" y="658"/>
                    </a:cxn>
                    <a:cxn ang="0">
                      <a:pos x="181" y="718"/>
                    </a:cxn>
                    <a:cxn ang="0">
                      <a:pos x="294" y="841"/>
                    </a:cxn>
                    <a:cxn ang="0">
                      <a:pos x="585" y="1129"/>
                    </a:cxn>
                    <a:cxn ang="0">
                      <a:pos x="633" y="1159"/>
                    </a:cxn>
                    <a:cxn ang="0">
                      <a:pos x="706" y="1177"/>
                    </a:cxn>
                    <a:cxn ang="0">
                      <a:pos x="765" y="1165"/>
                    </a:cxn>
                    <a:cxn ang="0">
                      <a:pos x="823" y="1131"/>
                    </a:cxn>
                    <a:cxn ang="0">
                      <a:pos x="865" y="1090"/>
                    </a:cxn>
                    <a:cxn ang="0">
                      <a:pos x="1140" y="817"/>
                    </a:cxn>
                    <a:cxn ang="0">
                      <a:pos x="1147" y="803"/>
                    </a:cxn>
                    <a:cxn ang="0">
                      <a:pos x="1177" y="736"/>
                    </a:cxn>
                    <a:cxn ang="0">
                      <a:pos x="1179" y="657"/>
                    </a:cxn>
                    <a:cxn ang="0">
                      <a:pos x="1148" y="564"/>
                    </a:cxn>
                    <a:cxn ang="0">
                      <a:pos x="1140" y="556"/>
                    </a:cxn>
                    <a:cxn ang="0">
                      <a:pos x="894" y="335"/>
                    </a:cxn>
                    <a:cxn ang="0">
                      <a:pos x="627" y="72"/>
                    </a:cxn>
                    <a:cxn ang="0">
                      <a:pos x="558" y="57"/>
                    </a:cxn>
                    <a:cxn ang="0">
                      <a:pos x="377" y="39"/>
                    </a:cxn>
                    <a:cxn ang="0">
                      <a:pos x="236" y="40"/>
                    </a:cxn>
                  </a:cxnLst>
                  <a:rect l="0" t="0" r="r" b="b"/>
                  <a:pathLst>
                    <a:path w="1220" h="1215">
                      <a:moveTo>
                        <a:pt x="706" y="1215"/>
                      </a:moveTo>
                      <a:lnTo>
                        <a:pt x="706" y="1215"/>
                      </a:lnTo>
                      <a:lnTo>
                        <a:pt x="688" y="1214"/>
                      </a:lnTo>
                      <a:lnTo>
                        <a:pt x="671" y="1211"/>
                      </a:lnTo>
                      <a:lnTo>
                        <a:pt x="653" y="1206"/>
                      </a:lnTo>
                      <a:lnTo>
                        <a:pt x="636" y="1200"/>
                      </a:lnTo>
                      <a:lnTo>
                        <a:pt x="617" y="1193"/>
                      </a:lnTo>
                      <a:lnTo>
                        <a:pt x="599" y="1184"/>
                      </a:lnTo>
                      <a:lnTo>
                        <a:pt x="581" y="1172"/>
                      </a:lnTo>
                      <a:lnTo>
                        <a:pt x="563" y="1160"/>
                      </a:lnTo>
                      <a:lnTo>
                        <a:pt x="561" y="1158"/>
                      </a:lnTo>
                      <a:lnTo>
                        <a:pt x="558" y="1158"/>
                      </a:lnTo>
                      <a:lnTo>
                        <a:pt x="558" y="1158"/>
                      </a:lnTo>
                      <a:lnTo>
                        <a:pt x="554" y="1156"/>
                      </a:lnTo>
                      <a:lnTo>
                        <a:pt x="550" y="1153"/>
                      </a:lnTo>
                      <a:lnTo>
                        <a:pt x="307" y="910"/>
                      </a:lnTo>
                      <a:lnTo>
                        <a:pt x="307" y="910"/>
                      </a:lnTo>
                      <a:lnTo>
                        <a:pt x="290" y="891"/>
                      </a:lnTo>
                      <a:lnTo>
                        <a:pt x="271" y="872"/>
                      </a:lnTo>
                      <a:lnTo>
                        <a:pt x="236" y="832"/>
                      </a:lnTo>
                      <a:lnTo>
                        <a:pt x="236" y="832"/>
                      </a:lnTo>
                      <a:lnTo>
                        <a:pt x="200" y="790"/>
                      </a:lnTo>
                      <a:lnTo>
                        <a:pt x="181" y="771"/>
                      </a:lnTo>
                      <a:lnTo>
                        <a:pt x="163" y="751"/>
                      </a:lnTo>
                      <a:lnTo>
                        <a:pt x="143" y="731"/>
                      </a:lnTo>
                      <a:lnTo>
                        <a:pt x="123" y="714"/>
                      </a:lnTo>
                      <a:lnTo>
                        <a:pt x="102" y="697"/>
                      </a:lnTo>
                      <a:lnTo>
                        <a:pt x="80" y="682"/>
                      </a:lnTo>
                      <a:lnTo>
                        <a:pt x="80" y="682"/>
                      </a:lnTo>
                      <a:lnTo>
                        <a:pt x="77" y="679"/>
                      </a:lnTo>
                      <a:lnTo>
                        <a:pt x="74" y="677"/>
                      </a:lnTo>
                      <a:lnTo>
                        <a:pt x="72" y="670"/>
                      </a:lnTo>
                      <a:lnTo>
                        <a:pt x="71" y="665"/>
                      </a:lnTo>
                      <a:lnTo>
                        <a:pt x="71" y="661"/>
                      </a:lnTo>
                      <a:lnTo>
                        <a:pt x="72" y="657"/>
                      </a:lnTo>
                      <a:lnTo>
                        <a:pt x="71" y="654"/>
                      </a:lnTo>
                      <a:lnTo>
                        <a:pt x="71" y="654"/>
                      </a:lnTo>
                      <a:lnTo>
                        <a:pt x="59" y="626"/>
                      </a:lnTo>
                      <a:lnTo>
                        <a:pt x="49" y="598"/>
                      </a:lnTo>
                      <a:lnTo>
                        <a:pt x="40" y="570"/>
                      </a:lnTo>
                      <a:lnTo>
                        <a:pt x="32" y="541"/>
                      </a:lnTo>
                      <a:lnTo>
                        <a:pt x="25" y="512"/>
                      </a:lnTo>
                      <a:lnTo>
                        <a:pt x="19" y="483"/>
                      </a:lnTo>
                      <a:lnTo>
                        <a:pt x="15" y="453"/>
                      </a:lnTo>
                      <a:lnTo>
                        <a:pt x="11" y="425"/>
                      </a:lnTo>
                      <a:lnTo>
                        <a:pt x="7" y="396"/>
                      </a:lnTo>
                      <a:lnTo>
                        <a:pt x="4" y="368"/>
                      </a:lnTo>
                      <a:lnTo>
                        <a:pt x="1" y="312"/>
                      </a:lnTo>
                      <a:lnTo>
                        <a:pt x="0" y="259"/>
                      </a:lnTo>
                      <a:lnTo>
                        <a:pt x="1" y="212"/>
                      </a:lnTo>
                      <a:lnTo>
                        <a:pt x="1" y="212"/>
                      </a:lnTo>
                      <a:lnTo>
                        <a:pt x="1" y="207"/>
                      </a:lnTo>
                      <a:lnTo>
                        <a:pt x="3" y="202"/>
                      </a:lnTo>
                      <a:lnTo>
                        <a:pt x="6" y="198"/>
                      </a:lnTo>
                      <a:lnTo>
                        <a:pt x="10" y="196"/>
                      </a:lnTo>
                      <a:lnTo>
                        <a:pt x="14" y="193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17" y="185"/>
                      </a:lnTo>
                      <a:lnTo>
                        <a:pt x="19" y="182"/>
                      </a:lnTo>
                      <a:lnTo>
                        <a:pt x="19" y="182"/>
                      </a:lnTo>
                      <a:lnTo>
                        <a:pt x="41" y="154"/>
                      </a:lnTo>
                      <a:lnTo>
                        <a:pt x="63" y="127"/>
                      </a:lnTo>
                      <a:lnTo>
                        <a:pt x="86" y="103"/>
                      </a:lnTo>
                      <a:lnTo>
                        <a:pt x="110" y="81"/>
                      </a:lnTo>
                      <a:lnTo>
                        <a:pt x="135" y="60"/>
                      </a:lnTo>
                      <a:lnTo>
                        <a:pt x="159" y="41"/>
                      </a:lnTo>
                      <a:lnTo>
                        <a:pt x="185" y="25"/>
                      </a:lnTo>
                      <a:lnTo>
                        <a:pt x="210" y="10"/>
                      </a:lnTo>
                      <a:lnTo>
                        <a:pt x="210" y="10"/>
                      </a:lnTo>
                      <a:lnTo>
                        <a:pt x="215" y="8"/>
                      </a:lnTo>
                      <a:lnTo>
                        <a:pt x="219" y="7"/>
                      </a:lnTo>
                      <a:lnTo>
                        <a:pt x="219" y="7"/>
                      </a:lnTo>
                      <a:lnTo>
                        <a:pt x="222" y="8"/>
                      </a:lnTo>
                      <a:lnTo>
                        <a:pt x="228" y="8"/>
                      </a:lnTo>
                      <a:lnTo>
                        <a:pt x="232" y="5"/>
                      </a:lnTo>
                      <a:lnTo>
                        <a:pt x="232" y="5"/>
                      </a:lnTo>
                      <a:lnTo>
                        <a:pt x="236" y="3"/>
                      </a:lnTo>
                      <a:lnTo>
                        <a:pt x="242" y="2"/>
                      </a:lnTo>
                      <a:lnTo>
                        <a:pt x="242" y="2"/>
                      </a:lnTo>
                      <a:lnTo>
                        <a:pt x="291" y="0"/>
                      </a:lnTo>
                      <a:lnTo>
                        <a:pt x="335" y="0"/>
                      </a:lnTo>
                      <a:lnTo>
                        <a:pt x="335" y="0"/>
                      </a:lnTo>
                      <a:lnTo>
                        <a:pt x="377" y="0"/>
                      </a:lnTo>
                      <a:lnTo>
                        <a:pt x="419" y="2"/>
                      </a:lnTo>
                      <a:lnTo>
                        <a:pt x="458" y="5"/>
                      </a:lnTo>
                      <a:lnTo>
                        <a:pt x="495" y="8"/>
                      </a:lnTo>
                      <a:lnTo>
                        <a:pt x="531" y="13"/>
                      </a:lnTo>
                      <a:lnTo>
                        <a:pt x="566" y="20"/>
                      </a:lnTo>
                      <a:lnTo>
                        <a:pt x="599" y="26"/>
                      </a:lnTo>
                      <a:lnTo>
                        <a:pt x="631" y="34"/>
                      </a:lnTo>
                      <a:lnTo>
                        <a:pt x="631" y="34"/>
                      </a:lnTo>
                      <a:lnTo>
                        <a:pt x="634" y="35"/>
                      </a:lnTo>
                      <a:lnTo>
                        <a:pt x="636" y="36"/>
                      </a:lnTo>
                      <a:lnTo>
                        <a:pt x="638" y="36"/>
                      </a:lnTo>
                      <a:lnTo>
                        <a:pt x="638" y="36"/>
                      </a:lnTo>
                      <a:lnTo>
                        <a:pt x="642" y="36"/>
                      </a:lnTo>
                      <a:lnTo>
                        <a:pt x="646" y="38"/>
                      </a:lnTo>
                      <a:lnTo>
                        <a:pt x="656" y="46"/>
                      </a:lnTo>
                      <a:lnTo>
                        <a:pt x="656" y="46"/>
                      </a:lnTo>
                      <a:lnTo>
                        <a:pt x="697" y="80"/>
                      </a:lnTo>
                      <a:lnTo>
                        <a:pt x="736" y="114"/>
                      </a:lnTo>
                      <a:lnTo>
                        <a:pt x="775" y="149"/>
                      </a:lnTo>
                      <a:lnTo>
                        <a:pt x="812" y="184"/>
                      </a:lnTo>
                      <a:lnTo>
                        <a:pt x="887" y="256"/>
                      </a:lnTo>
                      <a:lnTo>
                        <a:pt x="958" y="328"/>
                      </a:lnTo>
                      <a:lnTo>
                        <a:pt x="958" y="328"/>
                      </a:lnTo>
                      <a:lnTo>
                        <a:pt x="1008" y="379"/>
                      </a:lnTo>
                      <a:lnTo>
                        <a:pt x="1057" y="428"/>
                      </a:lnTo>
                      <a:lnTo>
                        <a:pt x="1107" y="475"/>
                      </a:lnTo>
                      <a:lnTo>
                        <a:pt x="1156" y="521"/>
                      </a:lnTo>
                      <a:lnTo>
                        <a:pt x="1159" y="524"/>
                      </a:lnTo>
                      <a:lnTo>
                        <a:pt x="1163" y="524"/>
                      </a:lnTo>
                      <a:lnTo>
                        <a:pt x="1163" y="524"/>
                      </a:lnTo>
                      <a:lnTo>
                        <a:pt x="1167" y="525"/>
                      </a:lnTo>
                      <a:lnTo>
                        <a:pt x="1171" y="527"/>
                      </a:lnTo>
                      <a:lnTo>
                        <a:pt x="1173" y="529"/>
                      </a:lnTo>
                      <a:lnTo>
                        <a:pt x="1175" y="533"/>
                      </a:lnTo>
                      <a:lnTo>
                        <a:pt x="1175" y="533"/>
                      </a:lnTo>
                      <a:lnTo>
                        <a:pt x="1185" y="553"/>
                      </a:lnTo>
                      <a:lnTo>
                        <a:pt x="1193" y="571"/>
                      </a:lnTo>
                      <a:lnTo>
                        <a:pt x="1201" y="590"/>
                      </a:lnTo>
                      <a:lnTo>
                        <a:pt x="1207" y="607"/>
                      </a:lnTo>
                      <a:lnTo>
                        <a:pt x="1211" y="626"/>
                      </a:lnTo>
                      <a:lnTo>
                        <a:pt x="1215" y="644"/>
                      </a:lnTo>
                      <a:lnTo>
                        <a:pt x="1218" y="660"/>
                      </a:lnTo>
                      <a:lnTo>
                        <a:pt x="1220" y="677"/>
                      </a:lnTo>
                      <a:lnTo>
                        <a:pt x="1220" y="693"/>
                      </a:lnTo>
                      <a:lnTo>
                        <a:pt x="1220" y="710"/>
                      </a:lnTo>
                      <a:lnTo>
                        <a:pt x="1218" y="725"/>
                      </a:lnTo>
                      <a:lnTo>
                        <a:pt x="1216" y="741"/>
                      </a:lnTo>
                      <a:lnTo>
                        <a:pt x="1212" y="755"/>
                      </a:lnTo>
                      <a:lnTo>
                        <a:pt x="1208" y="771"/>
                      </a:lnTo>
                      <a:lnTo>
                        <a:pt x="1202" y="785"/>
                      </a:lnTo>
                      <a:lnTo>
                        <a:pt x="1194" y="798"/>
                      </a:lnTo>
                      <a:lnTo>
                        <a:pt x="1192" y="804"/>
                      </a:lnTo>
                      <a:lnTo>
                        <a:pt x="1193" y="809"/>
                      </a:lnTo>
                      <a:lnTo>
                        <a:pt x="1193" y="809"/>
                      </a:lnTo>
                      <a:lnTo>
                        <a:pt x="1194" y="813"/>
                      </a:lnTo>
                      <a:lnTo>
                        <a:pt x="1193" y="817"/>
                      </a:lnTo>
                      <a:lnTo>
                        <a:pt x="1191" y="821"/>
                      </a:lnTo>
                      <a:lnTo>
                        <a:pt x="1188" y="826"/>
                      </a:lnTo>
                      <a:lnTo>
                        <a:pt x="1188" y="826"/>
                      </a:lnTo>
                      <a:lnTo>
                        <a:pt x="1147" y="869"/>
                      </a:lnTo>
                      <a:lnTo>
                        <a:pt x="1109" y="909"/>
                      </a:lnTo>
                      <a:lnTo>
                        <a:pt x="1070" y="948"/>
                      </a:lnTo>
                      <a:lnTo>
                        <a:pt x="1031" y="985"/>
                      </a:lnTo>
                      <a:lnTo>
                        <a:pt x="952" y="1062"/>
                      </a:lnTo>
                      <a:lnTo>
                        <a:pt x="862" y="1146"/>
                      </a:lnTo>
                      <a:lnTo>
                        <a:pt x="862" y="1146"/>
                      </a:lnTo>
                      <a:lnTo>
                        <a:pt x="858" y="1151"/>
                      </a:lnTo>
                      <a:lnTo>
                        <a:pt x="857" y="1152"/>
                      </a:lnTo>
                      <a:lnTo>
                        <a:pt x="857" y="1152"/>
                      </a:lnTo>
                      <a:lnTo>
                        <a:pt x="853" y="1157"/>
                      </a:lnTo>
                      <a:lnTo>
                        <a:pt x="853" y="1157"/>
                      </a:lnTo>
                      <a:lnTo>
                        <a:pt x="834" y="1170"/>
                      </a:lnTo>
                      <a:lnTo>
                        <a:pt x="815" y="1182"/>
                      </a:lnTo>
                      <a:lnTo>
                        <a:pt x="798" y="1192"/>
                      </a:lnTo>
                      <a:lnTo>
                        <a:pt x="779" y="1200"/>
                      </a:lnTo>
                      <a:lnTo>
                        <a:pt x="761" y="1206"/>
                      </a:lnTo>
                      <a:lnTo>
                        <a:pt x="743" y="1211"/>
                      </a:lnTo>
                      <a:lnTo>
                        <a:pt x="724" y="1214"/>
                      </a:lnTo>
                      <a:lnTo>
                        <a:pt x="706" y="1215"/>
                      </a:lnTo>
                      <a:lnTo>
                        <a:pt x="706" y="1215"/>
                      </a:lnTo>
                      <a:close/>
                      <a:moveTo>
                        <a:pt x="231" y="43"/>
                      </a:moveTo>
                      <a:lnTo>
                        <a:pt x="231" y="43"/>
                      </a:lnTo>
                      <a:lnTo>
                        <a:pt x="206" y="57"/>
                      </a:lnTo>
                      <a:lnTo>
                        <a:pt x="182" y="72"/>
                      </a:lnTo>
                      <a:lnTo>
                        <a:pt x="159" y="90"/>
                      </a:lnTo>
                      <a:lnTo>
                        <a:pt x="137" y="108"/>
                      </a:lnTo>
                      <a:lnTo>
                        <a:pt x="114" y="129"/>
                      </a:lnTo>
                      <a:lnTo>
                        <a:pt x="93" y="151"/>
                      </a:lnTo>
                      <a:lnTo>
                        <a:pt x="73" y="175"/>
                      </a:lnTo>
                      <a:lnTo>
                        <a:pt x="54" y="198"/>
                      </a:lnTo>
                      <a:lnTo>
                        <a:pt x="54" y="198"/>
                      </a:lnTo>
                      <a:lnTo>
                        <a:pt x="50" y="202"/>
                      </a:lnTo>
                      <a:lnTo>
                        <a:pt x="46" y="205"/>
                      </a:lnTo>
                      <a:lnTo>
                        <a:pt x="40" y="208"/>
                      </a:lnTo>
                      <a:lnTo>
                        <a:pt x="40" y="216"/>
                      </a:lnTo>
                      <a:lnTo>
                        <a:pt x="40" y="216"/>
                      </a:lnTo>
                      <a:lnTo>
                        <a:pt x="39" y="280"/>
                      </a:lnTo>
                      <a:lnTo>
                        <a:pt x="40" y="311"/>
                      </a:lnTo>
                      <a:lnTo>
                        <a:pt x="41" y="342"/>
                      </a:lnTo>
                      <a:lnTo>
                        <a:pt x="43" y="371"/>
                      </a:lnTo>
                      <a:lnTo>
                        <a:pt x="45" y="400"/>
                      </a:lnTo>
                      <a:lnTo>
                        <a:pt x="49" y="427"/>
                      </a:lnTo>
                      <a:lnTo>
                        <a:pt x="52" y="453"/>
                      </a:lnTo>
                      <a:lnTo>
                        <a:pt x="56" y="479"/>
                      </a:lnTo>
                      <a:lnTo>
                        <a:pt x="61" y="504"/>
                      </a:lnTo>
                      <a:lnTo>
                        <a:pt x="68" y="529"/>
                      </a:lnTo>
                      <a:lnTo>
                        <a:pt x="74" y="552"/>
                      </a:lnTo>
                      <a:lnTo>
                        <a:pt x="80" y="574"/>
                      </a:lnTo>
                      <a:lnTo>
                        <a:pt x="88" y="596"/>
                      </a:lnTo>
                      <a:lnTo>
                        <a:pt x="96" y="618"/>
                      </a:lnTo>
                      <a:lnTo>
                        <a:pt x="105" y="637"/>
                      </a:lnTo>
                      <a:lnTo>
                        <a:pt x="105" y="637"/>
                      </a:lnTo>
                      <a:lnTo>
                        <a:pt x="107" y="642"/>
                      </a:lnTo>
                      <a:lnTo>
                        <a:pt x="107" y="648"/>
                      </a:lnTo>
                      <a:lnTo>
                        <a:pt x="107" y="654"/>
                      </a:lnTo>
                      <a:lnTo>
                        <a:pt x="112" y="658"/>
                      </a:lnTo>
                      <a:lnTo>
                        <a:pt x="112" y="658"/>
                      </a:lnTo>
                      <a:lnTo>
                        <a:pt x="131" y="671"/>
                      </a:lnTo>
                      <a:lnTo>
                        <a:pt x="148" y="686"/>
                      </a:lnTo>
                      <a:lnTo>
                        <a:pt x="165" y="701"/>
                      </a:lnTo>
                      <a:lnTo>
                        <a:pt x="181" y="718"/>
                      </a:lnTo>
                      <a:lnTo>
                        <a:pt x="213" y="751"/>
                      </a:lnTo>
                      <a:lnTo>
                        <a:pt x="243" y="785"/>
                      </a:lnTo>
                      <a:lnTo>
                        <a:pt x="243" y="785"/>
                      </a:lnTo>
                      <a:lnTo>
                        <a:pt x="276" y="822"/>
                      </a:lnTo>
                      <a:lnTo>
                        <a:pt x="294" y="841"/>
                      </a:lnTo>
                      <a:lnTo>
                        <a:pt x="311" y="859"/>
                      </a:lnTo>
                      <a:lnTo>
                        <a:pt x="579" y="1127"/>
                      </a:lnTo>
                      <a:lnTo>
                        <a:pt x="582" y="1128"/>
                      </a:lnTo>
                      <a:lnTo>
                        <a:pt x="582" y="1128"/>
                      </a:lnTo>
                      <a:lnTo>
                        <a:pt x="585" y="1129"/>
                      </a:lnTo>
                      <a:lnTo>
                        <a:pt x="588" y="1131"/>
                      </a:lnTo>
                      <a:lnTo>
                        <a:pt x="588" y="1131"/>
                      </a:lnTo>
                      <a:lnTo>
                        <a:pt x="604" y="1142"/>
                      </a:lnTo>
                      <a:lnTo>
                        <a:pt x="618" y="1152"/>
                      </a:lnTo>
                      <a:lnTo>
                        <a:pt x="633" y="1159"/>
                      </a:lnTo>
                      <a:lnTo>
                        <a:pt x="647" y="1165"/>
                      </a:lnTo>
                      <a:lnTo>
                        <a:pt x="662" y="1170"/>
                      </a:lnTo>
                      <a:lnTo>
                        <a:pt x="677" y="1174"/>
                      </a:lnTo>
                      <a:lnTo>
                        <a:pt x="691" y="1177"/>
                      </a:lnTo>
                      <a:lnTo>
                        <a:pt x="706" y="1177"/>
                      </a:lnTo>
                      <a:lnTo>
                        <a:pt x="706" y="1177"/>
                      </a:lnTo>
                      <a:lnTo>
                        <a:pt x="720" y="1177"/>
                      </a:lnTo>
                      <a:lnTo>
                        <a:pt x="735" y="1174"/>
                      </a:lnTo>
                      <a:lnTo>
                        <a:pt x="750" y="1170"/>
                      </a:lnTo>
                      <a:lnTo>
                        <a:pt x="765" y="1165"/>
                      </a:lnTo>
                      <a:lnTo>
                        <a:pt x="779" y="1159"/>
                      </a:lnTo>
                      <a:lnTo>
                        <a:pt x="794" y="1152"/>
                      </a:lnTo>
                      <a:lnTo>
                        <a:pt x="808" y="1142"/>
                      </a:lnTo>
                      <a:lnTo>
                        <a:pt x="823" y="1131"/>
                      </a:lnTo>
                      <a:lnTo>
                        <a:pt x="823" y="1131"/>
                      </a:lnTo>
                      <a:lnTo>
                        <a:pt x="824" y="1130"/>
                      </a:lnTo>
                      <a:lnTo>
                        <a:pt x="825" y="1130"/>
                      </a:lnTo>
                      <a:lnTo>
                        <a:pt x="826" y="1129"/>
                      </a:lnTo>
                      <a:lnTo>
                        <a:pt x="865" y="1090"/>
                      </a:lnTo>
                      <a:lnTo>
                        <a:pt x="865" y="1090"/>
                      </a:lnTo>
                      <a:lnTo>
                        <a:pt x="934" y="1017"/>
                      </a:lnTo>
                      <a:lnTo>
                        <a:pt x="1002" y="949"/>
                      </a:lnTo>
                      <a:lnTo>
                        <a:pt x="1069" y="883"/>
                      </a:lnTo>
                      <a:lnTo>
                        <a:pt x="1105" y="850"/>
                      </a:lnTo>
                      <a:lnTo>
                        <a:pt x="1140" y="817"/>
                      </a:lnTo>
                      <a:lnTo>
                        <a:pt x="1143" y="815"/>
                      </a:lnTo>
                      <a:lnTo>
                        <a:pt x="1144" y="811"/>
                      </a:lnTo>
                      <a:lnTo>
                        <a:pt x="1144" y="811"/>
                      </a:lnTo>
                      <a:lnTo>
                        <a:pt x="1145" y="807"/>
                      </a:lnTo>
                      <a:lnTo>
                        <a:pt x="1147" y="803"/>
                      </a:lnTo>
                      <a:lnTo>
                        <a:pt x="1147" y="803"/>
                      </a:lnTo>
                      <a:lnTo>
                        <a:pt x="1157" y="786"/>
                      </a:lnTo>
                      <a:lnTo>
                        <a:pt x="1165" y="770"/>
                      </a:lnTo>
                      <a:lnTo>
                        <a:pt x="1173" y="753"/>
                      </a:lnTo>
                      <a:lnTo>
                        <a:pt x="1177" y="736"/>
                      </a:lnTo>
                      <a:lnTo>
                        <a:pt x="1180" y="720"/>
                      </a:lnTo>
                      <a:lnTo>
                        <a:pt x="1182" y="703"/>
                      </a:lnTo>
                      <a:lnTo>
                        <a:pt x="1182" y="688"/>
                      </a:lnTo>
                      <a:lnTo>
                        <a:pt x="1181" y="672"/>
                      </a:lnTo>
                      <a:lnTo>
                        <a:pt x="1179" y="657"/>
                      </a:lnTo>
                      <a:lnTo>
                        <a:pt x="1176" y="642"/>
                      </a:lnTo>
                      <a:lnTo>
                        <a:pt x="1173" y="628"/>
                      </a:lnTo>
                      <a:lnTo>
                        <a:pt x="1169" y="614"/>
                      </a:lnTo>
                      <a:lnTo>
                        <a:pt x="1158" y="588"/>
                      </a:lnTo>
                      <a:lnTo>
                        <a:pt x="1148" y="564"/>
                      </a:lnTo>
                      <a:lnTo>
                        <a:pt x="1146" y="560"/>
                      </a:lnTo>
                      <a:lnTo>
                        <a:pt x="1143" y="558"/>
                      </a:lnTo>
                      <a:lnTo>
                        <a:pt x="1143" y="558"/>
                      </a:lnTo>
                      <a:lnTo>
                        <a:pt x="1140" y="556"/>
                      </a:lnTo>
                      <a:lnTo>
                        <a:pt x="1140" y="556"/>
                      </a:lnTo>
                      <a:lnTo>
                        <a:pt x="1089" y="514"/>
                      </a:lnTo>
                      <a:lnTo>
                        <a:pt x="1039" y="471"/>
                      </a:lnTo>
                      <a:lnTo>
                        <a:pt x="991" y="427"/>
                      </a:lnTo>
                      <a:lnTo>
                        <a:pt x="942" y="381"/>
                      </a:lnTo>
                      <a:lnTo>
                        <a:pt x="894" y="335"/>
                      </a:lnTo>
                      <a:lnTo>
                        <a:pt x="846" y="289"/>
                      </a:lnTo>
                      <a:lnTo>
                        <a:pt x="752" y="196"/>
                      </a:lnTo>
                      <a:lnTo>
                        <a:pt x="752" y="196"/>
                      </a:lnTo>
                      <a:lnTo>
                        <a:pt x="629" y="75"/>
                      </a:lnTo>
                      <a:lnTo>
                        <a:pt x="627" y="72"/>
                      </a:lnTo>
                      <a:lnTo>
                        <a:pt x="623" y="72"/>
                      </a:lnTo>
                      <a:lnTo>
                        <a:pt x="622" y="71"/>
                      </a:lnTo>
                      <a:lnTo>
                        <a:pt x="622" y="71"/>
                      </a:lnTo>
                      <a:lnTo>
                        <a:pt x="590" y="64"/>
                      </a:lnTo>
                      <a:lnTo>
                        <a:pt x="558" y="57"/>
                      </a:lnTo>
                      <a:lnTo>
                        <a:pt x="525" y="52"/>
                      </a:lnTo>
                      <a:lnTo>
                        <a:pt x="491" y="46"/>
                      </a:lnTo>
                      <a:lnTo>
                        <a:pt x="455" y="43"/>
                      </a:lnTo>
                      <a:lnTo>
                        <a:pt x="417" y="40"/>
                      </a:lnTo>
                      <a:lnTo>
                        <a:pt x="377" y="39"/>
                      </a:lnTo>
                      <a:lnTo>
                        <a:pt x="336" y="38"/>
                      </a:lnTo>
                      <a:lnTo>
                        <a:pt x="336" y="38"/>
                      </a:lnTo>
                      <a:lnTo>
                        <a:pt x="291" y="39"/>
                      </a:lnTo>
                      <a:lnTo>
                        <a:pt x="241" y="40"/>
                      </a:lnTo>
                      <a:lnTo>
                        <a:pt x="236" y="40"/>
                      </a:lnTo>
                      <a:lnTo>
                        <a:pt x="232" y="42"/>
                      </a:lnTo>
                      <a:lnTo>
                        <a:pt x="232" y="42"/>
                      </a:lnTo>
                      <a:lnTo>
                        <a:pt x="231" y="43"/>
                      </a:lnTo>
                      <a:lnTo>
                        <a:pt x="231" y="4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927"/>
                <p:cNvSpPr>
                  <a:spLocks noEditPoints="1"/>
                </p:cNvSpPr>
                <p:nvPr/>
              </p:nvSpPr>
              <p:spPr bwMode="auto">
                <a:xfrm>
                  <a:off x="3424238" y="1154113"/>
                  <a:ext cx="557213" cy="225425"/>
                </a:xfrm>
                <a:custGeom>
                  <a:avLst/>
                  <a:gdLst/>
                  <a:ahLst/>
                  <a:cxnLst>
                    <a:cxn ang="0">
                      <a:pos x="77" y="421"/>
                    </a:cxn>
                    <a:cxn ang="0">
                      <a:pos x="65" y="420"/>
                    </a:cxn>
                    <a:cxn ang="0">
                      <a:pos x="28" y="385"/>
                    </a:cxn>
                    <a:cxn ang="0">
                      <a:pos x="2" y="324"/>
                    </a:cxn>
                    <a:cxn ang="0">
                      <a:pos x="1" y="253"/>
                    </a:cxn>
                    <a:cxn ang="0">
                      <a:pos x="3" y="188"/>
                    </a:cxn>
                    <a:cxn ang="0">
                      <a:pos x="40" y="100"/>
                    </a:cxn>
                    <a:cxn ang="0">
                      <a:pos x="87" y="65"/>
                    </a:cxn>
                    <a:cxn ang="0">
                      <a:pos x="160" y="37"/>
                    </a:cxn>
                    <a:cxn ang="0">
                      <a:pos x="250" y="24"/>
                    </a:cxn>
                    <a:cxn ang="0">
                      <a:pos x="311" y="37"/>
                    </a:cxn>
                    <a:cxn ang="0">
                      <a:pos x="412" y="72"/>
                    </a:cxn>
                    <a:cxn ang="0">
                      <a:pos x="529" y="127"/>
                    </a:cxn>
                    <a:cxn ang="0">
                      <a:pos x="587" y="70"/>
                    </a:cxn>
                    <a:cxn ang="0">
                      <a:pos x="661" y="29"/>
                    </a:cxn>
                    <a:cxn ang="0">
                      <a:pos x="790" y="1"/>
                    </a:cxn>
                    <a:cxn ang="0">
                      <a:pos x="894" y="10"/>
                    </a:cxn>
                    <a:cxn ang="0">
                      <a:pos x="971" y="35"/>
                    </a:cxn>
                    <a:cxn ang="0">
                      <a:pos x="1030" y="87"/>
                    </a:cxn>
                    <a:cxn ang="0">
                      <a:pos x="1052" y="163"/>
                    </a:cxn>
                    <a:cxn ang="0">
                      <a:pos x="1025" y="252"/>
                    </a:cxn>
                    <a:cxn ang="0">
                      <a:pos x="951" y="306"/>
                    </a:cxn>
                    <a:cxn ang="0">
                      <a:pos x="871" y="326"/>
                    </a:cxn>
                    <a:cxn ang="0">
                      <a:pos x="769" y="315"/>
                    </a:cxn>
                    <a:cxn ang="0">
                      <a:pos x="623" y="246"/>
                    </a:cxn>
                    <a:cxn ang="0">
                      <a:pos x="524" y="190"/>
                    </a:cxn>
                    <a:cxn ang="0">
                      <a:pos x="479" y="259"/>
                    </a:cxn>
                    <a:cxn ang="0">
                      <a:pos x="458" y="261"/>
                    </a:cxn>
                    <a:cxn ang="0">
                      <a:pos x="451" y="244"/>
                    </a:cxn>
                    <a:cxn ang="0">
                      <a:pos x="504" y="162"/>
                    </a:cxn>
                    <a:cxn ang="0">
                      <a:pos x="394" y="95"/>
                    </a:cxn>
                    <a:cxn ang="0">
                      <a:pos x="310" y="68"/>
                    </a:cxn>
                    <a:cxn ang="0">
                      <a:pos x="213" y="57"/>
                    </a:cxn>
                    <a:cxn ang="0">
                      <a:pos x="142" y="76"/>
                    </a:cxn>
                    <a:cxn ang="0">
                      <a:pos x="89" y="99"/>
                    </a:cxn>
                    <a:cxn ang="0">
                      <a:pos x="47" y="159"/>
                    </a:cxn>
                    <a:cxn ang="0">
                      <a:pos x="30" y="231"/>
                    </a:cxn>
                    <a:cxn ang="0">
                      <a:pos x="41" y="335"/>
                    </a:cxn>
                    <a:cxn ang="0">
                      <a:pos x="65" y="372"/>
                    </a:cxn>
                    <a:cxn ang="0">
                      <a:pos x="101" y="397"/>
                    </a:cxn>
                    <a:cxn ang="0">
                      <a:pos x="117" y="394"/>
                    </a:cxn>
                    <a:cxn ang="0">
                      <a:pos x="127" y="410"/>
                    </a:cxn>
                    <a:cxn ang="0">
                      <a:pos x="112" y="425"/>
                    </a:cxn>
                    <a:cxn ang="0">
                      <a:pos x="819" y="29"/>
                    </a:cxn>
                    <a:cxn ang="0">
                      <a:pos x="736" y="41"/>
                    </a:cxn>
                    <a:cxn ang="0">
                      <a:pos x="628" y="80"/>
                    </a:cxn>
                    <a:cxn ang="0">
                      <a:pos x="550" y="152"/>
                    </a:cxn>
                    <a:cxn ang="0">
                      <a:pos x="632" y="213"/>
                    </a:cxn>
                    <a:cxn ang="0">
                      <a:pos x="723" y="264"/>
                    </a:cxn>
                    <a:cxn ang="0">
                      <a:pos x="808" y="289"/>
                    </a:cxn>
                    <a:cxn ang="0">
                      <a:pos x="922" y="285"/>
                    </a:cxn>
                    <a:cxn ang="0">
                      <a:pos x="994" y="243"/>
                    </a:cxn>
                    <a:cxn ang="0">
                      <a:pos x="1021" y="169"/>
                    </a:cxn>
                    <a:cxn ang="0">
                      <a:pos x="1014" y="119"/>
                    </a:cxn>
                    <a:cxn ang="0">
                      <a:pos x="991" y="91"/>
                    </a:cxn>
                    <a:cxn ang="0">
                      <a:pos x="938" y="55"/>
                    </a:cxn>
                    <a:cxn ang="0">
                      <a:pos x="849" y="32"/>
                    </a:cxn>
                  </a:cxnLst>
                  <a:rect l="0" t="0" r="r" b="b"/>
                  <a:pathLst>
                    <a:path w="1052" h="426">
                      <a:moveTo>
                        <a:pt x="96" y="426"/>
                      </a:moveTo>
                      <a:lnTo>
                        <a:pt x="96" y="426"/>
                      </a:lnTo>
                      <a:lnTo>
                        <a:pt x="90" y="425"/>
                      </a:lnTo>
                      <a:lnTo>
                        <a:pt x="85" y="425"/>
                      </a:lnTo>
                      <a:lnTo>
                        <a:pt x="80" y="423"/>
                      </a:lnTo>
                      <a:lnTo>
                        <a:pt x="77" y="421"/>
                      </a:lnTo>
                      <a:lnTo>
                        <a:pt x="74" y="418"/>
                      </a:lnTo>
                      <a:lnTo>
                        <a:pt x="68" y="423"/>
                      </a:lnTo>
                      <a:lnTo>
                        <a:pt x="68" y="421"/>
                      </a:lnTo>
                      <a:lnTo>
                        <a:pt x="68" y="421"/>
                      </a:lnTo>
                      <a:lnTo>
                        <a:pt x="65" y="420"/>
                      </a:lnTo>
                      <a:lnTo>
                        <a:pt x="65" y="420"/>
                      </a:lnTo>
                      <a:lnTo>
                        <a:pt x="59" y="417"/>
                      </a:lnTo>
                      <a:lnTo>
                        <a:pt x="53" y="413"/>
                      </a:lnTo>
                      <a:lnTo>
                        <a:pt x="53" y="413"/>
                      </a:lnTo>
                      <a:lnTo>
                        <a:pt x="44" y="405"/>
                      </a:lnTo>
                      <a:lnTo>
                        <a:pt x="36" y="396"/>
                      </a:lnTo>
                      <a:lnTo>
                        <a:pt x="28" y="385"/>
                      </a:lnTo>
                      <a:lnTo>
                        <a:pt x="21" y="373"/>
                      </a:lnTo>
                      <a:lnTo>
                        <a:pt x="14" y="361"/>
                      </a:lnTo>
                      <a:lnTo>
                        <a:pt x="9" y="349"/>
                      </a:lnTo>
                      <a:lnTo>
                        <a:pt x="5" y="336"/>
                      </a:lnTo>
                      <a:lnTo>
                        <a:pt x="2" y="324"/>
                      </a:lnTo>
                      <a:lnTo>
                        <a:pt x="2" y="324"/>
                      </a:lnTo>
                      <a:lnTo>
                        <a:pt x="0" y="313"/>
                      </a:lnTo>
                      <a:lnTo>
                        <a:pt x="0" y="300"/>
                      </a:lnTo>
                      <a:lnTo>
                        <a:pt x="0" y="275"/>
                      </a:lnTo>
                      <a:lnTo>
                        <a:pt x="0" y="275"/>
                      </a:lnTo>
                      <a:lnTo>
                        <a:pt x="1" y="253"/>
                      </a:lnTo>
                      <a:lnTo>
                        <a:pt x="1" y="253"/>
                      </a:lnTo>
                      <a:lnTo>
                        <a:pt x="1" y="234"/>
                      </a:lnTo>
                      <a:lnTo>
                        <a:pt x="1" y="234"/>
                      </a:lnTo>
                      <a:lnTo>
                        <a:pt x="0" y="210"/>
                      </a:lnTo>
                      <a:lnTo>
                        <a:pt x="1" y="198"/>
                      </a:lnTo>
                      <a:lnTo>
                        <a:pt x="3" y="188"/>
                      </a:lnTo>
                      <a:lnTo>
                        <a:pt x="3" y="188"/>
                      </a:lnTo>
                      <a:lnTo>
                        <a:pt x="8" y="166"/>
                      </a:lnTo>
                      <a:lnTo>
                        <a:pt x="13" y="153"/>
                      </a:lnTo>
                      <a:lnTo>
                        <a:pt x="18" y="139"/>
                      </a:lnTo>
                      <a:lnTo>
                        <a:pt x="25" y="126"/>
                      </a:lnTo>
                      <a:lnTo>
                        <a:pt x="32" y="112"/>
                      </a:lnTo>
                      <a:lnTo>
                        <a:pt x="40" y="100"/>
                      </a:lnTo>
                      <a:lnTo>
                        <a:pt x="44" y="95"/>
                      </a:lnTo>
                      <a:lnTo>
                        <a:pt x="49" y="89"/>
                      </a:lnTo>
                      <a:lnTo>
                        <a:pt x="49" y="89"/>
                      </a:lnTo>
                      <a:lnTo>
                        <a:pt x="62" y="80"/>
                      </a:lnTo>
                      <a:lnTo>
                        <a:pt x="73" y="72"/>
                      </a:lnTo>
                      <a:lnTo>
                        <a:pt x="87" y="65"/>
                      </a:lnTo>
                      <a:lnTo>
                        <a:pt x="100" y="58"/>
                      </a:lnTo>
                      <a:lnTo>
                        <a:pt x="114" y="53"/>
                      </a:lnTo>
                      <a:lnTo>
                        <a:pt x="127" y="47"/>
                      </a:lnTo>
                      <a:lnTo>
                        <a:pt x="156" y="38"/>
                      </a:lnTo>
                      <a:lnTo>
                        <a:pt x="160" y="37"/>
                      </a:lnTo>
                      <a:lnTo>
                        <a:pt x="160" y="37"/>
                      </a:lnTo>
                      <a:lnTo>
                        <a:pt x="180" y="31"/>
                      </a:lnTo>
                      <a:lnTo>
                        <a:pt x="198" y="27"/>
                      </a:lnTo>
                      <a:lnTo>
                        <a:pt x="218" y="24"/>
                      </a:lnTo>
                      <a:lnTo>
                        <a:pt x="236" y="24"/>
                      </a:lnTo>
                      <a:lnTo>
                        <a:pt x="236" y="24"/>
                      </a:lnTo>
                      <a:lnTo>
                        <a:pt x="250" y="24"/>
                      </a:lnTo>
                      <a:lnTo>
                        <a:pt x="262" y="25"/>
                      </a:lnTo>
                      <a:lnTo>
                        <a:pt x="275" y="27"/>
                      </a:lnTo>
                      <a:lnTo>
                        <a:pt x="287" y="31"/>
                      </a:lnTo>
                      <a:lnTo>
                        <a:pt x="287" y="31"/>
                      </a:lnTo>
                      <a:lnTo>
                        <a:pt x="309" y="36"/>
                      </a:lnTo>
                      <a:lnTo>
                        <a:pt x="311" y="37"/>
                      </a:lnTo>
                      <a:lnTo>
                        <a:pt x="311" y="37"/>
                      </a:lnTo>
                      <a:lnTo>
                        <a:pt x="338" y="44"/>
                      </a:lnTo>
                      <a:lnTo>
                        <a:pt x="362" y="51"/>
                      </a:lnTo>
                      <a:lnTo>
                        <a:pt x="387" y="60"/>
                      </a:lnTo>
                      <a:lnTo>
                        <a:pt x="400" y="66"/>
                      </a:lnTo>
                      <a:lnTo>
                        <a:pt x="412" y="72"/>
                      </a:lnTo>
                      <a:lnTo>
                        <a:pt x="412" y="72"/>
                      </a:lnTo>
                      <a:lnTo>
                        <a:pt x="438" y="85"/>
                      </a:lnTo>
                      <a:lnTo>
                        <a:pt x="464" y="100"/>
                      </a:lnTo>
                      <a:lnTo>
                        <a:pt x="513" y="130"/>
                      </a:lnTo>
                      <a:lnTo>
                        <a:pt x="523" y="136"/>
                      </a:lnTo>
                      <a:lnTo>
                        <a:pt x="529" y="127"/>
                      </a:lnTo>
                      <a:lnTo>
                        <a:pt x="529" y="127"/>
                      </a:lnTo>
                      <a:lnTo>
                        <a:pt x="540" y="113"/>
                      </a:lnTo>
                      <a:lnTo>
                        <a:pt x="551" y="101"/>
                      </a:lnTo>
                      <a:lnTo>
                        <a:pt x="563" y="89"/>
                      </a:lnTo>
                      <a:lnTo>
                        <a:pt x="574" y="79"/>
                      </a:lnTo>
                      <a:lnTo>
                        <a:pt x="587" y="70"/>
                      </a:lnTo>
                      <a:lnTo>
                        <a:pt x="599" y="60"/>
                      </a:lnTo>
                      <a:lnTo>
                        <a:pt x="611" y="52"/>
                      </a:lnTo>
                      <a:lnTo>
                        <a:pt x="625" y="45"/>
                      </a:lnTo>
                      <a:lnTo>
                        <a:pt x="625" y="45"/>
                      </a:lnTo>
                      <a:lnTo>
                        <a:pt x="642" y="37"/>
                      </a:lnTo>
                      <a:lnTo>
                        <a:pt x="661" y="29"/>
                      </a:lnTo>
                      <a:lnTo>
                        <a:pt x="680" y="23"/>
                      </a:lnTo>
                      <a:lnTo>
                        <a:pt x="698" y="18"/>
                      </a:lnTo>
                      <a:lnTo>
                        <a:pt x="734" y="10"/>
                      </a:lnTo>
                      <a:lnTo>
                        <a:pt x="767" y="4"/>
                      </a:lnTo>
                      <a:lnTo>
                        <a:pt x="767" y="4"/>
                      </a:lnTo>
                      <a:lnTo>
                        <a:pt x="790" y="1"/>
                      </a:lnTo>
                      <a:lnTo>
                        <a:pt x="813" y="0"/>
                      </a:lnTo>
                      <a:lnTo>
                        <a:pt x="813" y="0"/>
                      </a:lnTo>
                      <a:lnTo>
                        <a:pt x="826" y="0"/>
                      </a:lnTo>
                      <a:lnTo>
                        <a:pt x="841" y="1"/>
                      </a:lnTo>
                      <a:lnTo>
                        <a:pt x="868" y="5"/>
                      </a:lnTo>
                      <a:lnTo>
                        <a:pt x="894" y="10"/>
                      </a:lnTo>
                      <a:lnTo>
                        <a:pt x="922" y="16"/>
                      </a:lnTo>
                      <a:lnTo>
                        <a:pt x="922" y="16"/>
                      </a:lnTo>
                      <a:lnTo>
                        <a:pt x="935" y="19"/>
                      </a:lnTo>
                      <a:lnTo>
                        <a:pt x="947" y="23"/>
                      </a:lnTo>
                      <a:lnTo>
                        <a:pt x="959" y="28"/>
                      </a:lnTo>
                      <a:lnTo>
                        <a:pt x="971" y="35"/>
                      </a:lnTo>
                      <a:lnTo>
                        <a:pt x="982" y="42"/>
                      </a:lnTo>
                      <a:lnTo>
                        <a:pt x="994" y="49"/>
                      </a:lnTo>
                      <a:lnTo>
                        <a:pt x="1004" y="57"/>
                      </a:lnTo>
                      <a:lnTo>
                        <a:pt x="1013" y="67"/>
                      </a:lnTo>
                      <a:lnTo>
                        <a:pt x="1022" y="77"/>
                      </a:lnTo>
                      <a:lnTo>
                        <a:pt x="1030" y="87"/>
                      </a:lnTo>
                      <a:lnTo>
                        <a:pt x="1037" y="99"/>
                      </a:lnTo>
                      <a:lnTo>
                        <a:pt x="1043" y="110"/>
                      </a:lnTo>
                      <a:lnTo>
                        <a:pt x="1047" y="122"/>
                      </a:lnTo>
                      <a:lnTo>
                        <a:pt x="1050" y="135"/>
                      </a:lnTo>
                      <a:lnTo>
                        <a:pt x="1052" y="148"/>
                      </a:lnTo>
                      <a:lnTo>
                        <a:pt x="1052" y="163"/>
                      </a:lnTo>
                      <a:lnTo>
                        <a:pt x="1052" y="163"/>
                      </a:lnTo>
                      <a:lnTo>
                        <a:pt x="1050" y="183"/>
                      </a:lnTo>
                      <a:lnTo>
                        <a:pt x="1047" y="203"/>
                      </a:lnTo>
                      <a:lnTo>
                        <a:pt x="1041" y="221"/>
                      </a:lnTo>
                      <a:lnTo>
                        <a:pt x="1034" y="237"/>
                      </a:lnTo>
                      <a:lnTo>
                        <a:pt x="1025" y="252"/>
                      </a:lnTo>
                      <a:lnTo>
                        <a:pt x="1014" y="264"/>
                      </a:lnTo>
                      <a:lnTo>
                        <a:pt x="1003" y="275"/>
                      </a:lnTo>
                      <a:lnTo>
                        <a:pt x="991" y="285"/>
                      </a:lnTo>
                      <a:lnTo>
                        <a:pt x="978" y="293"/>
                      </a:lnTo>
                      <a:lnTo>
                        <a:pt x="965" y="300"/>
                      </a:lnTo>
                      <a:lnTo>
                        <a:pt x="951" y="306"/>
                      </a:lnTo>
                      <a:lnTo>
                        <a:pt x="938" y="311"/>
                      </a:lnTo>
                      <a:lnTo>
                        <a:pt x="924" y="316"/>
                      </a:lnTo>
                      <a:lnTo>
                        <a:pt x="912" y="320"/>
                      </a:lnTo>
                      <a:lnTo>
                        <a:pt x="887" y="324"/>
                      </a:lnTo>
                      <a:lnTo>
                        <a:pt x="887" y="324"/>
                      </a:lnTo>
                      <a:lnTo>
                        <a:pt x="871" y="326"/>
                      </a:lnTo>
                      <a:lnTo>
                        <a:pt x="854" y="327"/>
                      </a:lnTo>
                      <a:lnTo>
                        <a:pt x="854" y="327"/>
                      </a:lnTo>
                      <a:lnTo>
                        <a:pt x="841" y="326"/>
                      </a:lnTo>
                      <a:lnTo>
                        <a:pt x="827" y="325"/>
                      </a:lnTo>
                      <a:lnTo>
                        <a:pt x="799" y="321"/>
                      </a:lnTo>
                      <a:lnTo>
                        <a:pt x="769" y="315"/>
                      </a:lnTo>
                      <a:lnTo>
                        <a:pt x="740" y="305"/>
                      </a:lnTo>
                      <a:lnTo>
                        <a:pt x="711" y="294"/>
                      </a:lnTo>
                      <a:lnTo>
                        <a:pt x="681" y="281"/>
                      </a:lnTo>
                      <a:lnTo>
                        <a:pt x="652" y="265"/>
                      </a:lnTo>
                      <a:lnTo>
                        <a:pt x="623" y="246"/>
                      </a:lnTo>
                      <a:lnTo>
                        <a:pt x="623" y="246"/>
                      </a:lnTo>
                      <a:lnTo>
                        <a:pt x="597" y="229"/>
                      </a:lnTo>
                      <a:lnTo>
                        <a:pt x="571" y="209"/>
                      </a:lnTo>
                      <a:lnTo>
                        <a:pt x="571" y="209"/>
                      </a:lnTo>
                      <a:lnTo>
                        <a:pt x="541" y="187"/>
                      </a:lnTo>
                      <a:lnTo>
                        <a:pt x="531" y="179"/>
                      </a:lnTo>
                      <a:lnTo>
                        <a:pt x="524" y="190"/>
                      </a:lnTo>
                      <a:lnTo>
                        <a:pt x="524" y="190"/>
                      </a:lnTo>
                      <a:lnTo>
                        <a:pt x="500" y="227"/>
                      </a:lnTo>
                      <a:lnTo>
                        <a:pt x="500" y="227"/>
                      </a:lnTo>
                      <a:lnTo>
                        <a:pt x="482" y="256"/>
                      </a:lnTo>
                      <a:lnTo>
                        <a:pt x="482" y="256"/>
                      </a:lnTo>
                      <a:lnTo>
                        <a:pt x="479" y="259"/>
                      </a:lnTo>
                      <a:lnTo>
                        <a:pt x="476" y="262"/>
                      </a:lnTo>
                      <a:lnTo>
                        <a:pt x="473" y="263"/>
                      </a:lnTo>
                      <a:lnTo>
                        <a:pt x="469" y="263"/>
                      </a:lnTo>
                      <a:lnTo>
                        <a:pt x="469" y="263"/>
                      </a:lnTo>
                      <a:lnTo>
                        <a:pt x="464" y="263"/>
                      </a:lnTo>
                      <a:lnTo>
                        <a:pt x="458" y="261"/>
                      </a:lnTo>
                      <a:lnTo>
                        <a:pt x="455" y="258"/>
                      </a:lnTo>
                      <a:lnTo>
                        <a:pt x="452" y="254"/>
                      </a:lnTo>
                      <a:lnTo>
                        <a:pt x="452" y="254"/>
                      </a:lnTo>
                      <a:lnTo>
                        <a:pt x="451" y="251"/>
                      </a:lnTo>
                      <a:lnTo>
                        <a:pt x="450" y="247"/>
                      </a:lnTo>
                      <a:lnTo>
                        <a:pt x="451" y="244"/>
                      </a:lnTo>
                      <a:lnTo>
                        <a:pt x="453" y="240"/>
                      </a:lnTo>
                      <a:lnTo>
                        <a:pt x="453" y="240"/>
                      </a:lnTo>
                      <a:lnTo>
                        <a:pt x="474" y="208"/>
                      </a:lnTo>
                      <a:lnTo>
                        <a:pt x="474" y="208"/>
                      </a:lnTo>
                      <a:lnTo>
                        <a:pt x="498" y="172"/>
                      </a:lnTo>
                      <a:lnTo>
                        <a:pt x="504" y="162"/>
                      </a:lnTo>
                      <a:lnTo>
                        <a:pt x="477" y="144"/>
                      </a:lnTo>
                      <a:lnTo>
                        <a:pt x="477" y="144"/>
                      </a:lnTo>
                      <a:lnTo>
                        <a:pt x="445" y="123"/>
                      </a:lnTo>
                      <a:lnTo>
                        <a:pt x="429" y="113"/>
                      </a:lnTo>
                      <a:lnTo>
                        <a:pt x="412" y="104"/>
                      </a:lnTo>
                      <a:lnTo>
                        <a:pt x="394" y="95"/>
                      </a:lnTo>
                      <a:lnTo>
                        <a:pt x="377" y="86"/>
                      </a:lnTo>
                      <a:lnTo>
                        <a:pt x="359" y="80"/>
                      </a:lnTo>
                      <a:lnTo>
                        <a:pt x="343" y="75"/>
                      </a:lnTo>
                      <a:lnTo>
                        <a:pt x="335" y="74"/>
                      </a:lnTo>
                      <a:lnTo>
                        <a:pt x="335" y="74"/>
                      </a:lnTo>
                      <a:lnTo>
                        <a:pt x="310" y="68"/>
                      </a:lnTo>
                      <a:lnTo>
                        <a:pt x="284" y="63"/>
                      </a:lnTo>
                      <a:lnTo>
                        <a:pt x="256" y="58"/>
                      </a:lnTo>
                      <a:lnTo>
                        <a:pt x="243" y="57"/>
                      </a:lnTo>
                      <a:lnTo>
                        <a:pt x="229" y="57"/>
                      </a:lnTo>
                      <a:lnTo>
                        <a:pt x="229" y="57"/>
                      </a:lnTo>
                      <a:lnTo>
                        <a:pt x="213" y="57"/>
                      </a:lnTo>
                      <a:lnTo>
                        <a:pt x="196" y="59"/>
                      </a:lnTo>
                      <a:lnTo>
                        <a:pt x="182" y="64"/>
                      </a:lnTo>
                      <a:lnTo>
                        <a:pt x="167" y="68"/>
                      </a:lnTo>
                      <a:lnTo>
                        <a:pt x="167" y="68"/>
                      </a:lnTo>
                      <a:lnTo>
                        <a:pt x="156" y="72"/>
                      </a:lnTo>
                      <a:lnTo>
                        <a:pt x="142" y="76"/>
                      </a:lnTo>
                      <a:lnTo>
                        <a:pt x="142" y="76"/>
                      </a:lnTo>
                      <a:lnTo>
                        <a:pt x="128" y="81"/>
                      </a:lnTo>
                      <a:lnTo>
                        <a:pt x="115" y="86"/>
                      </a:lnTo>
                      <a:lnTo>
                        <a:pt x="101" y="91"/>
                      </a:lnTo>
                      <a:lnTo>
                        <a:pt x="89" y="99"/>
                      </a:lnTo>
                      <a:lnTo>
                        <a:pt x="89" y="99"/>
                      </a:lnTo>
                      <a:lnTo>
                        <a:pt x="81" y="106"/>
                      </a:lnTo>
                      <a:lnTo>
                        <a:pt x="74" y="112"/>
                      </a:lnTo>
                      <a:lnTo>
                        <a:pt x="68" y="119"/>
                      </a:lnTo>
                      <a:lnTo>
                        <a:pt x="63" y="127"/>
                      </a:lnTo>
                      <a:lnTo>
                        <a:pt x="55" y="143"/>
                      </a:lnTo>
                      <a:lnTo>
                        <a:pt x="47" y="159"/>
                      </a:lnTo>
                      <a:lnTo>
                        <a:pt x="44" y="166"/>
                      </a:lnTo>
                      <a:lnTo>
                        <a:pt x="44" y="166"/>
                      </a:lnTo>
                      <a:lnTo>
                        <a:pt x="40" y="175"/>
                      </a:lnTo>
                      <a:lnTo>
                        <a:pt x="37" y="184"/>
                      </a:lnTo>
                      <a:lnTo>
                        <a:pt x="33" y="207"/>
                      </a:lnTo>
                      <a:lnTo>
                        <a:pt x="30" y="231"/>
                      </a:lnTo>
                      <a:lnTo>
                        <a:pt x="29" y="256"/>
                      </a:lnTo>
                      <a:lnTo>
                        <a:pt x="30" y="281"/>
                      </a:lnTo>
                      <a:lnTo>
                        <a:pt x="33" y="304"/>
                      </a:lnTo>
                      <a:lnTo>
                        <a:pt x="35" y="316"/>
                      </a:lnTo>
                      <a:lnTo>
                        <a:pt x="38" y="326"/>
                      </a:lnTo>
                      <a:lnTo>
                        <a:pt x="41" y="335"/>
                      </a:lnTo>
                      <a:lnTo>
                        <a:pt x="45" y="344"/>
                      </a:lnTo>
                      <a:lnTo>
                        <a:pt x="45" y="344"/>
                      </a:lnTo>
                      <a:lnTo>
                        <a:pt x="49" y="353"/>
                      </a:lnTo>
                      <a:lnTo>
                        <a:pt x="55" y="360"/>
                      </a:lnTo>
                      <a:lnTo>
                        <a:pt x="60" y="366"/>
                      </a:lnTo>
                      <a:lnTo>
                        <a:pt x="65" y="372"/>
                      </a:lnTo>
                      <a:lnTo>
                        <a:pt x="71" y="378"/>
                      </a:lnTo>
                      <a:lnTo>
                        <a:pt x="77" y="382"/>
                      </a:lnTo>
                      <a:lnTo>
                        <a:pt x="92" y="391"/>
                      </a:lnTo>
                      <a:lnTo>
                        <a:pt x="92" y="391"/>
                      </a:lnTo>
                      <a:lnTo>
                        <a:pt x="97" y="394"/>
                      </a:lnTo>
                      <a:lnTo>
                        <a:pt x="101" y="397"/>
                      </a:lnTo>
                      <a:lnTo>
                        <a:pt x="108" y="390"/>
                      </a:lnTo>
                      <a:lnTo>
                        <a:pt x="109" y="393"/>
                      </a:lnTo>
                      <a:lnTo>
                        <a:pt x="109" y="393"/>
                      </a:lnTo>
                      <a:lnTo>
                        <a:pt x="112" y="393"/>
                      </a:lnTo>
                      <a:lnTo>
                        <a:pt x="112" y="393"/>
                      </a:lnTo>
                      <a:lnTo>
                        <a:pt x="117" y="394"/>
                      </a:lnTo>
                      <a:lnTo>
                        <a:pt x="121" y="395"/>
                      </a:lnTo>
                      <a:lnTo>
                        <a:pt x="123" y="397"/>
                      </a:lnTo>
                      <a:lnTo>
                        <a:pt x="125" y="400"/>
                      </a:lnTo>
                      <a:lnTo>
                        <a:pt x="127" y="405"/>
                      </a:lnTo>
                      <a:lnTo>
                        <a:pt x="127" y="410"/>
                      </a:lnTo>
                      <a:lnTo>
                        <a:pt x="127" y="410"/>
                      </a:lnTo>
                      <a:lnTo>
                        <a:pt x="127" y="413"/>
                      </a:lnTo>
                      <a:lnTo>
                        <a:pt x="125" y="419"/>
                      </a:lnTo>
                      <a:lnTo>
                        <a:pt x="123" y="421"/>
                      </a:lnTo>
                      <a:lnTo>
                        <a:pt x="121" y="423"/>
                      </a:lnTo>
                      <a:lnTo>
                        <a:pt x="117" y="425"/>
                      </a:lnTo>
                      <a:lnTo>
                        <a:pt x="112" y="425"/>
                      </a:lnTo>
                      <a:lnTo>
                        <a:pt x="112" y="425"/>
                      </a:lnTo>
                      <a:lnTo>
                        <a:pt x="103" y="426"/>
                      </a:lnTo>
                      <a:lnTo>
                        <a:pt x="103" y="426"/>
                      </a:lnTo>
                      <a:lnTo>
                        <a:pt x="96" y="426"/>
                      </a:lnTo>
                      <a:lnTo>
                        <a:pt x="96" y="426"/>
                      </a:lnTo>
                      <a:close/>
                      <a:moveTo>
                        <a:pt x="819" y="29"/>
                      </a:moveTo>
                      <a:lnTo>
                        <a:pt x="819" y="29"/>
                      </a:lnTo>
                      <a:lnTo>
                        <a:pt x="805" y="31"/>
                      </a:lnTo>
                      <a:lnTo>
                        <a:pt x="788" y="32"/>
                      </a:lnTo>
                      <a:lnTo>
                        <a:pt x="771" y="34"/>
                      </a:lnTo>
                      <a:lnTo>
                        <a:pt x="754" y="37"/>
                      </a:lnTo>
                      <a:lnTo>
                        <a:pt x="736" y="41"/>
                      </a:lnTo>
                      <a:lnTo>
                        <a:pt x="717" y="46"/>
                      </a:lnTo>
                      <a:lnTo>
                        <a:pt x="675" y="58"/>
                      </a:lnTo>
                      <a:lnTo>
                        <a:pt x="675" y="58"/>
                      </a:lnTo>
                      <a:lnTo>
                        <a:pt x="659" y="65"/>
                      </a:lnTo>
                      <a:lnTo>
                        <a:pt x="643" y="72"/>
                      </a:lnTo>
                      <a:lnTo>
                        <a:pt x="628" y="80"/>
                      </a:lnTo>
                      <a:lnTo>
                        <a:pt x="613" y="90"/>
                      </a:lnTo>
                      <a:lnTo>
                        <a:pt x="599" y="101"/>
                      </a:lnTo>
                      <a:lnTo>
                        <a:pt x="586" y="113"/>
                      </a:lnTo>
                      <a:lnTo>
                        <a:pt x="572" y="127"/>
                      </a:lnTo>
                      <a:lnTo>
                        <a:pt x="559" y="142"/>
                      </a:lnTo>
                      <a:lnTo>
                        <a:pt x="550" y="152"/>
                      </a:lnTo>
                      <a:lnTo>
                        <a:pt x="562" y="160"/>
                      </a:lnTo>
                      <a:lnTo>
                        <a:pt x="562" y="160"/>
                      </a:lnTo>
                      <a:lnTo>
                        <a:pt x="582" y="174"/>
                      </a:lnTo>
                      <a:lnTo>
                        <a:pt x="602" y="190"/>
                      </a:lnTo>
                      <a:lnTo>
                        <a:pt x="602" y="190"/>
                      </a:lnTo>
                      <a:lnTo>
                        <a:pt x="632" y="213"/>
                      </a:lnTo>
                      <a:lnTo>
                        <a:pt x="648" y="224"/>
                      </a:lnTo>
                      <a:lnTo>
                        <a:pt x="664" y="234"/>
                      </a:lnTo>
                      <a:lnTo>
                        <a:pt x="664" y="234"/>
                      </a:lnTo>
                      <a:lnTo>
                        <a:pt x="688" y="246"/>
                      </a:lnTo>
                      <a:lnTo>
                        <a:pt x="704" y="255"/>
                      </a:lnTo>
                      <a:lnTo>
                        <a:pt x="723" y="264"/>
                      </a:lnTo>
                      <a:lnTo>
                        <a:pt x="744" y="272"/>
                      </a:lnTo>
                      <a:lnTo>
                        <a:pt x="765" y="279"/>
                      </a:lnTo>
                      <a:lnTo>
                        <a:pt x="787" y="286"/>
                      </a:lnTo>
                      <a:lnTo>
                        <a:pt x="797" y="288"/>
                      </a:lnTo>
                      <a:lnTo>
                        <a:pt x="808" y="289"/>
                      </a:lnTo>
                      <a:lnTo>
                        <a:pt x="808" y="289"/>
                      </a:lnTo>
                      <a:lnTo>
                        <a:pt x="834" y="291"/>
                      </a:lnTo>
                      <a:lnTo>
                        <a:pt x="859" y="292"/>
                      </a:lnTo>
                      <a:lnTo>
                        <a:pt x="859" y="292"/>
                      </a:lnTo>
                      <a:lnTo>
                        <a:pt x="882" y="291"/>
                      </a:lnTo>
                      <a:lnTo>
                        <a:pt x="903" y="289"/>
                      </a:lnTo>
                      <a:lnTo>
                        <a:pt x="922" y="285"/>
                      </a:lnTo>
                      <a:lnTo>
                        <a:pt x="940" y="279"/>
                      </a:lnTo>
                      <a:lnTo>
                        <a:pt x="955" y="273"/>
                      </a:lnTo>
                      <a:lnTo>
                        <a:pt x="970" y="265"/>
                      </a:lnTo>
                      <a:lnTo>
                        <a:pt x="983" y="255"/>
                      </a:lnTo>
                      <a:lnTo>
                        <a:pt x="994" y="243"/>
                      </a:lnTo>
                      <a:lnTo>
                        <a:pt x="994" y="243"/>
                      </a:lnTo>
                      <a:lnTo>
                        <a:pt x="1001" y="233"/>
                      </a:lnTo>
                      <a:lnTo>
                        <a:pt x="1007" y="222"/>
                      </a:lnTo>
                      <a:lnTo>
                        <a:pt x="1012" y="209"/>
                      </a:lnTo>
                      <a:lnTo>
                        <a:pt x="1016" y="197"/>
                      </a:lnTo>
                      <a:lnTo>
                        <a:pt x="1019" y="182"/>
                      </a:lnTo>
                      <a:lnTo>
                        <a:pt x="1021" y="169"/>
                      </a:lnTo>
                      <a:lnTo>
                        <a:pt x="1021" y="156"/>
                      </a:lnTo>
                      <a:lnTo>
                        <a:pt x="1020" y="142"/>
                      </a:lnTo>
                      <a:lnTo>
                        <a:pt x="1020" y="142"/>
                      </a:lnTo>
                      <a:lnTo>
                        <a:pt x="1019" y="134"/>
                      </a:lnTo>
                      <a:lnTo>
                        <a:pt x="1016" y="127"/>
                      </a:lnTo>
                      <a:lnTo>
                        <a:pt x="1014" y="119"/>
                      </a:lnTo>
                      <a:lnTo>
                        <a:pt x="1010" y="113"/>
                      </a:lnTo>
                      <a:lnTo>
                        <a:pt x="1007" y="107"/>
                      </a:lnTo>
                      <a:lnTo>
                        <a:pt x="1002" y="101"/>
                      </a:lnTo>
                      <a:lnTo>
                        <a:pt x="997" y="96"/>
                      </a:lnTo>
                      <a:lnTo>
                        <a:pt x="991" y="91"/>
                      </a:lnTo>
                      <a:lnTo>
                        <a:pt x="991" y="91"/>
                      </a:lnTo>
                      <a:lnTo>
                        <a:pt x="973" y="79"/>
                      </a:lnTo>
                      <a:lnTo>
                        <a:pt x="973" y="79"/>
                      </a:lnTo>
                      <a:lnTo>
                        <a:pt x="956" y="67"/>
                      </a:lnTo>
                      <a:lnTo>
                        <a:pt x="947" y="60"/>
                      </a:lnTo>
                      <a:lnTo>
                        <a:pt x="938" y="55"/>
                      </a:lnTo>
                      <a:lnTo>
                        <a:pt x="938" y="55"/>
                      </a:lnTo>
                      <a:lnTo>
                        <a:pt x="926" y="50"/>
                      </a:lnTo>
                      <a:lnTo>
                        <a:pt x="914" y="46"/>
                      </a:lnTo>
                      <a:lnTo>
                        <a:pt x="889" y="39"/>
                      </a:lnTo>
                      <a:lnTo>
                        <a:pt x="865" y="35"/>
                      </a:lnTo>
                      <a:lnTo>
                        <a:pt x="849" y="32"/>
                      </a:lnTo>
                      <a:lnTo>
                        <a:pt x="849" y="32"/>
                      </a:lnTo>
                      <a:lnTo>
                        <a:pt x="834" y="31"/>
                      </a:lnTo>
                      <a:lnTo>
                        <a:pt x="819" y="29"/>
                      </a:lnTo>
                      <a:lnTo>
                        <a:pt x="819" y="2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47" name="组合 146"/>
          <p:cNvGrpSpPr/>
          <p:nvPr/>
        </p:nvGrpSpPr>
        <p:grpSpPr>
          <a:xfrm>
            <a:off x="803554" y="2660809"/>
            <a:ext cx="2651689" cy="1299241"/>
            <a:chOff x="983714" y="3906906"/>
            <a:chExt cx="2651689" cy="1299241"/>
          </a:xfrm>
        </p:grpSpPr>
        <p:sp>
          <p:nvSpPr>
            <p:cNvPr id="148" name="文本框 147"/>
            <p:cNvSpPr txBox="1"/>
            <p:nvPr/>
          </p:nvSpPr>
          <p:spPr>
            <a:xfrm>
              <a:off x="1617941" y="3906906"/>
              <a:ext cx="121058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sz="2800" b="1">
                  <a:blipFill>
                    <a:blip r:embed="rId4"/>
                    <a:stretch>
                      <a:fillRect/>
                    </a:stretch>
                  </a:blip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</a:defRPr>
              </a:lvl1pPr>
            </a:lstStyle>
            <a:p>
              <a:pPr lvl="0"/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活动策划</a:t>
              </a: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983714" y="4282817"/>
              <a:ext cx="26516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主持人上场幼儿园教师节庆祝活动策划方案策划书。今天是老师的节日，我们一起庆祝，表达你对老师的爱吧。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3306104" y="4246331"/>
            <a:ext cx="3068634" cy="1798189"/>
            <a:chOff x="834797" y="3935463"/>
            <a:chExt cx="3068634" cy="1798189"/>
          </a:xfrm>
        </p:grpSpPr>
        <p:sp>
          <p:nvSpPr>
            <p:cNvPr id="151" name="文本框 150"/>
            <p:cNvSpPr txBox="1"/>
            <p:nvPr/>
          </p:nvSpPr>
          <p:spPr>
            <a:xfrm>
              <a:off x="1494076" y="3935463"/>
              <a:ext cx="172354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sz="2800" b="1">
                  <a:blipFill>
                    <a:blip r:embed="rId4"/>
                    <a:stretch>
                      <a:fillRect/>
                    </a:stretch>
                  </a:blip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</a:defRPr>
              </a:lvl1pPr>
            </a:lstStyle>
            <a:p>
              <a:pPr lvl="0"/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幼儿歌舞表演</a:t>
              </a: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834797" y="4256324"/>
              <a:ext cx="306863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小班：儿歌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老师本领大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、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幼儿园像我家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、歌表演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我的老师像妈妈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。中班：诗歌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老师的手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、歌表演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我为老师唱首歌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。大班：舞蹈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每当我走过老师的窗前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、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快乐的童年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。</a:t>
              </a: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8485193" y="3864888"/>
            <a:ext cx="2748202" cy="1579508"/>
            <a:chOff x="936156" y="3930421"/>
            <a:chExt cx="2748202" cy="1579508"/>
          </a:xfrm>
        </p:grpSpPr>
        <p:sp>
          <p:nvSpPr>
            <p:cNvPr id="154" name="文本框 153"/>
            <p:cNvSpPr txBox="1"/>
            <p:nvPr/>
          </p:nvSpPr>
          <p:spPr>
            <a:xfrm>
              <a:off x="1713971" y="3930421"/>
              <a:ext cx="121058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sz="2800" b="1">
                  <a:blipFill>
                    <a:blip r:embed="rId4"/>
                    <a:stretch>
                      <a:fillRect/>
                    </a:stretch>
                  </a:blip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</a:defRPr>
              </a:lvl1pPr>
            </a:lstStyle>
            <a:p>
              <a:pPr lvl="0"/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幼儿祝福</a:t>
              </a: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936156" y="4309600"/>
              <a:ext cx="27482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幼儿向老师献画、献贺卡，并送上问候和祝福：“老师，您辛苦了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!”“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老师，我爱你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!”“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老师，祝永远年轻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!”“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老师，祝您节日快乐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!”</a:t>
              </a: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8433004" y="1665882"/>
            <a:ext cx="2748203" cy="1352223"/>
            <a:chOff x="983714" y="3853054"/>
            <a:chExt cx="2748203" cy="1352223"/>
          </a:xfrm>
        </p:grpSpPr>
        <p:sp>
          <p:nvSpPr>
            <p:cNvPr id="157" name="文本框 156"/>
            <p:cNvSpPr txBox="1"/>
            <p:nvPr/>
          </p:nvSpPr>
          <p:spPr>
            <a:xfrm>
              <a:off x="1636089" y="3853054"/>
              <a:ext cx="121058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sz="2800" b="1">
                  <a:blipFill>
                    <a:blip r:embed="rId4"/>
                    <a:stretch>
                      <a:fillRect/>
                    </a:stretch>
                  </a:blip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</a:defRPr>
              </a:lvl1pPr>
            </a:lstStyle>
            <a:p>
              <a:pPr lvl="0"/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活动策划</a:t>
              </a:r>
            </a:p>
          </p:txBody>
        </p:sp>
        <p:sp>
          <p:nvSpPr>
            <p:cNvPr id="158" name="文本框 157"/>
            <p:cNvSpPr txBox="1"/>
            <p:nvPr/>
          </p:nvSpPr>
          <p:spPr>
            <a:xfrm>
              <a:off x="983714" y="4281947"/>
              <a:ext cx="27482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升旗仪式；园长讲话；家长代表发言；小朋友代表发言；小朋友给老师献花。对老师说：“谢谢老师，您辛苦了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!”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898" y="3980870"/>
            <a:ext cx="555620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549516" y="630293"/>
            <a:ext cx="1967619" cy="27243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6146" y="529492"/>
            <a:ext cx="2387600" cy="2387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13656" y="3358319"/>
            <a:ext cx="4571355" cy="30550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677546" y="4597506"/>
            <a:ext cx="1515031" cy="1373457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5080964" y="2629125"/>
            <a:ext cx="902673" cy="898966"/>
            <a:chOff x="3110012" y="2486069"/>
            <a:chExt cx="902673" cy="898966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矩形 13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环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2609850" y="3797300"/>
            <a:ext cx="69723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233108" y="2619889"/>
            <a:ext cx="902673" cy="898966"/>
            <a:chOff x="3110012" y="2486069"/>
            <a:chExt cx="902673" cy="898966"/>
          </a:xfrm>
        </p:grpSpPr>
        <p:grpSp>
          <p:nvGrpSpPr>
            <p:cNvPr id="42" name="组合 41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42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创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374372" y="2612833"/>
            <a:ext cx="902673" cy="898966"/>
            <a:chOff x="3110012" y="2486069"/>
            <a:chExt cx="902673" cy="898966"/>
          </a:xfrm>
        </p:grpSpPr>
        <p:grpSp>
          <p:nvGrpSpPr>
            <p:cNvPr id="49" name="组合 48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设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528847" y="2616450"/>
            <a:ext cx="902673" cy="898966"/>
            <a:chOff x="3110012" y="2486069"/>
            <a:chExt cx="902673" cy="898966"/>
          </a:xfrm>
        </p:grpSpPr>
        <p:grpSp>
          <p:nvGrpSpPr>
            <p:cNvPr id="56" name="组合 55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矩形 56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计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828605" y="2636148"/>
            <a:ext cx="902673" cy="898966"/>
            <a:chOff x="3110012" y="2486069"/>
            <a:chExt cx="902673" cy="898966"/>
          </a:xfrm>
        </p:grpSpPr>
        <p:grpSp>
          <p:nvGrpSpPr>
            <p:cNvPr id="63" name="组合 62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矩形 63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活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956686" y="2626912"/>
            <a:ext cx="902673" cy="898966"/>
            <a:chOff x="3110012" y="2486069"/>
            <a:chExt cx="902673" cy="898966"/>
          </a:xfrm>
        </p:grpSpPr>
        <p:grpSp>
          <p:nvGrpSpPr>
            <p:cNvPr id="70" name="组合 69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矩形 70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lum bright="70000" contrast="-70000"/>
          </a:blip>
          <a:stretch>
            <a:fillRect/>
          </a:stretch>
        </p:blipFill>
        <p:spPr>
          <a:xfrm>
            <a:off x="10303724" y="292613"/>
            <a:ext cx="1478348" cy="14783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849" b="8238"/>
          <a:stretch>
            <a:fillRect/>
          </a:stretch>
        </p:blipFill>
        <p:spPr>
          <a:xfrm>
            <a:off x="457200" y="3669632"/>
            <a:ext cx="4166863" cy="28033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809" y="859418"/>
            <a:ext cx="406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4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四、活动环创设计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143504" y="3676868"/>
            <a:ext cx="2401755" cy="1530730"/>
            <a:chOff x="1072384" y="3849589"/>
            <a:chExt cx="2401755" cy="1530730"/>
          </a:xfrm>
        </p:grpSpPr>
        <p:sp>
          <p:nvSpPr>
            <p:cNvPr id="26" name="文本框 25"/>
            <p:cNvSpPr txBox="1"/>
            <p:nvPr/>
          </p:nvSpPr>
          <p:spPr>
            <a:xfrm>
              <a:off x="1841272" y="3849589"/>
              <a:ext cx="80021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sz="2800" b="1">
                  <a:blipFill>
                    <a:blip r:embed="rId4"/>
                    <a:stretch>
                      <a:fillRect/>
                    </a:stretch>
                  </a:blip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</a:defRPr>
              </a:lvl1pPr>
            </a:lstStyle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小班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72384" y="4318490"/>
              <a:ext cx="240175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将老师平时辛勤劳动、关爱小朋友的照片，布置成主题墙饰“我的好老师”。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36240" y="2282460"/>
            <a:ext cx="1152525" cy="1150937"/>
            <a:chOff x="1736240" y="2282460"/>
            <a:chExt cx="1152525" cy="1150937"/>
          </a:xfrm>
        </p:grpSpPr>
        <p:sp>
          <p:nvSpPr>
            <p:cNvPr id="35" name="椭圆 4"/>
            <p:cNvSpPr>
              <a:spLocks noChangeArrowheads="1"/>
            </p:cNvSpPr>
            <p:nvPr/>
          </p:nvSpPr>
          <p:spPr bwMode="auto">
            <a:xfrm>
              <a:off x="1736240" y="2282460"/>
              <a:ext cx="1152525" cy="1150937"/>
            </a:xfrm>
            <a:custGeom>
              <a:avLst/>
              <a:gdLst>
                <a:gd name="T0" fmla="*/ 0 w 1152128"/>
                <a:gd name="T1" fmla="*/ 0 h 1152128"/>
                <a:gd name="T2" fmla="*/ 0 60000 65536"/>
                <a:gd name="T3" fmla="*/ 0 w 1152128"/>
                <a:gd name="T4" fmla="*/ 0 h 1152128"/>
                <a:gd name="T5" fmla="*/ 1152128 w 1152128"/>
                <a:gd name="T6" fmla="*/ 1152128 h 115212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152128" h="1152128">
                  <a:moveTo>
                    <a:pt x="576064" y="0"/>
                  </a:moveTo>
                  <a:lnTo>
                    <a:pt x="1152128" y="0"/>
                  </a:lnTo>
                  <a:lnTo>
                    <a:pt x="1152128" y="576064"/>
                  </a:lnTo>
                  <a:cubicBezTo>
                    <a:pt x="1152128" y="894215"/>
                    <a:pt x="894215" y="1152128"/>
                    <a:pt x="576064" y="1152128"/>
                  </a:cubicBez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75"/>
            <p:cNvSpPr>
              <a:spLocks noEditPoints="1"/>
            </p:cNvSpPr>
            <p:nvPr/>
          </p:nvSpPr>
          <p:spPr bwMode="auto">
            <a:xfrm>
              <a:off x="2050066" y="2525931"/>
              <a:ext cx="588632" cy="702527"/>
            </a:xfrm>
            <a:custGeom>
              <a:avLst/>
              <a:gdLst>
                <a:gd name="T0" fmla="*/ 80 w 234"/>
                <a:gd name="T1" fmla="*/ 20 h 279"/>
                <a:gd name="T2" fmla="*/ 57 w 234"/>
                <a:gd name="T3" fmla="*/ 89 h 279"/>
                <a:gd name="T4" fmla="*/ 53 w 234"/>
                <a:gd name="T5" fmla="*/ 106 h 279"/>
                <a:gd name="T6" fmla="*/ 48 w 234"/>
                <a:gd name="T7" fmla="*/ 89 h 279"/>
                <a:gd name="T8" fmla="*/ 95 w 234"/>
                <a:gd name="T9" fmla="*/ 97 h 279"/>
                <a:gd name="T10" fmla="*/ 63 w 234"/>
                <a:gd name="T11" fmla="*/ 99 h 279"/>
                <a:gd name="T12" fmla="*/ 93 w 234"/>
                <a:gd name="T13" fmla="*/ 112 h 279"/>
                <a:gd name="T14" fmla="*/ 92 w 234"/>
                <a:gd name="T15" fmla="*/ 133 h 279"/>
                <a:gd name="T16" fmla="*/ 131 w 234"/>
                <a:gd name="T17" fmla="*/ 154 h 279"/>
                <a:gd name="T18" fmla="*/ 109 w 234"/>
                <a:gd name="T19" fmla="*/ 161 h 279"/>
                <a:gd name="T20" fmla="*/ 99 w 234"/>
                <a:gd name="T21" fmla="*/ 163 h 279"/>
                <a:gd name="T22" fmla="*/ 77 w 234"/>
                <a:gd name="T23" fmla="*/ 141 h 279"/>
                <a:gd name="T24" fmla="*/ 57 w 234"/>
                <a:gd name="T25" fmla="*/ 123 h 279"/>
                <a:gd name="T26" fmla="*/ 60 w 234"/>
                <a:gd name="T27" fmla="*/ 118 h 279"/>
                <a:gd name="T28" fmla="*/ 86 w 234"/>
                <a:gd name="T29" fmla="*/ 120 h 279"/>
                <a:gd name="T30" fmla="*/ 65 w 234"/>
                <a:gd name="T31" fmla="*/ 100 h 279"/>
                <a:gd name="T32" fmla="*/ 116 w 234"/>
                <a:gd name="T33" fmla="*/ 108 h 279"/>
                <a:gd name="T34" fmla="*/ 45 w 234"/>
                <a:gd name="T35" fmla="*/ 78 h 279"/>
                <a:gd name="T36" fmla="*/ 27 w 234"/>
                <a:gd name="T37" fmla="*/ 95 h 279"/>
                <a:gd name="T38" fmla="*/ 20 w 234"/>
                <a:gd name="T39" fmla="*/ 111 h 279"/>
                <a:gd name="T40" fmla="*/ 30 w 234"/>
                <a:gd name="T41" fmla="*/ 88 h 279"/>
                <a:gd name="T42" fmla="*/ 50 w 234"/>
                <a:gd name="T43" fmla="*/ 75 h 279"/>
                <a:gd name="T44" fmla="*/ 148 w 234"/>
                <a:gd name="T45" fmla="*/ 65 h 279"/>
                <a:gd name="T46" fmla="*/ 101 w 234"/>
                <a:gd name="T47" fmla="*/ 51 h 279"/>
                <a:gd name="T48" fmla="*/ 71 w 234"/>
                <a:gd name="T49" fmla="*/ 40 h 279"/>
                <a:gd name="T50" fmla="*/ 64 w 234"/>
                <a:gd name="T51" fmla="*/ 46 h 279"/>
                <a:gd name="T52" fmla="*/ 67 w 234"/>
                <a:gd name="T53" fmla="*/ 57 h 279"/>
                <a:gd name="T54" fmla="*/ 68 w 234"/>
                <a:gd name="T55" fmla="*/ 72 h 279"/>
                <a:gd name="T56" fmla="*/ 133 w 234"/>
                <a:gd name="T57" fmla="*/ 89 h 279"/>
                <a:gd name="T58" fmla="*/ 144 w 234"/>
                <a:gd name="T59" fmla="*/ 80 h 279"/>
                <a:gd name="T60" fmla="*/ 129 w 234"/>
                <a:gd name="T61" fmla="*/ 66 h 279"/>
                <a:gd name="T62" fmla="*/ 132 w 234"/>
                <a:gd name="T63" fmla="*/ 85 h 279"/>
                <a:gd name="T64" fmla="*/ 61 w 234"/>
                <a:gd name="T65" fmla="*/ 72 h 279"/>
                <a:gd name="T66" fmla="*/ 52 w 234"/>
                <a:gd name="T67" fmla="*/ 60 h 279"/>
                <a:gd name="T68" fmla="*/ 57 w 234"/>
                <a:gd name="T69" fmla="*/ 36 h 279"/>
                <a:gd name="T70" fmla="*/ 73 w 234"/>
                <a:gd name="T71" fmla="*/ 27 h 279"/>
                <a:gd name="T72" fmla="*/ 97 w 234"/>
                <a:gd name="T73" fmla="*/ 38 h 279"/>
                <a:gd name="T74" fmla="*/ 97 w 234"/>
                <a:gd name="T75" fmla="*/ 29 h 279"/>
                <a:gd name="T76" fmla="*/ 109 w 234"/>
                <a:gd name="T77" fmla="*/ 38 h 279"/>
                <a:gd name="T78" fmla="*/ 83 w 234"/>
                <a:gd name="T79" fmla="*/ 34 h 279"/>
                <a:gd name="T80" fmla="*/ 222 w 234"/>
                <a:gd name="T81" fmla="*/ 127 h 279"/>
                <a:gd name="T82" fmla="*/ 217 w 234"/>
                <a:gd name="T83" fmla="*/ 128 h 279"/>
                <a:gd name="T84" fmla="*/ 209 w 234"/>
                <a:gd name="T85" fmla="*/ 62 h 279"/>
                <a:gd name="T86" fmla="*/ 221 w 234"/>
                <a:gd name="T87" fmla="*/ 92 h 279"/>
                <a:gd name="T88" fmla="*/ 224 w 234"/>
                <a:gd name="T89" fmla="*/ 115 h 279"/>
                <a:gd name="T90" fmla="*/ 205 w 234"/>
                <a:gd name="T91" fmla="*/ 114 h 279"/>
                <a:gd name="T92" fmla="*/ 201 w 234"/>
                <a:gd name="T93" fmla="*/ 90 h 279"/>
                <a:gd name="T94" fmla="*/ 208 w 234"/>
                <a:gd name="T95" fmla="*/ 73 h 279"/>
                <a:gd name="T96" fmla="*/ 36 w 234"/>
                <a:gd name="T97" fmla="*/ 96 h 279"/>
                <a:gd name="T98" fmla="*/ 119 w 234"/>
                <a:gd name="T99" fmla="*/ 42 h 279"/>
                <a:gd name="T100" fmla="*/ 183 w 234"/>
                <a:gd name="T101" fmla="*/ 34 h 279"/>
                <a:gd name="T102" fmla="*/ 115 w 234"/>
                <a:gd name="T103" fmla="*/ 227 h 279"/>
                <a:gd name="T104" fmla="*/ 168 w 234"/>
                <a:gd name="T105" fmla="*/ 273 h 279"/>
                <a:gd name="T106" fmla="*/ 58 w 234"/>
                <a:gd name="T107" fmla="*/ 262 h 279"/>
                <a:gd name="T108" fmla="*/ 100 w 234"/>
                <a:gd name="T109" fmla="*/ 272 h 279"/>
                <a:gd name="T110" fmla="*/ 145 w 234"/>
                <a:gd name="T111" fmla="*/ 275 h 279"/>
                <a:gd name="T112" fmla="*/ 124 w 234"/>
                <a:gd name="T113" fmla="*/ 233 h 279"/>
                <a:gd name="T114" fmla="*/ 132 w 234"/>
                <a:gd name="T115" fmla="*/ 238 h 279"/>
                <a:gd name="T116" fmla="*/ 178 w 234"/>
                <a:gd name="T117" fmla="*/ 260 h 279"/>
                <a:gd name="T118" fmla="*/ 102 w 234"/>
                <a:gd name="T119" fmla="*/ 254 h 279"/>
                <a:gd name="T120" fmla="*/ 70 w 234"/>
                <a:gd name="T121" fmla="*/ 270 h 279"/>
                <a:gd name="T122" fmla="*/ 117 w 234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4" h="279">
                  <a:moveTo>
                    <a:pt x="7" y="94"/>
                  </a:moveTo>
                  <a:cubicBezTo>
                    <a:pt x="0" y="132"/>
                    <a:pt x="15" y="175"/>
                    <a:pt x="47" y="199"/>
                  </a:cubicBezTo>
                  <a:cubicBezTo>
                    <a:pt x="61" y="208"/>
                    <a:pt x="77" y="215"/>
                    <a:pt x="93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1" y="228"/>
                    <a:pt x="109" y="235"/>
                    <a:pt x="110" y="243"/>
                  </a:cubicBezTo>
                  <a:cubicBezTo>
                    <a:pt x="92" y="246"/>
                    <a:pt x="71" y="249"/>
                    <a:pt x="55" y="261"/>
                  </a:cubicBezTo>
                  <a:cubicBezTo>
                    <a:pt x="52" y="263"/>
                    <a:pt x="49" y="268"/>
                    <a:pt x="52" y="271"/>
                  </a:cubicBezTo>
                  <a:cubicBezTo>
                    <a:pt x="56" y="274"/>
                    <a:pt x="62" y="275"/>
                    <a:pt x="66" y="276"/>
                  </a:cubicBezTo>
                  <a:cubicBezTo>
                    <a:pt x="84" y="279"/>
                    <a:pt x="102" y="279"/>
                    <a:pt x="120" y="279"/>
                  </a:cubicBezTo>
                  <a:cubicBezTo>
                    <a:pt x="138" y="279"/>
                    <a:pt x="156" y="278"/>
                    <a:pt x="173" y="275"/>
                  </a:cubicBezTo>
                  <a:cubicBezTo>
                    <a:pt x="178" y="275"/>
                    <a:pt x="186" y="274"/>
                    <a:pt x="189" y="270"/>
                  </a:cubicBezTo>
                  <a:cubicBezTo>
                    <a:pt x="192" y="266"/>
                    <a:pt x="183" y="260"/>
                    <a:pt x="180" y="258"/>
                  </a:cubicBezTo>
                  <a:cubicBezTo>
                    <a:pt x="172" y="252"/>
                    <a:pt x="163" y="249"/>
                    <a:pt x="153" y="247"/>
                  </a:cubicBezTo>
                  <a:cubicBezTo>
                    <a:pt x="147" y="245"/>
                    <a:pt x="140" y="245"/>
                    <a:pt x="134" y="243"/>
                  </a:cubicBezTo>
                  <a:cubicBezTo>
                    <a:pt x="134" y="243"/>
                    <a:pt x="134" y="243"/>
                    <a:pt x="134" y="243"/>
                  </a:cubicBezTo>
                  <a:cubicBezTo>
                    <a:pt x="137" y="235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4" y="220"/>
                    <a:pt x="168" y="224"/>
                    <a:pt x="173" y="221"/>
                  </a:cubicBezTo>
                  <a:cubicBezTo>
                    <a:pt x="179" y="216"/>
                    <a:pt x="168" y="206"/>
                    <a:pt x="166" y="201"/>
                  </a:cubicBezTo>
                  <a:cubicBezTo>
                    <a:pt x="185" y="193"/>
                    <a:pt x="200" y="180"/>
                    <a:pt x="211" y="163"/>
                  </a:cubicBezTo>
                  <a:cubicBezTo>
                    <a:pt x="234" y="127"/>
                    <a:pt x="231" y="80"/>
                    <a:pt x="203" y="48"/>
                  </a:cubicBezTo>
                  <a:cubicBezTo>
                    <a:pt x="175" y="15"/>
                    <a:pt x="128" y="3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2"/>
                    <a:pt x="83" y="0"/>
                    <a:pt x="74" y="4"/>
                  </a:cubicBezTo>
                  <a:cubicBezTo>
                    <a:pt x="72" y="6"/>
                    <a:pt x="71" y="8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8" y="58"/>
                    <a:pt x="10" y="76"/>
                    <a:pt x="7" y="94"/>
                  </a:cubicBezTo>
                  <a:close/>
                  <a:moveTo>
                    <a:pt x="84" y="18"/>
                  </a:moveTo>
                  <a:cubicBezTo>
                    <a:pt x="83" y="19"/>
                    <a:pt x="82" y="19"/>
                    <a:pt x="80" y="20"/>
                  </a:cubicBezTo>
                  <a:cubicBezTo>
                    <a:pt x="78" y="17"/>
                    <a:pt x="70" y="8"/>
                    <a:pt x="77" y="6"/>
                  </a:cubicBezTo>
                  <a:cubicBezTo>
                    <a:pt x="82" y="5"/>
                    <a:pt x="83" y="15"/>
                    <a:pt x="84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4" y="84"/>
                    <a:pt x="52" y="84"/>
                  </a:cubicBezTo>
                  <a:cubicBezTo>
                    <a:pt x="49" y="82"/>
                    <a:pt x="57" y="84"/>
                    <a:pt x="58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6" y="101"/>
                  </a:moveTo>
                  <a:cubicBezTo>
                    <a:pt x="53" y="99"/>
                    <a:pt x="48" y="100"/>
                    <a:pt x="45" y="99"/>
                  </a:cubicBezTo>
                  <a:cubicBezTo>
                    <a:pt x="40" y="97"/>
                    <a:pt x="46" y="98"/>
                    <a:pt x="47" y="98"/>
                  </a:cubicBezTo>
                  <a:cubicBezTo>
                    <a:pt x="48" y="98"/>
                    <a:pt x="49" y="99"/>
                    <a:pt x="51" y="99"/>
                  </a:cubicBezTo>
                  <a:cubicBezTo>
                    <a:pt x="53" y="99"/>
                    <a:pt x="54" y="100"/>
                    <a:pt x="56" y="99"/>
                  </a:cubicBezTo>
                  <a:cubicBezTo>
                    <a:pt x="56" y="100"/>
                    <a:pt x="56" y="100"/>
                    <a:pt x="56" y="101"/>
                  </a:cubicBezTo>
                  <a:close/>
                  <a:moveTo>
                    <a:pt x="56" y="97"/>
                  </a:moveTo>
                  <a:cubicBezTo>
                    <a:pt x="56" y="98"/>
                    <a:pt x="56" y="98"/>
                    <a:pt x="56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7" y="95"/>
                    <a:pt x="51" y="95"/>
                    <a:pt x="52" y="96"/>
                  </a:cubicBezTo>
                  <a:cubicBezTo>
                    <a:pt x="54" y="96"/>
                    <a:pt x="55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close/>
                  <a:moveTo>
                    <a:pt x="56" y="96"/>
                  </a:moveTo>
                  <a:cubicBezTo>
                    <a:pt x="53" y="94"/>
                    <a:pt x="50" y="93"/>
                    <a:pt x="47" y="92"/>
                  </a:cubicBezTo>
                  <a:cubicBezTo>
                    <a:pt x="50" y="93"/>
                    <a:pt x="53" y="93"/>
                    <a:pt x="56" y="93"/>
                  </a:cubicBezTo>
                  <a:cubicBezTo>
                    <a:pt x="56" y="94"/>
                    <a:pt x="56" y="95"/>
                    <a:pt x="56" y="96"/>
                  </a:cubicBezTo>
                  <a:close/>
                  <a:moveTo>
                    <a:pt x="51" y="90"/>
                  </a:moveTo>
                  <a:cubicBezTo>
                    <a:pt x="49" y="89"/>
                    <a:pt x="54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6" y="91"/>
                    <a:pt x="56" y="92"/>
                  </a:cubicBezTo>
                  <a:cubicBezTo>
                    <a:pt x="55" y="91"/>
                    <a:pt x="53" y="90"/>
                    <a:pt x="51" y="90"/>
                  </a:cubicBezTo>
                  <a:close/>
                  <a:moveTo>
                    <a:pt x="49" y="88"/>
                  </a:moveTo>
                  <a:cubicBezTo>
                    <a:pt x="49" y="87"/>
                    <a:pt x="49" y="87"/>
                    <a:pt x="49" y="86"/>
                  </a:cubicBezTo>
                  <a:cubicBezTo>
                    <a:pt x="51" y="87"/>
                    <a:pt x="55" y="89"/>
                    <a:pt x="57" y="89"/>
                  </a:cubicBezTo>
                  <a:cubicBezTo>
                    <a:pt x="54" y="89"/>
                    <a:pt x="51" y="88"/>
                    <a:pt x="49" y="88"/>
                  </a:cubicBezTo>
                  <a:close/>
                  <a:moveTo>
                    <a:pt x="49" y="83"/>
                  </a:moveTo>
                  <a:cubicBezTo>
                    <a:pt x="49" y="83"/>
                    <a:pt x="49" y="83"/>
                    <a:pt x="49" y="83"/>
                  </a:cubicBezTo>
                  <a:cubicBezTo>
                    <a:pt x="51" y="84"/>
                    <a:pt x="52" y="84"/>
                    <a:pt x="53" y="85"/>
                  </a:cubicBezTo>
                  <a:cubicBezTo>
                    <a:pt x="55" y="85"/>
                    <a:pt x="60" y="87"/>
                    <a:pt x="55" y="86"/>
                  </a:cubicBezTo>
                  <a:cubicBezTo>
                    <a:pt x="53" y="86"/>
                    <a:pt x="51" y="85"/>
                    <a:pt x="49" y="86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4"/>
                    <a:pt x="49" y="84"/>
                    <a:pt x="49" y="83"/>
                  </a:cubicBezTo>
                  <a:close/>
                  <a:moveTo>
                    <a:pt x="57" y="87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6" y="88"/>
                    <a:pt x="55" y="88"/>
                    <a:pt x="55" y="87"/>
                  </a:cubicBezTo>
                  <a:cubicBezTo>
                    <a:pt x="54" y="87"/>
                    <a:pt x="51" y="86"/>
                    <a:pt x="53" y="86"/>
                  </a:cubicBezTo>
                  <a:cubicBezTo>
                    <a:pt x="54" y="87"/>
                    <a:pt x="56" y="87"/>
                    <a:pt x="57" y="87"/>
                  </a:cubicBezTo>
                  <a:close/>
                  <a:moveTo>
                    <a:pt x="55" y="106"/>
                  </a:moveTo>
                  <a:cubicBezTo>
                    <a:pt x="53" y="106"/>
                    <a:pt x="51" y="105"/>
                    <a:pt x="49" y="105"/>
                  </a:cubicBezTo>
                  <a:cubicBezTo>
                    <a:pt x="47" y="104"/>
                    <a:pt x="46" y="104"/>
                    <a:pt x="44" y="103"/>
                  </a:cubicBezTo>
                  <a:cubicBezTo>
                    <a:pt x="43" y="102"/>
                    <a:pt x="40" y="101"/>
                    <a:pt x="44" y="102"/>
                  </a:cubicBezTo>
                  <a:cubicBezTo>
                    <a:pt x="48" y="102"/>
                    <a:pt x="52" y="104"/>
                    <a:pt x="56" y="103"/>
                  </a:cubicBezTo>
                  <a:cubicBezTo>
                    <a:pt x="56" y="104"/>
                    <a:pt x="56" y="105"/>
                    <a:pt x="55" y="106"/>
                  </a:cubicBezTo>
                  <a:close/>
                  <a:moveTo>
                    <a:pt x="45" y="106"/>
                  </a:moveTo>
                  <a:cubicBezTo>
                    <a:pt x="46" y="107"/>
                    <a:pt x="47" y="107"/>
                    <a:pt x="48" y="107"/>
                  </a:cubicBezTo>
                  <a:cubicBezTo>
                    <a:pt x="50" y="107"/>
                    <a:pt x="52" y="108"/>
                    <a:pt x="54" y="108"/>
                  </a:cubicBezTo>
                  <a:cubicBezTo>
                    <a:pt x="53" y="108"/>
                    <a:pt x="52" y="109"/>
                    <a:pt x="50" y="109"/>
                  </a:cubicBezTo>
                  <a:cubicBezTo>
                    <a:pt x="49" y="109"/>
                    <a:pt x="48" y="109"/>
                    <a:pt x="47" y="108"/>
                  </a:cubicBezTo>
                  <a:cubicBezTo>
                    <a:pt x="45" y="108"/>
                    <a:pt x="44" y="108"/>
                    <a:pt x="42" y="107"/>
                  </a:cubicBezTo>
                  <a:cubicBezTo>
                    <a:pt x="40" y="105"/>
                    <a:pt x="45" y="106"/>
                    <a:pt x="45" y="106"/>
                  </a:cubicBezTo>
                  <a:close/>
                  <a:moveTo>
                    <a:pt x="40" y="102"/>
                  </a:moveTo>
                  <a:cubicBezTo>
                    <a:pt x="40" y="102"/>
                    <a:pt x="40" y="102"/>
                    <a:pt x="40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4" y="104"/>
                    <a:pt x="49" y="105"/>
                    <a:pt x="53" y="106"/>
                  </a:cubicBezTo>
                  <a:cubicBezTo>
                    <a:pt x="53" y="106"/>
                    <a:pt x="54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1" y="107"/>
                    <a:pt x="50" y="106"/>
                  </a:cubicBezTo>
                  <a:cubicBezTo>
                    <a:pt x="47" y="106"/>
                    <a:pt x="44" y="105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4"/>
                    <a:pt x="40" y="103"/>
                    <a:pt x="40" y="102"/>
                  </a:cubicBezTo>
                  <a:close/>
                  <a:moveTo>
                    <a:pt x="41" y="101"/>
                  </a:moveTo>
                  <a:cubicBezTo>
                    <a:pt x="41" y="100"/>
                    <a:pt x="42" y="99"/>
                    <a:pt x="42" y="98"/>
                  </a:cubicBezTo>
                  <a:cubicBezTo>
                    <a:pt x="45" y="100"/>
                    <a:pt x="50" y="100"/>
                    <a:pt x="53" y="101"/>
                  </a:cubicBezTo>
                  <a:cubicBezTo>
                    <a:pt x="54" y="101"/>
                    <a:pt x="56" y="101"/>
                    <a:pt x="56" y="102"/>
                  </a:cubicBezTo>
                  <a:cubicBezTo>
                    <a:pt x="56" y="102"/>
                    <a:pt x="56" y="102"/>
                    <a:pt x="56" y="103"/>
                  </a:cubicBezTo>
                  <a:cubicBezTo>
                    <a:pt x="56" y="103"/>
                    <a:pt x="55" y="103"/>
                    <a:pt x="54" y="103"/>
                  </a:cubicBezTo>
                  <a:cubicBezTo>
                    <a:pt x="52" y="103"/>
                    <a:pt x="51" y="102"/>
                    <a:pt x="49" y="102"/>
                  </a:cubicBezTo>
                  <a:cubicBezTo>
                    <a:pt x="46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3" y="97"/>
                  </a:moveTo>
                  <a:cubicBezTo>
                    <a:pt x="43" y="96"/>
                    <a:pt x="44" y="96"/>
                    <a:pt x="44" y="95"/>
                  </a:cubicBezTo>
                  <a:cubicBezTo>
                    <a:pt x="44" y="95"/>
                    <a:pt x="44" y="95"/>
                    <a:pt x="45" y="95"/>
                  </a:cubicBezTo>
                  <a:cubicBezTo>
                    <a:pt x="46" y="96"/>
                    <a:pt x="48" y="96"/>
                    <a:pt x="50" y="97"/>
                  </a:cubicBezTo>
                  <a:cubicBezTo>
                    <a:pt x="51" y="98"/>
                    <a:pt x="53" y="98"/>
                    <a:pt x="54" y="98"/>
                  </a:cubicBezTo>
                  <a:cubicBezTo>
                    <a:pt x="56" y="99"/>
                    <a:pt x="56" y="99"/>
                    <a:pt x="55" y="99"/>
                  </a:cubicBezTo>
                  <a:cubicBezTo>
                    <a:pt x="51" y="99"/>
                    <a:pt x="47" y="97"/>
                    <a:pt x="43" y="97"/>
                  </a:cubicBezTo>
                  <a:close/>
                  <a:moveTo>
                    <a:pt x="45" y="94"/>
                  </a:moveTo>
                  <a:cubicBezTo>
                    <a:pt x="46" y="93"/>
                    <a:pt x="46" y="93"/>
                    <a:pt x="46" y="92"/>
                  </a:cubicBezTo>
                  <a:cubicBezTo>
                    <a:pt x="49" y="93"/>
                    <a:pt x="51" y="94"/>
                    <a:pt x="53" y="95"/>
                  </a:cubicBezTo>
                  <a:cubicBezTo>
                    <a:pt x="54" y="95"/>
                    <a:pt x="58" y="97"/>
                    <a:pt x="54" y="96"/>
                  </a:cubicBezTo>
                  <a:cubicBezTo>
                    <a:pt x="51" y="95"/>
                    <a:pt x="48" y="94"/>
                    <a:pt x="45" y="94"/>
                  </a:cubicBezTo>
                  <a:close/>
                  <a:moveTo>
                    <a:pt x="47" y="92"/>
                  </a:moveTo>
                  <a:cubicBezTo>
                    <a:pt x="47" y="91"/>
                    <a:pt x="48" y="90"/>
                    <a:pt x="48" y="89"/>
                  </a:cubicBezTo>
                  <a:cubicBezTo>
                    <a:pt x="50" y="90"/>
                    <a:pt x="52" y="91"/>
                    <a:pt x="54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4" y="80"/>
                    <a:pt x="44" y="81"/>
                    <a:pt x="43" y="81"/>
                  </a:cubicBezTo>
                  <a:cubicBezTo>
                    <a:pt x="39" y="80"/>
                    <a:pt x="35" y="78"/>
                    <a:pt x="31" y="77"/>
                  </a:cubicBezTo>
                  <a:cubicBezTo>
                    <a:pt x="27" y="75"/>
                    <a:pt x="31" y="77"/>
                    <a:pt x="33" y="77"/>
                  </a:cubicBezTo>
                  <a:cubicBezTo>
                    <a:pt x="34" y="77"/>
                    <a:pt x="35" y="78"/>
                    <a:pt x="36" y="78"/>
                  </a:cubicBezTo>
                  <a:cubicBezTo>
                    <a:pt x="44" y="79"/>
                    <a:pt x="51" y="82"/>
                    <a:pt x="59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5" y="83"/>
                    <a:pt x="52" y="83"/>
                    <a:pt x="49" y="82"/>
                  </a:cubicBezTo>
                  <a:cubicBezTo>
                    <a:pt x="49" y="82"/>
                    <a:pt x="49" y="83"/>
                    <a:pt x="49" y="83"/>
                  </a:cubicBezTo>
                  <a:cubicBezTo>
                    <a:pt x="48" y="81"/>
                    <a:pt x="47" y="80"/>
                    <a:pt x="45" y="80"/>
                  </a:cubicBezTo>
                  <a:close/>
                  <a:moveTo>
                    <a:pt x="85" y="94"/>
                  </a:moveTo>
                  <a:cubicBezTo>
                    <a:pt x="94" y="98"/>
                    <a:pt x="103" y="101"/>
                    <a:pt x="113" y="104"/>
                  </a:cubicBezTo>
                  <a:cubicBezTo>
                    <a:pt x="115" y="104"/>
                    <a:pt x="117" y="105"/>
                    <a:pt x="119" y="106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8" y="106"/>
                    <a:pt x="116" y="106"/>
                    <a:pt x="116" y="106"/>
                  </a:cubicBezTo>
                  <a:cubicBezTo>
                    <a:pt x="113" y="105"/>
                    <a:pt x="111" y="104"/>
                    <a:pt x="108" y="103"/>
                  </a:cubicBezTo>
                  <a:cubicBezTo>
                    <a:pt x="102" y="101"/>
                    <a:pt x="95" y="100"/>
                    <a:pt x="89" y="98"/>
                  </a:cubicBezTo>
                  <a:cubicBezTo>
                    <a:pt x="83" y="97"/>
                    <a:pt x="78" y="95"/>
                    <a:pt x="72" y="93"/>
                  </a:cubicBezTo>
                  <a:cubicBezTo>
                    <a:pt x="70" y="92"/>
                    <a:pt x="68" y="91"/>
                    <a:pt x="66" y="91"/>
                  </a:cubicBezTo>
                  <a:cubicBezTo>
                    <a:pt x="66" y="91"/>
                    <a:pt x="66" y="90"/>
                    <a:pt x="67" y="90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73" y="91"/>
                    <a:pt x="79" y="93"/>
                    <a:pt x="85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5" y="97"/>
                  </a:cubicBezTo>
                  <a:cubicBezTo>
                    <a:pt x="103" y="99"/>
                    <a:pt x="111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6" y="104"/>
                    <a:pt x="113" y="104"/>
                    <a:pt x="111" y="102"/>
                  </a:cubicBezTo>
                  <a:cubicBezTo>
                    <a:pt x="106" y="101"/>
                    <a:pt x="100" y="99"/>
                    <a:pt x="95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19" y="101"/>
                  </a:moveTo>
                  <a:cubicBezTo>
                    <a:pt x="116" y="100"/>
                    <a:pt x="114" y="100"/>
                    <a:pt x="111" y="99"/>
                  </a:cubicBezTo>
                  <a:cubicBezTo>
                    <a:pt x="107" y="98"/>
                    <a:pt x="102" y="96"/>
                    <a:pt x="97" y="95"/>
                  </a:cubicBezTo>
                  <a:cubicBezTo>
                    <a:pt x="88" y="91"/>
                    <a:pt x="78" y="89"/>
                    <a:pt x="70" y="84"/>
                  </a:cubicBezTo>
                  <a:cubicBezTo>
                    <a:pt x="76" y="88"/>
                    <a:pt x="87" y="90"/>
                    <a:pt x="95" y="92"/>
                  </a:cubicBezTo>
                  <a:cubicBezTo>
                    <a:pt x="103" y="94"/>
                    <a:pt x="112" y="95"/>
                    <a:pt x="120" y="99"/>
                  </a:cubicBezTo>
                  <a:cubicBezTo>
                    <a:pt x="119" y="99"/>
                    <a:pt x="119" y="100"/>
                    <a:pt x="119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6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7" y="99"/>
                    <a:pt x="81" y="97"/>
                    <a:pt x="76" y="95"/>
                  </a:cubicBezTo>
                  <a:cubicBezTo>
                    <a:pt x="83" y="97"/>
                    <a:pt x="90" y="99"/>
                    <a:pt x="97" y="101"/>
                  </a:cubicBezTo>
                  <a:cubicBezTo>
                    <a:pt x="102" y="102"/>
                    <a:pt x="106" y="103"/>
                    <a:pt x="110" y="105"/>
                  </a:cubicBezTo>
                  <a:cubicBezTo>
                    <a:pt x="113" y="106"/>
                    <a:pt x="116" y="107"/>
                    <a:pt x="119" y="107"/>
                  </a:cubicBezTo>
                  <a:cubicBezTo>
                    <a:pt x="119" y="107"/>
                    <a:pt x="119" y="108"/>
                    <a:pt x="120" y="109"/>
                  </a:cubicBezTo>
                  <a:close/>
                  <a:moveTo>
                    <a:pt x="121" y="113"/>
                  </a:moveTo>
                  <a:cubicBezTo>
                    <a:pt x="117" y="111"/>
                    <a:pt x="113" y="110"/>
                    <a:pt x="109" y="109"/>
                  </a:cubicBezTo>
                  <a:cubicBezTo>
                    <a:pt x="105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09" y="108"/>
                  </a:cubicBezTo>
                  <a:cubicBezTo>
                    <a:pt x="113" y="109"/>
                    <a:pt x="116" y="110"/>
                    <a:pt x="120" y="110"/>
                  </a:cubicBezTo>
                  <a:cubicBezTo>
                    <a:pt x="120" y="111"/>
                    <a:pt x="121" y="112"/>
                    <a:pt x="121" y="113"/>
                  </a:cubicBezTo>
                  <a:close/>
                  <a:moveTo>
                    <a:pt x="122" y="116"/>
                  </a:moveTo>
                  <a:cubicBezTo>
                    <a:pt x="114" y="112"/>
                    <a:pt x="104" y="110"/>
                    <a:pt x="95" y="108"/>
                  </a:cubicBezTo>
                  <a:cubicBezTo>
                    <a:pt x="84" y="105"/>
                    <a:pt x="74" y="102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8"/>
                    <a:pt x="63" y="98"/>
                    <a:pt x="63" y="97"/>
                  </a:cubicBezTo>
                  <a:cubicBezTo>
                    <a:pt x="74" y="101"/>
                    <a:pt x="85" y="104"/>
                    <a:pt x="96" y="108"/>
                  </a:cubicBezTo>
                  <a:cubicBezTo>
                    <a:pt x="101" y="109"/>
                    <a:pt x="106" y="110"/>
                    <a:pt x="111" y="112"/>
                  </a:cubicBezTo>
                  <a:cubicBezTo>
                    <a:pt x="114" y="113"/>
                    <a:pt x="118" y="114"/>
                    <a:pt x="122" y="114"/>
                  </a:cubicBezTo>
                  <a:cubicBezTo>
                    <a:pt x="122" y="115"/>
                    <a:pt x="122" y="116"/>
                    <a:pt x="122" y="116"/>
                  </a:cubicBezTo>
                  <a:close/>
                  <a:moveTo>
                    <a:pt x="123" y="120"/>
                  </a:moveTo>
                  <a:cubicBezTo>
                    <a:pt x="115" y="116"/>
                    <a:pt x="106" y="113"/>
                    <a:pt x="97" y="110"/>
                  </a:cubicBezTo>
                  <a:cubicBezTo>
                    <a:pt x="90" y="108"/>
                    <a:pt x="83" y="105"/>
                    <a:pt x="76" y="103"/>
                  </a:cubicBezTo>
                  <a:cubicBezTo>
                    <a:pt x="77" y="103"/>
                    <a:pt x="77" y="103"/>
                    <a:pt x="78" y="104"/>
                  </a:cubicBezTo>
                  <a:cubicBezTo>
                    <a:pt x="83" y="105"/>
                    <a:pt x="88" y="107"/>
                    <a:pt x="93" y="108"/>
                  </a:cubicBezTo>
                  <a:cubicBezTo>
                    <a:pt x="103" y="111"/>
                    <a:pt x="113" y="113"/>
                    <a:pt x="123" y="117"/>
                  </a:cubicBezTo>
                  <a:cubicBezTo>
                    <a:pt x="123" y="118"/>
                    <a:pt x="123" y="119"/>
                    <a:pt x="123" y="120"/>
                  </a:cubicBezTo>
                  <a:close/>
                  <a:moveTo>
                    <a:pt x="71" y="110"/>
                  </a:moveTo>
                  <a:cubicBezTo>
                    <a:pt x="77" y="112"/>
                    <a:pt x="83" y="114"/>
                    <a:pt x="90" y="115"/>
                  </a:cubicBezTo>
                  <a:cubicBezTo>
                    <a:pt x="96" y="117"/>
                    <a:pt x="102" y="119"/>
                    <a:pt x="108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1" y="126"/>
                    <a:pt x="123" y="126"/>
                  </a:cubicBezTo>
                  <a:cubicBezTo>
                    <a:pt x="123" y="127"/>
                    <a:pt x="123" y="128"/>
                    <a:pt x="123" y="129"/>
                  </a:cubicBezTo>
                  <a:cubicBezTo>
                    <a:pt x="113" y="125"/>
                    <a:pt x="104" y="122"/>
                    <a:pt x="94" y="119"/>
                  </a:cubicBezTo>
                  <a:cubicBezTo>
                    <a:pt x="88" y="117"/>
                    <a:pt x="82" y="115"/>
                    <a:pt x="76" y="114"/>
                  </a:cubicBezTo>
                  <a:cubicBezTo>
                    <a:pt x="71" y="112"/>
                    <a:pt x="67" y="111"/>
                    <a:pt x="62" y="109"/>
                  </a:cubicBezTo>
                  <a:cubicBezTo>
                    <a:pt x="62" y="109"/>
                    <a:pt x="62" y="108"/>
                    <a:pt x="62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3" y="125"/>
                  </a:moveTo>
                  <a:cubicBezTo>
                    <a:pt x="119" y="123"/>
                    <a:pt x="115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0" y="112"/>
                    <a:pt x="85" y="111"/>
                    <a:pt x="79" y="109"/>
                  </a:cubicBezTo>
                  <a:cubicBezTo>
                    <a:pt x="79" y="109"/>
                    <a:pt x="78" y="108"/>
                    <a:pt x="77" y="108"/>
                  </a:cubicBezTo>
                  <a:cubicBezTo>
                    <a:pt x="77" y="108"/>
                    <a:pt x="77" y="108"/>
                    <a:pt x="78" y="108"/>
                  </a:cubicBezTo>
                  <a:cubicBezTo>
                    <a:pt x="83" y="110"/>
                    <a:pt x="88" y="111"/>
                    <a:pt x="93" y="112"/>
                  </a:cubicBezTo>
                  <a:cubicBezTo>
                    <a:pt x="103" y="115"/>
                    <a:pt x="113" y="120"/>
                    <a:pt x="123" y="122"/>
                  </a:cubicBezTo>
                  <a:cubicBezTo>
                    <a:pt x="123" y="123"/>
                    <a:pt x="123" y="124"/>
                    <a:pt x="123" y="125"/>
                  </a:cubicBezTo>
                  <a:close/>
                  <a:moveTo>
                    <a:pt x="123" y="133"/>
                  </a:moveTo>
                  <a:cubicBezTo>
                    <a:pt x="120" y="131"/>
                    <a:pt x="118" y="130"/>
                    <a:pt x="115" y="129"/>
                  </a:cubicBezTo>
                  <a:cubicBezTo>
                    <a:pt x="117" y="130"/>
                    <a:pt x="120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3" y="132"/>
                    <a:pt x="123" y="133"/>
                  </a:cubicBezTo>
                  <a:close/>
                  <a:moveTo>
                    <a:pt x="125" y="138"/>
                  </a:moveTo>
                  <a:cubicBezTo>
                    <a:pt x="117" y="134"/>
                    <a:pt x="109" y="130"/>
                    <a:pt x="100" y="127"/>
                  </a:cubicBezTo>
                  <a:cubicBezTo>
                    <a:pt x="104" y="128"/>
                    <a:pt x="108" y="130"/>
                    <a:pt x="112" y="131"/>
                  </a:cubicBezTo>
                  <a:cubicBezTo>
                    <a:pt x="116" y="132"/>
                    <a:pt x="120" y="135"/>
                    <a:pt x="124" y="136"/>
                  </a:cubicBezTo>
                  <a:cubicBezTo>
                    <a:pt x="124" y="136"/>
                    <a:pt x="125" y="137"/>
                    <a:pt x="125" y="138"/>
                  </a:cubicBezTo>
                  <a:cubicBezTo>
                    <a:pt x="125" y="138"/>
                    <a:pt x="125" y="138"/>
                    <a:pt x="125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8" y="138"/>
                    <a:pt x="114" y="137"/>
                  </a:cubicBezTo>
                  <a:cubicBezTo>
                    <a:pt x="108" y="134"/>
                    <a:pt x="103" y="132"/>
                    <a:pt x="97" y="130"/>
                  </a:cubicBezTo>
                  <a:cubicBezTo>
                    <a:pt x="94" y="129"/>
                    <a:pt x="90" y="128"/>
                    <a:pt x="87" y="126"/>
                  </a:cubicBezTo>
                  <a:cubicBezTo>
                    <a:pt x="89" y="127"/>
                    <a:pt x="91" y="128"/>
                    <a:pt x="93" y="128"/>
                  </a:cubicBezTo>
                  <a:cubicBezTo>
                    <a:pt x="100" y="130"/>
                    <a:pt x="108" y="132"/>
                    <a:pt x="115" y="135"/>
                  </a:cubicBezTo>
                  <a:cubicBezTo>
                    <a:pt x="118" y="137"/>
                    <a:pt x="122" y="139"/>
                    <a:pt x="126" y="140"/>
                  </a:cubicBezTo>
                  <a:cubicBezTo>
                    <a:pt x="126" y="140"/>
                    <a:pt x="126" y="141"/>
                    <a:pt x="127" y="141"/>
                  </a:cubicBezTo>
                  <a:close/>
                  <a:moveTo>
                    <a:pt x="129" y="146"/>
                  </a:moveTo>
                  <a:cubicBezTo>
                    <a:pt x="125" y="144"/>
                    <a:pt x="120" y="143"/>
                    <a:pt x="116" y="141"/>
                  </a:cubicBezTo>
                  <a:cubicBezTo>
                    <a:pt x="109" y="139"/>
                    <a:pt x="103" y="136"/>
                    <a:pt x="96" y="133"/>
                  </a:cubicBezTo>
                  <a:cubicBezTo>
                    <a:pt x="95" y="133"/>
                    <a:pt x="95" y="133"/>
                    <a:pt x="94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2" y="142"/>
                    <a:pt x="127" y="143"/>
                  </a:cubicBezTo>
                  <a:cubicBezTo>
                    <a:pt x="128" y="144"/>
                    <a:pt x="128" y="145"/>
                    <a:pt x="129" y="146"/>
                  </a:cubicBezTo>
                  <a:close/>
                  <a:moveTo>
                    <a:pt x="80" y="129"/>
                  </a:moveTo>
                  <a:cubicBezTo>
                    <a:pt x="84" y="130"/>
                    <a:pt x="88" y="132"/>
                    <a:pt x="92" y="133"/>
                  </a:cubicBezTo>
                  <a:cubicBezTo>
                    <a:pt x="99" y="135"/>
                    <a:pt x="106" y="138"/>
                    <a:pt x="112" y="141"/>
                  </a:cubicBezTo>
                  <a:cubicBezTo>
                    <a:pt x="118" y="143"/>
                    <a:pt x="124" y="144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5" y="139"/>
                    <a:pt x="99" y="137"/>
                    <a:pt x="93" y="134"/>
                  </a:cubicBezTo>
                  <a:cubicBezTo>
                    <a:pt x="86" y="132"/>
                    <a:pt x="79" y="130"/>
                    <a:pt x="72" y="128"/>
                  </a:cubicBezTo>
                  <a:cubicBezTo>
                    <a:pt x="67" y="126"/>
                    <a:pt x="61" y="124"/>
                    <a:pt x="55" y="122"/>
                  </a:cubicBezTo>
                  <a:cubicBezTo>
                    <a:pt x="55" y="121"/>
                    <a:pt x="55" y="121"/>
                    <a:pt x="56" y="120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2" y="122"/>
                    <a:pt x="62" y="122"/>
                    <a:pt x="63" y="122"/>
                  </a:cubicBezTo>
                  <a:cubicBezTo>
                    <a:pt x="66" y="123"/>
                    <a:pt x="69" y="125"/>
                    <a:pt x="72" y="126"/>
                  </a:cubicBezTo>
                  <a:cubicBezTo>
                    <a:pt x="75" y="127"/>
                    <a:pt x="78" y="128"/>
                    <a:pt x="80" y="129"/>
                  </a:cubicBezTo>
                  <a:close/>
                  <a:moveTo>
                    <a:pt x="74" y="129"/>
                  </a:moveTo>
                  <a:cubicBezTo>
                    <a:pt x="74" y="129"/>
                    <a:pt x="75" y="129"/>
                    <a:pt x="76" y="130"/>
                  </a:cubicBezTo>
                  <a:cubicBezTo>
                    <a:pt x="75" y="130"/>
                    <a:pt x="75" y="129"/>
                    <a:pt x="75" y="129"/>
                  </a:cubicBezTo>
                  <a:cubicBezTo>
                    <a:pt x="71" y="128"/>
                    <a:pt x="68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0" y="152"/>
                  </a:moveTo>
                  <a:cubicBezTo>
                    <a:pt x="119" y="146"/>
                    <a:pt x="107" y="142"/>
                    <a:pt x="95" y="137"/>
                  </a:cubicBezTo>
                  <a:cubicBezTo>
                    <a:pt x="91" y="135"/>
                    <a:pt x="86" y="133"/>
                    <a:pt x="82" y="132"/>
                  </a:cubicBezTo>
                  <a:cubicBezTo>
                    <a:pt x="86" y="133"/>
                    <a:pt x="90" y="134"/>
                    <a:pt x="94" y="136"/>
                  </a:cubicBezTo>
                  <a:cubicBezTo>
                    <a:pt x="101" y="138"/>
                    <a:pt x="108" y="140"/>
                    <a:pt x="115" y="142"/>
                  </a:cubicBezTo>
                  <a:cubicBezTo>
                    <a:pt x="118" y="144"/>
                    <a:pt x="122" y="145"/>
                    <a:pt x="125" y="146"/>
                  </a:cubicBezTo>
                  <a:cubicBezTo>
                    <a:pt x="127" y="147"/>
                    <a:pt x="128" y="148"/>
                    <a:pt x="129" y="148"/>
                  </a:cubicBezTo>
                  <a:cubicBezTo>
                    <a:pt x="130" y="149"/>
                    <a:pt x="130" y="151"/>
                    <a:pt x="130" y="152"/>
                  </a:cubicBezTo>
                  <a:close/>
                  <a:moveTo>
                    <a:pt x="63" y="129"/>
                  </a:moveTo>
                  <a:cubicBezTo>
                    <a:pt x="66" y="130"/>
                    <a:pt x="69" y="131"/>
                    <a:pt x="73" y="132"/>
                  </a:cubicBezTo>
                  <a:cubicBezTo>
                    <a:pt x="80" y="134"/>
                    <a:pt x="86" y="137"/>
                    <a:pt x="93" y="140"/>
                  </a:cubicBezTo>
                  <a:cubicBezTo>
                    <a:pt x="100" y="142"/>
                    <a:pt x="106" y="145"/>
                    <a:pt x="113" y="148"/>
                  </a:cubicBezTo>
                  <a:cubicBezTo>
                    <a:pt x="119" y="150"/>
                    <a:pt x="125" y="152"/>
                    <a:pt x="131" y="154"/>
                  </a:cubicBezTo>
                  <a:cubicBezTo>
                    <a:pt x="131" y="156"/>
                    <a:pt x="131" y="157"/>
                    <a:pt x="132" y="158"/>
                  </a:cubicBezTo>
                  <a:cubicBezTo>
                    <a:pt x="120" y="151"/>
                    <a:pt x="108" y="147"/>
                    <a:pt x="96" y="142"/>
                  </a:cubicBezTo>
                  <a:cubicBezTo>
                    <a:pt x="90" y="139"/>
                    <a:pt x="83" y="137"/>
                    <a:pt x="77" y="134"/>
                  </a:cubicBezTo>
                  <a:cubicBezTo>
                    <a:pt x="70" y="132"/>
                    <a:pt x="63" y="130"/>
                    <a:pt x="58" y="127"/>
                  </a:cubicBezTo>
                  <a:cubicBezTo>
                    <a:pt x="54" y="124"/>
                    <a:pt x="61" y="128"/>
                    <a:pt x="63" y="129"/>
                  </a:cubicBezTo>
                  <a:close/>
                  <a:moveTo>
                    <a:pt x="132" y="163"/>
                  </a:moveTo>
                  <a:cubicBezTo>
                    <a:pt x="127" y="160"/>
                    <a:pt x="121" y="159"/>
                    <a:pt x="116" y="157"/>
                  </a:cubicBezTo>
                  <a:cubicBezTo>
                    <a:pt x="109" y="154"/>
                    <a:pt x="103" y="151"/>
                    <a:pt x="96" y="148"/>
                  </a:cubicBezTo>
                  <a:cubicBezTo>
                    <a:pt x="94" y="147"/>
                    <a:pt x="92" y="146"/>
                    <a:pt x="90" y="144"/>
                  </a:cubicBezTo>
                  <a:cubicBezTo>
                    <a:pt x="92" y="145"/>
                    <a:pt x="93" y="146"/>
                    <a:pt x="95" y="146"/>
                  </a:cubicBezTo>
                  <a:cubicBezTo>
                    <a:pt x="102" y="149"/>
                    <a:pt x="109" y="151"/>
                    <a:pt x="116" y="153"/>
                  </a:cubicBezTo>
                  <a:cubicBezTo>
                    <a:pt x="121" y="155"/>
                    <a:pt x="126" y="158"/>
                    <a:pt x="132" y="159"/>
                  </a:cubicBezTo>
                  <a:cubicBezTo>
                    <a:pt x="132" y="160"/>
                    <a:pt x="132" y="162"/>
                    <a:pt x="132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8" y="162"/>
                    <a:pt x="128" y="162"/>
                  </a:cubicBezTo>
                  <a:cubicBezTo>
                    <a:pt x="128" y="162"/>
                    <a:pt x="129" y="162"/>
                    <a:pt x="129" y="162"/>
                  </a:cubicBezTo>
                  <a:close/>
                  <a:moveTo>
                    <a:pt x="130" y="163"/>
                  </a:moveTo>
                  <a:cubicBezTo>
                    <a:pt x="130" y="163"/>
                    <a:pt x="130" y="163"/>
                    <a:pt x="130" y="163"/>
                  </a:cubicBezTo>
                  <a:cubicBezTo>
                    <a:pt x="130" y="163"/>
                    <a:pt x="130" y="163"/>
                    <a:pt x="130" y="163"/>
                  </a:cubicBezTo>
                  <a:close/>
                  <a:moveTo>
                    <a:pt x="132" y="164"/>
                  </a:moveTo>
                  <a:cubicBezTo>
                    <a:pt x="132" y="165"/>
                    <a:pt x="132" y="166"/>
                    <a:pt x="132" y="167"/>
                  </a:cubicBezTo>
                  <a:cubicBezTo>
                    <a:pt x="130" y="165"/>
                    <a:pt x="128" y="164"/>
                    <a:pt x="126" y="163"/>
                  </a:cubicBezTo>
                  <a:cubicBezTo>
                    <a:pt x="120" y="161"/>
                    <a:pt x="114" y="159"/>
                    <a:pt x="109" y="156"/>
                  </a:cubicBezTo>
                  <a:cubicBezTo>
                    <a:pt x="105" y="155"/>
                    <a:pt x="101" y="153"/>
                    <a:pt x="97" y="151"/>
                  </a:cubicBezTo>
                  <a:cubicBezTo>
                    <a:pt x="99" y="152"/>
                    <a:pt x="102" y="153"/>
                    <a:pt x="104" y="154"/>
                  </a:cubicBezTo>
                  <a:cubicBezTo>
                    <a:pt x="113" y="157"/>
                    <a:pt x="123" y="161"/>
                    <a:pt x="132" y="164"/>
                  </a:cubicBezTo>
                  <a:close/>
                  <a:moveTo>
                    <a:pt x="132" y="169"/>
                  </a:moveTo>
                  <a:cubicBezTo>
                    <a:pt x="131" y="170"/>
                    <a:pt x="131" y="171"/>
                    <a:pt x="131" y="171"/>
                  </a:cubicBezTo>
                  <a:cubicBezTo>
                    <a:pt x="129" y="170"/>
                    <a:pt x="126" y="169"/>
                    <a:pt x="124" y="168"/>
                  </a:cubicBezTo>
                  <a:cubicBezTo>
                    <a:pt x="119" y="166"/>
                    <a:pt x="114" y="163"/>
                    <a:pt x="109" y="161"/>
                  </a:cubicBezTo>
                  <a:cubicBezTo>
                    <a:pt x="104" y="159"/>
                    <a:pt x="100" y="158"/>
                    <a:pt x="95" y="156"/>
                  </a:cubicBezTo>
                  <a:cubicBezTo>
                    <a:pt x="94" y="155"/>
                    <a:pt x="93" y="155"/>
                    <a:pt x="92" y="155"/>
                  </a:cubicBezTo>
                  <a:cubicBezTo>
                    <a:pt x="97" y="156"/>
                    <a:pt x="101" y="158"/>
                    <a:pt x="105" y="159"/>
                  </a:cubicBezTo>
                  <a:cubicBezTo>
                    <a:pt x="110" y="161"/>
                    <a:pt x="116" y="162"/>
                    <a:pt x="121" y="164"/>
                  </a:cubicBezTo>
                  <a:cubicBezTo>
                    <a:pt x="124" y="165"/>
                    <a:pt x="128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2" y="160"/>
                    <a:pt x="95" y="160"/>
                    <a:pt x="98" y="161"/>
                  </a:cubicBezTo>
                  <a:cubicBezTo>
                    <a:pt x="102" y="162"/>
                    <a:pt x="106" y="164"/>
                    <a:pt x="110" y="166"/>
                  </a:cubicBezTo>
                  <a:cubicBezTo>
                    <a:pt x="117" y="169"/>
                    <a:pt x="123" y="172"/>
                    <a:pt x="130" y="172"/>
                  </a:cubicBezTo>
                  <a:cubicBezTo>
                    <a:pt x="129" y="174"/>
                    <a:pt x="128" y="175"/>
                    <a:pt x="125" y="176"/>
                  </a:cubicBezTo>
                  <a:cubicBezTo>
                    <a:pt x="120" y="177"/>
                    <a:pt x="114" y="174"/>
                    <a:pt x="109" y="170"/>
                  </a:cubicBezTo>
                  <a:cubicBezTo>
                    <a:pt x="110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5" y="172"/>
                  </a:cubicBezTo>
                  <a:cubicBezTo>
                    <a:pt x="115" y="172"/>
                    <a:pt x="119" y="174"/>
                    <a:pt x="119" y="174"/>
                  </a:cubicBezTo>
                  <a:cubicBezTo>
                    <a:pt x="118" y="174"/>
                    <a:pt x="118" y="175"/>
                    <a:pt x="119" y="175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18" y="173"/>
                    <a:pt x="116" y="172"/>
                    <a:pt x="114" y="171"/>
                  </a:cubicBezTo>
                  <a:cubicBezTo>
                    <a:pt x="112" y="171"/>
                    <a:pt x="110" y="170"/>
                    <a:pt x="109" y="169"/>
                  </a:cubicBezTo>
                  <a:cubicBezTo>
                    <a:pt x="107" y="168"/>
                    <a:pt x="111" y="170"/>
                    <a:pt x="111" y="170"/>
                  </a:cubicBezTo>
                  <a:cubicBezTo>
                    <a:pt x="115" y="171"/>
                    <a:pt x="118" y="173"/>
                    <a:pt x="122" y="174"/>
                  </a:cubicBezTo>
                  <a:cubicBezTo>
                    <a:pt x="123" y="175"/>
                    <a:pt x="125" y="175"/>
                    <a:pt x="127" y="175"/>
                  </a:cubicBezTo>
                  <a:cubicBezTo>
                    <a:pt x="127" y="175"/>
                    <a:pt x="127" y="174"/>
                    <a:pt x="127" y="174"/>
                  </a:cubicBezTo>
                  <a:cubicBezTo>
                    <a:pt x="125" y="172"/>
                    <a:pt x="122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6" y="165"/>
                    <a:pt x="102" y="163"/>
                    <a:pt x="98" y="162"/>
                  </a:cubicBezTo>
                  <a:cubicBezTo>
                    <a:pt x="96" y="161"/>
                    <a:pt x="94" y="160"/>
                    <a:pt x="91" y="160"/>
                  </a:cubicBezTo>
                  <a:cubicBezTo>
                    <a:pt x="91" y="159"/>
                    <a:pt x="90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9" y="163"/>
                  </a:cubicBezTo>
                  <a:cubicBezTo>
                    <a:pt x="105" y="165"/>
                    <a:pt x="111" y="167"/>
                    <a:pt x="116" y="170"/>
                  </a:cubicBezTo>
                  <a:cubicBezTo>
                    <a:pt x="119" y="171"/>
                    <a:pt x="121" y="172"/>
                    <a:pt x="123" y="173"/>
                  </a:cubicBezTo>
                  <a:cubicBezTo>
                    <a:pt x="127" y="174"/>
                    <a:pt x="124" y="174"/>
                    <a:pt x="123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5" y="170"/>
                    <a:pt x="111" y="169"/>
                    <a:pt x="107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3" y="166"/>
                    <a:pt x="99" y="164"/>
                    <a:pt x="96" y="162"/>
                  </a:cubicBezTo>
                  <a:close/>
                  <a:moveTo>
                    <a:pt x="79" y="150"/>
                  </a:moveTo>
                  <a:cubicBezTo>
                    <a:pt x="87" y="154"/>
                    <a:pt x="95" y="157"/>
                    <a:pt x="104" y="160"/>
                  </a:cubicBezTo>
                  <a:cubicBezTo>
                    <a:pt x="111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8" y="172"/>
                    <a:pt x="127" y="172"/>
                    <a:pt x="126" y="171"/>
                  </a:cubicBezTo>
                  <a:cubicBezTo>
                    <a:pt x="124" y="171"/>
                    <a:pt x="122" y="170"/>
                    <a:pt x="120" y="169"/>
                  </a:cubicBezTo>
                  <a:cubicBezTo>
                    <a:pt x="116" y="168"/>
                    <a:pt x="113" y="166"/>
                    <a:pt x="109" y="164"/>
                  </a:cubicBezTo>
                  <a:cubicBezTo>
                    <a:pt x="101" y="161"/>
                    <a:pt x="94" y="159"/>
                    <a:pt x="86" y="157"/>
                  </a:cubicBezTo>
                  <a:cubicBezTo>
                    <a:pt x="83" y="155"/>
                    <a:pt x="80" y="153"/>
                    <a:pt x="79" y="150"/>
                  </a:cubicBezTo>
                  <a:close/>
                  <a:moveTo>
                    <a:pt x="78" y="146"/>
                  </a:moveTo>
                  <a:cubicBezTo>
                    <a:pt x="78" y="145"/>
                    <a:pt x="78" y="145"/>
                    <a:pt x="78" y="144"/>
                  </a:cubicBezTo>
                  <a:cubicBezTo>
                    <a:pt x="80" y="145"/>
                    <a:pt x="81" y="146"/>
                    <a:pt x="83" y="147"/>
                  </a:cubicBezTo>
                  <a:cubicBezTo>
                    <a:pt x="84" y="147"/>
                    <a:pt x="85" y="147"/>
                    <a:pt x="85" y="148"/>
                  </a:cubicBezTo>
                  <a:cubicBezTo>
                    <a:pt x="90" y="149"/>
                    <a:pt x="94" y="151"/>
                    <a:pt x="99" y="153"/>
                  </a:cubicBezTo>
                  <a:cubicBezTo>
                    <a:pt x="109" y="157"/>
                    <a:pt x="119" y="161"/>
                    <a:pt x="128" y="166"/>
                  </a:cubicBezTo>
                  <a:cubicBezTo>
                    <a:pt x="129" y="166"/>
                    <a:pt x="131" y="168"/>
                    <a:pt x="131" y="168"/>
                  </a:cubicBezTo>
                  <a:cubicBezTo>
                    <a:pt x="130" y="167"/>
                    <a:pt x="128" y="167"/>
                    <a:pt x="127" y="166"/>
                  </a:cubicBezTo>
                  <a:cubicBezTo>
                    <a:pt x="125" y="165"/>
                    <a:pt x="124" y="164"/>
                    <a:pt x="122" y="164"/>
                  </a:cubicBezTo>
                  <a:cubicBezTo>
                    <a:pt x="117" y="162"/>
                    <a:pt x="112" y="160"/>
                    <a:pt x="107" y="159"/>
                  </a:cubicBezTo>
                  <a:cubicBezTo>
                    <a:pt x="98" y="156"/>
                    <a:pt x="88" y="154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8" y="149"/>
                    <a:pt x="78" y="147"/>
                    <a:pt x="78" y="146"/>
                  </a:cubicBezTo>
                  <a:close/>
                  <a:moveTo>
                    <a:pt x="77" y="141"/>
                  </a:moveTo>
                  <a:cubicBezTo>
                    <a:pt x="77" y="141"/>
                    <a:pt x="78" y="141"/>
                    <a:pt x="78" y="141"/>
                  </a:cubicBezTo>
                  <a:cubicBezTo>
                    <a:pt x="80" y="141"/>
                    <a:pt x="83" y="142"/>
                    <a:pt x="85" y="143"/>
                  </a:cubicBezTo>
                  <a:cubicBezTo>
                    <a:pt x="87" y="144"/>
                    <a:pt x="88" y="144"/>
                    <a:pt x="90" y="145"/>
                  </a:cubicBezTo>
                  <a:cubicBezTo>
                    <a:pt x="98" y="150"/>
                    <a:pt x="108" y="154"/>
                    <a:pt x="117" y="158"/>
                  </a:cubicBezTo>
                  <a:cubicBezTo>
                    <a:pt x="107" y="154"/>
                    <a:pt x="97" y="151"/>
                    <a:pt x="87" y="148"/>
                  </a:cubicBezTo>
                  <a:cubicBezTo>
                    <a:pt x="85" y="147"/>
                    <a:pt x="83" y="146"/>
                    <a:pt x="81" y="145"/>
                  </a:cubicBezTo>
                  <a:cubicBezTo>
                    <a:pt x="80" y="144"/>
                    <a:pt x="80" y="144"/>
                    <a:pt x="79" y="144"/>
                  </a:cubicBezTo>
                  <a:cubicBezTo>
                    <a:pt x="79" y="144"/>
                    <a:pt x="78" y="144"/>
                    <a:pt x="78" y="143"/>
                  </a:cubicBezTo>
                  <a:cubicBezTo>
                    <a:pt x="78" y="142"/>
                    <a:pt x="78" y="141"/>
                    <a:pt x="77" y="141"/>
                  </a:cubicBezTo>
                  <a:close/>
                  <a:moveTo>
                    <a:pt x="76" y="138"/>
                  </a:moveTo>
                  <a:cubicBezTo>
                    <a:pt x="78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7" y="140"/>
                  </a:cubicBezTo>
                  <a:cubicBezTo>
                    <a:pt x="77" y="139"/>
                    <a:pt x="76" y="139"/>
                    <a:pt x="76" y="138"/>
                  </a:cubicBezTo>
                  <a:close/>
                  <a:moveTo>
                    <a:pt x="57" y="127"/>
                  </a:moveTo>
                  <a:cubicBezTo>
                    <a:pt x="61" y="129"/>
                    <a:pt x="65" y="131"/>
                    <a:pt x="70" y="132"/>
                  </a:cubicBezTo>
                  <a:cubicBezTo>
                    <a:pt x="77" y="135"/>
                    <a:pt x="83" y="137"/>
                    <a:pt x="90" y="140"/>
                  </a:cubicBezTo>
                  <a:cubicBezTo>
                    <a:pt x="103" y="146"/>
                    <a:pt x="117" y="150"/>
                    <a:pt x="130" y="158"/>
                  </a:cubicBezTo>
                  <a:cubicBezTo>
                    <a:pt x="130" y="158"/>
                    <a:pt x="131" y="158"/>
                    <a:pt x="132" y="158"/>
                  </a:cubicBezTo>
                  <a:cubicBezTo>
                    <a:pt x="131" y="158"/>
                    <a:pt x="131" y="158"/>
                    <a:pt x="130" y="158"/>
                  </a:cubicBezTo>
                  <a:cubicBezTo>
                    <a:pt x="129" y="157"/>
                    <a:pt x="127" y="157"/>
                    <a:pt x="126" y="156"/>
                  </a:cubicBezTo>
                  <a:cubicBezTo>
                    <a:pt x="123" y="155"/>
                    <a:pt x="120" y="154"/>
                    <a:pt x="116" y="153"/>
                  </a:cubicBezTo>
                  <a:cubicBezTo>
                    <a:pt x="110" y="150"/>
                    <a:pt x="102" y="148"/>
                    <a:pt x="96" y="145"/>
                  </a:cubicBezTo>
                  <a:cubicBezTo>
                    <a:pt x="93" y="145"/>
                    <a:pt x="90" y="144"/>
                    <a:pt x="87" y="143"/>
                  </a:cubicBezTo>
                  <a:cubicBezTo>
                    <a:pt x="84" y="141"/>
                    <a:pt x="80" y="139"/>
                    <a:pt x="77" y="138"/>
                  </a:cubicBezTo>
                  <a:cubicBezTo>
                    <a:pt x="76" y="138"/>
                    <a:pt x="75" y="137"/>
                    <a:pt x="75" y="137"/>
                  </a:cubicBezTo>
                  <a:cubicBezTo>
                    <a:pt x="74" y="137"/>
                    <a:pt x="74" y="136"/>
                    <a:pt x="74" y="136"/>
                  </a:cubicBezTo>
                  <a:cubicBezTo>
                    <a:pt x="70" y="133"/>
                    <a:pt x="61" y="131"/>
                    <a:pt x="57" y="127"/>
                  </a:cubicBezTo>
                  <a:close/>
                  <a:moveTo>
                    <a:pt x="55" y="123"/>
                  </a:move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7" y="123"/>
                  </a:cubicBezTo>
                  <a:cubicBezTo>
                    <a:pt x="62" y="125"/>
                    <a:pt x="67" y="128"/>
                    <a:pt x="73" y="130"/>
                  </a:cubicBezTo>
                  <a:cubicBezTo>
                    <a:pt x="80" y="132"/>
                    <a:pt x="86" y="134"/>
                    <a:pt x="93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0" y="150"/>
                    <a:pt x="115" y="148"/>
                  </a:cubicBezTo>
                  <a:cubicBezTo>
                    <a:pt x="108" y="145"/>
                    <a:pt x="101" y="142"/>
                    <a:pt x="95" y="140"/>
                  </a:cubicBezTo>
                  <a:cubicBezTo>
                    <a:pt x="88" y="137"/>
                    <a:pt x="81" y="134"/>
                    <a:pt x="75" y="132"/>
                  </a:cubicBezTo>
                  <a:cubicBezTo>
                    <a:pt x="68" y="130"/>
                    <a:pt x="62" y="127"/>
                    <a:pt x="56" y="125"/>
                  </a:cubicBezTo>
                  <a:cubicBezTo>
                    <a:pt x="56" y="124"/>
                    <a:pt x="55" y="124"/>
                    <a:pt x="55" y="123"/>
                  </a:cubicBezTo>
                  <a:close/>
                  <a:moveTo>
                    <a:pt x="56" y="120"/>
                  </a:moveTo>
                  <a:cubicBezTo>
                    <a:pt x="56" y="119"/>
                    <a:pt x="56" y="118"/>
                    <a:pt x="57" y="118"/>
                  </a:cubicBezTo>
                  <a:cubicBezTo>
                    <a:pt x="62" y="120"/>
                    <a:pt x="68" y="121"/>
                    <a:pt x="73" y="123"/>
                  </a:cubicBezTo>
                  <a:cubicBezTo>
                    <a:pt x="74" y="123"/>
                    <a:pt x="74" y="123"/>
                    <a:pt x="75" y="123"/>
                  </a:cubicBezTo>
                  <a:cubicBezTo>
                    <a:pt x="75" y="123"/>
                    <a:pt x="76" y="123"/>
                    <a:pt x="76" y="123"/>
                  </a:cubicBezTo>
                  <a:cubicBezTo>
                    <a:pt x="83" y="126"/>
                    <a:pt x="91" y="128"/>
                    <a:pt x="98" y="131"/>
                  </a:cubicBezTo>
                  <a:cubicBezTo>
                    <a:pt x="104" y="133"/>
                    <a:pt x="110" y="137"/>
                    <a:pt x="116" y="138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5" y="142"/>
                    <a:pt x="124" y="142"/>
                  </a:cubicBezTo>
                  <a:cubicBezTo>
                    <a:pt x="124" y="141"/>
                    <a:pt x="123" y="141"/>
                    <a:pt x="123" y="141"/>
                  </a:cubicBezTo>
                  <a:cubicBezTo>
                    <a:pt x="121" y="141"/>
                    <a:pt x="119" y="140"/>
                    <a:pt x="118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7" y="123"/>
                    <a:pt x="58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7" y="120"/>
                    <a:pt x="56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6" y="117"/>
                    <a:pt x="61" y="118"/>
                    <a:pt x="62" y="119"/>
                  </a:cubicBezTo>
                  <a:cubicBezTo>
                    <a:pt x="63" y="119"/>
                    <a:pt x="65" y="120"/>
                    <a:pt x="66" y="120"/>
                  </a:cubicBezTo>
                  <a:cubicBezTo>
                    <a:pt x="67" y="120"/>
                    <a:pt x="68" y="121"/>
                    <a:pt x="69" y="121"/>
                  </a:cubicBezTo>
                  <a:cubicBezTo>
                    <a:pt x="66" y="120"/>
                    <a:pt x="63" y="119"/>
                    <a:pt x="60" y="118"/>
                  </a:cubicBezTo>
                  <a:close/>
                  <a:moveTo>
                    <a:pt x="57" y="117"/>
                  </a:moveTo>
                  <a:cubicBezTo>
                    <a:pt x="58" y="116"/>
                    <a:pt x="58" y="116"/>
                    <a:pt x="58" y="115"/>
                  </a:cubicBezTo>
                  <a:cubicBezTo>
                    <a:pt x="66" y="119"/>
                    <a:pt x="75" y="120"/>
                    <a:pt x="83" y="122"/>
                  </a:cubicBezTo>
                  <a:cubicBezTo>
                    <a:pt x="86" y="123"/>
                    <a:pt x="88" y="124"/>
                    <a:pt x="91" y="125"/>
                  </a:cubicBezTo>
                  <a:cubicBezTo>
                    <a:pt x="98" y="127"/>
                    <a:pt x="105" y="130"/>
                    <a:pt x="112" y="133"/>
                  </a:cubicBezTo>
                  <a:cubicBezTo>
                    <a:pt x="116" y="134"/>
                    <a:pt x="120" y="136"/>
                    <a:pt x="123" y="138"/>
                  </a:cubicBezTo>
                  <a:cubicBezTo>
                    <a:pt x="123" y="138"/>
                    <a:pt x="125" y="138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5" y="139"/>
                    <a:pt x="125" y="139"/>
                  </a:cubicBezTo>
                  <a:cubicBezTo>
                    <a:pt x="123" y="139"/>
                    <a:pt x="121" y="138"/>
                    <a:pt x="119" y="137"/>
                  </a:cubicBezTo>
                  <a:cubicBezTo>
                    <a:pt x="107" y="131"/>
                    <a:pt x="93" y="127"/>
                    <a:pt x="79" y="123"/>
                  </a:cubicBezTo>
                  <a:cubicBezTo>
                    <a:pt x="79" y="123"/>
                    <a:pt x="79" y="123"/>
                    <a:pt x="78" y="123"/>
                  </a:cubicBezTo>
                  <a:cubicBezTo>
                    <a:pt x="71" y="120"/>
                    <a:pt x="64" y="118"/>
                    <a:pt x="57" y="117"/>
                  </a:cubicBezTo>
                  <a:close/>
                  <a:moveTo>
                    <a:pt x="60" y="115"/>
                  </a:moveTo>
                  <a:cubicBezTo>
                    <a:pt x="62" y="116"/>
                    <a:pt x="64" y="116"/>
                    <a:pt x="65" y="117"/>
                  </a:cubicBezTo>
                  <a:cubicBezTo>
                    <a:pt x="64" y="116"/>
                    <a:pt x="62" y="116"/>
                    <a:pt x="60" y="115"/>
                  </a:cubicBezTo>
                  <a:close/>
                  <a:moveTo>
                    <a:pt x="59" y="114"/>
                  </a:moveTo>
                  <a:cubicBezTo>
                    <a:pt x="60" y="114"/>
                    <a:pt x="60" y="113"/>
                    <a:pt x="61" y="112"/>
                  </a:cubicBezTo>
                  <a:cubicBezTo>
                    <a:pt x="73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1" y="133"/>
                    <a:pt x="122" y="133"/>
                    <a:pt x="123" y="134"/>
                  </a:cubicBezTo>
                  <a:cubicBezTo>
                    <a:pt x="124" y="134"/>
                    <a:pt x="124" y="135"/>
                    <a:pt x="124" y="135"/>
                  </a:cubicBezTo>
                  <a:cubicBezTo>
                    <a:pt x="123" y="135"/>
                    <a:pt x="122" y="135"/>
                    <a:pt x="122" y="134"/>
                  </a:cubicBezTo>
                  <a:cubicBezTo>
                    <a:pt x="119" y="133"/>
                    <a:pt x="117" y="132"/>
                    <a:pt x="114" y="131"/>
                  </a:cubicBezTo>
                  <a:cubicBezTo>
                    <a:pt x="101" y="126"/>
                    <a:pt x="89" y="123"/>
                    <a:pt x="76" y="120"/>
                  </a:cubicBezTo>
                  <a:cubicBezTo>
                    <a:pt x="76" y="120"/>
                    <a:pt x="76" y="120"/>
                    <a:pt x="75" y="119"/>
                  </a:cubicBezTo>
                  <a:cubicBezTo>
                    <a:pt x="70" y="118"/>
                    <a:pt x="65" y="116"/>
                    <a:pt x="59" y="114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79" y="118"/>
                    <a:pt x="83" y="119"/>
                    <a:pt x="86" y="120"/>
                  </a:cubicBezTo>
                  <a:cubicBezTo>
                    <a:pt x="82" y="118"/>
                    <a:pt x="77" y="117"/>
                    <a:pt x="73" y="116"/>
                  </a:cubicBezTo>
                  <a:close/>
                  <a:moveTo>
                    <a:pt x="61" y="111"/>
                  </a:moveTo>
                  <a:cubicBezTo>
                    <a:pt x="61" y="111"/>
                    <a:pt x="62" y="110"/>
                    <a:pt x="62" y="110"/>
                  </a:cubicBezTo>
                  <a:cubicBezTo>
                    <a:pt x="66" y="112"/>
                    <a:pt x="70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2" y="130"/>
                  </a:cubicBezTo>
                  <a:cubicBezTo>
                    <a:pt x="120" y="129"/>
                    <a:pt x="117" y="129"/>
                    <a:pt x="115" y="128"/>
                  </a:cubicBezTo>
                  <a:cubicBezTo>
                    <a:pt x="112" y="127"/>
                    <a:pt x="110" y="126"/>
                    <a:pt x="107" y="125"/>
                  </a:cubicBezTo>
                  <a:cubicBezTo>
                    <a:pt x="102" y="123"/>
                    <a:pt x="97" y="122"/>
                    <a:pt x="92" y="120"/>
                  </a:cubicBezTo>
                  <a:cubicBezTo>
                    <a:pt x="81" y="118"/>
                    <a:pt x="71" y="115"/>
                    <a:pt x="61" y="111"/>
                  </a:cubicBezTo>
                  <a:close/>
                  <a:moveTo>
                    <a:pt x="62" y="107"/>
                  </a:moveTo>
                  <a:cubicBezTo>
                    <a:pt x="62" y="105"/>
                    <a:pt x="62" y="104"/>
                    <a:pt x="62" y="103"/>
                  </a:cubicBezTo>
                  <a:cubicBezTo>
                    <a:pt x="62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3" y="111"/>
                    <a:pt x="89" y="112"/>
                    <a:pt x="94" y="114"/>
                  </a:cubicBezTo>
                  <a:cubicBezTo>
                    <a:pt x="99" y="116"/>
                    <a:pt x="105" y="118"/>
                    <a:pt x="111" y="120"/>
                  </a:cubicBezTo>
                  <a:cubicBezTo>
                    <a:pt x="114" y="121"/>
                    <a:pt x="117" y="122"/>
                    <a:pt x="120" y="124"/>
                  </a:cubicBezTo>
                  <a:cubicBezTo>
                    <a:pt x="121" y="124"/>
                    <a:pt x="123" y="125"/>
                    <a:pt x="123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3" y="125"/>
                    <a:pt x="122" y="125"/>
                    <a:pt x="121" y="124"/>
                  </a:cubicBezTo>
                  <a:cubicBezTo>
                    <a:pt x="111" y="120"/>
                    <a:pt x="100" y="118"/>
                    <a:pt x="90" y="115"/>
                  </a:cubicBezTo>
                  <a:cubicBezTo>
                    <a:pt x="84" y="113"/>
                    <a:pt x="78" y="112"/>
                    <a:pt x="73" y="110"/>
                  </a:cubicBezTo>
                  <a:cubicBezTo>
                    <a:pt x="71" y="109"/>
                    <a:pt x="68" y="109"/>
                    <a:pt x="66" y="109"/>
                  </a:cubicBezTo>
                  <a:cubicBezTo>
                    <a:pt x="66" y="108"/>
                    <a:pt x="65" y="108"/>
                    <a:pt x="63" y="108"/>
                  </a:cubicBezTo>
                  <a:cubicBezTo>
                    <a:pt x="64" y="108"/>
                    <a:pt x="64" y="107"/>
                    <a:pt x="63" y="107"/>
                  </a:cubicBezTo>
                  <a:cubicBezTo>
                    <a:pt x="63" y="107"/>
                    <a:pt x="63" y="107"/>
                    <a:pt x="62" y="107"/>
                  </a:cubicBezTo>
                  <a:close/>
                  <a:moveTo>
                    <a:pt x="62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4" y="100"/>
                    <a:pt x="65" y="100"/>
                  </a:cubicBezTo>
                  <a:cubicBezTo>
                    <a:pt x="65" y="101"/>
                    <a:pt x="65" y="101"/>
                    <a:pt x="66" y="101"/>
                  </a:cubicBezTo>
                  <a:cubicBezTo>
                    <a:pt x="76" y="104"/>
                    <a:pt x="86" y="107"/>
                    <a:pt x="95" y="110"/>
                  </a:cubicBezTo>
                  <a:cubicBezTo>
                    <a:pt x="100" y="112"/>
                    <a:pt x="106" y="113"/>
                    <a:pt x="111" y="115"/>
                  </a:cubicBezTo>
                  <a:cubicBezTo>
                    <a:pt x="114" y="117"/>
                    <a:pt x="117" y="118"/>
                    <a:pt x="120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1" y="109"/>
                    <a:pt x="76" y="107"/>
                  </a:cubicBezTo>
                  <a:cubicBezTo>
                    <a:pt x="72" y="105"/>
                    <a:pt x="67" y="104"/>
                    <a:pt x="63" y="102"/>
                  </a:cubicBezTo>
                  <a:cubicBezTo>
                    <a:pt x="63" y="102"/>
                    <a:pt x="63" y="102"/>
                    <a:pt x="62" y="102"/>
                  </a:cubicBezTo>
                  <a:close/>
                  <a:moveTo>
                    <a:pt x="64" y="97"/>
                  </a:moveTo>
                  <a:cubicBezTo>
                    <a:pt x="64" y="96"/>
                    <a:pt x="64" y="95"/>
                    <a:pt x="65" y="95"/>
                  </a:cubicBezTo>
                  <a:cubicBezTo>
                    <a:pt x="72" y="98"/>
                    <a:pt x="80" y="100"/>
                    <a:pt x="88" y="102"/>
                  </a:cubicBezTo>
                  <a:cubicBezTo>
                    <a:pt x="92" y="103"/>
                    <a:pt x="95" y="104"/>
                    <a:pt x="99" y="106"/>
                  </a:cubicBezTo>
                  <a:cubicBezTo>
                    <a:pt x="105" y="108"/>
                    <a:pt x="111" y="110"/>
                    <a:pt x="118" y="112"/>
                  </a:cubicBezTo>
                  <a:cubicBezTo>
                    <a:pt x="120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2" y="106"/>
                    <a:pt x="78" y="102"/>
                    <a:pt x="64" y="97"/>
                  </a:cubicBezTo>
                  <a:close/>
                  <a:moveTo>
                    <a:pt x="66" y="95"/>
                  </a:moveTo>
                  <a:cubicBezTo>
                    <a:pt x="67" y="95"/>
                    <a:pt x="68" y="95"/>
                    <a:pt x="69" y="96"/>
                  </a:cubicBezTo>
                  <a:cubicBezTo>
                    <a:pt x="70" y="96"/>
                    <a:pt x="71" y="96"/>
                    <a:pt x="71" y="96"/>
                  </a:cubicBezTo>
                  <a:cubicBezTo>
                    <a:pt x="70" y="96"/>
                    <a:pt x="68" y="95"/>
                    <a:pt x="66" y="95"/>
                  </a:cubicBezTo>
                  <a:close/>
                  <a:moveTo>
                    <a:pt x="65" y="94"/>
                  </a:moveTo>
                  <a:cubicBezTo>
                    <a:pt x="65" y="93"/>
                    <a:pt x="66" y="93"/>
                    <a:pt x="66" y="92"/>
                  </a:cubicBezTo>
                  <a:cubicBezTo>
                    <a:pt x="68" y="92"/>
                    <a:pt x="70" y="93"/>
                    <a:pt x="72" y="94"/>
                  </a:cubicBezTo>
                  <a:cubicBezTo>
                    <a:pt x="74" y="94"/>
                    <a:pt x="75" y="95"/>
                    <a:pt x="76" y="96"/>
                  </a:cubicBezTo>
                  <a:cubicBezTo>
                    <a:pt x="78" y="97"/>
                    <a:pt x="81" y="98"/>
                    <a:pt x="84" y="99"/>
                  </a:cubicBezTo>
                  <a:cubicBezTo>
                    <a:pt x="91" y="100"/>
                    <a:pt x="99" y="103"/>
                    <a:pt x="106" y="105"/>
                  </a:cubicBezTo>
                  <a:cubicBezTo>
                    <a:pt x="109" y="106"/>
                    <a:pt x="112" y="107"/>
                    <a:pt x="116" y="108"/>
                  </a:cubicBezTo>
                  <a:cubicBezTo>
                    <a:pt x="117" y="109"/>
                    <a:pt x="119" y="109"/>
                    <a:pt x="120" y="11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10"/>
                    <a:pt x="116" y="109"/>
                    <a:pt x="114" y="109"/>
                  </a:cubicBezTo>
                  <a:cubicBezTo>
                    <a:pt x="107" y="107"/>
                    <a:pt x="100" y="104"/>
                    <a:pt x="93" y="102"/>
                  </a:cubicBezTo>
                  <a:cubicBezTo>
                    <a:pt x="92" y="102"/>
                    <a:pt x="92" y="102"/>
                    <a:pt x="91" y="102"/>
                  </a:cubicBezTo>
                  <a:cubicBezTo>
                    <a:pt x="86" y="100"/>
                    <a:pt x="81" y="99"/>
                    <a:pt x="76" y="98"/>
                  </a:cubicBezTo>
                  <a:cubicBezTo>
                    <a:pt x="72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1" y="81"/>
                    <a:pt x="74" y="82"/>
                  </a:cubicBezTo>
                  <a:cubicBezTo>
                    <a:pt x="90" y="86"/>
                    <a:pt x="106" y="92"/>
                    <a:pt x="122" y="96"/>
                  </a:cubicBezTo>
                  <a:cubicBezTo>
                    <a:pt x="121" y="97"/>
                    <a:pt x="121" y="97"/>
                    <a:pt x="120" y="98"/>
                  </a:cubicBezTo>
                  <a:cubicBezTo>
                    <a:pt x="113" y="95"/>
                    <a:pt x="104" y="93"/>
                    <a:pt x="97" y="91"/>
                  </a:cubicBezTo>
                  <a:cubicBezTo>
                    <a:pt x="87" y="89"/>
                    <a:pt x="77" y="87"/>
                    <a:pt x="68" y="83"/>
                  </a:cubicBezTo>
                  <a:cubicBezTo>
                    <a:pt x="68" y="83"/>
                    <a:pt x="68" y="84"/>
                    <a:pt x="68" y="84"/>
                  </a:cubicBezTo>
                  <a:cubicBezTo>
                    <a:pt x="76" y="89"/>
                    <a:pt x="85" y="91"/>
                    <a:pt x="94" y="94"/>
                  </a:cubicBezTo>
                  <a:cubicBezTo>
                    <a:pt x="101" y="97"/>
                    <a:pt x="110" y="101"/>
                    <a:pt x="118" y="101"/>
                  </a:cubicBezTo>
                  <a:cubicBezTo>
                    <a:pt x="109" y="101"/>
                    <a:pt x="99" y="98"/>
                    <a:pt x="90" y="95"/>
                  </a:cubicBezTo>
                  <a:cubicBezTo>
                    <a:pt x="87" y="94"/>
                    <a:pt x="84" y="93"/>
                    <a:pt x="81" y="92"/>
                  </a:cubicBezTo>
                  <a:cubicBezTo>
                    <a:pt x="76" y="91"/>
                    <a:pt x="72" y="89"/>
                    <a:pt x="67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8" y="85"/>
                    <a:pt x="68" y="81"/>
                    <a:pt x="66" y="80"/>
                  </a:cubicBezTo>
                  <a:close/>
                  <a:moveTo>
                    <a:pt x="50" y="75"/>
                  </a:moveTo>
                  <a:cubicBezTo>
                    <a:pt x="46" y="74"/>
                    <a:pt x="43" y="73"/>
                    <a:pt x="39" y="72"/>
                  </a:cubicBezTo>
                  <a:cubicBezTo>
                    <a:pt x="38" y="71"/>
                    <a:pt x="29" y="69"/>
                    <a:pt x="34" y="70"/>
                  </a:cubicBezTo>
                  <a:cubicBezTo>
                    <a:pt x="50" y="71"/>
                    <a:pt x="67" y="78"/>
                    <a:pt x="83" y="83"/>
                  </a:cubicBezTo>
                  <a:cubicBezTo>
                    <a:pt x="91" y="86"/>
                    <a:pt x="99" y="89"/>
                    <a:pt x="107" y="90"/>
                  </a:cubicBezTo>
                  <a:cubicBezTo>
                    <a:pt x="112" y="92"/>
                    <a:pt x="117" y="92"/>
                    <a:pt x="121" y="95"/>
                  </a:cubicBezTo>
                  <a:cubicBezTo>
                    <a:pt x="105" y="91"/>
                    <a:pt x="90" y="86"/>
                    <a:pt x="74" y="81"/>
                  </a:cubicBezTo>
                  <a:cubicBezTo>
                    <a:pt x="66" y="79"/>
                    <a:pt x="58" y="77"/>
                    <a:pt x="50" y="75"/>
                  </a:cubicBezTo>
                  <a:close/>
                  <a:moveTo>
                    <a:pt x="45" y="78"/>
                  </a:moveTo>
                  <a:cubicBezTo>
                    <a:pt x="42" y="77"/>
                    <a:pt x="39" y="76"/>
                    <a:pt x="37" y="75"/>
                  </a:cubicBezTo>
                  <a:cubicBezTo>
                    <a:pt x="35" y="74"/>
                    <a:pt x="34" y="74"/>
                    <a:pt x="32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7" y="74"/>
                    <a:pt x="42" y="76"/>
                    <a:pt x="47" y="77"/>
                  </a:cubicBezTo>
                  <a:cubicBezTo>
                    <a:pt x="52" y="78"/>
                    <a:pt x="56" y="79"/>
                    <a:pt x="61" y="80"/>
                  </a:cubicBezTo>
                  <a:cubicBezTo>
                    <a:pt x="61" y="80"/>
                    <a:pt x="60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0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4" y="80"/>
                    <a:pt x="38" y="81"/>
                    <a:pt x="42" y="82"/>
                  </a:cubicBezTo>
                  <a:cubicBezTo>
                    <a:pt x="41" y="82"/>
                    <a:pt x="41" y="83"/>
                    <a:pt x="40" y="83"/>
                  </a:cubicBezTo>
                  <a:close/>
                  <a:moveTo>
                    <a:pt x="38" y="87"/>
                  </a:moveTo>
                  <a:cubicBezTo>
                    <a:pt x="36" y="86"/>
                    <a:pt x="34" y="85"/>
                    <a:pt x="32" y="84"/>
                  </a:cubicBezTo>
                  <a:cubicBezTo>
                    <a:pt x="31" y="83"/>
                    <a:pt x="26" y="80"/>
                    <a:pt x="29" y="81"/>
                  </a:cubicBezTo>
                  <a:cubicBezTo>
                    <a:pt x="33" y="82"/>
                    <a:pt x="36" y="84"/>
                    <a:pt x="40" y="84"/>
                  </a:cubicBezTo>
                  <a:cubicBezTo>
                    <a:pt x="39" y="85"/>
                    <a:pt x="39" y="86"/>
                    <a:pt x="38" y="87"/>
                  </a:cubicBezTo>
                  <a:close/>
                  <a:moveTo>
                    <a:pt x="36" y="90"/>
                  </a:moveTo>
                  <a:cubicBezTo>
                    <a:pt x="34" y="89"/>
                    <a:pt x="32" y="88"/>
                    <a:pt x="29" y="87"/>
                  </a:cubicBezTo>
                  <a:cubicBezTo>
                    <a:pt x="28" y="86"/>
                    <a:pt x="23" y="84"/>
                    <a:pt x="27" y="86"/>
                  </a:cubicBezTo>
                  <a:cubicBezTo>
                    <a:pt x="31" y="86"/>
                    <a:pt x="34" y="87"/>
                    <a:pt x="37" y="88"/>
                  </a:cubicBezTo>
                  <a:cubicBezTo>
                    <a:pt x="37" y="88"/>
                    <a:pt x="37" y="88"/>
                    <a:pt x="37" y="89"/>
                  </a:cubicBezTo>
                  <a:cubicBezTo>
                    <a:pt x="37" y="89"/>
                    <a:pt x="36" y="90"/>
                    <a:pt x="36" y="90"/>
                  </a:cubicBezTo>
                  <a:close/>
                  <a:moveTo>
                    <a:pt x="34" y="94"/>
                  </a:moveTo>
                  <a:cubicBezTo>
                    <a:pt x="31" y="92"/>
                    <a:pt x="28" y="91"/>
                    <a:pt x="25" y="89"/>
                  </a:cubicBezTo>
                  <a:cubicBezTo>
                    <a:pt x="26" y="90"/>
                    <a:pt x="31" y="90"/>
                    <a:pt x="32" y="91"/>
                  </a:cubicBezTo>
                  <a:cubicBezTo>
                    <a:pt x="33" y="91"/>
                    <a:pt x="34" y="91"/>
                    <a:pt x="36" y="91"/>
                  </a:cubicBezTo>
                  <a:cubicBezTo>
                    <a:pt x="35" y="92"/>
                    <a:pt x="34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0" y="97"/>
                    <a:pt x="29" y="96"/>
                    <a:pt x="27" y="95"/>
                  </a:cubicBezTo>
                  <a:cubicBezTo>
                    <a:pt x="26" y="94"/>
                    <a:pt x="21" y="92"/>
                    <a:pt x="25" y="93"/>
                  </a:cubicBezTo>
                  <a:cubicBezTo>
                    <a:pt x="28" y="94"/>
                    <a:pt x="30" y="95"/>
                    <a:pt x="33" y="95"/>
                  </a:cubicBezTo>
                  <a:cubicBezTo>
                    <a:pt x="33" y="96"/>
                    <a:pt x="32" y="97"/>
                    <a:pt x="32" y="97"/>
                  </a:cubicBezTo>
                  <a:close/>
                  <a:moveTo>
                    <a:pt x="30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6" y="98"/>
                    <a:pt x="22" y="96"/>
                    <a:pt x="26" y="97"/>
                  </a:cubicBezTo>
                  <a:cubicBezTo>
                    <a:pt x="27" y="98"/>
                    <a:pt x="29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9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lose/>
                  <a:moveTo>
                    <a:pt x="25" y="101"/>
                  </a:moveTo>
                  <a:cubicBezTo>
                    <a:pt x="24" y="100"/>
                    <a:pt x="24" y="100"/>
                    <a:pt x="25" y="99"/>
                  </a:cubicBezTo>
                  <a:cubicBezTo>
                    <a:pt x="27" y="100"/>
                    <a:pt x="28" y="100"/>
                    <a:pt x="30" y="100"/>
                  </a:cubicBezTo>
                  <a:cubicBezTo>
                    <a:pt x="29" y="101"/>
                    <a:pt x="28" y="101"/>
                    <a:pt x="28" y="102"/>
                  </a:cubicBezTo>
                  <a:cubicBezTo>
                    <a:pt x="27" y="101"/>
                    <a:pt x="26" y="101"/>
                    <a:pt x="25" y="101"/>
                  </a:cubicBezTo>
                  <a:close/>
                  <a:moveTo>
                    <a:pt x="27" y="103"/>
                  </a:moveTo>
                  <a:cubicBezTo>
                    <a:pt x="26" y="103"/>
                    <a:pt x="26" y="104"/>
                    <a:pt x="25" y="104"/>
                  </a:cubicBezTo>
                  <a:cubicBezTo>
                    <a:pt x="25" y="104"/>
                    <a:pt x="24" y="103"/>
                    <a:pt x="23" y="102"/>
                  </a:cubicBezTo>
                  <a:cubicBezTo>
                    <a:pt x="24" y="102"/>
                    <a:pt x="26" y="102"/>
                    <a:pt x="27" y="103"/>
                  </a:cubicBezTo>
                  <a:close/>
                  <a:moveTo>
                    <a:pt x="23" y="107"/>
                  </a:moveTo>
                  <a:cubicBezTo>
                    <a:pt x="22" y="105"/>
                    <a:pt x="23" y="105"/>
                    <a:pt x="24" y="105"/>
                  </a:cubicBezTo>
                  <a:cubicBezTo>
                    <a:pt x="24" y="105"/>
                    <a:pt x="24" y="105"/>
                    <a:pt x="24" y="106"/>
                  </a:cubicBezTo>
                  <a:cubicBezTo>
                    <a:pt x="24" y="106"/>
                    <a:pt x="23" y="107"/>
                    <a:pt x="23" y="107"/>
                  </a:cubicBezTo>
                  <a:close/>
                  <a:moveTo>
                    <a:pt x="22" y="108"/>
                  </a:moveTo>
                  <a:cubicBezTo>
                    <a:pt x="22" y="109"/>
                    <a:pt x="22" y="109"/>
                    <a:pt x="21" y="110"/>
                  </a:cubicBezTo>
                  <a:cubicBezTo>
                    <a:pt x="21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2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0" y="112"/>
                    <a:pt x="20" y="112"/>
                  </a:cubicBezTo>
                  <a:cubicBezTo>
                    <a:pt x="20" y="112"/>
                    <a:pt x="20" y="112"/>
                    <a:pt x="20" y="111"/>
                  </a:cubicBezTo>
                  <a:cubicBezTo>
                    <a:pt x="20" y="111"/>
                    <a:pt x="20" y="110"/>
                    <a:pt x="20" y="109"/>
                  </a:cubicBezTo>
                  <a:cubicBezTo>
                    <a:pt x="20" y="110"/>
                    <a:pt x="21" y="110"/>
                    <a:pt x="21" y="111"/>
                  </a:cubicBezTo>
                  <a:close/>
                  <a:moveTo>
                    <a:pt x="20" y="107"/>
                  </a:moveTo>
                  <a:cubicBezTo>
                    <a:pt x="21" y="102"/>
                    <a:pt x="21" y="97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4" y="94"/>
                    <a:pt x="27" y="96"/>
                    <a:pt x="29" y="97"/>
                  </a:cubicBezTo>
                  <a:cubicBezTo>
                    <a:pt x="33" y="99"/>
                    <a:pt x="28" y="97"/>
                    <a:pt x="27" y="97"/>
                  </a:cubicBezTo>
                  <a:cubicBezTo>
                    <a:pt x="26" y="97"/>
                    <a:pt x="25" y="96"/>
                    <a:pt x="23" y="96"/>
                  </a:cubicBezTo>
                  <a:cubicBezTo>
                    <a:pt x="23" y="96"/>
                    <a:pt x="23" y="96"/>
                    <a:pt x="23" y="97"/>
                  </a:cubicBezTo>
                  <a:cubicBezTo>
                    <a:pt x="25" y="98"/>
                    <a:pt x="27" y="98"/>
                    <a:pt x="29" y="99"/>
                  </a:cubicBezTo>
                  <a:cubicBezTo>
                    <a:pt x="27" y="99"/>
                    <a:pt x="24" y="99"/>
                    <a:pt x="23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3" y="100"/>
                    <a:pt x="24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3" y="101"/>
                    <a:pt x="24" y="101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3"/>
                    <a:pt x="23" y="103"/>
                    <a:pt x="24" y="104"/>
                  </a:cubicBezTo>
                  <a:cubicBezTo>
                    <a:pt x="25" y="105"/>
                    <a:pt x="22" y="104"/>
                    <a:pt x="21" y="10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6"/>
                    <a:pt x="23" y="107"/>
                    <a:pt x="20" y="107"/>
                  </a:cubicBezTo>
                  <a:close/>
                  <a:moveTo>
                    <a:pt x="22" y="92"/>
                  </a:moveTo>
                  <a:cubicBezTo>
                    <a:pt x="23" y="91"/>
                    <a:pt x="23" y="90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5" y="90"/>
                    <a:pt x="26" y="91"/>
                    <a:pt x="28" y="92"/>
                  </a:cubicBezTo>
                  <a:cubicBezTo>
                    <a:pt x="29" y="92"/>
                    <a:pt x="32" y="94"/>
                    <a:pt x="33" y="94"/>
                  </a:cubicBezTo>
                  <a:cubicBezTo>
                    <a:pt x="29" y="94"/>
                    <a:pt x="26" y="92"/>
                    <a:pt x="23" y="91"/>
                  </a:cubicBezTo>
                  <a:cubicBezTo>
                    <a:pt x="23" y="91"/>
                    <a:pt x="22" y="91"/>
                    <a:pt x="22" y="92"/>
                  </a:cubicBezTo>
                  <a:close/>
                  <a:moveTo>
                    <a:pt x="23" y="88"/>
                  </a:moveTo>
                  <a:cubicBezTo>
                    <a:pt x="23" y="87"/>
                    <a:pt x="24" y="86"/>
                    <a:pt x="24" y="85"/>
                  </a:cubicBezTo>
                  <a:cubicBezTo>
                    <a:pt x="26" y="86"/>
                    <a:pt x="28" y="87"/>
                    <a:pt x="30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1" y="90"/>
                    <a:pt x="27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lose/>
                  <a:moveTo>
                    <a:pt x="24" y="84"/>
                  </a:moveTo>
                  <a:cubicBezTo>
                    <a:pt x="25" y="81"/>
                    <a:pt x="26" y="79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2" y="78"/>
                    <a:pt x="37" y="80"/>
                    <a:pt x="42" y="81"/>
                  </a:cubicBezTo>
                  <a:cubicBezTo>
                    <a:pt x="37" y="80"/>
                    <a:pt x="32" y="79"/>
                    <a:pt x="28" y="78"/>
                  </a:cubicBezTo>
                  <a:cubicBezTo>
                    <a:pt x="27" y="78"/>
                    <a:pt x="27" y="78"/>
                    <a:pt x="27" y="79"/>
                  </a:cubicBezTo>
                  <a:cubicBezTo>
                    <a:pt x="29" y="80"/>
                    <a:pt x="31" y="81"/>
                    <a:pt x="33" y="81"/>
                  </a:cubicBezTo>
                  <a:cubicBezTo>
                    <a:pt x="34" y="81"/>
                    <a:pt x="41" y="84"/>
                    <a:pt x="38" y="83"/>
                  </a:cubicBezTo>
                  <a:cubicBezTo>
                    <a:pt x="34" y="82"/>
                    <a:pt x="30" y="80"/>
                    <a:pt x="26" y="80"/>
                  </a:cubicBezTo>
                  <a:cubicBezTo>
                    <a:pt x="26" y="80"/>
                    <a:pt x="26" y="81"/>
                    <a:pt x="26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6" y="86"/>
                    <a:pt x="33" y="86"/>
                    <a:pt x="31" y="86"/>
                  </a:cubicBezTo>
                  <a:cubicBezTo>
                    <a:pt x="29" y="85"/>
                    <a:pt x="27" y="85"/>
                    <a:pt x="24" y="84"/>
                  </a:cubicBezTo>
                  <a:close/>
                  <a:moveTo>
                    <a:pt x="27" y="76"/>
                  </a:moveTo>
                  <a:cubicBezTo>
                    <a:pt x="29" y="72"/>
                    <a:pt x="31" y="68"/>
                    <a:pt x="33" y="65"/>
                  </a:cubicBezTo>
                  <a:cubicBezTo>
                    <a:pt x="40" y="68"/>
                    <a:pt x="48" y="70"/>
                    <a:pt x="55" y="72"/>
                  </a:cubicBezTo>
                  <a:cubicBezTo>
                    <a:pt x="64" y="75"/>
                    <a:pt x="72" y="78"/>
                    <a:pt x="80" y="80"/>
                  </a:cubicBezTo>
                  <a:cubicBezTo>
                    <a:pt x="89" y="83"/>
                    <a:pt x="97" y="86"/>
                    <a:pt x="106" y="88"/>
                  </a:cubicBezTo>
                  <a:cubicBezTo>
                    <a:pt x="110" y="90"/>
                    <a:pt x="115" y="91"/>
                    <a:pt x="119" y="92"/>
                  </a:cubicBezTo>
                  <a:cubicBezTo>
                    <a:pt x="121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5"/>
                  </a:cubicBezTo>
                  <a:cubicBezTo>
                    <a:pt x="119" y="92"/>
                    <a:pt x="113" y="91"/>
                    <a:pt x="108" y="90"/>
                  </a:cubicBezTo>
                  <a:cubicBezTo>
                    <a:pt x="99" y="88"/>
                    <a:pt x="90" y="85"/>
                    <a:pt x="81" y="82"/>
                  </a:cubicBezTo>
                  <a:cubicBezTo>
                    <a:pt x="72" y="79"/>
                    <a:pt x="63" y="76"/>
                    <a:pt x="53" y="73"/>
                  </a:cubicBezTo>
                  <a:cubicBezTo>
                    <a:pt x="46" y="71"/>
                    <a:pt x="38" y="69"/>
                    <a:pt x="31" y="69"/>
                  </a:cubicBezTo>
                  <a:cubicBezTo>
                    <a:pt x="30" y="69"/>
                    <a:pt x="30" y="69"/>
                    <a:pt x="31" y="70"/>
                  </a:cubicBezTo>
                  <a:cubicBezTo>
                    <a:pt x="36" y="73"/>
                    <a:pt x="44" y="74"/>
                    <a:pt x="50" y="75"/>
                  </a:cubicBezTo>
                  <a:cubicBezTo>
                    <a:pt x="54" y="77"/>
                    <a:pt x="59" y="78"/>
                    <a:pt x="63" y="79"/>
                  </a:cubicBezTo>
                  <a:cubicBezTo>
                    <a:pt x="63" y="79"/>
                    <a:pt x="62" y="79"/>
                    <a:pt x="62" y="79"/>
                  </a:cubicBezTo>
                  <a:cubicBezTo>
                    <a:pt x="56" y="78"/>
                    <a:pt x="50" y="77"/>
                    <a:pt x="44" y="75"/>
                  </a:cubicBezTo>
                  <a:cubicBezTo>
                    <a:pt x="39" y="74"/>
                    <a:pt x="34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7" y="77"/>
                    <a:pt x="46" y="79"/>
                    <a:pt x="55" y="81"/>
                  </a:cubicBezTo>
                  <a:cubicBezTo>
                    <a:pt x="54" y="81"/>
                    <a:pt x="53" y="81"/>
                    <a:pt x="52" y="80"/>
                  </a:cubicBezTo>
                  <a:cubicBezTo>
                    <a:pt x="49" y="80"/>
                    <a:pt x="46" y="79"/>
                    <a:pt x="44" y="78"/>
                  </a:cubicBezTo>
                  <a:cubicBezTo>
                    <a:pt x="38" y="77"/>
                    <a:pt x="33" y="77"/>
                    <a:pt x="28" y="76"/>
                  </a:cubicBezTo>
                  <a:cubicBezTo>
                    <a:pt x="28" y="76"/>
                    <a:pt x="27" y="76"/>
                    <a:pt x="27" y="76"/>
                  </a:cubicBezTo>
                  <a:close/>
                  <a:moveTo>
                    <a:pt x="148" y="65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43" y="64"/>
                    <a:pt x="140" y="62"/>
                    <a:pt x="136" y="62"/>
                  </a:cubicBezTo>
                  <a:cubicBezTo>
                    <a:pt x="131" y="61"/>
                    <a:pt x="126" y="60"/>
                    <a:pt x="122" y="59"/>
                  </a:cubicBezTo>
                  <a:cubicBezTo>
                    <a:pt x="113" y="57"/>
                    <a:pt x="105" y="54"/>
                    <a:pt x="96" y="53"/>
                  </a:cubicBezTo>
                  <a:cubicBezTo>
                    <a:pt x="98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7"/>
                  </a:cubicBezTo>
                  <a:cubicBezTo>
                    <a:pt x="138" y="58"/>
                    <a:pt x="140" y="59"/>
                    <a:pt x="142" y="60"/>
                  </a:cubicBezTo>
                  <a:cubicBezTo>
                    <a:pt x="142" y="60"/>
                    <a:pt x="143" y="60"/>
                    <a:pt x="144" y="60"/>
                  </a:cubicBezTo>
                  <a:cubicBezTo>
                    <a:pt x="144" y="60"/>
                    <a:pt x="144" y="61"/>
                    <a:pt x="144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0" y="57"/>
                    <a:pt x="126" y="56"/>
                    <a:pt x="122" y="55"/>
                  </a:cubicBezTo>
                  <a:cubicBezTo>
                    <a:pt x="115" y="53"/>
                    <a:pt x="107" y="51"/>
                    <a:pt x="100" y="50"/>
                  </a:cubicBezTo>
                  <a:cubicBezTo>
                    <a:pt x="99" y="50"/>
                    <a:pt x="99" y="51"/>
                    <a:pt x="99" y="51"/>
                  </a:cubicBezTo>
                  <a:cubicBezTo>
                    <a:pt x="107" y="55"/>
                    <a:pt x="116" y="56"/>
                    <a:pt x="124" y="58"/>
                  </a:cubicBezTo>
                  <a:cubicBezTo>
                    <a:pt x="129" y="59"/>
                    <a:pt x="134" y="60"/>
                    <a:pt x="138" y="61"/>
                  </a:cubicBezTo>
                  <a:cubicBezTo>
                    <a:pt x="140" y="62"/>
                    <a:pt x="142" y="62"/>
                    <a:pt x="144" y="63"/>
                  </a:cubicBezTo>
                  <a:cubicBezTo>
                    <a:pt x="144" y="63"/>
                    <a:pt x="146" y="64"/>
                    <a:pt x="147" y="64"/>
                  </a:cubicBezTo>
                  <a:cubicBezTo>
                    <a:pt x="147" y="65"/>
                    <a:pt x="148" y="65"/>
                    <a:pt x="148" y="65"/>
                  </a:cubicBezTo>
                  <a:close/>
                  <a:moveTo>
                    <a:pt x="103" y="47"/>
                  </a:moveTo>
                  <a:cubicBezTo>
                    <a:pt x="104" y="47"/>
                    <a:pt x="105" y="46"/>
                    <a:pt x="106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12" y="48"/>
                    <a:pt x="119" y="49"/>
                    <a:pt x="125" y="51"/>
                  </a:cubicBezTo>
                  <a:cubicBezTo>
                    <a:pt x="128" y="52"/>
                    <a:pt x="130" y="53"/>
                    <a:pt x="133" y="54"/>
                  </a:cubicBezTo>
                  <a:cubicBezTo>
                    <a:pt x="133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19" y="51"/>
                  </a:cubicBezTo>
                  <a:cubicBezTo>
                    <a:pt x="114" y="50"/>
                    <a:pt x="108" y="49"/>
                    <a:pt x="103" y="47"/>
                  </a:cubicBezTo>
                  <a:close/>
                  <a:moveTo>
                    <a:pt x="107" y="45"/>
                  </a:moveTo>
                  <a:cubicBezTo>
                    <a:pt x="109" y="45"/>
                    <a:pt x="111" y="44"/>
                    <a:pt x="114" y="44"/>
                  </a:cubicBezTo>
                  <a:cubicBezTo>
                    <a:pt x="119" y="45"/>
                    <a:pt x="124" y="47"/>
                    <a:pt x="129" y="49"/>
                  </a:cubicBezTo>
                  <a:cubicBezTo>
                    <a:pt x="121" y="47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8" y="55"/>
                  </a:moveTo>
                  <a:cubicBezTo>
                    <a:pt x="135" y="54"/>
                    <a:pt x="132" y="52"/>
                    <a:pt x="128" y="51"/>
                  </a:cubicBezTo>
                  <a:cubicBezTo>
                    <a:pt x="123" y="50"/>
                    <a:pt x="118" y="49"/>
                    <a:pt x="113" y="47"/>
                  </a:cubicBezTo>
                  <a:cubicBezTo>
                    <a:pt x="112" y="47"/>
                    <a:pt x="110" y="47"/>
                    <a:pt x="108" y="46"/>
                  </a:cubicBezTo>
                  <a:cubicBezTo>
                    <a:pt x="109" y="46"/>
                    <a:pt x="110" y="47"/>
                    <a:pt x="111" y="47"/>
                  </a:cubicBezTo>
                  <a:cubicBezTo>
                    <a:pt x="113" y="47"/>
                    <a:pt x="116" y="48"/>
                    <a:pt x="118" y="48"/>
                  </a:cubicBezTo>
                  <a:cubicBezTo>
                    <a:pt x="122" y="49"/>
                    <a:pt x="127" y="49"/>
                    <a:pt x="131" y="50"/>
                  </a:cubicBezTo>
                  <a:cubicBezTo>
                    <a:pt x="134" y="52"/>
                    <a:pt x="136" y="53"/>
                    <a:pt x="138" y="55"/>
                  </a:cubicBezTo>
                  <a:close/>
                  <a:moveTo>
                    <a:pt x="143" y="59"/>
                  </a:moveTo>
                  <a:cubicBezTo>
                    <a:pt x="137" y="57"/>
                    <a:pt x="131" y="55"/>
                    <a:pt x="126" y="54"/>
                  </a:cubicBezTo>
                  <a:cubicBezTo>
                    <a:pt x="120" y="52"/>
                    <a:pt x="114" y="51"/>
                    <a:pt x="108" y="49"/>
                  </a:cubicBezTo>
                  <a:cubicBezTo>
                    <a:pt x="109" y="50"/>
                    <a:pt x="110" y="50"/>
                    <a:pt x="110" y="50"/>
                  </a:cubicBezTo>
                  <a:cubicBezTo>
                    <a:pt x="114" y="50"/>
                    <a:pt x="117" y="51"/>
                    <a:pt x="121" y="52"/>
                  </a:cubicBezTo>
                  <a:cubicBezTo>
                    <a:pt x="127" y="54"/>
                    <a:pt x="134" y="56"/>
                    <a:pt x="141" y="57"/>
                  </a:cubicBezTo>
                  <a:cubicBezTo>
                    <a:pt x="141" y="58"/>
                    <a:pt x="142" y="58"/>
                    <a:pt x="143" y="59"/>
                  </a:cubicBezTo>
                  <a:close/>
                  <a:moveTo>
                    <a:pt x="146" y="63"/>
                  </a:moveTo>
                  <a:cubicBezTo>
                    <a:pt x="132" y="57"/>
                    <a:pt x="115" y="58"/>
                    <a:pt x="101" y="51"/>
                  </a:cubicBezTo>
                  <a:cubicBezTo>
                    <a:pt x="104" y="52"/>
                    <a:pt x="109" y="53"/>
                    <a:pt x="113" y="54"/>
                  </a:cubicBezTo>
                  <a:cubicBezTo>
                    <a:pt x="118" y="55"/>
                    <a:pt x="123" y="56"/>
                    <a:pt x="127" y="57"/>
                  </a:cubicBezTo>
                  <a:cubicBezTo>
                    <a:pt x="131" y="58"/>
                    <a:pt x="136" y="59"/>
                    <a:pt x="140" y="60"/>
                  </a:cubicBezTo>
                  <a:cubicBezTo>
                    <a:pt x="141" y="61"/>
                    <a:pt x="143" y="62"/>
                    <a:pt x="145" y="62"/>
                  </a:cubicBezTo>
                  <a:cubicBezTo>
                    <a:pt x="145" y="62"/>
                    <a:pt x="145" y="62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lose/>
                  <a:moveTo>
                    <a:pt x="150" y="69"/>
                  </a:moveTo>
                  <a:cubicBezTo>
                    <a:pt x="140" y="67"/>
                    <a:pt x="131" y="64"/>
                    <a:pt x="122" y="62"/>
                  </a:cubicBezTo>
                  <a:cubicBezTo>
                    <a:pt x="113" y="60"/>
                    <a:pt x="104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5" y="54"/>
                    <a:pt x="96" y="54"/>
                  </a:cubicBezTo>
                  <a:cubicBezTo>
                    <a:pt x="107" y="55"/>
                    <a:pt x="118" y="59"/>
                    <a:pt x="128" y="61"/>
                  </a:cubicBezTo>
                  <a:cubicBezTo>
                    <a:pt x="133" y="62"/>
                    <a:pt x="137" y="63"/>
                    <a:pt x="141" y="64"/>
                  </a:cubicBezTo>
                  <a:cubicBezTo>
                    <a:pt x="144" y="65"/>
                    <a:pt x="146" y="66"/>
                    <a:pt x="148" y="66"/>
                  </a:cubicBezTo>
                  <a:cubicBezTo>
                    <a:pt x="149" y="67"/>
                    <a:pt x="149" y="68"/>
                    <a:pt x="150" y="69"/>
                  </a:cubicBezTo>
                  <a:close/>
                  <a:moveTo>
                    <a:pt x="81" y="41"/>
                  </a:moveTo>
                  <a:cubicBezTo>
                    <a:pt x="79" y="39"/>
                    <a:pt x="76" y="37"/>
                    <a:pt x="74" y="35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1" y="40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lose/>
                  <a:moveTo>
                    <a:pt x="81" y="41"/>
                  </a:moveTo>
                  <a:cubicBezTo>
                    <a:pt x="80" y="42"/>
                    <a:pt x="80" y="42"/>
                    <a:pt x="80" y="43"/>
                  </a:cubicBezTo>
                  <a:cubicBezTo>
                    <a:pt x="78" y="41"/>
                    <a:pt x="75" y="39"/>
                    <a:pt x="72" y="37"/>
                  </a:cubicBezTo>
                  <a:cubicBezTo>
                    <a:pt x="75" y="39"/>
                    <a:pt x="78" y="40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lose/>
                  <a:moveTo>
                    <a:pt x="80" y="44"/>
                  </a:moveTo>
                  <a:cubicBezTo>
                    <a:pt x="79" y="45"/>
                    <a:pt x="79" y="45"/>
                    <a:pt x="78" y="46"/>
                  </a:cubicBezTo>
                  <a:cubicBezTo>
                    <a:pt x="76" y="44"/>
                    <a:pt x="73" y="42"/>
                    <a:pt x="71" y="40"/>
                  </a:cubicBezTo>
                  <a:cubicBezTo>
                    <a:pt x="68" y="38"/>
                    <a:pt x="65" y="37"/>
                    <a:pt x="63" y="35"/>
                  </a:cubicBezTo>
                  <a:cubicBezTo>
                    <a:pt x="61" y="33"/>
                    <a:pt x="66" y="36"/>
                    <a:pt x="67" y="37"/>
                  </a:cubicBezTo>
                  <a:cubicBezTo>
                    <a:pt x="68" y="37"/>
                    <a:pt x="70" y="38"/>
                    <a:pt x="71" y="39"/>
                  </a:cubicBezTo>
                  <a:cubicBezTo>
                    <a:pt x="74" y="40"/>
                    <a:pt x="77" y="42"/>
                    <a:pt x="80" y="44"/>
                  </a:cubicBezTo>
                  <a:close/>
                  <a:moveTo>
                    <a:pt x="78" y="47"/>
                  </a:moveTo>
                  <a:cubicBezTo>
                    <a:pt x="78" y="47"/>
                    <a:pt x="78" y="48"/>
                    <a:pt x="77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5" y="48"/>
                    <a:pt x="74" y="47"/>
                    <a:pt x="72" y="46"/>
                  </a:cubicBezTo>
                  <a:cubicBezTo>
                    <a:pt x="70" y="45"/>
                    <a:pt x="67" y="43"/>
                    <a:pt x="65" y="41"/>
                  </a:cubicBezTo>
                  <a:cubicBezTo>
                    <a:pt x="63" y="40"/>
                    <a:pt x="61" y="38"/>
                    <a:pt x="59" y="37"/>
                  </a:cubicBezTo>
                  <a:cubicBezTo>
                    <a:pt x="61" y="38"/>
                    <a:pt x="64" y="39"/>
                    <a:pt x="66" y="40"/>
                  </a:cubicBezTo>
                  <a:cubicBezTo>
                    <a:pt x="70" y="42"/>
                    <a:pt x="74" y="45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lose/>
                  <a:moveTo>
                    <a:pt x="76" y="50"/>
                  </a:moveTo>
                  <a:cubicBezTo>
                    <a:pt x="74" y="52"/>
                    <a:pt x="73" y="50"/>
                    <a:pt x="70" y="48"/>
                  </a:cubicBezTo>
                  <a:cubicBezTo>
                    <a:pt x="70" y="48"/>
                    <a:pt x="69" y="48"/>
                    <a:pt x="69" y="48"/>
                  </a:cubicBezTo>
                  <a:cubicBezTo>
                    <a:pt x="68" y="47"/>
                    <a:pt x="67" y="47"/>
                    <a:pt x="66" y="47"/>
                  </a:cubicBezTo>
                  <a:cubicBezTo>
                    <a:pt x="65" y="46"/>
                    <a:pt x="64" y="45"/>
                    <a:pt x="63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7" y="40"/>
                    <a:pt x="57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7" y="44"/>
                    <a:pt x="69" y="45"/>
                    <a:pt x="72" y="47"/>
                  </a:cubicBezTo>
                  <a:cubicBezTo>
                    <a:pt x="73" y="47"/>
                    <a:pt x="74" y="48"/>
                    <a:pt x="75" y="49"/>
                  </a:cubicBezTo>
                  <a:cubicBezTo>
                    <a:pt x="75" y="49"/>
                    <a:pt x="76" y="50"/>
                    <a:pt x="76" y="49"/>
                  </a:cubicBezTo>
                  <a:cubicBezTo>
                    <a:pt x="76" y="49"/>
                    <a:pt x="76" y="50"/>
                    <a:pt x="76" y="50"/>
                  </a:cubicBezTo>
                  <a:close/>
                  <a:moveTo>
                    <a:pt x="67" y="48"/>
                  </a:moveTo>
                  <a:cubicBezTo>
                    <a:pt x="66" y="48"/>
                    <a:pt x="64" y="49"/>
                    <a:pt x="63" y="49"/>
                  </a:cubicBezTo>
                  <a:cubicBezTo>
                    <a:pt x="60" y="47"/>
                    <a:pt x="57" y="46"/>
                    <a:pt x="54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0" y="45"/>
                    <a:pt x="62" y="45"/>
                    <a:pt x="64" y="46"/>
                  </a:cubicBezTo>
                  <a:cubicBezTo>
                    <a:pt x="65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61" y="50"/>
                  </a:moveTo>
                  <a:cubicBezTo>
                    <a:pt x="61" y="50"/>
                    <a:pt x="60" y="51"/>
                    <a:pt x="59" y="51"/>
                  </a:cubicBezTo>
                  <a:cubicBezTo>
                    <a:pt x="57" y="50"/>
                    <a:pt x="56" y="49"/>
                    <a:pt x="54" y="48"/>
                  </a:cubicBezTo>
                  <a:cubicBezTo>
                    <a:pt x="52" y="47"/>
                    <a:pt x="49" y="44"/>
                    <a:pt x="53" y="46"/>
                  </a:cubicBezTo>
                  <a:cubicBezTo>
                    <a:pt x="56" y="47"/>
                    <a:pt x="59" y="49"/>
                    <a:pt x="61" y="50"/>
                  </a:cubicBezTo>
                  <a:close/>
                  <a:moveTo>
                    <a:pt x="56" y="54"/>
                  </a:moveTo>
                  <a:cubicBezTo>
                    <a:pt x="53" y="52"/>
                    <a:pt x="50" y="50"/>
                    <a:pt x="48" y="48"/>
                  </a:cubicBezTo>
                  <a:cubicBezTo>
                    <a:pt x="50" y="50"/>
                    <a:pt x="55" y="51"/>
                    <a:pt x="58" y="52"/>
                  </a:cubicBezTo>
                  <a:cubicBezTo>
                    <a:pt x="57" y="52"/>
                    <a:pt x="57" y="53"/>
                    <a:pt x="56" y="54"/>
                  </a:cubicBezTo>
                  <a:close/>
                  <a:moveTo>
                    <a:pt x="48" y="55"/>
                  </a:moveTo>
                  <a:cubicBezTo>
                    <a:pt x="50" y="55"/>
                    <a:pt x="52" y="56"/>
                    <a:pt x="54" y="57"/>
                  </a:cubicBezTo>
                  <a:cubicBezTo>
                    <a:pt x="54" y="57"/>
                    <a:pt x="54" y="57"/>
                    <a:pt x="54" y="58"/>
                  </a:cubicBezTo>
                  <a:cubicBezTo>
                    <a:pt x="52" y="57"/>
                    <a:pt x="50" y="56"/>
                    <a:pt x="48" y="55"/>
                  </a:cubicBezTo>
                  <a:close/>
                  <a:moveTo>
                    <a:pt x="61" y="63"/>
                  </a:moveTo>
                  <a:cubicBezTo>
                    <a:pt x="61" y="63"/>
                    <a:pt x="60" y="63"/>
                    <a:pt x="60" y="63"/>
                  </a:cubicBezTo>
                  <a:cubicBezTo>
                    <a:pt x="60" y="63"/>
                    <a:pt x="60" y="62"/>
                    <a:pt x="61" y="62"/>
                  </a:cubicBezTo>
                  <a:cubicBezTo>
                    <a:pt x="61" y="62"/>
                    <a:pt x="61" y="62"/>
                    <a:pt x="61" y="63"/>
                  </a:cubicBezTo>
                  <a:close/>
                  <a:moveTo>
                    <a:pt x="62" y="61"/>
                  </a:moveTo>
                  <a:cubicBezTo>
                    <a:pt x="62" y="61"/>
                    <a:pt x="63" y="61"/>
                    <a:pt x="63" y="61"/>
                  </a:cubicBezTo>
                  <a:cubicBezTo>
                    <a:pt x="63" y="61"/>
                    <a:pt x="63" y="61"/>
                    <a:pt x="62" y="61"/>
                  </a:cubicBezTo>
                  <a:close/>
                  <a:moveTo>
                    <a:pt x="65" y="59"/>
                  </a:moveTo>
                  <a:cubicBezTo>
                    <a:pt x="67" y="61"/>
                    <a:pt x="65" y="60"/>
                    <a:pt x="64" y="60"/>
                  </a:cubicBezTo>
                  <a:cubicBezTo>
                    <a:pt x="64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lose/>
                  <a:moveTo>
                    <a:pt x="65" y="59"/>
                  </a:moveTo>
                  <a:cubicBezTo>
                    <a:pt x="65" y="58"/>
                    <a:pt x="65" y="58"/>
                    <a:pt x="65" y="58"/>
                  </a:cubicBezTo>
                  <a:cubicBezTo>
                    <a:pt x="66" y="58"/>
                    <a:pt x="67" y="58"/>
                    <a:pt x="67" y="57"/>
                  </a:cubicBezTo>
                  <a:cubicBezTo>
                    <a:pt x="67" y="58"/>
                    <a:pt x="68" y="59"/>
                    <a:pt x="68" y="59"/>
                  </a:cubicBezTo>
                  <a:cubicBezTo>
                    <a:pt x="67" y="59"/>
                    <a:pt x="66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6" y="61"/>
                    <a:pt x="65" y="61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5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3" y="62"/>
                    <a:pt x="63" y="63"/>
                    <a:pt x="62" y="63"/>
                  </a:cubicBezTo>
                  <a:cubicBezTo>
                    <a:pt x="61" y="61"/>
                    <a:pt x="62" y="62"/>
                    <a:pt x="64" y="62"/>
                  </a:cubicBezTo>
                  <a:close/>
                  <a:moveTo>
                    <a:pt x="61" y="64"/>
                  </a:moveTo>
                  <a:cubicBezTo>
                    <a:pt x="60" y="64"/>
                    <a:pt x="59" y="65"/>
                    <a:pt x="59" y="66"/>
                  </a:cubicBezTo>
                  <a:cubicBezTo>
                    <a:pt x="56" y="64"/>
                    <a:pt x="53" y="63"/>
                    <a:pt x="49" y="61"/>
                  </a:cubicBezTo>
                  <a:cubicBezTo>
                    <a:pt x="46" y="60"/>
                    <a:pt x="43" y="57"/>
                    <a:pt x="40" y="57"/>
                  </a:cubicBezTo>
                  <a:cubicBezTo>
                    <a:pt x="47" y="59"/>
                    <a:pt x="54" y="63"/>
                    <a:pt x="61" y="64"/>
                  </a:cubicBezTo>
                  <a:close/>
                  <a:moveTo>
                    <a:pt x="58" y="69"/>
                  </a:moveTo>
                  <a:cubicBezTo>
                    <a:pt x="58" y="69"/>
                    <a:pt x="58" y="69"/>
                    <a:pt x="58" y="69"/>
                  </a:cubicBezTo>
                  <a:cubicBezTo>
                    <a:pt x="58" y="69"/>
                    <a:pt x="57" y="68"/>
                    <a:pt x="57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3" y="62"/>
                    <a:pt x="41" y="60"/>
                    <a:pt x="39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0" y="64"/>
                    <a:pt x="54" y="66"/>
                    <a:pt x="59" y="67"/>
                  </a:cubicBezTo>
                  <a:cubicBezTo>
                    <a:pt x="59" y="68"/>
                    <a:pt x="58" y="68"/>
                    <a:pt x="58" y="69"/>
                  </a:cubicBezTo>
                  <a:close/>
                  <a:moveTo>
                    <a:pt x="68" y="72"/>
                  </a:moveTo>
                  <a:cubicBezTo>
                    <a:pt x="69" y="73"/>
                    <a:pt x="71" y="73"/>
                    <a:pt x="72" y="74"/>
                  </a:cubicBezTo>
                  <a:cubicBezTo>
                    <a:pt x="74" y="75"/>
                    <a:pt x="77" y="76"/>
                    <a:pt x="79" y="76"/>
                  </a:cubicBezTo>
                  <a:cubicBezTo>
                    <a:pt x="83" y="78"/>
                    <a:pt x="87" y="79"/>
                    <a:pt x="90" y="80"/>
                  </a:cubicBezTo>
                  <a:cubicBezTo>
                    <a:pt x="82" y="78"/>
                    <a:pt x="74" y="76"/>
                    <a:pt x="66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69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82" y="75"/>
                    <a:pt x="93" y="79"/>
                    <a:pt x="105" y="82"/>
                  </a:cubicBezTo>
                  <a:cubicBezTo>
                    <a:pt x="110" y="84"/>
                    <a:pt x="115" y="86"/>
                    <a:pt x="120" y="88"/>
                  </a:cubicBezTo>
                  <a:cubicBezTo>
                    <a:pt x="123" y="89"/>
                    <a:pt x="127" y="90"/>
                    <a:pt x="130" y="91"/>
                  </a:cubicBezTo>
                  <a:cubicBezTo>
                    <a:pt x="128" y="90"/>
                    <a:pt x="124" y="90"/>
                    <a:pt x="122" y="89"/>
                  </a:cubicBezTo>
                  <a:cubicBezTo>
                    <a:pt x="114" y="87"/>
                    <a:pt x="107" y="85"/>
                    <a:pt x="100" y="83"/>
                  </a:cubicBezTo>
                  <a:cubicBezTo>
                    <a:pt x="93" y="80"/>
                    <a:pt x="86" y="78"/>
                    <a:pt x="79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2" y="74"/>
                  </a:moveTo>
                  <a:cubicBezTo>
                    <a:pt x="79" y="73"/>
                    <a:pt x="75" y="72"/>
                    <a:pt x="72" y="70"/>
                  </a:cubicBezTo>
                  <a:cubicBezTo>
                    <a:pt x="75" y="72"/>
                    <a:pt x="78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2" y="74"/>
                  </a:cubicBezTo>
                  <a:close/>
                  <a:moveTo>
                    <a:pt x="71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5" y="69"/>
                    <a:pt x="76" y="69"/>
                    <a:pt x="77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9" y="69"/>
                    <a:pt x="79" y="69"/>
                  </a:cubicBezTo>
                  <a:cubicBezTo>
                    <a:pt x="79" y="69"/>
                    <a:pt x="79" y="69"/>
                    <a:pt x="80" y="70"/>
                  </a:cubicBezTo>
                  <a:cubicBezTo>
                    <a:pt x="83" y="70"/>
                    <a:pt x="85" y="72"/>
                    <a:pt x="88" y="73"/>
                  </a:cubicBezTo>
                  <a:cubicBezTo>
                    <a:pt x="102" y="78"/>
                    <a:pt x="115" y="83"/>
                    <a:pt x="129" y="88"/>
                  </a:cubicBezTo>
                  <a:cubicBezTo>
                    <a:pt x="130" y="88"/>
                    <a:pt x="132" y="89"/>
                    <a:pt x="133" y="89"/>
                  </a:cubicBezTo>
                  <a:cubicBezTo>
                    <a:pt x="133" y="89"/>
                    <a:pt x="137" y="91"/>
                    <a:pt x="136" y="90"/>
                  </a:cubicBezTo>
                  <a:cubicBezTo>
                    <a:pt x="132" y="89"/>
                    <a:pt x="129" y="88"/>
                    <a:pt x="125" y="87"/>
                  </a:cubicBezTo>
                  <a:cubicBezTo>
                    <a:pt x="119" y="85"/>
                    <a:pt x="113" y="83"/>
                    <a:pt x="106" y="81"/>
                  </a:cubicBezTo>
                  <a:cubicBezTo>
                    <a:pt x="105" y="81"/>
                    <a:pt x="105" y="81"/>
                    <a:pt x="104" y="81"/>
                  </a:cubicBezTo>
                  <a:cubicBezTo>
                    <a:pt x="98" y="79"/>
                    <a:pt x="92" y="77"/>
                    <a:pt x="86" y="75"/>
                  </a:cubicBezTo>
                  <a:cubicBezTo>
                    <a:pt x="82" y="73"/>
                    <a:pt x="77" y="71"/>
                    <a:pt x="71" y="70"/>
                  </a:cubicBezTo>
                  <a:close/>
                  <a:moveTo>
                    <a:pt x="76" y="68"/>
                  </a:moveTo>
                  <a:cubicBezTo>
                    <a:pt x="77" y="67"/>
                    <a:pt x="79" y="67"/>
                    <a:pt x="80" y="66"/>
                  </a:cubicBezTo>
                  <a:cubicBezTo>
                    <a:pt x="89" y="71"/>
                    <a:pt x="100" y="75"/>
                    <a:pt x="110" y="78"/>
                  </a:cubicBezTo>
                  <a:cubicBezTo>
                    <a:pt x="112" y="79"/>
                    <a:pt x="115" y="80"/>
                    <a:pt x="117" y="80"/>
                  </a:cubicBezTo>
                  <a:cubicBezTo>
                    <a:pt x="112" y="79"/>
                    <a:pt x="106" y="77"/>
                    <a:pt x="100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7" y="68"/>
                  </a:cubicBezTo>
                  <a:cubicBezTo>
                    <a:pt x="77" y="68"/>
                    <a:pt x="76" y="68"/>
                    <a:pt x="76" y="68"/>
                  </a:cubicBezTo>
                  <a:close/>
                  <a:moveTo>
                    <a:pt x="81" y="66"/>
                  </a:moveTo>
                  <a:cubicBezTo>
                    <a:pt x="83" y="65"/>
                    <a:pt x="84" y="64"/>
                    <a:pt x="85" y="63"/>
                  </a:cubicBezTo>
                  <a:cubicBezTo>
                    <a:pt x="97" y="67"/>
                    <a:pt x="108" y="72"/>
                    <a:pt x="119" y="76"/>
                  </a:cubicBezTo>
                  <a:cubicBezTo>
                    <a:pt x="125" y="78"/>
                    <a:pt x="131" y="80"/>
                    <a:pt x="136" y="82"/>
                  </a:cubicBezTo>
                  <a:cubicBezTo>
                    <a:pt x="139" y="83"/>
                    <a:pt x="141" y="84"/>
                    <a:pt x="144" y="85"/>
                  </a:cubicBezTo>
                  <a:cubicBezTo>
                    <a:pt x="150" y="87"/>
                    <a:pt x="147" y="86"/>
                    <a:pt x="144" y="85"/>
                  </a:cubicBezTo>
                  <a:cubicBezTo>
                    <a:pt x="139" y="84"/>
                    <a:pt x="134" y="81"/>
                    <a:pt x="129" y="80"/>
                  </a:cubicBezTo>
                  <a:cubicBezTo>
                    <a:pt x="123" y="78"/>
                    <a:pt x="117" y="77"/>
                    <a:pt x="112" y="75"/>
                  </a:cubicBezTo>
                  <a:cubicBezTo>
                    <a:pt x="101" y="72"/>
                    <a:pt x="91" y="69"/>
                    <a:pt x="81" y="66"/>
                  </a:cubicBezTo>
                  <a:close/>
                  <a:moveTo>
                    <a:pt x="86" y="63"/>
                  </a:move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1"/>
                    <a:pt x="89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99" y="66"/>
                    <a:pt x="109" y="69"/>
                    <a:pt x="120" y="72"/>
                  </a:cubicBezTo>
                  <a:cubicBezTo>
                    <a:pt x="125" y="74"/>
                    <a:pt x="131" y="76"/>
                    <a:pt x="136" y="78"/>
                  </a:cubicBezTo>
                  <a:cubicBezTo>
                    <a:pt x="139" y="79"/>
                    <a:pt x="141" y="79"/>
                    <a:pt x="144" y="80"/>
                  </a:cubicBezTo>
                  <a:cubicBezTo>
                    <a:pt x="145" y="80"/>
                    <a:pt x="154" y="83"/>
                    <a:pt x="148" y="82"/>
                  </a:cubicBezTo>
                  <a:cubicBezTo>
                    <a:pt x="138" y="79"/>
                    <a:pt x="128" y="75"/>
                    <a:pt x="117" y="72"/>
                  </a:cubicBezTo>
                  <a:cubicBezTo>
                    <a:pt x="107" y="69"/>
                    <a:pt x="97" y="66"/>
                    <a:pt x="86" y="63"/>
                  </a:cubicBezTo>
                  <a:close/>
                  <a:moveTo>
                    <a:pt x="89" y="60"/>
                  </a:moveTo>
                  <a:cubicBezTo>
                    <a:pt x="91" y="59"/>
                    <a:pt x="92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8" y="58"/>
                    <a:pt x="103" y="59"/>
                    <a:pt x="108" y="60"/>
                  </a:cubicBezTo>
                  <a:cubicBezTo>
                    <a:pt x="113" y="62"/>
                    <a:pt x="118" y="64"/>
                    <a:pt x="123" y="65"/>
                  </a:cubicBezTo>
                  <a:cubicBezTo>
                    <a:pt x="132" y="69"/>
                    <a:pt x="143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2"/>
                    <a:pt x="142" y="72"/>
                    <a:pt x="137" y="71"/>
                  </a:cubicBezTo>
                  <a:cubicBezTo>
                    <a:pt x="132" y="69"/>
                    <a:pt x="126" y="68"/>
                    <a:pt x="121" y="66"/>
                  </a:cubicBezTo>
                  <a:cubicBezTo>
                    <a:pt x="111" y="63"/>
                    <a:pt x="102" y="60"/>
                    <a:pt x="92" y="58"/>
                  </a:cubicBezTo>
                  <a:cubicBezTo>
                    <a:pt x="91" y="58"/>
                    <a:pt x="91" y="59"/>
                    <a:pt x="92" y="59"/>
                  </a:cubicBezTo>
                  <a:cubicBezTo>
                    <a:pt x="101" y="63"/>
                    <a:pt x="111" y="66"/>
                    <a:pt x="121" y="69"/>
                  </a:cubicBezTo>
                  <a:cubicBezTo>
                    <a:pt x="123" y="70"/>
                    <a:pt x="124" y="70"/>
                    <a:pt x="125" y="71"/>
                  </a:cubicBezTo>
                  <a:cubicBezTo>
                    <a:pt x="124" y="70"/>
                    <a:pt x="122" y="70"/>
                    <a:pt x="120" y="69"/>
                  </a:cubicBezTo>
                  <a:cubicBezTo>
                    <a:pt x="110" y="66"/>
                    <a:pt x="100" y="62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lose/>
                  <a:moveTo>
                    <a:pt x="152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78"/>
                    <a:pt x="151" y="78"/>
                    <a:pt x="151" y="78"/>
                  </a:cubicBezTo>
                  <a:cubicBezTo>
                    <a:pt x="141" y="75"/>
                    <a:pt x="132" y="72"/>
                    <a:pt x="123" y="69"/>
                  </a:cubicBezTo>
                  <a:cubicBezTo>
                    <a:pt x="113" y="66"/>
                    <a:pt x="103" y="63"/>
                    <a:pt x="93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7" y="66"/>
                    <a:pt x="122" y="67"/>
                  </a:cubicBezTo>
                  <a:cubicBezTo>
                    <a:pt x="132" y="70"/>
                    <a:pt x="142" y="73"/>
                    <a:pt x="152" y="75"/>
                  </a:cubicBezTo>
                  <a:cubicBezTo>
                    <a:pt x="152" y="76"/>
                    <a:pt x="152" y="77"/>
                    <a:pt x="152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6" y="69"/>
                    <a:pt x="129" y="66"/>
                  </a:cubicBezTo>
                  <a:cubicBezTo>
                    <a:pt x="124" y="65"/>
                    <a:pt x="118" y="63"/>
                    <a:pt x="113" y="61"/>
                  </a:cubicBezTo>
                  <a:cubicBezTo>
                    <a:pt x="109" y="60"/>
                    <a:pt x="105" y="59"/>
                    <a:pt x="101" y="58"/>
                  </a:cubicBezTo>
                  <a:cubicBezTo>
                    <a:pt x="103" y="58"/>
                    <a:pt x="105" y="59"/>
                    <a:pt x="106" y="59"/>
                  </a:cubicBezTo>
                  <a:cubicBezTo>
                    <a:pt x="112" y="60"/>
                    <a:pt x="117" y="61"/>
                    <a:pt x="122" y="63"/>
                  </a:cubicBezTo>
                  <a:cubicBezTo>
                    <a:pt x="131" y="65"/>
                    <a:pt x="141" y="68"/>
                    <a:pt x="150" y="69"/>
                  </a:cubicBezTo>
                  <a:cubicBezTo>
                    <a:pt x="151" y="71"/>
                    <a:pt x="151" y="72"/>
                    <a:pt x="152" y="74"/>
                  </a:cubicBezTo>
                  <a:close/>
                  <a:moveTo>
                    <a:pt x="152" y="79"/>
                  </a:moveTo>
                  <a:cubicBezTo>
                    <a:pt x="152" y="80"/>
                    <a:pt x="152" y="81"/>
                    <a:pt x="151" y="81"/>
                  </a:cubicBezTo>
                  <a:cubicBezTo>
                    <a:pt x="151" y="81"/>
                    <a:pt x="151" y="82"/>
                    <a:pt x="151" y="82"/>
                  </a:cubicBezTo>
                  <a:cubicBezTo>
                    <a:pt x="147" y="80"/>
                    <a:pt x="142" y="79"/>
                    <a:pt x="138" y="78"/>
                  </a:cubicBezTo>
                  <a:cubicBezTo>
                    <a:pt x="133" y="76"/>
                    <a:pt x="128" y="74"/>
                    <a:pt x="123" y="73"/>
                  </a:cubicBezTo>
                  <a:cubicBezTo>
                    <a:pt x="113" y="69"/>
                    <a:pt x="101" y="66"/>
                    <a:pt x="91" y="61"/>
                  </a:cubicBezTo>
                  <a:cubicBezTo>
                    <a:pt x="95" y="63"/>
                    <a:pt x="101" y="64"/>
                    <a:pt x="106" y="66"/>
                  </a:cubicBezTo>
                  <a:cubicBezTo>
                    <a:pt x="111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2" y="79"/>
                  </a:cubicBezTo>
                  <a:close/>
                  <a:moveTo>
                    <a:pt x="151" y="83"/>
                  </a:moveTo>
                  <a:cubicBezTo>
                    <a:pt x="150" y="84"/>
                    <a:pt x="149" y="85"/>
                    <a:pt x="148" y="86"/>
                  </a:cubicBezTo>
                  <a:cubicBezTo>
                    <a:pt x="138" y="81"/>
                    <a:pt x="127" y="78"/>
                    <a:pt x="116" y="74"/>
                  </a:cubicBezTo>
                  <a:cubicBezTo>
                    <a:pt x="110" y="72"/>
                    <a:pt x="105" y="70"/>
                    <a:pt x="99" y="67"/>
                  </a:cubicBezTo>
                  <a:cubicBezTo>
                    <a:pt x="98" y="67"/>
                    <a:pt x="98" y="67"/>
                    <a:pt x="97" y="67"/>
                  </a:cubicBezTo>
                  <a:cubicBezTo>
                    <a:pt x="106" y="69"/>
                    <a:pt x="115" y="72"/>
                    <a:pt x="124" y="75"/>
                  </a:cubicBezTo>
                  <a:cubicBezTo>
                    <a:pt x="129" y="76"/>
                    <a:pt x="135" y="78"/>
                    <a:pt x="140" y="80"/>
                  </a:cubicBezTo>
                  <a:cubicBezTo>
                    <a:pt x="143" y="81"/>
                    <a:pt x="147" y="83"/>
                    <a:pt x="151" y="83"/>
                  </a:cubicBezTo>
                  <a:close/>
                  <a:moveTo>
                    <a:pt x="147" y="87"/>
                  </a:moveTo>
                  <a:cubicBezTo>
                    <a:pt x="146" y="88"/>
                    <a:pt x="145" y="88"/>
                    <a:pt x="143" y="89"/>
                  </a:cubicBezTo>
                  <a:cubicBezTo>
                    <a:pt x="143" y="89"/>
                    <a:pt x="142" y="88"/>
                    <a:pt x="142" y="88"/>
                  </a:cubicBezTo>
                  <a:cubicBezTo>
                    <a:pt x="142" y="88"/>
                    <a:pt x="141" y="88"/>
                    <a:pt x="140" y="88"/>
                  </a:cubicBezTo>
                  <a:cubicBezTo>
                    <a:pt x="140" y="88"/>
                    <a:pt x="139" y="87"/>
                    <a:pt x="139" y="87"/>
                  </a:cubicBezTo>
                  <a:cubicBezTo>
                    <a:pt x="138" y="87"/>
                    <a:pt x="138" y="87"/>
                    <a:pt x="137" y="86"/>
                  </a:cubicBezTo>
                  <a:cubicBezTo>
                    <a:pt x="135" y="86"/>
                    <a:pt x="133" y="85"/>
                    <a:pt x="132" y="85"/>
                  </a:cubicBezTo>
                  <a:cubicBezTo>
                    <a:pt x="124" y="82"/>
                    <a:pt x="116" y="79"/>
                    <a:pt x="108" y="76"/>
                  </a:cubicBezTo>
                  <a:cubicBezTo>
                    <a:pt x="101" y="74"/>
                    <a:pt x="93" y="71"/>
                    <a:pt x="86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7" y="71"/>
                    <a:pt x="101" y="72"/>
                  </a:cubicBezTo>
                  <a:cubicBezTo>
                    <a:pt x="110" y="75"/>
                    <a:pt x="118" y="78"/>
                    <a:pt x="127" y="80"/>
                  </a:cubicBezTo>
                  <a:cubicBezTo>
                    <a:pt x="134" y="82"/>
                    <a:pt x="140" y="85"/>
                    <a:pt x="147" y="87"/>
                  </a:cubicBezTo>
                  <a:close/>
                  <a:moveTo>
                    <a:pt x="142" y="89"/>
                  </a:moveTo>
                  <a:cubicBezTo>
                    <a:pt x="141" y="90"/>
                    <a:pt x="139" y="90"/>
                    <a:pt x="138" y="90"/>
                  </a:cubicBezTo>
                  <a:cubicBezTo>
                    <a:pt x="134" y="88"/>
                    <a:pt x="129" y="87"/>
                    <a:pt x="125" y="85"/>
                  </a:cubicBezTo>
                  <a:cubicBezTo>
                    <a:pt x="119" y="83"/>
                    <a:pt x="112" y="81"/>
                    <a:pt x="106" y="79"/>
                  </a:cubicBezTo>
                  <a:cubicBezTo>
                    <a:pt x="100" y="77"/>
                    <a:pt x="94" y="74"/>
                    <a:pt x="88" y="72"/>
                  </a:cubicBezTo>
                  <a:cubicBezTo>
                    <a:pt x="87" y="72"/>
                    <a:pt x="87" y="71"/>
                    <a:pt x="86" y="71"/>
                  </a:cubicBezTo>
                  <a:cubicBezTo>
                    <a:pt x="91" y="72"/>
                    <a:pt x="96" y="74"/>
                    <a:pt x="102" y="76"/>
                  </a:cubicBezTo>
                  <a:cubicBezTo>
                    <a:pt x="110" y="79"/>
                    <a:pt x="119" y="82"/>
                    <a:pt x="128" y="84"/>
                  </a:cubicBezTo>
                  <a:cubicBezTo>
                    <a:pt x="130" y="85"/>
                    <a:pt x="133" y="86"/>
                    <a:pt x="135" y="87"/>
                  </a:cubicBezTo>
                  <a:cubicBezTo>
                    <a:pt x="137" y="88"/>
                    <a:pt x="140" y="88"/>
                    <a:pt x="142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1"/>
                  </a:cubicBezTo>
                  <a:cubicBezTo>
                    <a:pt x="129" y="89"/>
                    <a:pt x="125" y="89"/>
                    <a:pt x="122" y="87"/>
                  </a:cubicBezTo>
                  <a:cubicBezTo>
                    <a:pt x="119" y="86"/>
                    <a:pt x="116" y="85"/>
                    <a:pt x="114" y="84"/>
                  </a:cubicBezTo>
                  <a:cubicBezTo>
                    <a:pt x="117" y="85"/>
                    <a:pt x="120" y="86"/>
                    <a:pt x="124" y="87"/>
                  </a:cubicBezTo>
                  <a:cubicBezTo>
                    <a:pt x="127" y="88"/>
                    <a:pt x="131" y="90"/>
                    <a:pt x="135" y="91"/>
                  </a:cubicBezTo>
                  <a:close/>
                  <a:moveTo>
                    <a:pt x="130" y="92"/>
                  </a:moveTo>
                  <a:cubicBezTo>
                    <a:pt x="129" y="92"/>
                    <a:pt x="129" y="92"/>
                    <a:pt x="128" y="93"/>
                  </a:cubicBezTo>
                  <a:cubicBezTo>
                    <a:pt x="126" y="91"/>
                    <a:pt x="123" y="90"/>
                    <a:pt x="120" y="90"/>
                  </a:cubicBezTo>
                  <a:cubicBezTo>
                    <a:pt x="115" y="88"/>
                    <a:pt x="111" y="87"/>
                    <a:pt x="106" y="85"/>
                  </a:cubicBezTo>
                  <a:cubicBezTo>
                    <a:pt x="114" y="88"/>
                    <a:pt x="122" y="90"/>
                    <a:pt x="130" y="92"/>
                  </a:cubicBezTo>
                  <a:close/>
                  <a:moveTo>
                    <a:pt x="33" y="64"/>
                  </a:moveTo>
                  <a:cubicBezTo>
                    <a:pt x="33" y="64"/>
                    <a:pt x="34" y="63"/>
                    <a:pt x="34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4" y="73"/>
                    <a:pt x="64" y="73"/>
                    <a:pt x="65" y="73"/>
                  </a:cubicBezTo>
                  <a:cubicBezTo>
                    <a:pt x="65" y="73"/>
                    <a:pt x="65" y="73"/>
                    <a:pt x="66" y="73"/>
                  </a:cubicBezTo>
                  <a:cubicBezTo>
                    <a:pt x="71" y="75"/>
                    <a:pt x="77" y="78"/>
                    <a:pt x="83" y="79"/>
                  </a:cubicBezTo>
                  <a:cubicBezTo>
                    <a:pt x="89" y="81"/>
                    <a:pt x="96" y="82"/>
                    <a:pt x="102" y="85"/>
                  </a:cubicBezTo>
                  <a:cubicBezTo>
                    <a:pt x="109" y="87"/>
                    <a:pt x="115" y="89"/>
                    <a:pt x="122" y="91"/>
                  </a:cubicBezTo>
                  <a:cubicBezTo>
                    <a:pt x="123" y="91"/>
                    <a:pt x="127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6" y="93"/>
                    <a:pt x="126" y="93"/>
                    <a:pt x="124" y="93"/>
                  </a:cubicBezTo>
                  <a:cubicBezTo>
                    <a:pt x="121" y="92"/>
                    <a:pt x="118" y="91"/>
                    <a:pt x="115" y="90"/>
                  </a:cubicBezTo>
                  <a:cubicBezTo>
                    <a:pt x="101" y="87"/>
                    <a:pt x="87" y="82"/>
                    <a:pt x="74" y="77"/>
                  </a:cubicBezTo>
                  <a:cubicBezTo>
                    <a:pt x="60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7" y="58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4" y="61"/>
                    <a:pt x="51" y="62"/>
                    <a:pt x="58" y="66"/>
                  </a:cubicBezTo>
                  <a:cubicBezTo>
                    <a:pt x="52" y="63"/>
                    <a:pt x="44" y="60"/>
                    <a:pt x="38" y="59"/>
                  </a:cubicBezTo>
                  <a:cubicBezTo>
                    <a:pt x="38" y="58"/>
                    <a:pt x="37" y="59"/>
                    <a:pt x="38" y="59"/>
                  </a:cubicBezTo>
                  <a:cubicBezTo>
                    <a:pt x="43" y="64"/>
                    <a:pt x="51" y="66"/>
                    <a:pt x="58" y="69"/>
                  </a:cubicBezTo>
                  <a:cubicBezTo>
                    <a:pt x="59" y="70"/>
                    <a:pt x="59" y="70"/>
                    <a:pt x="59" y="71"/>
                  </a:cubicBezTo>
                  <a:cubicBezTo>
                    <a:pt x="58" y="71"/>
                    <a:pt x="58" y="70"/>
                    <a:pt x="57" y="70"/>
                  </a:cubicBezTo>
                  <a:cubicBezTo>
                    <a:pt x="55" y="69"/>
                    <a:pt x="52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39" y="55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5" y="56"/>
                    <a:pt x="49" y="58"/>
                    <a:pt x="54" y="59"/>
                  </a:cubicBezTo>
                  <a:cubicBezTo>
                    <a:pt x="54" y="59"/>
                    <a:pt x="54" y="60"/>
                    <a:pt x="54" y="60"/>
                  </a:cubicBezTo>
                  <a:cubicBezTo>
                    <a:pt x="55" y="60"/>
                    <a:pt x="55" y="61"/>
                    <a:pt x="55" y="61"/>
                  </a:cubicBezTo>
                  <a:cubicBezTo>
                    <a:pt x="54" y="61"/>
                    <a:pt x="53" y="60"/>
                    <a:pt x="52" y="60"/>
                  </a:cubicBezTo>
                  <a:cubicBezTo>
                    <a:pt x="48" y="58"/>
                    <a:pt x="43" y="57"/>
                    <a:pt x="39" y="56"/>
                  </a:cubicBezTo>
                  <a:close/>
                  <a:moveTo>
                    <a:pt x="40" y="53"/>
                  </a:moveTo>
                  <a:cubicBezTo>
                    <a:pt x="41" y="53"/>
                    <a:pt x="41" y="53"/>
                    <a:pt x="41" y="52"/>
                  </a:cubicBezTo>
                  <a:cubicBezTo>
                    <a:pt x="45" y="54"/>
                    <a:pt x="50" y="56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7"/>
                    <a:pt x="45" y="55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lose/>
                  <a:moveTo>
                    <a:pt x="42" y="52"/>
                  </a:moveTo>
                  <a:cubicBezTo>
                    <a:pt x="42" y="51"/>
                    <a:pt x="43" y="50"/>
                    <a:pt x="43" y="50"/>
                  </a:cubicBezTo>
                  <a:cubicBezTo>
                    <a:pt x="43" y="50"/>
                    <a:pt x="43" y="50"/>
                    <a:pt x="44" y="50"/>
                  </a:cubicBezTo>
                  <a:cubicBezTo>
                    <a:pt x="47" y="51"/>
                    <a:pt x="51" y="53"/>
                    <a:pt x="55" y="55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0" y="55"/>
                    <a:pt x="46" y="53"/>
                    <a:pt x="42" y="52"/>
                  </a:cubicBezTo>
                  <a:close/>
                  <a:moveTo>
                    <a:pt x="44" y="49"/>
                  </a:moveTo>
                  <a:cubicBezTo>
                    <a:pt x="45" y="47"/>
                    <a:pt x="47" y="46"/>
                    <a:pt x="49" y="44"/>
                  </a:cubicBezTo>
                  <a:cubicBezTo>
                    <a:pt x="51" y="47"/>
                    <a:pt x="54" y="49"/>
                    <a:pt x="57" y="51"/>
                  </a:cubicBezTo>
                  <a:cubicBezTo>
                    <a:pt x="59" y="52"/>
                    <a:pt x="57" y="51"/>
                    <a:pt x="56" y="51"/>
                  </a:cubicBezTo>
                  <a:cubicBezTo>
                    <a:pt x="55" y="50"/>
                    <a:pt x="53" y="49"/>
                    <a:pt x="52" y="49"/>
                  </a:cubicBezTo>
                  <a:cubicBezTo>
                    <a:pt x="50" y="48"/>
                    <a:pt x="49" y="47"/>
                    <a:pt x="47" y="47"/>
                  </a:cubicBezTo>
                  <a:cubicBezTo>
                    <a:pt x="47" y="46"/>
                    <a:pt x="46" y="47"/>
                    <a:pt x="47" y="47"/>
                  </a:cubicBezTo>
                  <a:cubicBezTo>
                    <a:pt x="49" y="49"/>
                    <a:pt x="53" y="53"/>
                    <a:pt x="56" y="54"/>
                  </a:cubicBezTo>
                  <a:cubicBezTo>
                    <a:pt x="52" y="53"/>
                    <a:pt x="48" y="51"/>
                    <a:pt x="44" y="49"/>
                  </a:cubicBezTo>
                  <a:close/>
                  <a:moveTo>
                    <a:pt x="49" y="43"/>
                  </a:moveTo>
                  <a:cubicBezTo>
                    <a:pt x="50" y="43"/>
                    <a:pt x="51" y="42"/>
                    <a:pt x="52" y="41"/>
                  </a:cubicBezTo>
                  <a:cubicBezTo>
                    <a:pt x="54" y="44"/>
                    <a:pt x="57" y="47"/>
                    <a:pt x="61" y="49"/>
                  </a:cubicBezTo>
                  <a:cubicBezTo>
                    <a:pt x="59" y="48"/>
                    <a:pt x="58" y="48"/>
                    <a:pt x="56" y="47"/>
                  </a:cubicBezTo>
                  <a:cubicBezTo>
                    <a:pt x="54" y="46"/>
                    <a:pt x="52" y="44"/>
                    <a:pt x="49" y="43"/>
                  </a:cubicBezTo>
                  <a:close/>
                  <a:moveTo>
                    <a:pt x="52" y="41"/>
                  </a:moveTo>
                  <a:cubicBezTo>
                    <a:pt x="53" y="40"/>
                    <a:pt x="55" y="39"/>
                    <a:pt x="56" y="38"/>
                  </a:cubicBezTo>
                  <a:cubicBezTo>
                    <a:pt x="56" y="37"/>
                    <a:pt x="57" y="37"/>
                    <a:pt x="57" y="36"/>
                  </a:cubicBezTo>
                  <a:cubicBezTo>
                    <a:pt x="57" y="36"/>
                    <a:pt x="57" y="36"/>
                    <a:pt x="58" y="37"/>
                  </a:cubicBezTo>
                  <a:cubicBezTo>
                    <a:pt x="60" y="39"/>
                    <a:pt x="63" y="41"/>
                    <a:pt x="66" y="43"/>
                  </a:cubicBezTo>
                  <a:cubicBezTo>
                    <a:pt x="63" y="41"/>
                    <a:pt x="59" y="40"/>
                    <a:pt x="56" y="39"/>
                  </a:cubicBezTo>
                  <a:cubicBezTo>
                    <a:pt x="56" y="38"/>
                    <a:pt x="55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5" y="42"/>
                    <a:pt x="52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0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4" y="39"/>
                    <a:pt x="71" y="41"/>
                    <a:pt x="75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2" y="43"/>
                    <a:pt x="71" y="42"/>
                    <a:pt x="69" y="41"/>
                  </a:cubicBezTo>
                  <a:cubicBezTo>
                    <a:pt x="65" y="39"/>
                    <a:pt x="62" y="38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lose/>
                  <a:moveTo>
                    <a:pt x="61" y="33"/>
                  </a:moveTo>
                  <a:cubicBezTo>
                    <a:pt x="62" y="33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6" y="34"/>
                    <a:pt x="68" y="36"/>
                    <a:pt x="70" y="37"/>
                  </a:cubicBezTo>
                  <a:cubicBezTo>
                    <a:pt x="67" y="36"/>
                    <a:pt x="64" y="35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lose/>
                  <a:moveTo>
                    <a:pt x="64" y="32"/>
                  </a:moveTo>
                  <a:cubicBezTo>
                    <a:pt x="68" y="29"/>
                    <a:pt x="72" y="26"/>
                    <a:pt x="77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5"/>
                    <a:pt x="77" y="25"/>
                  </a:cubicBezTo>
                  <a:cubicBezTo>
                    <a:pt x="78" y="25"/>
                    <a:pt x="79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7" y="26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5" y="27"/>
                    <a:pt x="74" y="26"/>
                    <a:pt x="73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3" y="28"/>
                    <a:pt x="74" y="28"/>
                    <a:pt x="75" y="29"/>
                  </a:cubicBezTo>
                  <a:cubicBezTo>
                    <a:pt x="74" y="28"/>
                    <a:pt x="72" y="28"/>
                    <a:pt x="71" y="28"/>
                  </a:cubicBezTo>
                  <a:cubicBezTo>
                    <a:pt x="71" y="28"/>
                    <a:pt x="71" y="28"/>
                    <a:pt x="71" y="29"/>
                  </a:cubicBezTo>
                  <a:cubicBezTo>
                    <a:pt x="72" y="29"/>
                    <a:pt x="74" y="30"/>
                    <a:pt x="75" y="30"/>
                  </a:cubicBezTo>
                  <a:cubicBezTo>
                    <a:pt x="74" y="32"/>
                    <a:pt x="76" y="34"/>
                    <a:pt x="78" y="34"/>
                  </a:cubicBezTo>
                  <a:cubicBezTo>
                    <a:pt x="78" y="34"/>
                    <a:pt x="79" y="34"/>
                    <a:pt x="79" y="34"/>
                  </a:cubicBezTo>
                  <a:cubicBezTo>
                    <a:pt x="80" y="35"/>
                    <a:pt x="81" y="36"/>
                    <a:pt x="83" y="37"/>
                  </a:cubicBezTo>
                  <a:cubicBezTo>
                    <a:pt x="83" y="37"/>
                    <a:pt x="83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3" y="38"/>
                    <a:pt x="83" y="38"/>
                    <a:pt x="83" y="37"/>
                  </a:cubicBezTo>
                  <a:cubicBezTo>
                    <a:pt x="82" y="37"/>
                    <a:pt x="80" y="36"/>
                    <a:pt x="79" y="36"/>
                  </a:cubicBezTo>
                  <a:cubicBezTo>
                    <a:pt x="76" y="34"/>
                    <a:pt x="72" y="31"/>
                    <a:pt x="68" y="29"/>
                  </a:cubicBezTo>
                  <a:cubicBezTo>
                    <a:pt x="68" y="29"/>
                    <a:pt x="68" y="30"/>
                    <a:pt x="68" y="30"/>
                  </a:cubicBezTo>
                  <a:cubicBezTo>
                    <a:pt x="73" y="32"/>
                    <a:pt x="78" y="36"/>
                    <a:pt x="83" y="38"/>
                  </a:cubicBezTo>
                  <a:cubicBezTo>
                    <a:pt x="83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9" y="37"/>
                    <a:pt x="76" y="36"/>
                    <a:pt x="73" y="34"/>
                  </a:cubicBezTo>
                  <a:cubicBezTo>
                    <a:pt x="72" y="33"/>
                    <a:pt x="71" y="32"/>
                    <a:pt x="69" y="32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8" y="31"/>
                    <a:pt x="67" y="30"/>
                    <a:pt x="67" y="30"/>
                  </a:cubicBezTo>
                  <a:cubicBezTo>
                    <a:pt x="66" y="30"/>
                    <a:pt x="66" y="31"/>
                    <a:pt x="66" y="31"/>
                  </a:cubicBezTo>
                  <a:cubicBezTo>
                    <a:pt x="71" y="34"/>
                    <a:pt x="75" y="38"/>
                    <a:pt x="79" y="40"/>
                  </a:cubicBezTo>
                  <a:cubicBezTo>
                    <a:pt x="74" y="38"/>
                    <a:pt x="69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3" y="36"/>
                  </a:moveTo>
                  <a:cubicBezTo>
                    <a:pt x="92" y="35"/>
                    <a:pt x="91" y="35"/>
                    <a:pt x="90" y="34"/>
                  </a:cubicBezTo>
                  <a:cubicBezTo>
                    <a:pt x="86" y="31"/>
                    <a:pt x="91" y="33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5"/>
                    <a:pt x="96" y="37"/>
                    <a:pt x="97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7" y="37"/>
                  </a:cubicBezTo>
                  <a:cubicBezTo>
                    <a:pt x="96" y="37"/>
                    <a:pt x="94" y="36"/>
                    <a:pt x="93" y="36"/>
                  </a:cubicBezTo>
                  <a:close/>
                  <a:moveTo>
                    <a:pt x="93" y="33"/>
                  </a:move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2" y="31"/>
                    <a:pt x="93" y="32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3"/>
                    <a:pt x="93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0" y="32"/>
                    <a:pt x="89" y="31"/>
                    <a:pt x="89" y="31"/>
                  </a:cubicBezTo>
                  <a:close/>
                  <a:moveTo>
                    <a:pt x="92" y="29"/>
                  </a:moveTo>
                  <a:cubicBezTo>
                    <a:pt x="92" y="29"/>
                    <a:pt x="92" y="29"/>
                    <a:pt x="92" y="29"/>
                  </a:cubicBezTo>
                  <a:cubicBezTo>
                    <a:pt x="93" y="29"/>
                    <a:pt x="93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5" y="30"/>
                    <a:pt x="98" y="32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lose/>
                  <a:moveTo>
                    <a:pt x="94" y="28"/>
                  </a:moveTo>
                  <a:cubicBezTo>
                    <a:pt x="94" y="27"/>
                    <a:pt x="95" y="27"/>
                    <a:pt x="95" y="27"/>
                  </a:cubicBezTo>
                  <a:cubicBezTo>
                    <a:pt x="96" y="26"/>
                    <a:pt x="97" y="27"/>
                    <a:pt x="97" y="28"/>
                  </a:cubicBezTo>
                  <a:cubicBezTo>
                    <a:pt x="96" y="28"/>
                    <a:pt x="95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6" y="29"/>
                    <a:pt x="95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2" y="36"/>
                    <a:pt x="102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1" y="38"/>
                    <a:pt x="99" y="36"/>
                    <a:pt x="96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5" y="31"/>
                    <a:pt x="96" y="31"/>
                  </a:cubicBezTo>
                  <a:cubicBezTo>
                    <a:pt x="96" y="32"/>
                    <a:pt x="96" y="33"/>
                    <a:pt x="96" y="33"/>
                  </a:cubicBezTo>
                  <a:cubicBezTo>
                    <a:pt x="97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6" y="36"/>
                    <a:pt x="107" y="37"/>
                    <a:pt x="108" y="37"/>
                  </a:cubicBezTo>
                  <a:cubicBezTo>
                    <a:pt x="106" y="37"/>
                    <a:pt x="105" y="36"/>
                    <a:pt x="103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6" y="35"/>
                  </a:moveTo>
                  <a:cubicBezTo>
                    <a:pt x="107" y="35"/>
                    <a:pt x="108" y="34"/>
                    <a:pt x="109" y="34"/>
                  </a:cubicBezTo>
                  <a:cubicBezTo>
                    <a:pt x="109" y="34"/>
                    <a:pt x="109" y="34"/>
                    <a:pt x="109" y="35"/>
                  </a:cubicBezTo>
                  <a:cubicBezTo>
                    <a:pt x="109" y="36"/>
                    <a:pt x="111" y="37"/>
                    <a:pt x="109" y="36"/>
                  </a:cubicBezTo>
                  <a:cubicBezTo>
                    <a:pt x="107" y="35"/>
                    <a:pt x="107" y="35"/>
                    <a:pt x="106" y="35"/>
                  </a:cubicBezTo>
                  <a:close/>
                  <a:moveTo>
                    <a:pt x="110" y="34"/>
                  </a:moveTo>
                  <a:cubicBezTo>
                    <a:pt x="111" y="34"/>
                    <a:pt x="113" y="34"/>
                    <a:pt x="112" y="35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1" y="35"/>
                    <a:pt x="110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6"/>
                    <a:pt x="111" y="37"/>
                  </a:cubicBezTo>
                  <a:cubicBezTo>
                    <a:pt x="110" y="35"/>
                    <a:pt x="110" y="35"/>
                    <a:pt x="112" y="36"/>
                  </a:cubicBezTo>
                  <a:close/>
                  <a:moveTo>
                    <a:pt x="110" y="37"/>
                  </a:moveTo>
                  <a:cubicBezTo>
                    <a:pt x="110" y="37"/>
                    <a:pt x="109" y="37"/>
                    <a:pt x="109" y="38"/>
                  </a:cubicBezTo>
                  <a:cubicBezTo>
                    <a:pt x="107" y="36"/>
                    <a:pt x="109" y="37"/>
                    <a:pt x="110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6" y="38"/>
                    <a:pt x="105" y="38"/>
                  </a:cubicBezTo>
                  <a:cubicBezTo>
                    <a:pt x="105" y="38"/>
                    <a:pt x="103" y="36"/>
                    <a:pt x="103" y="36"/>
                  </a:cubicBezTo>
                  <a:cubicBezTo>
                    <a:pt x="105" y="37"/>
                    <a:pt x="106" y="37"/>
                    <a:pt x="108" y="38"/>
                  </a:cubicBezTo>
                  <a:close/>
                  <a:moveTo>
                    <a:pt x="103" y="39"/>
                  </a:moveTo>
                  <a:cubicBezTo>
                    <a:pt x="102" y="39"/>
                    <a:pt x="101" y="39"/>
                    <a:pt x="101" y="39"/>
                  </a:cubicBezTo>
                  <a:cubicBezTo>
                    <a:pt x="99" y="38"/>
                    <a:pt x="98" y="37"/>
                    <a:pt x="97" y="37"/>
                  </a:cubicBezTo>
                  <a:cubicBezTo>
                    <a:pt x="96" y="36"/>
                    <a:pt x="95" y="35"/>
                    <a:pt x="95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8" y="36"/>
                    <a:pt x="100" y="38"/>
                    <a:pt x="103" y="39"/>
                  </a:cubicBezTo>
                  <a:close/>
                  <a:moveTo>
                    <a:pt x="91" y="35"/>
                  </a:move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8" y="34"/>
                    <a:pt x="87" y="33"/>
                    <a:pt x="85" y="33"/>
                  </a:cubicBezTo>
                  <a:cubicBezTo>
                    <a:pt x="86" y="33"/>
                    <a:pt x="86" y="32"/>
                    <a:pt x="87" y="32"/>
                  </a:cubicBezTo>
                  <a:cubicBezTo>
                    <a:pt x="88" y="33"/>
                    <a:pt x="89" y="34"/>
                    <a:pt x="91" y="35"/>
                  </a:cubicBezTo>
                  <a:close/>
                  <a:moveTo>
                    <a:pt x="81" y="26"/>
                  </a:moveTo>
                  <a:cubicBezTo>
                    <a:pt x="80" y="26"/>
                    <a:pt x="79" y="25"/>
                    <a:pt x="78" y="25"/>
                  </a:cubicBezTo>
                  <a:cubicBezTo>
                    <a:pt x="80" y="25"/>
                    <a:pt x="82" y="25"/>
                    <a:pt x="83" y="26"/>
                  </a:cubicBezTo>
                  <a:cubicBezTo>
                    <a:pt x="83" y="26"/>
                    <a:pt x="82" y="26"/>
                    <a:pt x="81" y="26"/>
                  </a:cubicBezTo>
                  <a:close/>
                  <a:moveTo>
                    <a:pt x="76" y="28"/>
                  </a:moveTo>
                  <a:cubicBezTo>
                    <a:pt x="75" y="28"/>
                    <a:pt x="74" y="28"/>
                    <a:pt x="74" y="27"/>
                  </a:cubicBezTo>
                  <a:cubicBezTo>
                    <a:pt x="75" y="27"/>
                    <a:pt x="75" y="27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8" y="26"/>
                    <a:pt x="79" y="26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6"/>
                    <a:pt x="78" y="26"/>
                    <a:pt x="78" y="26"/>
                  </a:cubicBezTo>
                  <a:close/>
                  <a:moveTo>
                    <a:pt x="83" y="34"/>
                  </a:moveTo>
                  <a:cubicBezTo>
                    <a:pt x="83" y="34"/>
                    <a:pt x="82" y="34"/>
                    <a:pt x="82" y="34"/>
                  </a:cubicBezTo>
                  <a:cubicBezTo>
                    <a:pt x="83" y="33"/>
                    <a:pt x="83" y="33"/>
                    <a:pt x="84" y="33"/>
                  </a:cubicBezTo>
                  <a:cubicBezTo>
                    <a:pt x="85" y="34"/>
                    <a:pt x="86" y="34"/>
                    <a:pt x="86" y="35"/>
                  </a:cubicBezTo>
                  <a:cubicBezTo>
                    <a:pt x="86" y="35"/>
                    <a:pt x="87" y="36"/>
                    <a:pt x="87" y="36"/>
                  </a:cubicBezTo>
                  <a:cubicBezTo>
                    <a:pt x="87" y="36"/>
                    <a:pt x="86" y="36"/>
                    <a:pt x="86" y="36"/>
                  </a:cubicBezTo>
                  <a:cubicBezTo>
                    <a:pt x="85" y="36"/>
                    <a:pt x="84" y="35"/>
                    <a:pt x="83" y="34"/>
                  </a:cubicBezTo>
                  <a:close/>
                  <a:moveTo>
                    <a:pt x="89" y="35"/>
                  </a:moveTo>
                  <a:cubicBezTo>
                    <a:pt x="88" y="35"/>
                    <a:pt x="88" y="35"/>
                    <a:pt x="87" y="36"/>
                  </a:cubicBezTo>
                  <a:cubicBezTo>
                    <a:pt x="87" y="35"/>
                    <a:pt x="86" y="34"/>
                    <a:pt x="85" y="33"/>
                  </a:cubicBezTo>
                  <a:cubicBezTo>
                    <a:pt x="86" y="34"/>
                    <a:pt x="87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5" y="37"/>
                    <a:pt x="85" y="37"/>
                    <a:pt x="84" y="37"/>
                  </a:cubicBezTo>
                  <a:cubicBezTo>
                    <a:pt x="83" y="36"/>
                    <a:pt x="81" y="35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1" y="34"/>
                    <a:pt x="81" y="34"/>
                  </a:cubicBezTo>
                  <a:cubicBezTo>
                    <a:pt x="81" y="34"/>
                    <a:pt x="82" y="34"/>
                    <a:pt x="82" y="34"/>
                  </a:cubicBezTo>
                  <a:cubicBezTo>
                    <a:pt x="83" y="35"/>
                    <a:pt x="84" y="36"/>
                    <a:pt x="86" y="36"/>
                  </a:cubicBezTo>
                  <a:close/>
                  <a:moveTo>
                    <a:pt x="221" y="133"/>
                  </a:moveTo>
                  <a:cubicBezTo>
                    <a:pt x="220" y="132"/>
                    <a:pt x="219" y="132"/>
                    <a:pt x="219" y="131"/>
                  </a:cubicBezTo>
                  <a:cubicBezTo>
                    <a:pt x="217" y="128"/>
                    <a:pt x="220" y="130"/>
                    <a:pt x="221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1" y="132"/>
                    <a:pt x="221" y="133"/>
                  </a:cubicBezTo>
                  <a:close/>
                  <a:moveTo>
                    <a:pt x="222" y="126"/>
                  </a:moveTo>
                  <a:cubicBezTo>
                    <a:pt x="221" y="125"/>
                    <a:pt x="220" y="124"/>
                    <a:pt x="218" y="123"/>
                  </a:cubicBezTo>
                  <a:cubicBezTo>
                    <a:pt x="218" y="123"/>
                    <a:pt x="217" y="122"/>
                    <a:pt x="217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7" y="121"/>
                    <a:pt x="218" y="122"/>
                    <a:pt x="218" y="122"/>
                  </a:cubicBezTo>
                  <a:cubicBezTo>
                    <a:pt x="220" y="122"/>
                    <a:pt x="221" y="123"/>
                    <a:pt x="223" y="124"/>
                  </a:cubicBezTo>
                  <a:cubicBezTo>
                    <a:pt x="223" y="125"/>
                    <a:pt x="223" y="125"/>
                    <a:pt x="222" y="126"/>
                  </a:cubicBezTo>
                  <a:close/>
                  <a:moveTo>
                    <a:pt x="222" y="127"/>
                  </a:moveTo>
                  <a:cubicBezTo>
                    <a:pt x="222" y="128"/>
                    <a:pt x="222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19" y="127"/>
                    <a:pt x="218" y="126"/>
                  </a:cubicBezTo>
                  <a:cubicBezTo>
                    <a:pt x="219" y="126"/>
                    <a:pt x="220" y="126"/>
                    <a:pt x="220" y="126"/>
                  </a:cubicBezTo>
                  <a:cubicBezTo>
                    <a:pt x="221" y="127"/>
                    <a:pt x="222" y="127"/>
                    <a:pt x="222" y="127"/>
                  </a:cubicBezTo>
                  <a:cubicBezTo>
                    <a:pt x="222" y="127"/>
                    <a:pt x="222" y="127"/>
                    <a:pt x="222" y="127"/>
                  </a:cubicBezTo>
                  <a:close/>
                  <a:moveTo>
                    <a:pt x="217" y="129"/>
                  </a:moveTo>
                  <a:cubicBezTo>
                    <a:pt x="217" y="130"/>
                    <a:pt x="218" y="131"/>
                    <a:pt x="219" y="132"/>
                  </a:cubicBezTo>
                  <a:cubicBezTo>
                    <a:pt x="220" y="133"/>
                    <a:pt x="218" y="132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1"/>
                    <a:pt x="217" y="130"/>
                    <a:pt x="217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0" y="137"/>
                    <a:pt x="220" y="138"/>
                  </a:cubicBezTo>
                  <a:cubicBezTo>
                    <a:pt x="220" y="137"/>
                    <a:pt x="220" y="137"/>
                    <a:pt x="219" y="136"/>
                  </a:cubicBezTo>
                  <a:cubicBezTo>
                    <a:pt x="219" y="135"/>
                    <a:pt x="218" y="135"/>
                    <a:pt x="218" y="134"/>
                  </a:cubicBezTo>
                  <a:cubicBezTo>
                    <a:pt x="217" y="132"/>
                    <a:pt x="220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19" y="139"/>
                    <a:pt x="219" y="139"/>
                    <a:pt x="219" y="140"/>
                  </a:cubicBezTo>
                  <a:cubicBezTo>
                    <a:pt x="219" y="140"/>
                    <a:pt x="219" y="140"/>
                    <a:pt x="219" y="139"/>
                  </a:cubicBezTo>
                  <a:cubicBezTo>
                    <a:pt x="219" y="139"/>
                    <a:pt x="219" y="139"/>
                    <a:pt x="219" y="139"/>
                  </a:cubicBezTo>
                  <a:cubicBezTo>
                    <a:pt x="219" y="139"/>
                    <a:pt x="219" y="139"/>
                    <a:pt x="220" y="139"/>
                  </a:cubicBezTo>
                  <a:close/>
                  <a:moveTo>
                    <a:pt x="218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8" y="136"/>
                    <a:pt x="219" y="137"/>
                    <a:pt x="219" y="139"/>
                  </a:cubicBezTo>
                  <a:cubicBezTo>
                    <a:pt x="219" y="138"/>
                    <a:pt x="218" y="137"/>
                    <a:pt x="218" y="136"/>
                  </a:cubicBezTo>
                  <a:close/>
                  <a:moveTo>
                    <a:pt x="217" y="126"/>
                  </a:moveTo>
                  <a:cubicBezTo>
                    <a:pt x="218" y="127"/>
                    <a:pt x="218" y="127"/>
                    <a:pt x="219" y="128"/>
                  </a:cubicBezTo>
                  <a:cubicBezTo>
                    <a:pt x="220" y="128"/>
                    <a:pt x="222" y="130"/>
                    <a:pt x="219" y="129"/>
                  </a:cubicBezTo>
                  <a:cubicBezTo>
                    <a:pt x="219" y="129"/>
                    <a:pt x="218" y="128"/>
                    <a:pt x="217" y="128"/>
                  </a:cubicBezTo>
                  <a:cubicBezTo>
                    <a:pt x="217" y="128"/>
                    <a:pt x="217" y="128"/>
                    <a:pt x="217" y="128"/>
                  </a:cubicBezTo>
                  <a:cubicBezTo>
                    <a:pt x="217" y="128"/>
                    <a:pt x="217" y="127"/>
                    <a:pt x="217" y="127"/>
                  </a:cubicBezTo>
                  <a:cubicBezTo>
                    <a:pt x="217" y="126"/>
                    <a:pt x="217" y="126"/>
                    <a:pt x="217" y="126"/>
                  </a:cubicBezTo>
                  <a:close/>
                  <a:moveTo>
                    <a:pt x="217" y="123"/>
                  </a:moveTo>
                  <a:cubicBezTo>
                    <a:pt x="218" y="124"/>
                    <a:pt x="220" y="125"/>
                    <a:pt x="221" y="126"/>
                  </a:cubicBezTo>
                  <a:cubicBezTo>
                    <a:pt x="222" y="126"/>
                    <a:pt x="222" y="126"/>
                    <a:pt x="221" y="126"/>
                  </a:cubicBezTo>
                  <a:cubicBezTo>
                    <a:pt x="220" y="125"/>
                    <a:pt x="219" y="125"/>
                    <a:pt x="219" y="125"/>
                  </a:cubicBezTo>
                  <a:cubicBezTo>
                    <a:pt x="218" y="124"/>
                    <a:pt x="218" y="124"/>
                    <a:pt x="217" y="124"/>
                  </a:cubicBezTo>
                  <a:cubicBezTo>
                    <a:pt x="217" y="124"/>
                    <a:pt x="217" y="123"/>
                    <a:pt x="217" y="123"/>
                  </a:cubicBezTo>
                  <a:close/>
                  <a:moveTo>
                    <a:pt x="214" y="117"/>
                  </a:moveTo>
                  <a:cubicBezTo>
                    <a:pt x="213" y="117"/>
                    <a:pt x="212" y="117"/>
                    <a:pt x="212" y="117"/>
                  </a:cubicBezTo>
                  <a:cubicBezTo>
                    <a:pt x="210" y="116"/>
                    <a:pt x="209" y="115"/>
                    <a:pt x="207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09" y="114"/>
                    <a:pt x="211" y="115"/>
                    <a:pt x="212" y="116"/>
                  </a:cubicBezTo>
                  <a:cubicBezTo>
                    <a:pt x="216" y="118"/>
                    <a:pt x="219" y="120"/>
                    <a:pt x="223" y="121"/>
                  </a:cubicBezTo>
                  <a:cubicBezTo>
                    <a:pt x="223" y="121"/>
                    <a:pt x="223" y="122"/>
                    <a:pt x="223" y="123"/>
                  </a:cubicBezTo>
                  <a:cubicBezTo>
                    <a:pt x="221" y="122"/>
                    <a:pt x="219" y="121"/>
                    <a:pt x="217" y="120"/>
                  </a:cubicBezTo>
                  <a:cubicBezTo>
                    <a:pt x="216" y="119"/>
                    <a:pt x="215" y="118"/>
                    <a:pt x="214" y="117"/>
                  </a:cubicBezTo>
                  <a:close/>
                  <a:moveTo>
                    <a:pt x="217" y="77"/>
                  </a:moveTo>
                  <a:cubicBezTo>
                    <a:pt x="215" y="76"/>
                    <a:pt x="213" y="76"/>
                    <a:pt x="211" y="74"/>
                  </a:cubicBezTo>
                  <a:cubicBezTo>
                    <a:pt x="208" y="72"/>
                    <a:pt x="212" y="75"/>
                    <a:pt x="213" y="75"/>
                  </a:cubicBezTo>
                  <a:cubicBezTo>
                    <a:pt x="214" y="76"/>
                    <a:pt x="215" y="76"/>
                    <a:pt x="216" y="76"/>
                  </a:cubicBezTo>
                  <a:cubicBezTo>
                    <a:pt x="217" y="77"/>
                    <a:pt x="217" y="77"/>
                    <a:pt x="217" y="77"/>
                  </a:cubicBezTo>
                  <a:close/>
                  <a:moveTo>
                    <a:pt x="208" y="61"/>
                  </a:moveTo>
                  <a:cubicBezTo>
                    <a:pt x="206" y="59"/>
                    <a:pt x="206" y="60"/>
                    <a:pt x="208" y="60"/>
                  </a:cubicBezTo>
                  <a:cubicBezTo>
                    <a:pt x="208" y="60"/>
                    <a:pt x="208" y="60"/>
                    <a:pt x="208" y="61"/>
                  </a:cubicBezTo>
                  <a:close/>
                  <a:moveTo>
                    <a:pt x="210" y="64"/>
                  </a:moveTo>
                  <a:cubicBezTo>
                    <a:pt x="210" y="63"/>
                    <a:pt x="209" y="63"/>
                    <a:pt x="209" y="63"/>
                  </a:cubicBezTo>
                  <a:cubicBezTo>
                    <a:pt x="208" y="62"/>
                    <a:pt x="207" y="61"/>
                    <a:pt x="206" y="61"/>
                  </a:cubicBezTo>
                  <a:cubicBezTo>
                    <a:pt x="207" y="61"/>
                    <a:pt x="208" y="62"/>
                    <a:pt x="209" y="62"/>
                  </a:cubicBezTo>
                  <a:cubicBezTo>
                    <a:pt x="210" y="63"/>
                    <a:pt x="210" y="63"/>
                    <a:pt x="210" y="64"/>
                  </a:cubicBezTo>
                  <a:close/>
                  <a:moveTo>
                    <a:pt x="213" y="70"/>
                  </a:moveTo>
                  <a:cubicBezTo>
                    <a:pt x="211" y="68"/>
                    <a:pt x="209" y="67"/>
                    <a:pt x="207" y="66"/>
                  </a:cubicBezTo>
                  <a:cubicBezTo>
                    <a:pt x="203" y="63"/>
                    <a:pt x="208" y="65"/>
                    <a:pt x="210" y="66"/>
                  </a:cubicBezTo>
                  <a:cubicBezTo>
                    <a:pt x="211" y="66"/>
                    <a:pt x="211" y="67"/>
                    <a:pt x="212" y="67"/>
                  </a:cubicBezTo>
                  <a:cubicBezTo>
                    <a:pt x="212" y="68"/>
                    <a:pt x="213" y="69"/>
                    <a:pt x="213" y="70"/>
                  </a:cubicBezTo>
                  <a:close/>
                  <a:moveTo>
                    <a:pt x="215" y="73"/>
                  </a:moveTo>
                  <a:cubicBezTo>
                    <a:pt x="213" y="72"/>
                    <a:pt x="211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09" y="70"/>
                    <a:pt x="211" y="71"/>
                  </a:cubicBezTo>
                  <a:cubicBezTo>
                    <a:pt x="212" y="71"/>
                    <a:pt x="213" y="71"/>
                    <a:pt x="214" y="71"/>
                  </a:cubicBezTo>
                  <a:cubicBezTo>
                    <a:pt x="215" y="72"/>
                    <a:pt x="215" y="73"/>
                    <a:pt x="215" y="73"/>
                  </a:cubicBezTo>
                  <a:close/>
                  <a:moveTo>
                    <a:pt x="219" y="83"/>
                  </a:moveTo>
                  <a:cubicBezTo>
                    <a:pt x="216" y="81"/>
                    <a:pt x="214" y="80"/>
                    <a:pt x="211" y="79"/>
                  </a:cubicBezTo>
                  <a:cubicBezTo>
                    <a:pt x="207" y="76"/>
                    <a:pt x="213" y="78"/>
                    <a:pt x="214" y="79"/>
                  </a:cubicBezTo>
                  <a:cubicBezTo>
                    <a:pt x="215" y="79"/>
                    <a:pt x="217" y="80"/>
                    <a:pt x="218" y="80"/>
                  </a:cubicBezTo>
                  <a:cubicBezTo>
                    <a:pt x="218" y="81"/>
                    <a:pt x="219" y="82"/>
                    <a:pt x="219" y="83"/>
                  </a:cubicBezTo>
                  <a:close/>
                  <a:moveTo>
                    <a:pt x="208" y="77"/>
                  </a:moveTo>
                  <a:cubicBezTo>
                    <a:pt x="211" y="80"/>
                    <a:pt x="215" y="81"/>
                    <a:pt x="218" y="83"/>
                  </a:cubicBezTo>
                  <a:cubicBezTo>
                    <a:pt x="221" y="85"/>
                    <a:pt x="214" y="82"/>
                    <a:pt x="215" y="82"/>
                  </a:cubicBezTo>
                  <a:cubicBezTo>
                    <a:pt x="214" y="82"/>
                    <a:pt x="213" y="81"/>
                    <a:pt x="212" y="81"/>
                  </a:cubicBezTo>
                  <a:cubicBezTo>
                    <a:pt x="211" y="80"/>
                    <a:pt x="209" y="80"/>
                    <a:pt x="208" y="79"/>
                  </a:cubicBezTo>
                  <a:cubicBezTo>
                    <a:pt x="208" y="79"/>
                    <a:pt x="208" y="78"/>
                    <a:pt x="208" y="77"/>
                  </a:cubicBezTo>
                  <a:close/>
                  <a:moveTo>
                    <a:pt x="220" y="87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09" y="81"/>
                  </a:cubicBezTo>
                  <a:cubicBezTo>
                    <a:pt x="211" y="81"/>
                    <a:pt x="213" y="82"/>
                    <a:pt x="215" y="83"/>
                  </a:cubicBezTo>
                  <a:cubicBezTo>
                    <a:pt x="216" y="84"/>
                    <a:pt x="218" y="84"/>
                    <a:pt x="219" y="85"/>
                  </a:cubicBezTo>
                  <a:cubicBezTo>
                    <a:pt x="220" y="86"/>
                    <a:pt x="220" y="87"/>
                    <a:pt x="220" y="87"/>
                  </a:cubicBezTo>
                  <a:close/>
                  <a:moveTo>
                    <a:pt x="221" y="92"/>
                  </a:moveTo>
                  <a:cubicBezTo>
                    <a:pt x="217" y="89"/>
                    <a:pt x="211" y="87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2" y="86"/>
                    <a:pt x="214" y="86"/>
                  </a:cubicBezTo>
                  <a:cubicBezTo>
                    <a:pt x="216" y="87"/>
                    <a:pt x="218" y="88"/>
                    <a:pt x="221" y="89"/>
                  </a:cubicBezTo>
                  <a:cubicBezTo>
                    <a:pt x="221" y="90"/>
                    <a:pt x="221" y="91"/>
                    <a:pt x="221" y="92"/>
                  </a:cubicBezTo>
                  <a:close/>
                  <a:moveTo>
                    <a:pt x="222" y="97"/>
                  </a:moveTo>
                  <a:cubicBezTo>
                    <a:pt x="217" y="93"/>
                    <a:pt x="211" y="91"/>
                    <a:pt x="206" y="88"/>
                  </a:cubicBezTo>
                  <a:cubicBezTo>
                    <a:pt x="205" y="87"/>
                    <a:pt x="200" y="85"/>
                    <a:pt x="204" y="87"/>
                  </a:cubicBezTo>
                  <a:cubicBezTo>
                    <a:pt x="207" y="88"/>
                    <a:pt x="210" y="89"/>
                    <a:pt x="212" y="90"/>
                  </a:cubicBezTo>
                  <a:cubicBezTo>
                    <a:pt x="215" y="91"/>
                    <a:pt x="218" y="93"/>
                    <a:pt x="222" y="94"/>
                  </a:cubicBezTo>
                  <a:cubicBezTo>
                    <a:pt x="222" y="95"/>
                    <a:pt x="222" y="96"/>
                    <a:pt x="222" y="97"/>
                  </a:cubicBezTo>
                  <a:close/>
                  <a:moveTo>
                    <a:pt x="223" y="102"/>
                  </a:moveTo>
                  <a:cubicBezTo>
                    <a:pt x="220" y="100"/>
                    <a:pt x="217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4" y="91"/>
                    <a:pt x="203" y="90"/>
                  </a:cubicBezTo>
                  <a:cubicBezTo>
                    <a:pt x="204" y="91"/>
                    <a:pt x="205" y="91"/>
                    <a:pt x="207" y="92"/>
                  </a:cubicBezTo>
                  <a:cubicBezTo>
                    <a:pt x="209" y="92"/>
                    <a:pt x="212" y="93"/>
                    <a:pt x="214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3" y="102"/>
                  </a:cubicBezTo>
                  <a:close/>
                  <a:moveTo>
                    <a:pt x="223" y="106"/>
                  </a:moveTo>
                  <a:cubicBezTo>
                    <a:pt x="217" y="101"/>
                    <a:pt x="210" y="98"/>
                    <a:pt x="203" y="94"/>
                  </a:cubicBezTo>
                  <a:cubicBezTo>
                    <a:pt x="199" y="92"/>
                    <a:pt x="205" y="95"/>
                    <a:pt x="205" y="95"/>
                  </a:cubicBezTo>
                  <a:cubicBezTo>
                    <a:pt x="207" y="96"/>
                    <a:pt x="209" y="97"/>
                    <a:pt x="211" y="98"/>
                  </a:cubicBezTo>
                  <a:cubicBezTo>
                    <a:pt x="215" y="99"/>
                    <a:pt x="219" y="101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4"/>
                    <a:pt x="223" y="105"/>
                    <a:pt x="223" y="106"/>
                  </a:cubicBezTo>
                  <a:close/>
                  <a:moveTo>
                    <a:pt x="203" y="103"/>
                  </a:moveTo>
                  <a:cubicBezTo>
                    <a:pt x="209" y="107"/>
                    <a:pt x="216" y="110"/>
                    <a:pt x="223" y="112"/>
                  </a:cubicBezTo>
                  <a:cubicBezTo>
                    <a:pt x="223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1" y="113"/>
                    <a:pt x="218" y="111"/>
                    <a:pt x="215" y="110"/>
                  </a:cubicBezTo>
                  <a:cubicBezTo>
                    <a:pt x="211" y="108"/>
                    <a:pt x="207" y="105"/>
                    <a:pt x="203" y="103"/>
                  </a:cubicBezTo>
                  <a:close/>
                  <a:moveTo>
                    <a:pt x="213" y="104"/>
                  </a:moveTo>
                  <a:cubicBezTo>
                    <a:pt x="209" y="102"/>
                    <a:pt x="205" y="100"/>
                    <a:pt x="201" y="98"/>
                  </a:cubicBezTo>
                  <a:cubicBezTo>
                    <a:pt x="201" y="98"/>
                    <a:pt x="200" y="98"/>
                    <a:pt x="200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3" y="99"/>
                    <a:pt x="204" y="99"/>
                    <a:pt x="205" y="100"/>
                  </a:cubicBezTo>
                  <a:cubicBezTo>
                    <a:pt x="207" y="100"/>
                    <a:pt x="208" y="101"/>
                    <a:pt x="210" y="101"/>
                  </a:cubicBezTo>
                  <a:cubicBezTo>
                    <a:pt x="214" y="103"/>
                    <a:pt x="219" y="106"/>
                    <a:pt x="223" y="107"/>
                  </a:cubicBezTo>
                  <a:cubicBezTo>
                    <a:pt x="224" y="108"/>
                    <a:pt x="224" y="110"/>
                    <a:pt x="224" y="111"/>
                  </a:cubicBezTo>
                  <a:cubicBezTo>
                    <a:pt x="220" y="109"/>
                    <a:pt x="217" y="106"/>
                    <a:pt x="213" y="104"/>
                  </a:cubicBezTo>
                  <a:close/>
                  <a:moveTo>
                    <a:pt x="223" y="120"/>
                  </a:moveTo>
                  <a:cubicBezTo>
                    <a:pt x="217" y="116"/>
                    <a:pt x="211" y="112"/>
                    <a:pt x="205" y="109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9" y="110"/>
                    <a:pt x="212" y="112"/>
                    <a:pt x="216" y="113"/>
                  </a:cubicBezTo>
                  <a:cubicBezTo>
                    <a:pt x="218" y="115"/>
                    <a:pt x="221" y="116"/>
                    <a:pt x="223" y="116"/>
                  </a:cubicBezTo>
                  <a:cubicBezTo>
                    <a:pt x="223" y="116"/>
                    <a:pt x="223" y="116"/>
                    <a:pt x="224" y="116"/>
                  </a:cubicBezTo>
                  <a:cubicBezTo>
                    <a:pt x="223" y="117"/>
                    <a:pt x="223" y="119"/>
                    <a:pt x="223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09" y="118"/>
                    <a:pt x="210" y="118"/>
                  </a:cubicBezTo>
                  <a:cubicBezTo>
                    <a:pt x="210" y="118"/>
                    <a:pt x="209" y="119"/>
                    <a:pt x="209" y="119"/>
                  </a:cubicBezTo>
                  <a:cubicBezTo>
                    <a:pt x="208" y="120"/>
                    <a:pt x="207" y="120"/>
                    <a:pt x="206" y="119"/>
                  </a:cubicBezTo>
                  <a:cubicBezTo>
                    <a:pt x="207" y="119"/>
                    <a:pt x="208" y="119"/>
                    <a:pt x="208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5" y="114"/>
                  </a:moveTo>
                  <a:cubicBezTo>
                    <a:pt x="207" y="115"/>
                    <a:pt x="208" y="116"/>
                    <a:pt x="210" y="117"/>
                  </a:cubicBezTo>
                  <a:cubicBezTo>
                    <a:pt x="212" y="118"/>
                    <a:pt x="208" y="116"/>
                    <a:pt x="207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7" y="118"/>
                    <a:pt x="207" y="119"/>
                    <a:pt x="206" y="118"/>
                  </a:cubicBezTo>
                  <a:cubicBezTo>
                    <a:pt x="206" y="117"/>
                    <a:pt x="205" y="115"/>
                    <a:pt x="205" y="114"/>
                  </a:cubicBezTo>
                  <a:close/>
                  <a:moveTo>
                    <a:pt x="205" y="109"/>
                  </a:moveTo>
                  <a:cubicBezTo>
                    <a:pt x="210" y="113"/>
                    <a:pt x="216" y="116"/>
                    <a:pt x="221" y="119"/>
                  </a:cubicBezTo>
                  <a:cubicBezTo>
                    <a:pt x="225" y="122"/>
                    <a:pt x="218" y="118"/>
                    <a:pt x="218" y="118"/>
                  </a:cubicBezTo>
                  <a:cubicBezTo>
                    <a:pt x="217" y="117"/>
                    <a:pt x="215" y="117"/>
                    <a:pt x="214" y="116"/>
                  </a:cubicBezTo>
                  <a:cubicBezTo>
                    <a:pt x="211" y="114"/>
                    <a:pt x="208" y="113"/>
                    <a:pt x="205" y="112"/>
                  </a:cubicBezTo>
                  <a:cubicBezTo>
                    <a:pt x="205" y="111"/>
                    <a:pt x="205" y="110"/>
                    <a:pt x="205" y="109"/>
                  </a:cubicBezTo>
                  <a:close/>
                  <a:moveTo>
                    <a:pt x="203" y="104"/>
                  </a:moveTo>
                  <a:cubicBezTo>
                    <a:pt x="206" y="106"/>
                    <a:pt x="209" y="107"/>
                    <a:pt x="212" y="109"/>
                  </a:cubicBezTo>
                  <a:cubicBezTo>
                    <a:pt x="215" y="111"/>
                    <a:pt x="220" y="112"/>
                    <a:pt x="222" y="115"/>
                  </a:cubicBezTo>
                  <a:cubicBezTo>
                    <a:pt x="223" y="115"/>
                    <a:pt x="217" y="113"/>
                    <a:pt x="218" y="113"/>
                  </a:cubicBezTo>
                  <a:cubicBezTo>
                    <a:pt x="216" y="113"/>
                    <a:pt x="215" y="112"/>
                    <a:pt x="214" y="112"/>
                  </a:cubicBezTo>
                  <a:cubicBezTo>
                    <a:pt x="211" y="110"/>
                    <a:pt x="208" y="109"/>
                    <a:pt x="205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4" y="105"/>
                    <a:pt x="204" y="105"/>
                    <a:pt x="203" y="104"/>
                  </a:cubicBezTo>
                  <a:close/>
                  <a:moveTo>
                    <a:pt x="198" y="97"/>
                  </a:moveTo>
                  <a:cubicBezTo>
                    <a:pt x="205" y="102"/>
                    <a:pt x="213" y="104"/>
                    <a:pt x="219" y="109"/>
                  </a:cubicBezTo>
                  <a:cubicBezTo>
                    <a:pt x="224" y="113"/>
                    <a:pt x="221" y="111"/>
                    <a:pt x="219" y="110"/>
                  </a:cubicBezTo>
                  <a:cubicBezTo>
                    <a:pt x="216" y="109"/>
                    <a:pt x="214" y="108"/>
                    <a:pt x="211" y="107"/>
                  </a:cubicBezTo>
                  <a:cubicBezTo>
                    <a:pt x="208" y="105"/>
                    <a:pt x="205" y="103"/>
                    <a:pt x="201" y="102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200" y="101"/>
                    <a:pt x="198" y="99"/>
                    <a:pt x="198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199" y="95"/>
                  </a:cubicBezTo>
                  <a:cubicBezTo>
                    <a:pt x="200" y="95"/>
                    <a:pt x="200" y="94"/>
                    <a:pt x="200" y="94"/>
                  </a:cubicBezTo>
                  <a:cubicBezTo>
                    <a:pt x="204" y="96"/>
                    <a:pt x="208" y="98"/>
                    <a:pt x="211" y="100"/>
                  </a:cubicBezTo>
                  <a:cubicBezTo>
                    <a:pt x="213" y="101"/>
                    <a:pt x="215" y="102"/>
                    <a:pt x="217" y="103"/>
                  </a:cubicBezTo>
                  <a:cubicBezTo>
                    <a:pt x="219" y="104"/>
                    <a:pt x="221" y="105"/>
                    <a:pt x="222" y="106"/>
                  </a:cubicBezTo>
                  <a:cubicBezTo>
                    <a:pt x="214" y="103"/>
                    <a:pt x="207" y="99"/>
                    <a:pt x="199" y="96"/>
                  </a:cubicBezTo>
                  <a:close/>
                  <a:moveTo>
                    <a:pt x="201" y="93"/>
                  </a:moveTo>
                  <a:cubicBezTo>
                    <a:pt x="201" y="92"/>
                    <a:pt x="202" y="91"/>
                    <a:pt x="201" y="90"/>
                  </a:cubicBezTo>
                  <a:cubicBezTo>
                    <a:pt x="201" y="88"/>
                    <a:pt x="201" y="87"/>
                    <a:pt x="201" y="86"/>
                  </a:cubicBezTo>
                  <a:cubicBezTo>
                    <a:pt x="207" y="90"/>
                    <a:pt x="214" y="91"/>
                    <a:pt x="220" y="96"/>
                  </a:cubicBezTo>
                  <a:cubicBezTo>
                    <a:pt x="225" y="99"/>
                    <a:pt x="219" y="96"/>
                    <a:pt x="217" y="95"/>
                  </a:cubicBezTo>
                  <a:cubicBezTo>
                    <a:pt x="215" y="94"/>
                    <a:pt x="214" y="93"/>
                    <a:pt x="212" y="92"/>
                  </a:cubicBezTo>
                  <a:cubicBezTo>
                    <a:pt x="208" y="91"/>
                    <a:pt x="205" y="90"/>
                    <a:pt x="202" y="89"/>
                  </a:cubicBezTo>
                  <a:cubicBezTo>
                    <a:pt x="202" y="89"/>
                    <a:pt x="201" y="90"/>
                    <a:pt x="202" y="90"/>
                  </a:cubicBezTo>
                  <a:cubicBezTo>
                    <a:pt x="207" y="95"/>
                    <a:pt x="215" y="97"/>
                    <a:pt x="221" y="101"/>
                  </a:cubicBezTo>
                  <a:cubicBezTo>
                    <a:pt x="223" y="102"/>
                    <a:pt x="219" y="100"/>
                    <a:pt x="218" y="100"/>
                  </a:cubicBezTo>
                  <a:cubicBezTo>
                    <a:pt x="216" y="99"/>
                    <a:pt x="213" y="98"/>
                    <a:pt x="210" y="96"/>
                  </a:cubicBezTo>
                  <a:cubicBezTo>
                    <a:pt x="207" y="95"/>
                    <a:pt x="204" y="94"/>
                    <a:pt x="201" y="93"/>
                  </a:cubicBezTo>
                  <a:close/>
                  <a:moveTo>
                    <a:pt x="201" y="85"/>
                  </a:moveTo>
                  <a:cubicBezTo>
                    <a:pt x="202" y="84"/>
                    <a:pt x="202" y="83"/>
                    <a:pt x="203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4"/>
                    <a:pt x="219" y="92"/>
                    <a:pt x="217" y="91"/>
                  </a:cubicBezTo>
                  <a:cubicBezTo>
                    <a:pt x="215" y="90"/>
                    <a:pt x="213" y="89"/>
                    <a:pt x="211" y="89"/>
                  </a:cubicBezTo>
                  <a:cubicBezTo>
                    <a:pt x="208" y="87"/>
                    <a:pt x="205" y="86"/>
                    <a:pt x="201" y="85"/>
                  </a:cubicBezTo>
                  <a:close/>
                  <a:moveTo>
                    <a:pt x="204" y="82"/>
                  </a:moveTo>
                  <a:cubicBezTo>
                    <a:pt x="204" y="82"/>
                    <a:pt x="205" y="82"/>
                    <a:pt x="205" y="82"/>
                  </a:cubicBezTo>
                  <a:cubicBezTo>
                    <a:pt x="206" y="82"/>
                    <a:pt x="207" y="81"/>
                    <a:pt x="207" y="81"/>
                  </a:cubicBezTo>
                  <a:cubicBezTo>
                    <a:pt x="209" y="82"/>
                    <a:pt x="211" y="83"/>
                    <a:pt x="214" y="84"/>
                  </a:cubicBezTo>
                  <a:cubicBezTo>
                    <a:pt x="215" y="85"/>
                    <a:pt x="216" y="86"/>
                    <a:pt x="218" y="86"/>
                  </a:cubicBezTo>
                  <a:cubicBezTo>
                    <a:pt x="218" y="87"/>
                    <a:pt x="222" y="89"/>
                    <a:pt x="219" y="88"/>
                  </a:cubicBezTo>
                  <a:cubicBezTo>
                    <a:pt x="214" y="86"/>
                    <a:pt x="209" y="83"/>
                    <a:pt x="204" y="82"/>
                  </a:cubicBezTo>
                  <a:close/>
                  <a:moveTo>
                    <a:pt x="206" y="69"/>
                  </a:moveTo>
                  <a:cubicBezTo>
                    <a:pt x="208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5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3" y="74"/>
                    <a:pt x="212" y="74"/>
                  </a:cubicBezTo>
                  <a:cubicBezTo>
                    <a:pt x="211" y="73"/>
                    <a:pt x="210" y="73"/>
                    <a:pt x="208" y="72"/>
                  </a:cubicBezTo>
                  <a:cubicBezTo>
                    <a:pt x="208" y="72"/>
                    <a:pt x="208" y="73"/>
                    <a:pt x="208" y="73"/>
                  </a:cubicBezTo>
                  <a:cubicBezTo>
                    <a:pt x="211" y="75"/>
                    <a:pt x="214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8" y="76"/>
                  </a:cubicBezTo>
                  <a:cubicBezTo>
                    <a:pt x="208" y="75"/>
                    <a:pt x="208" y="74"/>
                    <a:pt x="208" y="73"/>
                  </a:cubicBezTo>
                  <a:cubicBezTo>
                    <a:pt x="207" y="72"/>
                    <a:pt x="207" y="70"/>
                    <a:pt x="206" y="69"/>
                  </a:cubicBezTo>
                  <a:close/>
                  <a:moveTo>
                    <a:pt x="204" y="64"/>
                  </a:moveTo>
                  <a:cubicBezTo>
                    <a:pt x="206" y="66"/>
                    <a:pt x="209" y="68"/>
                    <a:pt x="211" y="69"/>
                  </a:cubicBezTo>
                  <a:cubicBezTo>
                    <a:pt x="215" y="71"/>
                    <a:pt x="211" y="70"/>
                    <a:pt x="209" y="69"/>
                  </a:cubicBezTo>
                  <a:cubicBezTo>
                    <a:pt x="208" y="68"/>
                    <a:pt x="207" y="68"/>
                    <a:pt x="205" y="67"/>
                  </a:cubicBezTo>
                  <a:cubicBezTo>
                    <a:pt x="205" y="66"/>
                    <a:pt x="205" y="65"/>
                    <a:pt x="204" y="64"/>
                  </a:cubicBezTo>
                  <a:close/>
                  <a:moveTo>
                    <a:pt x="204" y="61"/>
                  </a:moveTo>
                  <a:cubicBezTo>
                    <a:pt x="206" y="62"/>
                    <a:pt x="209" y="63"/>
                    <a:pt x="211" y="65"/>
                  </a:cubicBezTo>
                  <a:cubicBezTo>
                    <a:pt x="211" y="65"/>
                    <a:pt x="211" y="65"/>
                    <a:pt x="211" y="66"/>
                  </a:cubicBezTo>
                  <a:cubicBezTo>
                    <a:pt x="210" y="65"/>
                    <a:pt x="209" y="65"/>
                    <a:pt x="207" y="64"/>
                  </a:cubicBezTo>
                  <a:cubicBezTo>
                    <a:pt x="206" y="64"/>
                    <a:pt x="206" y="63"/>
                    <a:pt x="204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3"/>
                    <a:pt x="204" y="62"/>
                    <a:pt x="204" y="62"/>
                  </a:cubicBezTo>
                  <a:cubicBezTo>
                    <a:pt x="204" y="62"/>
                    <a:pt x="204" y="61"/>
                    <a:pt x="204" y="61"/>
                  </a:cubicBezTo>
                  <a:close/>
                  <a:moveTo>
                    <a:pt x="205" y="56"/>
                  </a:moveTo>
                  <a:cubicBezTo>
                    <a:pt x="206" y="57"/>
                    <a:pt x="207" y="58"/>
                    <a:pt x="207" y="59"/>
                  </a:cubicBezTo>
                  <a:cubicBezTo>
                    <a:pt x="207" y="59"/>
                    <a:pt x="206" y="59"/>
                    <a:pt x="205" y="59"/>
                  </a:cubicBezTo>
                  <a:cubicBezTo>
                    <a:pt x="205" y="58"/>
                    <a:pt x="204" y="59"/>
                    <a:pt x="205" y="59"/>
                  </a:cubicBezTo>
                  <a:cubicBezTo>
                    <a:pt x="206" y="60"/>
                    <a:pt x="206" y="60"/>
                    <a:pt x="207" y="61"/>
                  </a:cubicBezTo>
                  <a:cubicBezTo>
                    <a:pt x="206" y="60"/>
                    <a:pt x="205" y="60"/>
                    <a:pt x="205" y="60"/>
                  </a:cubicBezTo>
                  <a:cubicBezTo>
                    <a:pt x="205" y="59"/>
                    <a:pt x="205" y="57"/>
                    <a:pt x="205" y="56"/>
                  </a:cubicBezTo>
                  <a:close/>
                  <a:moveTo>
                    <a:pt x="99" y="206"/>
                  </a:moveTo>
                  <a:cubicBezTo>
                    <a:pt x="58" y="196"/>
                    <a:pt x="26" y="163"/>
                    <a:pt x="21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2" y="115"/>
                    <a:pt x="24" y="110"/>
                    <a:pt x="28" y="105"/>
                  </a:cubicBezTo>
                  <a:cubicBezTo>
                    <a:pt x="32" y="103"/>
                    <a:pt x="34" y="100"/>
                    <a:pt x="36" y="96"/>
                  </a:cubicBezTo>
                  <a:cubicBezTo>
                    <a:pt x="38" y="92"/>
                    <a:pt x="41" y="86"/>
                    <a:pt x="45" y="83"/>
                  </a:cubicBezTo>
                  <a:cubicBezTo>
                    <a:pt x="48" y="82"/>
                    <a:pt x="45" y="89"/>
                    <a:pt x="45" y="88"/>
                  </a:cubicBezTo>
                  <a:cubicBezTo>
                    <a:pt x="45" y="89"/>
                    <a:pt x="45" y="89"/>
                    <a:pt x="44" y="90"/>
                  </a:cubicBezTo>
                  <a:cubicBezTo>
                    <a:pt x="43" y="91"/>
                    <a:pt x="42" y="93"/>
                    <a:pt x="42" y="94"/>
                  </a:cubicBezTo>
                  <a:cubicBezTo>
                    <a:pt x="39" y="97"/>
                    <a:pt x="36" y="101"/>
                    <a:pt x="37" y="106"/>
                  </a:cubicBezTo>
                  <a:cubicBezTo>
                    <a:pt x="38" y="109"/>
                    <a:pt x="43" y="111"/>
                    <a:pt x="46" y="111"/>
                  </a:cubicBezTo>
                  <a:cubicBezTo>
                    <a:pt x="49" y="112"/>
                    <a:pt x="54" y="113"/>
                    <a:pt x="57" y="110"/>
                  </a:cubicBezTo>
                  <a:cubicBezTo>
                    <a:pt x="59" y="107"/>
                    <a:pt x="59" y="104"/>
                    <a:pt x="59" y="101"/>
                  </a:cubicBezTo>
                  <a:cubicBezTo>
                    <a:pt x="59" y="95"/>
                    <a:pt x="59" y="88"/>
                    <a:pt x="62" y="83"/>
                  </a:cubicBezTo>
                  <a:cubicBezTo>
                    <a:pt x="64" y="83"/>
                    <a:pt x="65" y="85"/>
                    <a:pt x="65" y="87"/>
                  </a:cubicBezTo>
                  <a:cubicBezTo>
                    <a:pt x="64" y="87"/>
                    <a:pt x="64" y="88"/>
                    <a:pt x="64" y="88"/>
                  </a:cubicBezTo>
                  <a:cubicBezTo>
                    <a:pt x="64" y="89"/>
                    <a:pt x="63" y="91"/>
                    <a:pt x="62" y="92"/>
                  </a:cubicBezTo>
                  <a:cubicBezTo>
                    <a:pt x="61" y="95"/>
                    <a:pt x="60" y="97"/>
                    <a:pt x="60" y="99"/>
                  </a:cubicBezTo>
                  <a:cubicBezTo>
                    <a:pt x="59" y="102"/>
                    <a:pt x="60" y="106"/>
                    <a:pt x="59" y="109"/>
                  </a:cubicBezTo>
                  <a:cubicBezTo>
                    <a:pt x="58" y="112"/>
                    <a:pt x="55" y="114"/>
                    <a:pt x="54" y="117"/>
                  </a:cubicBezTo>
                  <a:cubicBezTo>
                    <a:pt x="52" y="120"/>
                    <a:pt x="52" y="123"/>
                    <a:pt x="53" y="126"/>
                  </a:cubicBezTo>
                  <a:cubicBezTo>
                    <a:pt x="57" y="133"/>
                    <a:pt x="66" y="134"/>
                    <a:pt x="72" y="138"/>
                  </a:cubicBezTo>
                  <a:cubicBezTo>
                    <a:pt x="77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8" y="161"/>
                  </a:cubicBezTo>
                  <a:cubicBezTo>
                    <a:pt x="95" y="164"/>
                    <a:pt x="101" y="167"/>
                    <a:pt x="106" y="172"/>
                  </a:cubicBezTo>
                  <a:cubicBezTo>
                    <a:pt x="111" y="175"/>
                    <a:pt x="115" y="178"/>
                    <a:pt x="120" y="178"/>
                  </a:cubicBezTo>
                  <a:cubicBezTo>
                    <a:pt x="126" y="179"/>
                    <a:pt x="131" y="178"/>
                    <a:pt x="134" y="173"/>
                  </a:cubicBezTo>
                  <a:cubicBezTo>
                    <a:pt x="136" y="167"/>
                    <a:pt x="135" y="159"/>
                    <a:pt x="134" y="153"/>
                  </a:cubicBezTo>
                  <a:cubicBezTo>
                    <a:pt x="133" y="150"/>
                    <a:pt x="132" y="146"/>
                    <a:pt x="131" y="143"/>
                  </a:cubicBezTo>
                  <a:cubicBezTo>
                    <a:pt x="129" y="139"/>
                    <a:pt x="125" y="134"/>
                    <a:pt x="126" y="130"/>
                  </a:cubicBezTo>
                  <a:cubicBezTo>
                    <a:pt x="126" y="126"/>
                    <a:pt x="127" y="123"/>
                    <a:pt x="126" y="120"/>
                  </a:cubicBezTo>
                  <a:cubicBezTo>
                    <a:pt x="126" y="118"/>
                    <a:pt x="125" y="116"/>
                    <a:pt x="124" y="113"/>
                  </a:cubicBezTo>
                  <a:cubicBezTo>
                    <a:pt x="122" y="108"/>
                    <a:pt x="119" y="100"/>
                    <a:pt x="126" y="97"/>
                  </a:cubicBezTo>
                  <a:cubicBezTo>
                    <a:pt x="134" y="92"/>
                    <a:pt x="148" y="95"/>
                    <a:pt x="153" y="85"/>
                  </a:cubicBezTo>
                  <a:cubicBezTo>
                    <a:pt x="162" y="65"/>
                    <a:pt x="135" y="46"/>
                    <a:pt x="119" y="42"/>
                  </a:cubicBezTo>
                  <a:cubicBezTo>
                    <a:pt x="114" y="41"/>
                    <a:pt x="109" y="41"/>
                    <a:pt x="105" y="43"/>
                  </a:cubicBezTo>
                  <a:cubicBezTo>
                    <a:pt x="101" y="44"/>
                    <a:pt x="97" y="48"/>
                    <a:pt x="95" y="51"/>
                  </a:cubicBezTo>
                  <a:cubicBezTo>
                    <a:pt x="90" y="56"/>
                    <a:pt x="86" y="60"/>
                    <a:pt x="80" y="63"/>
                  </a:cubicBezTo>
                  <a:cubicBezTo>
                    <a:pt x="75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1" y="66"/>
                    <a:pt x="64" y="65"/>
                  </a:cubicBezTo>
                  <a:cubicBezTo>
                    <a:pt x="64" y="65"/>
                    <a:pt x="64" y="65"/>
                    <a:pt x="65" y="65"/>
                  </a:cubicBezTo>
                  <a:cubicBezTo>
                    <a:pt x="67" y="64"/>
                    <a:pt x="72" y="62"/>
                    <a:pt x="71" y="59"/>
                  </a:cubicBezTo>
                  <a:cubicBezTo>
                    <a:pt x="71" y="56"/>
                    <a:pt x="70" y="54"/>
                    <a:pt x="68" y="54"/>
                  </a:cubicBezTo>
                  <a:cubicBezTo>
                    <a:pt x="64" y="55"/>
                    <a:pt x="62" y="58"/>
                    <a:pt x="59" y="60"/>
                  </a:cubicBezTo>
                  <a:cubicBezTo>
                    <a:pt x="55" y="62"/>
                    <a:pt x="58" y="56"/>
                    <a:pt x="58" y="56"/>
                  </a:cubicBezTo>
                  <a:cubicBezTo>
                    <a:pt x="59" y="55"/>
                    <a:pt x="60" y="54"/>
                    <a:pt x="61" y="53"/>
                  </a:cubicBezTo>
                  <a:cubicBezTo>
                    <a:pt x="63" y="52"/>
                    <a:pt x="65" y="51"/>
                    <a:pt x="67" y="51"/>
                  </a:cubicBezTo>
                  <a:cubicBezTo>
                    <a:pt x="71" y="50"/>
                    <a:pt x="73" y="56"/>
                    <a:pt x="77" y="53"/>
                  </a:cubicBezTo>
                  <a:cubicBezTo>
                    <a:pt x="81" y="50"/>
                    <a:pt x="81" y="44"/>
                    <a:pt x="84" y="41"/>
                  </a:cubicBezTo>
                  <a:cubicBezTo>
                    <a:pt x="88" y="37"/>
                    <a:pt x="92" y="38"/>
                    <a:pt x="96" y="41"/>
                  </a:cubicBezTo>
                  <a:cubicBezTo>
                    <a:pt x="98" y="41"/>
                    <a:pt x="99" y="42"/>
                    <a:pt x="101" y="42"/>
                  </a:cubicBezTo>
                  <a:cubicBezTo>
                    <a:pt x="104" y="42"/>
                    <a:pt x="109" y="41"/>
                    <a:pt x="112" y="40"/>
                  </a:cubicBezTo>
                  <a:cubicBezTo>
                    <a:pt x="116" y="37"/>
                    <a:pt x="117" y="30"/>
                    <a:pt x="110" y="31"/>
                  </a:cubicBezTo>
                  <a:cubicBezTo>
                    <a:pt x="107" y="31"/>
                    <a:pt x="104" y="33"/>
                    <a:pt x="101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99" y="26"/>
                    <a:pt x="99" y="25"/>
                    <a:pt x="98" y="24"/>
                  </a:cubicBezTo>
                  <a:cubicBezTo>
                    <a:pt x="95" y="22"/>
                    <a:pt x="91" y="27"/>
                    <a:pt x="89" y="28"/>
                  </a:cubicBezTo>
                  <a:cubicBezTo>
                    <a:pt x="86" y="29"/>
                    <a:pt x="82" y="31"/>
                    <a:pt x="79" y="31"/>
                  </a:cubicBezTo>
                  <a:cubicBezTo>
                    <a:pt x="79" y="29"/>
                    <a:pt x="79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9"/>
                    <a:pt x="83" y="30"/>
                    <a:pt x="84" y="29"/>
                  </a:cubicBezTo>
                  <a:cubicBezTo>
                    <a:pt x="86" y="29"/>
                    <a:pt x="88" y="26"/>
                    <a:pt x="86" y="25"/>
                  </a:cubicBezTo>
                  <a:cubicBezTo>
                    <a:pt x="85" y="23"/>
                    <a:pt x="83" y="23"/>
                    <a:pt x="81" y="22"/>
                  </a:cubicBezTo>
                  <a:cubicBezTo>
                    <a:pt x="115" y="9"/>
                    <a:pt x="154" y="12"/>
                    <a:pt x="183" y="34"/>
                  </a:cubicBezTo>
                  <a:cubicBezTo>
                    <a:pt x="191" y="39"/>
                    <a:pt x="197" y="45"/>
                    <a:pt x="202" y="52"/>
                  </a:cubicBezTo>
                  <a:cubicBezTo>
                    <a:pt x="202" y="56"/>
                    <a:pt x="201" y="60"/>
                    <a:pt x="201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5" y="73"/>
                    <a:pt x="207" y="78"/>
                    <a:pt x="203" y="80"/>
                  </a:cubicBezTo>
                  <a:cubicBezTo>
                    <a:pt x="202" y="80"/>
                    <a:pt x="201" y="80"/>
                    <a:pt x="201" y="80"/>
                  </a:cubicBezTo>
                  <a:cubicBezTo>
                    <a:pt x="199" y="81"/>
                    <a:pt x="198" y="83"/>
                    <a:pt x="198" y="85"/>
                  </a:cubicBezTo>
                  <a:cubicBezTo>
                    <a:pt x="197" y="86"/>
                    <a:pt x="198" y="88"/>
                    <a:pt x="198" y="90"/>
                  </a:cubicBezTo>
                  <a:cubicBezTo>
                    <a:pt x="199" y="92"/>
                    <a:pt x="197" y="93"/>
                    <a:pt x="196" y="94"/>
                  </a:cubicBezTo>
                  <a:cubicBezTo>
                    <a:pt x="194" y="97"/>
                    <a:pt x="196" y="102"/>
                    <a:pt x="199" y="104"/>
                  </a:cubicBezTo>
                  <a:cubicBezTo>
                    <a:pt x="202" y="107"/>
                    <a:pt x="202" y="110"/>
                    <a:pt x="203" y="114"/>
                  </a:cubicBezTo>
                  <a:cubicBezTo>
                    <a:pt x="203" y="116"/>
                    <a:pt x="203" y="118"/>
                    <a:pt x="203" y="120"/>
                  </a:cubicBezTo>
                  <a:cubicBezTo>
                    <a:pt x="204" y="122"/>
                    <a:pt x="206" y="123"/>
                    <a:pt x="209" y="123"/>
                  </a:cubicBezTo>
                  <a:cubicBezTo>
                    <a:pt x="210" y="123"/>
                    <a:pt x="211" y="122"/>
                    <a:pt x="211" y="121"/>
                  </a:cubicBezTo>
                  <a:cubicBezTo>
                    <a:pt x="214" y="118"/>
                    <a:pt x="214" y="125"/>
                    <a:pt x="214" y="127"/>
                  </a:cubicBezTo>
                  <a:cubicBezTo>
                    <a:pt x="214" y="129"/>
                    <a:pt x="213" y="132"/>
                    <a:pt x="214" y="134"/>
                  </a:cubicBezTo>
                  <a:cubicBezTo>
                    <a:pt x="215" y="137"/>
                    <a:pt x="217" y="140"/>
                    <a:pt x="217" y="144"/>
                  </a:cubicBezTo>
                  <a:cubicBezTo>
                    <a:pt x="217" y="144"/>
                    <a:pt x="217" y="144"/>
                    <a:pt x="218" y="145"/>
                  </a:cubicBezTo>
                  <a:cubicBezTo>
                    <a:pt x="216" y="147"/>
                    <a:pt x="215" y="150"/>
                    <a:pt x="214" y="153"/>
                  </a:cubicBezTo>
                  <a:cubicBezTo>
                    <a:pt x="193" y="194"/>
                    <a:pt x="144" y="216"/>
                    <a:pt x="99" y="206"/>
                  </a:cubicBezTo>
                  <a:close/>
                  <a:moveTo>
                    <a:pt x="160" y="204"/>
                  </a:moveTo>
                  <a:cubicBezTo>
                    <a:pt x="161" y="203"/>
                    <a:pt x="163" y="203"/>
                    <a:pt x="164" y="203"/>
                  </a:cubicBezTo>
                  <a:cubicBezTo>
                    <a:pt x="165" y="205"/>
                    <a:pt x="166" y="207"/>
                    <a:pt x="168" y="209"/>
                  </a:cubicBezTo>
                  <a:cubicBezTo>
                    <a:pt x="169" y="211"/>
                    <a:pt x="173" y="216"/>
                    <a:pt x="172" y="218"/>
                  </a:cubicBezTo>
                  <a:cubicBezTo>
                    <a:pt x="168" y="223"/>
                    <a:pt x="162" y="209"/>
                    <a:pt x="160" y="204"/>
                  </a:cubicBezTo>
                  <a:close/>
                  <a:moveTo>
                    <a:pt x="127" y="221"/>
                  </a:moveTo>
                  <a:cubicBezTo>
                    <a:pt x="127" y="222"/>
                    <a:pt x="127" y="222"/>
                    <a:pt x="128" y="223"/>
                  </a:cubicBezTo>
                  <a:cubicBezTo>
                    <a:pt x="124" y="223"/>
                    <a:pt x="121" y="222"/>
                    <a:pt x="118" y="221"/>
                  </a:cubicBezTo>
                  <a:cubicBezTo>
                    <a:pt x="121" y="221"/>
                    <a:pt x="123" y="221"/>
                    <a:pt x="126" y="221"/>
                  </a:cubicBezTo>
                  <a:cubicBezTo>
                    <a:pt x="126" y="221"/>
                    <a:pt x="127" y="221"/>
                    <a:pt x="127" y="221"/>
                  </a:cubicBezTo>
                  <a:close/>
                  <a:moveTo>
                    <a:pt x="115" y="227"/>
                  </a:moveTo>
                  <a:cubicBezTo>
                    <a:pt x="118" y="228"/>
                    <a:pt x="122" y="230"/>
                    <a:pt x="125" y="232"/>
                  </a:cubicBezTo>
                  <a:cubicBezTo>
                    <a:pt x="127" y="232"/>
                    <a:pt x="128" y="233"/>
                    <a:pt x="130" y="234"/>
                  </a:cubicBezTo>
                  <a:cubicBezTo>
                    <a:pt x="130" y="234"/>
                    <a:pt x="130" y="234"/>
                    <a:pt x="131" y="234"/>
                  </a:cubicBezTo>
                  <a:cubicBezTo>
                    <a:pt x="131" y="234"/>
                    <a:pt x="130" y="234"/>
                    <a:pt x="130" y="234"/>
                  </a:cubicBezTo>
                  <a:cubicBezTo>
                    <a:pt x="125" y="233"/>
                    <a:pt x="119" y="231"/>
                    <a:pt x="114" y="229"/>
                  </a:cubicBezTo>
                  <a:cubicBezTo>
                    <a:pt x="114" y="228"/>
                    <a:pt x="114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7" y="231"/>
                    <a:pt x="120" y="233"/>
                    <a:pt x="123" y="234"/>
                  </a:cubicBezTo>
                  <a:cubicBezTo>
                    <a:pt x="126" y="235"/>
                    <a:pt x="129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5" y="237"/>
                    <a:pt x="119" y="235"/>
                    <a:pt x="113" y="233"/>
                  </a:cubicBezTo>
                  <a:cubicBezTo>
                    <a:pt x="113" y="233"/>
                    <a:pt x="113" y="233"/>
                    <a:pt x="113" y="233"/>
                  </a:cubicBezTo>
                  <a:cubicBezTo>
                    <a:pt x="113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0" y="255"/>
                    <a:pt x="141" y="258"/>
                  </a:cubicBezTo>
                  <a:cubicBezTo>
                    <a:pt x="147" y="261"/>
                    <a:pt x="154" y="263"/>
                    <a:pt x="160" y="265"/>
                  </a:cubicBezTo>
                  <a:cubicBezTo>
                    <a:pt x="165" y="267"/>
                    <a:pt x="172" y="270"/>
                    <a:pt x="177" y="271"/>
                  </a:cubicBezTo>
                  <a:cubicBezTo>
                    <a:pt x="163" y="268"/>
                    <a:pt x="150" y="263"/>
                    <a:pt x="137" y="259"/>
                  </a:cubicBezTo>
                  <a:cubicBezTo>
                    <a:pt x="130" y="257"/>
                    <a:pt x="124" y="255"/>
                    <a:pt x="117" y="253"/>
                  </a:cubicBezTo>
                  <a:cubicBezTo>
                    <a:pt x="115" y="253"/>
                    <a:pt x="112" y="252"/>
                    <a:pt x="110" y="252"/>
                  </a:cubicBezTo>
                  <a:cubicBezTo>
                    <a:pt x="106" y="250"/>
                    <a:pt x="102" y="249"/>
                    <a:pt x="99" y="248"/>
                  </a:cubicBezTo>
                  <a:cubicBezTo>
                    <a:pt x="102" y="247"/>
                    <a:pt x="105" y="246"/>
                    <a:pt x="109" y="246"/>
                  </a:cubicBezTo>
                  <a:close/>
                  <a:moveTo>
                    <a:pt x="97" y="248"/>
                  </a:moveTo>
                  <a:cubicBezTo>
                    <a:pt x="101" y="250"/>
                    <a:pt x="105" y="251"/>
                    <a:pt x="109" y="252"/>
                  </a:cubicBezTo>
                  <a:cubicBezTo>
                    <a:pt x="111" y="253"/>
                    <a:pt x="113" y="254"/>
                    <a:pt x="115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0" y="263"/>
                    <a:pt x="147" y="266"/>
                    <a:pt x="154" y="268"/>
                  </a:cubicBezTo>
                  <a:cubicBezTo>
                    <a:pt x="157" y="269"/>
                    <a:pt x="160" y="270"/>
                    <a:pt x="164" y="271"/>
                  </a:cubicBezTo>
                  <a:cubicBezTo>
                    <a:pt x="165" y="272"/>
                    <a:pt x="167" y="272"/>
                    <a:pt x="168" y="273"/>
                  </a:cubicBezTo>
                  <a:cubicBezTo>
                    <a:pt x="167" y="272"/>
                    <a:pt x="166" y="272"/>
                    <a:pt x="165" y="272"/>
                  </a:cubicBezTo>
                  <a:cubicBezTo>
                    <a:pt x="152" y="270"/>
                    <a:pt x="139" y="265"/>
                    <a:pt x="126" y="260"/>
                  </a:cubicBezTo>
                  <a:cubicBezTo>
                    <a:pt x="114" y="256"/>
                    <a:pt x="102" y="253"/>
                    <a:pt x="90" y="250"/>
                  </a:cubicBezTo>
                  <a:cubicBezTo>
                    <a:pt x="92" y="249"/>
                    <a:pt x="95" y="249"/>
                    <a:pt x="97" y="248"/>
                  </a:cubicBezTo>
                  <a:close/>
                  <a:moveTo>
                    <a:pt x="88" y="250"/>
                  </a:moveTo>
                  <a:cubicBezTo>
                    <a:pt x="88" y="250"/>
                    <a:pt x="88" y="250"/>
                    <a:pt x="88" y="250"/>
                  </a:cubicBezTo>
                  <a:cubicBezTo>
                    <a:pt x="100" y="254"/>
                    <a:pt x="112" y="259"/>
                    <a:pt x="124" y="263"/>
                  </a:cubicBezTo>
                  <a:cubicBezTo>
                    <a:pt x="129" y="266"/>
                    <a:pt x="135" y="268"/>
                    <a:pt x="141" y="269"/>
                  </a:cubicBezTo>
                  <a:cubicBezTo>
                    <a:pt x="144" y="270"/>
                    <a:pt x="147" y="271"/>
                    <a:pt x="149" y="271"/>
                  </a:cubicBezTo>
                  <a:cubicBezTo>
                    <a:pt x="150" y="272"/>
                    <a:pt x="157" y="274"/>
                    <a:pt x="152" y="273"/>
                  </a:cubicBezTo>
                  <a:cubicBezTo>
                    <a:pt x="146" y="271"/>
                    <a:pt x="140" y="269"/>
                    <a:pt x="134" y="268"/>
                  </a:cubicBezTo>
                  <a:cubicBezTo>
                    <a:pt x="129" y="266"/>
                    <a:pt x="123" y="264"/>
                    <a:pt x="117" y="262"/>
                  </a:cubicBezTo>
                  <a:cubicBezTo>
                    <a:pt x="106" y="258"/>
                    <a:pt x="95" y="254"/>
                    <a:pt x="83" y="252"/>
                  </a:cubicBezTo>
                  <a:cubicBezTo>
                    <a:pt x="85" y="251"/>
                    <a:pt x="86" y="251"/>
                    <a:pt x="88" y="250"/>
                  </a:cubicBezTo>
                  <a:close/>
                  <a:moveTo>
                    <a:pt x="71" y="255"/>
                  </a:moveTo>
                  <a:cubicBezTo>
                    <a:pt x="74" y="257"/>
                    <a:pt x="77" y="258"/>
                    <a:pt x="81" y="259"/>
                  </a:cubicBezTo>
                  <a:cubicBezTo>
                    <a:pt x="85" y="261"/>
                    <a:pt x="89" y="263"/>
                    <a:pt x="94" y="265"/>
                  </a:cubicBezTo>
                  <a:cubicBezTo>
                    <a:pt x="98" y="267"/>
                    <a:pt x="103" y="269"/>
                    <a:pt x="108" y="271"/>
                  </a:cubicBezTo>
                  <a:cubicBezTo>
                    <a:pt x="103" y="270"/>
                    <a:pt x="99" y="268"/>
                    <a:pt x="95" y="267"/>
                  </a:cubicBezTo>
                  <a:cubicBezTo>
                    <a:pt x="86" y="264"/>
                    <a:pt x="76" y="260"/>
                    <a:pt x="67" y="257"/>
                  </a:cubicBezTo>
                  <a:cubicBezTo>
                    <a:pt x="68" y="257"/>
                    <a:pt x="70" y="256"/>
                    <a:pt x="71" y="255"/>
                  </a:cubicBezTo>
                  <a:close/>
                  <a:moveTo>
                    <a:pt x="62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3" y="275"/>
                    <a:pt x="94" y="275"/>
                  </a:cubicBezTo>
                  <a:cubicBezTo>
                    <a:pt x="92" y="275"/>
                    <a:pt x="91" y="274"/>
                    <a:pt x="89" y="274"/>
                  </a:cubicBezTo>
                  <a:cubicBezTo>
                    <a:pt x="86" y="273"/>
                    <a:pt x="84" y="272"/>
                    <a:pt x="81" y="270"/>
                  </a:cubicBezTo>
                  <a:cubicBezTo>
                    <a:pt x="76" y="268"/>
                    <a:pt x="71" y="267"/>
                    <a:pt x="66" y="265"/>
                  </a:cubicBezTo>
                  <a:cubicBezTo>
                    <a:pt x="66" y="265"/>
                    <a:pt x="66" y="265"/>
                    <a:pt x="65" y="265"/>
                  </a:cubicBezTo>
                  <a:cubicBezTo>
                    <a:pt x="63" y="264"/>
                    <a:pt x="61" y="263"/>
                    <a:pt x="58" y="262"/>
                  </a:cubicBezTo>
                  <a:cubicBezTo>
                    <a:pt x="58" y="262"/>
                    <a:pt x="58" y="262"/>
                    <a:pt x="58" y="262"/>
                  </a:cubicBezTo>
                  <a:cubicBezTo>
                    <a:pt x="60" y="261"/>
                    <a:pt x="61" y="260"/>
                    <a:pt x="62" y="259"/>
                  </a:cubicBezTo>
                  <a:close/>
                  <a:moveTo>
                    <a:pt x="54" y="266"/>
                  </a:moveTo>
                  <a:cubicBezTo>
                    <a:pt x="58" y="269"/>
                    <a:pt x="62" y="270"/>
                    <a:pt x="66" y="272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5" y="272"/>
                    <a:pt x="63" y="271"/>
                    <a:pt x="62" y="271"/>
                  </a:cubicBezTo>
                  <a:cubicBezTo>
                    <a:pt x="59" y="270"/>
                    <a:pt x="57" y="269"/>
                    <a:pt x="54" y="268"/>
                  </a:cubicBezTo>
                  <a:cubicBezTo>
                    <a:pt x="54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4" y="266"/>
                  </a:cubicBezTo>
                  <a:cubicBezTo>
                    <a:pt x="54" y="266"/>
                    <a:pt x="54" y="266"/>
                    <a:pt x="54" y="266"/>
                  </a:cubicBezTo>
                  <a:close/>
                  <a:moveTo>
                    <a:pt x="56" y="266"/>
                  </a:moveTo>
                  <a:cubicBezTo>
                    <a:pt x="57" y="266"/>
                    <a:pt x="59" y="267"/>
                    <a:pt x="60" y="267"/>
                  </a:cubicBezTo>
                  <a:cubicBezTo>
                    <a:pt x="67" y="270"/>
                    <a:pt x="74" y="271"/>
                    <a:pt x="81" y="275"/>
                  </a:cubicBezTo>
                  <a:cubicBezTo>
                    <a:pt x="77" y="274"/>
                    <a:pt x="73" y="274"/>
                    <a:pt x="69" y="273"/>
                  </a:cubicBezTo>
                  <a:cubicBezTo>
                    <a:pt x="69" y="273"/>
                    <a:pt x="69" y="273"/>
                    <a:pt x="69" y="273"/>
                  </a:cubicBezTo>
                  <a:cubicBezTo>
                    <a:pt x="66" y="271"/>
                    <a:pt x="63" y="270"/>
                    <a:pt x="59" y="268"/>
                  </a:cubicBezTo>
                  <a:cubicBezTo>
                    <a:pt x="59" y="268"/>
                    <a:pt x="58" y="267"/>
                    <a:pt x="57" y="267"/>
                  </a:cubicBezTo>
                  <a:cubicBezTo>
                    <a:pt x="57" y="266"/>
                    <a:pt x="56" y="266"/>
                    <a:pt x="56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2" y="268"/>
                    <a:pt x="74" y="269"/>
                  </a:cubicBezTo>
                  <a:cubicBezTo>
                    <a:pt x="80" y="271"/>
                    <a:pt x="86" y="274"/>
                    <a:pt x="92" y="275"/>
                  </a:cubicBezTo>
                  <a:cubicBezTo>
                    <a:pt x="89" y="275"/>
                    <a:pt x="86" y="275"/>
                    <a:pt x="83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3" y="275"/>
                    <a:pt x="83" y="274"/>
                    <a:pt x="83" y="274"/>
                  </a:cubicBezTo>
                  <a:cubicBezTo>
                    <a:pt x="78" y="271"/>
                    <a:pt x="73" y="269"/>
                    <a:pt x="69" y="267"/>
                  </a:cubicBezTo>
                  <a:close/>
                  <a:moveTo>
                    <a:pt x="107" y="276"/>
                  </a:moveTo>
                  <a:cubicBezTo>
                    <a:pt x="92" y="272"/>
                    <a:pt x="78" y="265"/>
                    <a:pt x="63" y="259"/>
                  </a:cubicBezTo>
                  <a:cubicBezTo>
                    <a:pt x="64" y="258"/>
                    <a:pt x="65" y="258"/>
                    <a:pt x="66" y="257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74" y="262"/>
                    <a:pt x="82" y="265"/>
                    <a:pt x="90" y="268"/>
                  </a:cubicBezTo>
                  <a:cubicBezTo>
                    <a:pt x="93" y="269"/>
                    <a:pt x="97" y="271"/>
                    <a:pt x="100" y="272"/>
                  </a:cubicBezTo>
                  <a:cubicBezTo>
                    <a:pt x="103" y="273"/>
                    <a:pt x="105" y="274"/>
                    <a:pt x="108" y="275"/>
                  </a:cubicBezTo>
                  <a:cubicBezTo>
                    <a:pt x="108" y="276"/>
                    <a:pt x="109" y="276"/>
                    <a:pt x="109" y="276"/>
                  </a:cubicBezTo>
                  <a:cubicBezTo>
                    <a:pt x="109" y="276"/>
                    <a:pt x="109" y="276"/>
                    <a:pt x="109" y="276"/>
                  </a:cubicBezTo>
                  <a:cubicBezTo>
                    <a:pt x="109" y="276"/>
                    <a:pt x="108" y="276"/>
                    <a:pt x="107" y="276"/>
                  </a:cubicBezTo>
                  <a:close/>
                  <a:moveTo>
                    <a:pt x="83" y="259"/>
                  </a:moveTo>
                  <a:cubicBezTo>
                    <a:pt x="92" y="263"/>
                    <a:pt x="101" y="266"/>
                    <a:pt x="111" y="268"/>
                  </a:cubicBezTo>
                  <a:cubicBezTo>
                    <a:pt x="116" y="270"/>
                    <a:pt x="122" y="272"/>
                    <a:pt x="127" y="274"/>
                  </a:cubicBezTo>
                  <a:cubicBezTo>
                    <a:pt x="129" y="274"/>
                    <a:pt x="131" y="275"/>
                    <a:pt x="133" y="276"/>
                  </a:cubicBezTo>
                  <a:cubicBezTo>
                    <a:pt x="130" y="276"/>
                    <a:pt x="126" y="276"/>
                    <a:pt x="123" y="276"/>
                  </a:cubicBezTo>
                  <a:cubicBezTo>
                    <a:pt x="112" y="272"/>
                    <a:pt x="101" y="268"/>
                    <a:pt x="91" y="263"/>
                  </a:cubicBezTo>
                  <a:cubicBezTo>
                    <a:pt x="88" y="262"/>
                    <a:pt x="86" y="260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1" y="268"/>
                    <a:pt x="112" y="265"/>
                  </a:cubicBezTo>
                  <a:cubicBezTo>
                    <a:pt x="107" y="264"/>
                    <a:pt x="101" y="262"/>
                    <a:pt x="96" y="260"/>
                  </a:cubicBezTo>
                  <a:cubicBezTo>
                    <a:pt x="93" y="259"/>
                    <a:pt x="89" y="258"/>
                    <a:pt x="86" y="256"/>
                  </a:cubicBezTo>
                  <a:cubicBezTo>
                    <a:pt x="84" y="255"/>
                    <a:pt x="82" y="254"/>
                    <a:pt x="80" y="253"/>
                  </a:cubicBezTo>
                  <a:cubicBezTo>
                    <a:pt x="91" y="255"/>
                    <a:pt x="101" y="261"/>
                    <a:pt x="112" y="264"/>
                  </a:cubicBezTo>
                  <a:cubicBezTo>
                    <a:pt x="122" y="268"/>
                    <a:pt x="133" y="272"/>
                    <a:pt x="144" y="275"/>
                  </a:cubicBezTo>
                  <a:cubicBezTo>
                    <a:pt x="142" y="275"/>
                    <a:pt x="141" y="275"/>
                    <a:pt x="139" y="275"/>
                  </a:cubicBezTo>
                  <a:close/>
                  <a:moveTo>
                    <a:pt x="146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1" y="255"/>
                    <a:pt x="88" y="254"/>
                  </a:cubicBezTo>
                  <a:cubicBezTo>
                    <a:pt x="87" y="254"/>
                    <a:pt x="83" y="252"/>
                    <a:pt x="84" y="253"/>
                  </a:cubicBezTo>
                  <a:cubicBezTo>
                    <a:pt x="85" y="253"/>
                    <a:pt x="86" y="253"/>
                    <a:pt x="87" y="253"/>
                  </a:cubicBezTo>
                  <a:cubicBezTo>
                    <a:pt x="100" y="257"/>
                    <a:pt x="112" y="261"/>
                    <a:pt x="124" y="265"/>
                  </a:cubicBezTo>
                  <a:cubicBezTo>
                    <a:pt x="130" y="267"/>
                    <a:pt x="136" y="269"/>
                    <a:pt x="142" y="271"/>
                  </a:cubicBezTo>
                  <a:cubicBezTo>
                    <a:pt x="147" y="272"/>
                    <a:pt x="151" y="274"/>
                    <a:pt x="155" y="274"/>
                  </a:cubicBezTo>
                  <a:cubicBezTo>
                    <a:pt x="152" y="274"/>
                    <a:pt x="149" y="275"/>
                    <a:pt x="146" y="275"/>
                  </a:cubicBezTo>
                  <a:close/>
                  <a:moveTo>
                    <a:pt x="145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0" y="272"/>
                    <a:pt x="133" y="271"/>
                    <a:pt x="128" y="269"/>
                  </a:cubicBezTo>
                  <a:cubicBezTo>
                    <a:pt x="122" y="267"/>
                    <a:pt x="116" y="265"/>
                    <a:pt x="110" y="263"/>
                  </a:cubicBezTo>
                  <a:cubicBezTo>
                    <a:pt x="107" y="262"/>
                    <a:pt x="105" y="261"/>
                    <a:pt x="102" y="260"/>
                  </a:cubicBezTo>
                  <a:cubicBezTo>
                    <a:pt x="106" y="261"/>
                    <a:pt x="110" y="263"/>
                    <a:pt x="114" y="264"/>
                  </a:cubicBezTo>
                  <a:cubicBezTo>
                    <a:pt x="124" y="268"/>
                    <a:pt x="136" y="270"/>
                    <a:pt x="145" y="275"/>
                  </a:cubicBezTo>
                  <a:close/>
                  <a:moveTo>
                    <a:pt x="80" y="253"/>
                  </a:moveTo>
                  <a:cubicBezTo>
                    <a:pt x="80" y="252"/>
                    <a:pt x="81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3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3" y="269"/>
                    <a:pt x="167" y="267"/>
                    <a:pt x="162" y="265"/>
                  </a:cubicBezTo>
                  <a:cubicBezTo>
                    <a:pt x="156" y="263"/>
                    <a:pt x="150" y="261"/>
                    <a:pt x="144" y="259"/>
                  </a:cubicBezTo>
                  <a:cubicBezTo>
                    <a:pt x="134" y="255"/>
                    <a:pt x="123" y="253"/>
                    <a:pt x="114" y="248"/>
                  </a:cubicBezTo>
                  <a:cubicBezTo>
                    <a:pt x="115" y="248"/>
                    <a:pt x="115" y="249"/>
                    <a:pt x="116" y="249"/>
                  </a:cubicBezTo>
                  <a:cubicBezTo>
                    <a:pt x="119" y="250"/>
                    <a:pt x="122" y="251"/>
                    <a:pt x="124" y="252"/>
                  </a:cubicBezTo>
                  <a:cubicBezTo>
                    <a:pt x="130" y="254"/>
                    <a:pt x="136" y="255"/>
                    <a:pt x="142" y="257"/>
                  </a:cubicBezTo>
                  <a:cubicBezTo>
                    <a:pt x="148" y="259"/>
                    <a:pt x="154" y="260"/>
                    <a:pt x="160" y="262"/>
                  </a:cubicBezTo>
                  <a:cubicBezTo>
                    <a:pt x="168" y="265"/>
                    <a:pt x="176" y="267"/>
                    <a:pt x="183" y="270"/>
                  </a:cubicBezTo>
                  <a:cubicBezTo>
                    <a:pt x="182" y="271"/>
                    <a:pt x="180" y="271"/>
                    <a:pt x="179" y="272"/>
                  </a:cubicBezTo>
                  <a:close/>
                  <a:moveTo>
                    <a:pt x="110" y="246"/>
                  </a:moveTo>
                  <a:cubicBezTo>
                    <a:pt x="110" y="246"/>
                    <a:pt x="110" y="246"/>
                    <a:pt x="111" y="246"/>
                  </a:cubicBezTo>
                  <a:cubicBezTo>
                    <a:pt x="111" y="246"/>
                    <a:pt x="111" y="246"/>
                    <a:pt x="111" y="246"/>
                  </a:cubicBezTo>
                  <a:cubicBezTo>
                    <a:pt x="113" y="246"/>
                    <a:pt x="115" y="246"/>
                    <a:pt x="117" y="246"/>
                  </a:cubicBezTo>
                  <a:cubicBezTo>
                    <a:pt x="117" y="246"/>
                    <a:pt x="117" y="247"/>
                    <a:pt x="118" y="247"/>
                  </a:cubicBezTo>
                  <a:cubicBezTo>
                    <a:pt x="126" y="251"/>
                    <a:pt x="135" y="254"/>
                    <a:pt x="144" y="257"/>
                  </a:cubicBezTo>
                  <a:cubicBezTo>
                    <a:pt x="132" y="254"/>
                    <a:pt x="121" y="250"/>
                    <a:pt x="110" y="246"/>
                  </a:cubicBezTo>
                  <a:close/>
                  <a:moveTo>
                    <a:pt x="132" y="237"/>
                  </a:moveTo>
                  <a:cubicBezTo>
                    <a:pt x="129" y="235"/>
                    <a:pt x="126" y="234"/>
                    <a:pt x="124" y="233"/>
                  </a:cubicBezTo>
                  <a:cubicBezTo>
                    <a:pt x="122" y="233"/>
                    <a:pt x="120" y="232"/>
                    <a:pt x="119" y="231"/>
                  </a:cubicBezTo>
                  <a:cubicBezTo>
                    <a:pt x="123" y="233"/>
                    <a:pt x="127" y="234"/>
                    <a:pt x="132" y="235"/>
                  </a:cubicBezTo>
                  <a:cubicBezTo>
                    <a:pt x="132" y="235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5" y="253"/>
                  </a:cubicBezTo>
                  <a:cubicBezTo>
                    <a:pt x="137" y="251"/>
                    <a:pt x="128" y="249"/>
                    <a:pt x="120" y="246"/>
                  </a:cubicBezTo>
                  <a:cubicBezTo>
                    <a:pt x="122" y="246"/>
                    <a:pt x="124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4" y="241"/>
                    <a:pt x="116" y="242"/>
                    <a:pt x="118" y="243"/>
                  </a:cubicBezTo>
                  <a:cubicBezTo>
                    <a:pt x="117" y="242"/>
                    <a:pt x="115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3"/>
                    <a:pt x="113" y="243"/>
                    <a:pt x="113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4" y="240"/>
                  </a:moveTo>
                  <a:cubicBezTo>
                    <a:pt x="117" y="240"/>
                    <a:pt x="119" y="241"/>
                    <a:pt x="121" y="241"/>
                  </a:cubicBezTo>
                  <a:cubicBezTo>
                    <a:pt x="124" y="242"/>
                    <a:pt x="126" y="242"/>
                    <a:pt x="128" y="243"/>
                  </a:cubicBezTo>
                  <a:cubicBezTo>
                    <a:pt x="125" y="243"/>
                    <a:pt x="122" y="243"/>
                    <a:pt x="119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8" y="242"/>
                    <a:pt x="115" y="240"/>
                    <a:pt x="114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0" y="239"/>
                    <a:pt x="118" y="239"/>
                  </a:cubicBezTo>
                  <a:cubicBezTo>
                    <a:pt x="119" y="239"/>
                    <a:pt x="113" y="237"/>
                    <a:pt x="116" y="237"/>
                  </a:cubicBezTo>
                  <a:cubicBezTo>
                    <a:pt x="122" y="239"/>
                    <a:pt x="126" y="241"/>
                    <a:pt x="132" y="241"/>
                  </a:cubicBezTo>
                  <a:cubicBezTo>
                    <a:pt x="132" y="241"/>
                    <a:pt x="131" y="242"/>
                    <a:pt x="131" y="242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29" y="241"/>
                    <a:pt x="126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29" y="239"/>
                    <a:pt x="127" y="238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7" y="238"/>
                    <a:pt x="129" y="238"/>
                    <a:pt x="132" y="238"/>
                  </a:cubicBezTo>
                  <a:cubicBezTo>
                    <a:pt x="132" y="239"/>
                    <a:pt x="132" y="239"/>
                    <a:pt x="132" y="240"/>
                  </a:cubicBezTo>
                  <a:close/>
                  <a:moveTo>
                    <a:pt x="119" y="228"/>
                  </a:moveTo>
                  <a:cubicBezTo>
                    <a:pt x="121" y="228"/>
                    <a:pt x="122" y="228"/>
                    <a:pt x="124" y="229"/>
                  </a:cubicBezTo>
                  <a:cubicBezTo>
                    <a:pt x="126" y="230"/>
                    <a:pt x="128" y="230"/>
                    <a:pt x="130" y="231"/>
                  </a:cubicBezTo>
                  <a:cubicBezTo>
                    <a:pt x="131" y="232"/>
                    <a:pt x="131" y="233"/>
                    <a:pt x="131" y="234"/>
                  </a:cubicBezTo>
                  <a:cubicBezTo>
                    <a:pt x="127" y="231"/>
                    <a:pt x="123" y="229"/>
                    <a:pt x="118" y="227"/>
                  </a:cubicBezTo>
                  <a:cubicBezTo>
                    <a:pt x="114" y="226"/>
                    <a:pt x="119" y="228"/>
                    <a:pt x="119" y="228"/>
                  </a:cubicBezTo>
                  <a:close/>
                  <a:moveTo>
                    <a:pt x="130" y="229"/>
                  </a:moveTo>
                  <a:cubicBezTo>
                    <a:pt x="126" y="227"/>
                    <a:pt x="122" y="226"/>
                    <a:pt x="118" y="224"/>
                  </a:cubicBezTo>
                  <a:cubicBezTo>
                    <a:pt x="121" y="226"/>
                    <a:pt x="125" y="227"/>
                    <a:pt x="129" y="227"/>
                  </a:cubicBezTo>
                  <a:cubicBezTo>
                    <a:pt x="129" y="228"/>
                    <a:pt x="130" y="229"/>
                    <a:pt x="130" y="229"/>
                  </a:cubicBezTo>
                  <a:close/>
                  <a:moveTo>
                    <a:pt x="128" y="225"/>
                  </a:moveTo>
                  <a:cubicBezTo>
                    <a:pt x="126" y="224"/>
                    <a:pt x="123" y="224"/>
                    <a:pt x="121" y="223"/>
                  </a:cubicBezTo>
                  <a:cubicBezTo>
                    <a:pt x="120" y="222"/>
                    <a:pt x="120" y="222"/>
                    <a:pt x="120" y="222"/>
                  </a:cubicBezTo>
                  <a:cubicBezTo>
                    <a:pt x="121" y="223"/>
                    <a:pt x="121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8" y="224"/>
                    <a:pt x="128" y="225"/>
                    <a:pt x="128" y="225"/>
                  </a:cubicBezTo>
                  <a:close/>
                  <a:moveTo>
                    <a:pt x="177" y="259"/>
                  </a:moveTo>
                  <a:cubicBezTo>
                    <a:pt x="168" y="256"/>
                    <a:pt x="159" y="254"/>
                    <a:pt x="150" y="251"/>
                  </a:cubicBezTo>
                  <a:cubicBezTo>
                    <a:pt x="144" y="250"/>
                    <a:pt x="138" y="247"/>
                    <a:pt x="132" y="245"/>
                  </a:cubicBezTo>
                  <a:cubicBezTo>
                    <a:pt x="132" y="245"/>
                    <a:pt x="132" y="245"/>
                    <a:pt x="133" y="245"/>
                  </a:cubicBezTo>
                  <a:cubicBezTo>
                    <a:pt x="139" y="247"/>
                    <a:pt x="146" y="248"/>
                    <a:pt x="153" y="250"/>
                  </a:cubicBezTo>
                  <a:cubicBezTo>
                    <a:pt x="161" y="252"/>
                    <a:pt x="170" y="255"/>
                    <a:pt x="177" y="259"/>
                  </a:cubicBezTo>
                  <a:close/>
                  <a:moveTo>
                    <a:pt x="186" y="267"/>
                  </a:moveTo>
                  <a:cubicBezTo>
                    <a:pt x="168" y="259"/>
                    <a:pt x="149" y="255"/>
                    <a:pt x="131" y="247"/>
                  </a:cubicBezTo>
                  <a:cubicBezTo>
                    <a:pt x="130" y="247"/>
                    <a:pt x="129" y="246"/>
                    <a:pt x="128" y="246"/>
                  </a:cubicBezTo>
                  <a:cubicBezTo>
                    <a:pt x="129" y="246"/>
                    <a:pt x="129" y="246"/>
                    <a:pt x="130" y="246"/>
                  </a:cubicBezTo>
                  <a:cubicBezTo>
                    <a:pt x="130" y="246"/>
                    <a:pt x="131" y="246"/>
                    <a:pt x="132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7" y="254"/>
                    <a:pt x="168" y="256"/>
                    <a:pt x="178" y="260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79" y="260"/>
                    <a:pt x="179" y="261"/>
                    <a:pt x="179" y="261"/>
                  </a:cubicBezTo>
                  <a:cubicBezTo>
                    <a:pt x="180" y="262"/>
                    <a:pt x="184" y="265"/>
                    <a:pt x="186" y="267"/>
                  </a:cubicBezTo>
                  <a:close/>
                  <a:moveTo>
                    <a:pt x="172" y="262"/>
                  </a:moveTo>
                  <a:cubicBezTo>
                    <a:pt x="175" y="263"/>
                    <a:pt x="178" y="264"/>
                    <a:pt x="181" y="266"/>
                  </a:cubicBezTo>
                  <a:cubicBezTo>
                    <a:pt x="182" y="266"/>
                    <a:pt x="183" y="266"/>
                    <a:pt x="184" y="267"/>
                  </a:cubicBezTo>
                  <a:cubicBezTo>
                    <a:pt x="176" y="264"/>
                    <a:pt x="167" y="261"/>
                    <a:pt x="159" y="258"/>
                  </a:cubicBezTo>
                  <a:cubicBezTo>
                    <a:pt x="164" y="259"/>
                    <a:pt x="168" y="260"/>
                    <a:pt x="172" y="262"/>
                  </a:cubicBezTo>
                  <a:close/>
                  <a:moveTo>
                    <a:pt x="186" y="269"/>
                  </a:moveTo>
                  <a:cubicBezTo>
                    <a:pt x="186" y="269"/>
                    <a:pt x="185" y="270"/>
                    <a:pt x="184" y="270"/>
                  </a:cubicBezTo>
                  <a:cubicBezTo>
                    <a:pt x="178" y="267"/>
                    <a:pt x="171" y="265"/>
                    <a:pt x="164" y="263"/>
                  </a:cubicBezTo>
                  <a:cubicBezTo>
                    <a:pt x="161" y="262"/>
                    <a:pt x="158" y="260"/>
                    <a:pt x="154" y="259"/>
                  </a:cubicBezTo>
                  <a:cubicBezTo>
                    <a:pt x="144" y="256"/>
                    <a:pt x="133" y="253"/>
                    <a:pt x="123" y="248"/>
                  </a:cubicBezTo>
                  <a:cubicBezTo>
                    <a:pt x="124" y="248"/>
                    <a:pt x="124" y="249"/>
                    <a:pt x="125" y="249"/>
                  </a:cubicBezTo>
                  <a:cubicBezTo>
                    <a:pt x="128" y="250"/>
                    <a:pt x="131" y="250"/>
                    <a:pt x="134" y="251"/>
                  </a:cubicBezTo>
                  <a:cubicBezTo>
                    <a:pt x="140" y="253"/>
                    <a:pt x="146" y="254"/>
                    <a:pt x="152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6" y="269"/>
                    <a:pt x="186" y="269"/>
                  </a:cubicBezTo>
                  <a:close/>
                  <a:moveTo>
                    <a:pt x="170" y="273"/>
                  </a:moveTo>
                  <a:cubicBezTo>
                    <a:pt x="170" y="273"/>
                    <a:pt x="170" y="273"/>
                    <a:pt x="170" y="273"/>
                  </a:cubicBezTo>
                  <a:cubicBezTo>
                    <a:pt x="158" y="268"/>
                    <a:pt x="146" y="265"/>
                    <a:pt x="134" y="260"/>
                  </a:cubicBezTo>
                  <a:cubicBezTo>
                    <a:pt x="128" y="258"/>
                    <a:pt x="121" y="256"/>
                    <a:pt x="115" y="254"/>
                  </a:cubicBezTo>
                  <a:cubicBezTo>
                    <a:pt x="122" y="255"/>
                    <a:pt x="128" y="257"/>
                    <a:pt x="135" y="259"/>
                  </a:cubicBezTo>
                  <a:cubicBezTo>
                    <a:pt x="149" y="264"/>
                    <a:pt x="162" y="269"/>
                    <a:pt x="177" y="272"/>
                  </a:cubicBezTo>
                  <a:cubicBezTo>
                    <a:pt x="174" y="272"/>
                    <a:pt x="172" y="273"/>
                    <a:pt x="170" y="273"/>
                  </a:cubicBezTo>
                  <a:close/>
                  <a:moveTo>
                    <a:pt x="159" y="274"/>
                  </a:moveTo>
                  <a:cubicBezTo>
                    <a:pt x="159" y="274"/>
                    <a:pt x="158" y="274"/>
                    <a:pt x="157" y="274"/>
                  </a:cubicBezTo>
                  <a:cubicBezTo>
                    <a:pt x="157" y="274"/>
                    <a:pt x="157" y="274"/>
                    <a:pt x="157" y="274"/>
                  </a:cubicBezTo>
                  <a:cubicBezTo>
                    <a:pt x="146" y="269"/>
                    <a:pt x="134" y="267"/>
                    <a:pt x="122" y="262"/>
                  </a:cubicBezTo>
                  <a:cubicBezTo>
                    <a:pt x="115" y="259"/>
                    <a:pt x="109" y="257"/>
                    <a:pt x="102" y="254"/>
                  </a:cubicBezTo>
                  <a:cubicBezTo>
                    <a:pt x="100" y="253"/>
                    <a:pt x="99" y="253"/>
                    <a:pt x="97" y="252"/>
                  </a:cubicBezTo>
                  <a:cubicBezTo>
                    <a:pt x="110" y="256"/>
                    <a:pt x="122" y="260"/>
                    <a:pt x="134" y="264"/>
                  </a:cubicBezTo>
                  <a:cubicBezTo>
                    <a:pt x="145" y="268"/>
                    <a:pt x="156" y="271"/>
                    <a:pt x="168" y="273"/>
                  </a:cubicBezTo>
                  <a:cubicBezTo>
                    <a:pt x="165" y="273"/>
                    <a:pt x="162" y="274"/>
                    <a:pt x="159" y="274"/>
                  </a:cubicBezTo>
                  <a:close/>
                  <a:moveTo>
                    <a:pt x="110" y="276"/>
                  </a:moveTo>
                  <a:cubicBezTo>
                    <a:pt x="104" y="272"/>
                    <a:pt x="97" y="270"/>
                    <a:pt x="90" y="267"/>
                  </a:cubicBezTo>
                  <a:cubicBezTo>
                    <a:pt x="85" y="265"/>
                    <a:pt x="80" y="263"/>
                    <a:pt x="75" y="261"/>
                  </a:cubicBezTo>
                  <a:cubicBezTo>
                    <a:pt x="74" y="261"/>
                    <a:pt x="73" y="260"/>
                    <a:pt x="72" y="260"/>
                  </a:cubicBezTo>
                  <a:cubicBezTo>
                    <a:pt x="80" y="263"/>
                    <a:pt x="88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7" y="276"/>
                    <a:pt x="114" y="276"/>
                    <a:pt x="110" y="276"/>
                  </a:cubicBezTo>
                  <a:close/>
                  <a:moveTo>
                    <a:pt x="97" y="276"/>
                  </a:moveTo>
                  <a:cubicBezTo>
                    <a:pt x="97" y="276"/>
                    <a:pt x="96" y="276"/>
                    <a:pt x="96" y="276"/>
                  </a:cubicBezTo>
                  <a:cubicBezTo>
                    <a:pt x="91" y="272"/>
                    <a:pt x="85" y="269"/>
                    <a:pt x="79" y="267"/>
                  </a:cubicBezTo>
                  <a:cubicBezTo>
                    <a:pt x="76" y="266"/>
                    <a:pt x="72" y="264"/>
                    <a:pt x="68" y="262"/>
                  </a:cubicBezTo>
                  <a:cubicBezTo>
                    <a:pt x="67" y="262"/>
                    <a:pt x="65" y="261"/>
                    <a:pt x="64" y="260"/>
                  </a:cubicBezTo>
                  <a:cubicBezTo>
                    <a:pt x="65" y="261"/>
                    <a:pt x="66" y="261"/>
                    <a:pt x="68" y="262"/>
                  </a:cubicBezTo>
                  <a:cubicBezTo>
                    <a:pt x="75" y="265"/>
                    <a:pt x="81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3" y="276"/>
                    <a:pt x="100" y="276"/>
                    <a:pt x="97" y="276"/>
                  </a:cubicBezTo>
                  <a:close/>
                  <a:moveTo>
                    <a:pt x="54" y="269"/>
                  </a:moveTo>
                  <a:cubicBezTo>
                    <a:pt x="57" y="270"/>
                    <a:pt x="60" y="271"/>
                    <a:pt x="64" y="272"/>
                  </a:cubicBezTo>
                  <a:cubicBezTo>
                    <a:pt x="60" y="272"/>
                    <a:pt x="56" y="270"/>
                    <a:pt x="54" y="269"/>
                  </a:cubicBezTo>
                  <a:close/>
                  <a:moveTo>
                    <a:pt x="58" y="262"/>
                  </a:moveTo>
                  <a:cubicBezTo>
                    <a:pt x="58" y="262"/>
                    <a:pt x="58" y="262"/>
                    <a:pt x="58" y="262"/>
                  </a:cubicBezTo>
                  <a:cubicBezTo>
                    <a:pt x="60" y="263"/>
                    <a:pt x="62" y="264"/>
                    <a:pt x="63" y="265"/>
                  </a:cubicBezTo>
                  <a:cubicBezTo>
                    <a:pt x="65" y="266"/>
                    <a:pt x="66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8" y="272"/>
                    <a:pt x="77" y="272"/>
                  </a:cubicBezTo>
                  <a:cubicBezTo>
                    <a:pt x="75" y="271"/>
                    <a:pt x="72" y="270"/>
                    <a:pt x="70" y="270"/>
                  </a:cubicBezTo>
                  <a:cubicBezTo>
                    <a:pt x="65" y="268"/>
                    <a:pt x="60" y="267"/>
                    <a:pt x="55" y="265"/>
                  </a:cubicBezTo>
                  <a:cubicBezTo>
                    <a:pt x="56" y="264"/>
                    <a:pt x="57" y="263"/>
                    <a:pt x="58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8" y="253"/>
                  </a:cubicBezTo>
                  <a:cubicBezTo>
                    <a:pt x="78" y="253"/>
                    <a:pt x="78" y="253"/>
                    <a:pt x="78" y="253"/>
                  </a:cubicBezTo>
                  <a:cubicBezTo>
                    <a:pt x="89" y="258"/>
                    <a:pt x="100" y="262"/>
                    <a:pt x="111" y="266"/>
                  </a:cubicBezTo>
                  <a:cubicBezTo>
                    <a:pt x="115" y="267"/>
                    <a:pt x="120" y="268"/>
                    <a:pt x="125" y="270"/>
                  </a:cubicBezTo>
                  <a:cubicBezTo>
                    <a:pt x="128" y="271"/>
                    <a:pt x="130" y="272"/>
                    <a:pt x="133" y="273"/>
                  </a:cubicBezTo>
                  <a:cubicBezTo>
                    <a:pt x="134" y="273"/>
                    <a:pt x="136" y="275"/>
                    <a:pt x="137" y="275"/>
                  </a:cubicBezTo>
                  <a:cubicBezTo>
                    <a:pt x="137" y="275"/>
                    <a:pt x="136" y="275"/>
                    <a:pt x="136" y="275"/>
                  </a:cubicBezTo>
                  <a:cubicBezTo>
                    <a:pt x="131" y="275"/>
                    <a:pt x="126" y="273"/>
                    <a:pt x="121" y="271"/>
                  </a:cubicBezTo>
                  <a:cubicBezTo>
                    <a:pt x="116" y="269"/>
                    <a:pt x="110" y="267"/>
                    <a:pt x="104" y="266"/>
                  </a:cubicBezTo>
                  <a:cubicBezTo>
                    <a:pt x="94" y="263"/>
                    <a:pt x="83" y="259"/>
                    <a:pt x="73" y="255"/>
                  </a:cubicBezTo>
                  <a:cubicBezTo>
                    <a:pt x="74" y="255"/>
                    <a:pt x="75" y="254"/>
                    <a:pt x="76" y="254"/>
                  </a:cubicBezTo>
                  <a:close/>
                  <a:moveTo>
                    <a:pt x="113" y="234"/>
                  </a:moveTo>
                  <a:cubicBezTo>
                    <a:pt x="116" y="235"/>
                    <a:pt x="119" y="236"/>
                    <a:pt x="122" y="237"/>
                  </a:cubicBezTo>
                  <a:cubicBezTo>
                    <a:pt x="125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0" y="237"/>
                    <a:pt x="114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4" y="241"/>
                    <a:pt x="130" y="243"/>
                  </a:cubicBezTo>
                  <a:cubicBezTo>
                    <a:pt x="130" y="243"/>
                    <a:pt x="130" y="243"/>
                    <a:pt x="130" y="243"/>
                  </a:cubicBezTo>
                  <a:cubicBezTo>
                    <a:pt x="130" y="243"/>
                    <a:pt x="130" y="243"/>
                    <a:pt x="130" y="243"/>
                  </a:cubicBezTo>
                  <a:cubicBezTo>
                    <a:pt x="129" y="242"/>
                    <a:pt x="126" y="242"/>
                    <a:pt x="126" y="242"/>
                  </a:cubicBezTo>
                  <a:cubicBezTo>
                    <a:pt x="125" y="241"/>
                    <a:pt x="123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2" y="237"/>
                    <a:pt x="113" y="236"/>
                    <a:pt x="113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1"/>
                    <a:pt x="117" y="222"/>
                  </a:cubicBezTo>
                  <a:cubicBezTo>
                    <a:pt x="120" y="223"/>
                    <a:pt x="125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7" y="226"/>
                    <a:pt x="125" y="225"/>
                    <a:pt x="123" y="225"/>
                  </a:cubicBezTo>
                  <a:cubicBezTo>
                    <a:pt x="121" y="225"/>
                    <a:pt x="119" y="224"/>
                    <a:pt x="117" y="224"/>
                  </a:cubicBezTo>
                  <a:cubicBezTo>
                    <a:pt x="117" y="224"/>
                    <a:pt x="116" y="224"/>
                    <a:pt x="117" y="224"/>
                  </a:cubicBezTo>
                  <a:cubicBezTo>
                    <a:pt x="119" y="226"/>
                    <a:pt x="121" y="226"/>
                    <a:pt x="123" y="227"/>
                  </a:cubicBezTo>
                  <a:cubicBezTo>
                    <a:pt x="125" y="228"/>
                    <a:pt x="128" y="229"/>
                    <a:pt x="130" y="230"/>
                  </a:cubicBezTo>
                  <a:cubicBezTo>
                    <a:pt x="125" y="229"/>
                    <a:pt x="120" y="227"/>
                    <a:pt x="115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5" y="225"/>
                    <a:pt x="116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1" y="60"/>
                    <a:pt x="28" y="47"/>
                    <a:pt x="38" y="36"/>
                  </a:cubicBezTo>
                  <a:cubicBezTo>
                    <a:pt x="48" y="26"/>
                    <a:pt x="60" y="19"/>
                    <a:pt x="72" y="13"/>
                  </a:cubicBezTo>
                  <a:cubicBezTo>
                    <a:pt x="73" y="16"/>
                    <a:pt x="76" y="19"/>
                    <a:pt x="77" y="21"/>
                  </a:cubicBezTo>
                  <a:cubicBezTo>
                    <a:pt x="42" y="37"/>
                    <a:pt x="18" y="71"/>
                    <a:pt x="17" y="111"/>
                  </a:cubicBezTo>
                  <a:cubicBezTo>
                    <a:pt x="18" y="159"/>
                    <a:pt x="54" y="200"/>
                    <a:pt x="101" y="209"/>
                  </a:cubicBezTo>
                  <a:cubicBezTo>
                    <a:pt x="120" y="213"/>
                    <a:pt x="140" y="211"/>
                    <a:pt x="157" y="205"/>
                  </a:cubicBezTo>
                  <a:cubicBezTo>
                    <a:pt x="158" y="207"/>
                    <a:pt x="159" y="209"/>
                    <a:pt x="160" y="212"/>
                  </a:cubicBezTo>
                  <a:cubicBezTo>
                    <a:pt x="149" y="217"/>
                    <a:pt x="135" y="218"/>
                    <a:pt x="123" y="218"/>
                  </a:cubicBezTo>
                  <a:cubicBezTo>
                    <a:pt x="113" y="218"/>
                    <a:pt x="102" y="218"/>
                    <a:pt x="92" y="215"/>
                  </a:cubicBezTo>
                  <a:cubicBezTo>
                    <a:pt x="60" y="208"/>
                    <a:pt x="32" y="189"/>
                    <a:pt x="18" y="158"/>
                  </a:cubicBezTo>
                  <a:cubicBezTo>
                    <a:pt x="6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47007" y="2282460"/>
            <a:ext cx="1152525" cy="1150937"/>
            <a:chOff x="5447007" y="2282460"/>
            <a:chExt cx="1152525" cy="1150937"/>
          </a:xfrm>
        </p:grpSpPr>
        <p:sp>
          <p:nvSpPr>
            <p:cNvPr id="38" name="椭圆 4"/>
            <p:cNvSpPr>
              <a:spLocks noChangeArrowheads="1"/>
            </p:cNvSpPr>
            <p:nvPr/>
          </p:nvSpPr>
          <p:spPr bwMode="auto">
            <a:xfrm>
              <a:off x="5447007" y="2282460"/>
              <a:ext cx="1152525" cy="1150937"/>
            </a:xfrm>
            <a:custGeom>
              <a:avLst/>
              <a:gdLst>
                <a:gd name="T0" fmla="*/ 0 w 1152128"/>
                <a:gd name="T1" fmla="*/ 0 h 1152128"/>
                <a:gd name="T2" fmla="*/ 0 60000 65536"/>
                <a:gd name="T3" fmla="*/ 0 w 1152128"/>
                <a:gd name="T4" fmla="*/ 0 h 1152128"/>
                <a:gd name="T5" fmla="*/ 1152128 w 1152128"/>
                <a:gd name="T6" fmla="*/ 1152128 h 115212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152128" h="1152128">
                  <a:moveTo>
                    <a:pt x="576064" y="0"/>
                  </a:moveTo>
                  <a:lnTo>
                    <a:pt x="1152128" y="0"/>
                  </a:lnTo>
                  <a:lnTo>
                    <a:pt x="1152128" y="576064"/>
                  </a:lnTo>
                  <a:cubicBezTo>
                    <a:pt x="1152128" y="894215"/>
                    <a:pt x="894215" y="1152128"/>
                    <a:pt x="576064" y="1152128"/>
                  </a:cubicBez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07"/>
            <p:cNvSpPr>
              <a:spLocks noEditPoints="1"/>
            </p:cNvSpPr>
            <p:nvPr/>
          </p:nvSpPr>
          <p:spPr bwMode="auto">
            <a:xfrm>
              <a:off x="5806225" y="2505392"/>
              <a:ext cx="579550" cy="723066"/>
            </a:xfrm>
            <a:custGeom>
              <a:avLst/>
              <a:gdLst>
                <a:gd name="T0" fmla="*/ 72 w 268"/>
                <a:gd name="T1" fmla="*/ 288 h 334"/>
                <a:gd name="T2" fmla="*/ 76 w 268"/>
                <a:gd name="T3" fmla="*/ 88 h 334"/>
                <a:gd name="T4" fmla="*/ 97 w 268"/>
                <a:gd name="T5" fmla="*/ 88 h 334"/>
                <a:gd name="T6" fmla="*/ 67 w 268"/>
                <a:gd name="T7" fmla="*/ 244 h 334"/>
                <a:gd name="T8" fmla="*/ 5 w 268"/>
                <a:gd name="T9" fmla="*/ 252 h 334"/>
                <a:gd name="T10" fmla="*/ 57 w 268"/>
                <a:gd name="T11" fmla="*/ 300 h 334"/>
                <a:gd name="T12" fmla="*/ 21 w 268"/>
                <a:gd name="T13" fmla="*/ 270 h 334"/>
                <a:gd name="T14" fmla="*/ 67 w 268"/>
                <a:gd name="T15" fmla="*/ 239 h 334"/>
                <a:gd name="T16" fmla="*/ 65 w 268"/>
                <a:gd name="T17" fmla="*/ 201 h 334"/>
                <a:gd name="T18" fmla="*/ 55 w 268"/>
                <a:gd name="T19" fmla="*/ 218 h 334"/>
                <a:gd name="T20" fmla="*/ 62 w 268"/>
                <a:gd name="T21" fmla="*/ 169 h 334"/>
                <a:gd name="T22" fmla="*/ 47 w 268"/>
                <a:gd name="T23" fmla="*/ 176 h 334"/>
                <a:gd name="T24" fmla="*/ 48 w 268"/>
                <a:gd name="T25" fmla="*/ 174 h 334"/>
                <a:gd name="T26" fmla="*/ 65 w 268"/>
                <a:gd name="T27" fmla="*/ 210 h 334"/>
                <a:gd name="T28" fmla="*/ 56 w 268"/>
                <a:gd name="T29" fmla="*/ 268 h 334"/>
                <a:gd name="T30" fmla="*/ 5 w 268"/>
                <a:gd name="T31" fmla="*/ 222 h 334"/>
                <a:gd name="T32" fmla="*/ 61 w 268"/>
                <a:gd name="T33" fmla="*/ 157 h 334"/>
                <a:gd name="T34" fmla="*/ 103 w 268"/>
                <a:gd name="T35" fmla="*/ 309 h 334"/>
                <a:gd name="T36" fmla="*/ 137 w 268"/>
                <a:gd name="T37" fmla="*/ 308 h 334"/>
                <a:gd name="T38" fmla="*/ 102 w 268"/>
                <a:gd name="T39" fmla="*/ 259 h 334"/>
                <a:gd name="T40" fmla="*/ 175 w 268"/>
                <a:gd name="T41" fmla="*/ 267 h 334"/>
                <a:gd name="T42" fmla="*/ 172 w 268"/>
                <a:gd name="T43" fmla="*/ 285 h 334"/>
                <a:gd name="T44" fmla="*/ 174 w 268"/>
                <a:gd name="T45" fmla="*/ 281 h 334"/>
                <a:gd name="T46" fmla="*/ 113 w 268"/>
                <a:gd name="T47" fmla="*/ 250 h 334"/>
                <a:gd name="T48" fmla="*/ 134 w 268"/>
                <a:gd name="T49" fmla="*/ 230 h 334"/>
                <a:gd name="T50" fmla="*/ 95 w 268"/>
                <a:gd name="T51" fmla="*/ 182 h 334"/>
                <a:gd name="T52" fmla="*/ 136 w 268"/>
                <a:gd name="T53" fmla="*/ 189 h 334"/>
                <a:gd name="T54" fmla="*/ 120 w 268"/>
                <a:gd name="T55" fmla="*/ 171 h 334"/>
                <a:gd name="T56" fmla="*/ 161 w 268"/>
                <a:gd name="T57" fmla="*/ 206 h 334"/>
                <a:gd name="T58" fmla="*/ 160 w 268"/>
                <a:gd name="T59" fmla="*/ 191 h 334"/>
                <a:gd name="T60" fmla="*/ 98 w 268"/>
                <a:gd name="T61" fmla="*/ 164 h 334"/>
                <a:gd name="T62" fmla="*/ 108 w 268"/>
                <a:gd name="T63" fmla="*/ 174 h 334"/>
                <a:gd name="T64" fmla="*/ 170 w 268"/>
                <a:gd name="T65" fmla="*/ 197 h 334"/>
                <a:gd name="T66" fmla="*/ 114 w 268"/>
                <a:gd name="T67" fmla="*/ 267 h 334"/>
                <a:gd name="T68" fmla="*/ 118 w 268"/>
                <a:gd name="T69" fmla="*/ 292 h 334"/>
                <a:gd name="T70" fmla="*/ 120 w 268"/>
                <a:gd name="T71" fmla="*/ 316 h 334"/>
                <a:gd name="T72" fmla="*/ 75 w 268"/>
                <a:gd name="T73" fmla="*/ 311 h 334"/>
                <a:gd name="T74" fmla="*/ 12 w 268"/>
                <a:gd name="T75" fmla="*/ 279 h 334"/>
                <a:gd name="T76" fmla="*/ 61 w 268"/>
                <a:gd name="T77" fmla="*/ 260 h 334"/>
                <a:gd name="T78" fmla="*/ 171 w 268"/>
                <a:gd name="T79" fmla="*/ 158 h 334"/>
                <a:gd name="T80" fmla="*/ 238 w 268"/>
                <a:gd name="T81" fmla="*/ 260 h 334"/>
                <a:gd name="T82" fmla="*/ 204 w 268"/>
                <a:gd name="T83" fmla="*/ 69 h 334"/>
                <a:gd name="T84" fmla="*/ 146 w 268"/>
                <a:gd name="T85" fmla="*/ 19 h 334"/>
                <a:gd name="T86" fmla="*/ 166 w 268"/>
                <a:gd name="T87" fmla="*/ 44 h 334"/>
                <a:gd name="T88" fmla="*/ 129 w 268"/>
                <a:gd name="T89" fmla="*/ 38 h 334"/>
                <a:gd name="T90" fmla="*/ 230 w 268"/>
                <a:gd name="T91" fmla="*/ 164 h 334"/>
                <a:gd name="T92" fmla="*/ 254 w 268"/>
                <a:gd name="T93" fmla="*/ 153 h 334"/>
                <a:gd name="T94" fmla="*/ 227 w 268"/>
                <a:gd name="T95" fmla="*/ 126 h 334"/>
                <a:gd name="T96" fmla="*/ 246 w 268"/>
                <a:gd name="T97" fmla="*/ 163 h 334"/>
                <a:gd name="T98" fmla="*/ 236 w 268"/>
                <a:gd name="T99" fmla="*/ 106 h 334"/>
                <a:gd name="T100" fmla="*/ 229 w 268"/>
                <a:gd name="T101" fmla="*/ 84 h 334"/>
                <a:gd name="T102" fmla="*/ 245 w 268"/>
                <a:gd name="T103" fmla="*/ 123 h 334"/>
                <a:gd name="T104" fmla="*/ 242 w 268"/>
                <a:gd name="T105" fmla="*/ 141 h 334"/>
                <a:gd name="T106" fmla="*/ 231 w 268"/>
                <a:gd name="T107" fmla="*/ 173 h 334"/>
                <a:gd name="T108" fmla="*/ 245 w 268"/>
                <a:gd name="T109" fmla="*/ 201 h 334"/>
                <a:gd name="T110" fmla="*/ 248 w 268"/>
                <a:gd name="T111" fmla="*/ 215 h 334"/>
                <a:gd name="T112" fmla="*/ 232 w 268"/>
                <a:gd name="T113" fmla="*/ 179 h 334"/>
                <a:gd name="T114" fmla="*/ 246 w 268"/>
                <a:gd name="T115" fmla="*/ 197 h 334"/>
                <a:gd name="T116" fmla="*/ 237 w 268"/>
                <a:gd name="T117" fmla="*/ 232 h 334"/>
                <a:gd name="T118" fmla="*/ 236 w 268"/>
                <a:gd name="T119" fmla="*/ 254 h 334"/>
                <a:gd name="T120" fmla="*/ 120 w 268"/>
                <a:gd name="T121" fmla="*/ 33 h 334"/>
                <a:gd name="T122" fmla="*/ 257 w 268"/>
                <a:gd name="T123" fmla="*/ 263 h 334"/>
                <a:gd name="T124" fmla="*/ 219 w 268"/>
                <a:gd name="T125" fmla="*/ 28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334">
                  <a:moveTo>
                    <a:pt x="4" y="204"/>
                  </a:moveTo>
                  <a:cubicBezTo>
                    <a:pt x="3" y="219"/>
                    <a:pt x="0" y="235"/>
                    <a:pt x="2" y="250"/>
                  </a:cubicBezTo>
                  <a:cubicBezTo>
                    <a:pt x="3" y="261"/>
                    <a:pt x="6" y="272"/>
                    <a:pt x="10" y="283"/>
                  </a:cubicBezTo>
                  <a:cubicBezTo>
                    <a:pt x="18" y="302"/>
                    <a:pt x="33" y="321"/>
                    <a:pt x="53" y="329"/>
                  </a:cubicBezTo>
                  <a:cubicBezTo>
                    <a:pt x="67" y="334"/>
                    <a:pt x="81" y="331"/>
                    <a:pt x="95" y="330"/>
                  </a:cubicBezTo>
                  <a:cubicBezTo>
                    <a:pt x="109" y="329"/>
                    <a:pt x="124" y="330"/>
                    <a:pt x="138" y="329"/>
                  </a:cubicBezTo>
                  <a:cubicBezTo>
                    <a:pt x="159" y="329"/>
                    <a:pt x="181" y="327"/>
                    <a:pt x="198" y="315"/>
                  </a:cubicBezTo>
                  <a:cubicBezTo>
                    <a:pt x="207" y="309"/>
                    <a:pt x="213" y="301"/>
                    <a:pt x="219" y="292"/>
                  </a:cubicBezTo>
                  <a:cubicBezTo>
                    <a:pt x="219" y="292"/>
                    <a:pt x="219" y="291"/>
                    <a:pt x="220" y="291"/>
                  </a:cubicBezTo>
                  <a:cubicBezTo>
                    <a:pt x="220" y="291"/>
                    <a:pt x="220" y="291"/>
                    <a:pt x="220" y="290"/>
                  </a:cubicBezTo>
                  <a:cubicBezTo>
                    <a:pt x="226" y="284"/>
                    <a:pt x="236" y="290"/>
                    <a:pt x="243" y="287"/>
                  </a:cubicBezTo>
                  <a:cubicBezTo>
                    <a:pt x="250" y="284"/>
                    <a:pt x="253" y="276"/>
                    <a:pt x="255" y="269"/>
                  </a:cubicBezTo>
                  <a:cubicBezTo>
                    <a:pt x="255" y="269"/>
                    <a:pt x="255" y="269"/>
                    <a:pt x="255" y="268"/>
                  </a:cubicBezTo>
                  <a:cubicBezTo>
                    <a:pt x="260" y="266"/>
                    <a:pt x="265" y="262"/>
                    <a:pt x="267" y="257"/>
                  </a:cubicBezTo>
                  <a:cubicBezTo>
                    <a:pt x="268" y="251"/>
                    <a:pt x="268" y="244"/>
                    <a:pt x="266" y="238"/>
                  </a:cubicBezTo>
                  <a:cubicBezTo>
                    <a:pt x="265" y="231"/>
                    <a:pt x="263" y="224"/>
                    <a:pt x="263" y="216"/>
                  </a:cubicBezTo>
                  <a:cubicBezTo>
                    <a:pt x="263" y="201"/>
                    <a:pt x="263" y="187"/>
                    <a:pt x="260" y="172"/>
                  </a:cubicBezTo>
                  <a:cubicBezTo>
                    <a:pt x="258" y="157"/>
                    <a:pt x="254" y="142"/>
                    <a:pt x="250" y="127"/>
                  </a:cubicBezTo>
                  <a:cubicBezTo>
                    <a:pt x="246" y="113"/>
                    <a:pt x="242" y="99"/>
                    <a:pt x="236" y="86"/>
                  </a:cubicBezTo>
                  <a:cubicBezTo>
                    <a:pt x="232" y="75"/>
                    <a:pt x="225" y="65"/>
                    <a:pt x="216" y="59"/>
                  </a:cubicBezTo>
                  <a:cubicBezTo>
                    <a:pt x="204" y="52"/>
                    <a:pt x="192" y="49"/>
                    <a:pt x="178" y="47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9" y="41"/>
                    <a:pt x="180" y="35"/>
                    <a:pt x="177" y="30"/>
                  </a:cubicBezTo>
                  <a:cubicBezTo>
                    <a:pt x="175" y="24"/>
                    <a:pt x="171" y="19"/>
                    <a:pt x="168" y="14"/>
                  </a:cubicBezTo>
                  <a:cubicBezTo>
                    <a:pt x="165" y="8"/>
                    <a:pt x="158" y="0"/>
                    <a:pt x="150" y="6"/>
                  </a:cubicBezTo>
                  <a:cubicBezTo>
                    <a:pt x="144" y="10"/>
                    <a:pt x="144" y="23"/>
                    <a:pt x="136" y="24"/>
                  </a:cubicBezTo>
                  <a:cubicBezTo>
                    <a:pt x="130" y="26"/>
                    <a:pt x="124" y="25"/>
                    <a:pt x="120" y="29"/>
                  </a:cubicBezTo>
                  <a:cubicBezTo>
                    <a:pt x="116" y="33"/>
                    <a:pt x="116" y="38"/>
                    <a:pt x="115" y="42"/>
                  </a:cubicBezTo>
                  <a:cubicBezTo>
                    <a:pt x="96" y="46"/>
                    <a:pt x="78" y="56"/>
                    <a:pt x="62" y="68"/>
                  </a:cubicBezTo>
                  <a:cubicBezTo>
                    <a:pt x="45" y="82"/>
                    <a:pt x="30" y="98"/>
                    <a:pt x="21" y="118"/>
                  </a:cubicBezTo>
                  <a:cubicBezTo>
                    <a:pt x="20" y="118"/>
                    <a:pt x="20" y="118"/>
                    <a:pt x="20" y="119"/>
                  </a:cubicBezTo>
                  <a:cubicBezTo>
                    <a:pt x="19" y="121"/>
                    <a:pt x="18" y="124"/>
                    <a:pt x="17" y="127"/>
                  </a:cubicBezTo>
                  <a:cubicBezTo>
                    <a:pt x="12" y="139"/>
                    <a:pt x="9" y="151"/>
                    <a:pt x="8" y="164"/>
                  </a:cubicBezTo>
                  <a:cubicBezTo>
                    <a:pt x="7" y="166"/>
                    <a:pt x="7" y="167"/>
                    <a:pt x="7" y="169"/>
                  </a:cubicBezTo>
                  <a:cubicBezTo>
                    <a:pt x="7" y="169"/>
                    <a:pt x="7" y="170"/>
                    <a:pt x="7" y="170"/>
                  </a:cubicBezTo>
                  <a:cubicBezTo>
                    <a:pt x="6" y="181"/>
                    <a:pt x="6" y="193"/>
                    <a:pt x="4" y="204"/>
                  </a:cubicBezTo>
                  <a:close/>
                  <a:moveTo>
                    <a:pt x="7" y="262"/>
                  </a:moveTo>
                  <a:cubicBezTo>
                    <a:pt x="11" y="265"/>
                    <a:pt x="17" y="267"/>
                    <a:pt x="22" y="269"/>
                  </a:cubicBezTo>
                  <a:cubicBezTo>
                    <a:pt x="27" y="272"/>
                    <a:pt x="32" y="273"/>
                    <a:pt x="38" y="275"/>
                  </a:cubicBezTo>
                  <a:cubicBezTo>
                    <a:pt x="44" y="276"/>
                    <a:pt x="51" y="278"/>
                    <a:pt x="57" y="280"/>
                  </a:cubicBezTo>
                  <a:cubicBezTo>
                    <a:pt x="62" y="282"/>
                    <a:pt x="66" y="284"/>
                    <a:pt x="71" y="285"/>
                  </a:cubicBezTo>
                  <a:cubicBezTo>
                    <a:pt x="72" y="286"/>
                    <a:pt x="72" y="287"/>
                    <a:pt x="72" y="288"/>
                  </a:cubicBezTo>
                  <a:cubicBezTo>
                    <a:pt x="68" y="286"/>
                    <a:pt x="63" y="285"/>
                    <a:pt x="59" y="283"/>
                  </a:cubicBezTo>
                  <a:cubicBezTo>
                    <a:pt x="53" y="281"/>
                    <a:pt x="47" y="279"/>
                    <a:pt x="41" y="277"/>
                  </a:cubicBezTo>
                  <a:cubicBezTo>
                    <a:pt x="35" y="274"/>
                    <a:pt x="29" y="272"/>
                    <a:pt x="23" y="270"/>
                  </a:cubicBezTo>
                  <a:cubicBezTo>
                    <a:pt x="18" y="268"/>
                    <a:pt x="12" y="265"/>
                    <a:pt x="7" y="263"/>
                  </a:cubicBezTo>
                  <a:cubicBezTo>
                    <a:pt x="7" y="263"/>
                    <a:pt x="7" y="263"/>
                    <a:pt x="7" y="264"/>
                  </a:cubicBezTo>
                  <a:cubicBezTo>
                    <a:pt x="7" y="263"/>
                    <a:pt x="7" y="263"/>
                    <a:pt x="7" y="262"/>
                  </a:cubicBezTo>
                  <a:close/>
                  <a:moveTo>
                    <a:pt x="7" y="264"/>
                  </a:moveTo>
                  <a:cubicBezTo>
                    <a:pt x="9" y="267"/>
                    <a:pt x="13" y="268"/>
                    <a:pt x="16" y="270"/>
                  </a:cubicBezTo>
                  <a:cubicBezTo>
                    <a:pt x="21" y="272"/>
                    <a:pt x="26" y="274"/>
                    <a:pt x="31" y="276"/>
                  </a:cubicBezTo>
                  <a:cubicBezTo>
                    <a:pt x="37" y="278"/>
                    <a:pt x="43" y="281"/>
                    <a:pt x="49" y="283"/>
                  </a:cubicBezTo>
                  <a:cubicBezTo>
                    <a:pt x="55" y="285"/>
                    <a:pt x="62" y="287"/>
                    <a:pt x="67" y="290"/>
                  </a:cubicBezTo>
                  <a:cubicBezTo>
                    <a:pt x="69" y="290"/>
                    <a:pt x="70" y="291"/>
                    <a:pt x="72" y="292"/>
                  </a:cubicBezTo>
                  <a:cubicBezTo>
                    <a:pt x="71" y="291"/>
                    <a:pt x="69" y="291"/>
                    <a:pt x="68" y="291"/>
                  </a:cubicBezTo>
                  <a:cubicBezTo>
                    <a:pt x="65" y="290"/>
                    <a:pt x="63" y="289"/>
                    <a:pt x="60" y="288"/>
                  </a:cubicBezTo>
                  <a:cubicBezTo>
                    <a:pt x="54" y="285"/>
                    <a:pt x="48" y="284"/>
                    <a:pt x="42" y="282"/>
                  </a:cubicBezTo>
                  <a:cubicBezTo>
                    <a:pt x="36" y="280"/>
                    <a:pt x="30" y="277"/>
                    <a:pt x="24" y="275"/>
                  </a:cubicBezTo>
                  <a:cubicBezTo>
                    <a:pt x="19" y="273"/>
                    <a:pt x="13" y="272"/>
                    <a:pt x="9" y="269"/>
                  </a:cubicBezTo>
                  <a:cubicBezTo>
                    <a:pt x="9" y="269"/>
                    <a:pt x="8" y="269"/>
                    <a:pt x="8" y="269"/>
                  </a:cubicBezTo>
                  <a:cubicBezTo>
                    <a:pt x="8" y="267"/>
                    <a:pt x="7" y="266"/>
                    <a:pt x="7" y="264"/>
                  </a:cubicBezTo>
                  <a:close/>
                  <a:moveTo>
                    <a:pt x="65" y="92"/>
                  </a:moveTo>
                  <a:cubicBezTo>
                    <a:pt x="64" y="92"/>
                    <a:pt x="64" y="92"/>
                    <a:pt x="64" y="93"/>
                  </a:cubicBezTo>
                  <a:cubicBezTo>
                    <a:pt x="61" y="93"/>
                    <a:pt x="59" y="94"/>
                    <a:pt x="57" y="95"/>
                  </a:cubicBezTo>
                  <a:cubicBezTo>
                    <a:pt x="59" y="94"/>
                    <a:pt x="62" y="93"/>
                    <a:pt x="64" y="92"/>
                  </a:cubicBezTo>
                  <a:cubicBezTo>
                    <a:pt x="64" y="92"/>
                    <a:pt x="65" y="92"/>
                    <a:pt x="65" y="92"/>
                  </a:cubicBezTo>
                  <a:close/>
                  <a:moveTo>
                    <a:pt x="67" y="91"/>
                  </a:moveTo>
                  <a:cubicBezTo>
                    <a:pt x="67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1"/>
                    <a:pt x="67" y="91"/>
                    <a:pt x="67" y="92"/>
                  </a:cubicBezTo>
                  <a:cubicBezTo>
                    <a:pt x="67" y="91"/>
                    <a:pt x="67" y="91"/>
                    <a:pt x="67" y="91"/>
                  </a:cubicBezTo>
                  <a:close/>
                  <a:moveTo>
                    <a:pt x="71" y="90"/>
                  </a:moveTo>
                  <a:cubicBezTo>
                    <a:pt x="71" y="90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90"/>
                  </a:cubicBezTo>
                  <a:cubicBezTo>
                    <a:pt x="71" y="90"/>
                    <a:pt x="72" y="90"/>
                    <a:pt x="72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lose/>
                  <a:moveTo>
                    <a:pt x="74" y="90"/>
                  </a:moveTo>
                  <a:cubicBezTo>
                    <a:pt x="74" y="89"/>
                    <a:pt x="74" y="89"/>
                    <a:pt x="74" y="88"/>
                  </a:cubicBezTo>
                  <a:cubicBezTo>
                    <a:pt x="75" y="88"/>
                    <a:pt x="76" y="88"/>
                    <a:pt x="76" y="88"/>
                  </a:cubicBezTo>
                  <a:cubicBezTo>
                    <a:pt x="76" y="88"/>
                    <a:pt x="76" y="89"/>
                    <a:pt x="76" y="89"/>
                  </a:cubicBezTo>
                  <a:cubicBezTo>
                    <a:pt x="76" y="89"/>
                    <a:pt x="75" y="89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79" y="88"/>
                  </a:moveTo>
                  <a:cubicBezTo>
                    <a:pt x="80" y="88"/>
                    <a:pt x="80" y="87"/>
                    <a:pt x="81" y="87"/>
                  </a:cubicBezTo>
                  <a:cubicBezTo>
                    <a:pt x="81" y="88"/>
                    <a:pt x="81" y="88"/>
                    <a:pt x="81" y="89"/>
                  </a:cubicBezTo>
                  <a:cubicBezTo>
                    <a:pt x="80" y="89"/>
                    <a:pt x="80" y="89"/>
                    <a:pt x="79" y="89"/>
                  </a:cubicBezTo>
                  <a:cubicBezTo>
                    <a:pt x="79" y="88"/>
                    <a:pt x="79" y="88"/>
                    <a:pt x="79" y="88"/>
                  </a:cubicBezTo>
                  <a:close/>
                  <a:moveTo>
                    <a:pt x="85" y="87"/>
                  </a:moveTo>
                  <a:cubicBezTo>
                    <a:pt x="85" y="88"/>
                    <a:pt x="85" y="88"/>
                    <a:pt x="85" y="88"/>
                  </a:cubicBezTo>
                  <a:cubicBezTo>
                    <a:pt x="85" y="88"/>
                    <a:pt x="84" y="88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4" y="87"/>
                    <a:pt x="84" y="87"/>
                  </a:cubicBezTo>
                  <a:cubicBezTo>
                    <a:pt x="84" y="87"/>
                    <a:pt x="85" y="87"/>
                    <a:pt x="85" y="87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7"/>
                    <a:pt x="88" y="88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9" y="87"/>
                    <a:pt x="89" y="87"/>
                  </a:cubicBezTo>
                  <a:close/>
                  <a:moveTo>
                    <a:pt x="93" y="88"/>
                  </a:moveTo>
                  <a:cubicBezTo>
                    <a:pt x="93" y="88"/>
                    <a:pt x="93" y="88"/>
                    <a:pt x="93" y="88"/>
                  </a:cubicBezTo>
                  <a:cubicBezTo>
                    <a:pt x="93" y="88"/>
                    <a:pt x="92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3" y="88"/>
                    <a:pt x="93" y="88"/>
                  </a:cubicBezTo>
                  <a:close/>
                  <a:moveTo>
                    <a:pt x="97" y="88"/>
                  </a:moveTo>
                  <a:cubicBezTo>
                    <a:pt x="97" y="88"/>
                    <a:pt x="97" y="89"/>
                    <a:pt x="97" y="89"/>
                  </a:cubicBezTo>
                  <a:cubicBezTo>
                    <a:pt x="97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8"/>
                    <a:pt x="97" y="88"/>
                    <a:pt x="97" y="88"/>
                  </a:cubicBezTo>
                  <a:close/>
                  <a:moveTo>
                    <a:pt x="103" y="109"/>
                  </a:moveTo>
                  <a:cubicBezTo>
                    <a:pt x="103" y="110"/>
                    <a:pt x="102" y="116"/>
                    <a:pt x="100" y="113"/>
                  </a:cubicBezTo>
                  <a:cubicBezTo>
                    <a:pt x="97" y="110"/>
                    <a:pt x="98" y="105"/>
                    <a:pt x="99" y="101"/>
                  </a:cubicBezTo>
                  <a:cubicBezTo>
                    <a:pt x="99" y="99"/>
                    <a:pt x="100" y="96"/>
                    <a:pt x="100" y="94"/>
                  </a:cubicBezTo>
                  <a:cubicBezTo>
                    <a:pt x="101" y="96"/>
                    <a:pt x="102" y="99"/>
                    <a:pt x="102" y="101"/>
                  </a:cubicBezTo>
                  <a:cubicBezTo>
                    <a:pt x="103" y="104"/>
                    <a:pt x="103" y="107"/>
                    <a:pt x="103" y="109"/>
                  </a:cubicBezTo>
                  <a:close/>
                  <a:moveTo>
                    <a:pt x="94" y="103"/>
                  </a:moveTo>
                  <a:cubicBezTo>
                    <a:pt x="93" y="105"/>
                    <a:pt x="90" y="114"/>
                    <a:pt x="86" y="113"/>
                  </a:cubicBezTo>
                  <a:cubicBezTo>
                    <a:pt x="84" y="113"/>
                    <a:pt x="81" y="110"/>
                    <a:pt x="82" y="108"/>
                  </a:cubicBezTo>
                  <a:cubicBezTo>
                    <a:pt x="83" y="105"/>
                    <a:pt x="85" y="103"/>
                    <a:pt x="87" y="101"/>
                  </a:cubicBezTo>
                  <a:cubicBezTo>
                    <a:pt x="90" y="98"/>
                    <a:pt x="93" y="95"/>
                    <a:pt x="97" y="93"/>
                  </a:cubicBezTo>
                  <a:cubicBezTo>
                    <a:pt x="96" y="97"/>
                    <a:pt x="95" y="100"/>
                    <a:pt x="94" y="103"/>
                  </a:cubicBezTo>
                  <a:close/>
                  <a:moveTo>
                    <a:pt x="97" y="85"/>
                  </a:moveTo>
                  <a:cubicBezTo>
                    <a:pt x="97" y="85"/>
                    <a:pt x="97" y="85"/>
                    <a:pt x="98" y="85"/>
                  </a:cubicBezTo>
                  <a:cubicBezTo>
                    <a:pt x="99" y="85"/>
                    <a:pt x="100" y="85"/>
                    <a:pt x="100" y="86"/>
                  </a:cubicBezTo>
                  <a:cubicBezTo>
                    <a:pt x="99" y="85"/>
                    <a:pt x="98" y="85"/>
                    <a:pt x="97" y="85"/>
                  </a:cubicBezTo>
                  <a:close/>
                  <a:moveTo>
                    <a:pt x="108" y="91"/>
                  </a:moveTo>
                  <a:cubicBezTo>
                    <a:pt x="107" y="91"/>
                    <a:pt x="105" y="90"/>
                    <a:pt x="103" y="90"/>
                  </a:cubicBezTo>
                  <a:cubicBezTo>
                    <a:pt x="103" y="90"/>
                    <a:pt x="103" y="90"/>
                    <a:pt x="103" y="90"/>
                  </a:cubicBezTo>
                  <a:cubicBezTo>
                    <a:pt x="105" y="90"/>
                    <a:pt x="107" y="91"/>
                    <a:pt x="108" y="91"/>
                  </a:cubicBezTo>
                  <a:close/>
                  <a:moveTo>
                    <a:pt x="135" y="165"/>
                  </a:moveTo>
                  <a:cubicBezTo>
                    <a:pt x="135" y="165"/>
                    <a:pt x="135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4"/>
                  </a:cubicBezTo>
                  <a:cubicBezTo>
                    <a:pt x="134" y="164"/>
                    <a:pt x="135" y="164"/>
                    <a:pt x="135" y="165"/>
                  </a:cubicBezTo>
                  <a:close/>
                  <a:moveTo>
                    <a:pt x="7" y="212"/>
                  </a:moveTo>
                  <a:cubicBezTo>
                    <a:pt x="14" y="218"/>
                    <a:pt x="25" y="222"/>
                    <a:pt x="34" y="226"/>
                  </a:cubicBezTo>
                  <a:cubicBezTo>
                    <a:pt x="39" y="229"/>
                    <a:pt x="44" y="231"/>
                    <a:pt x="50" y="234"/>
                  </a:cubicBezTo>
                  <a:cubicBezTo>
                    <a:pt x="55" y="236"/>
                    <a:pt x="59" y="239"/>
                    <a:pt x="64" y="241"/>
                  </a:cubicBezTo>
                  <a:cubicBezTo>
                    <a:pt x="65" y="242"/>
                    <a:pt x="66" y="242"/>
                    <a:pt x="67" y="243"/>
                  </a:cubicBezTo>
                  <a:cubicBezTo>
                    <a:pt x="65" y="242"/>
                    <a:pt x="64" y="242"/>
                    <a:pt x="62" y="241"/>
                  </a:cubicBezTo>
                  <a:cubicBezTo>
                    <a:pt x="60" y="240"/>
                    <a:pt x="57" y="238"/>
                    <a:pt x="55" y="237"/>
                  </a:cubicBezTo>
                  <a:cubicBezTo>
                    <a:pt x="50" y="234"/>
                    <a:pt x="44" y="232"/>
                    <a:pt x="39" y="230"/>
                  </a:cubicBezTo>
                  <a:cubicBezTo>
                    <a:pt x="28" y="225"/>
                    <a:pt x="17" y="221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3"/>
                    <a:pt x="7" y="212"/>
                  </a:cubicBezTo>
                  <a:close/>
                  <a:moveTo>
                    <a:pt x="6" y="216"/>
                  </a:moveTo>
                  <a:cubicBezTo>
                    <a:pt x="6" y="216"/>
                    <a:pt x="6" y="216"/>
                    <a:pt x="6" y="216"/>
                  </a:cubicBezTo>
                  <a:cubicBezTo>
                    <a:pt x="16" y="222"/>
                    <a:pt x="28" y="226"/>
                    <a:pt x="38" y="231"/>
                  </a:cubicBezTo>
                  <a:cubicBezTo>
                    <a:pt x="44" y="233"/>
                    <a:pt x="49" y="235"/>
                    <a:pt x="54" y="238"/>
                  </a:cubicBezTo>
                  <a:cubicBezTo>
                    <a:pt x="59" y="240"/>
                    <a:pt x="63" y="242"/>
                    <a:pt x="67" y="244"/>
                  </a:cubicBezTo>
                  <a:cubicBezTo>
                    <a:pt x="67" y="244"/>
                    <a:pt x="67" y="245"/>
                    <a:pt x="67" y="245"/>
                  </a:cubicBezTo>
                  <a:cubicBezTo>
                    <a:pt x="58" y="241"/>
                    <a:pt x="48" y="236"/>
                    <a:pt x="38" y="232"/>
                  </a:cubicBezTo>
                  <a:cubicBezTo>
                    <a:pt x="27" y="229"/>
                    <a:pt x="16" y="225"/>
                    <a:pt x="6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9"/>
                    <a:pt x="6" y="218"/>
                    <a:pt x="6" y="216"/>
                  </a:cubicBezTo>
                  <a:close/>
                  <a:moveTo>
                    <a:pt x="5" y="226"/>
                  </a:moveTo>
                  <a:cubicBezTo>
                    <a:pt x="15" y="231"/>
                    <a:pt x="25" y="235"/>
                    <a:pt x="36" y="239"/>
                  </a:cubicBezTo>
                  <a:cubicBezTo>
                    <a:pt x="41" y="242"/>
                    <a:pt x="47" y="244"/>
                    <a:pt x="52" y="247"/>
                  </a:cubicBezTo>
                  <a:cubicBezTo>
                    <a:pt x="55" y="248"/>
                    <a:pt x="57" y="249"/>
                    <a:pt x="59" y="251"/>
                  </a:cubicBezTo>
                  <a:cubicBezTo>
                    <a:pt x="60" y="251"/>
                    <a:pt x="61" y="251"/>
                    <a:pt x="61" y="251"/>
                  </a:cubicBezTo>
                  <a:cubicBezTo>
                    <a:pt x="59" y="250"/>
                    <a:pt x="56" y="249"/>
                    <a:pt x="54" y="248"/>
                  </a:cubicBezTo>
                  <a:cubicBezTo>
                    <a:pt x="49" y="246"/>
                    <a:pt x="44" y="245"/>
                    <a:pt x="39" y="243"/>
                  </a:cubicBezTo>
                  <a:cubicBezTo>
                    <a:pt x="27" y="240"/>
                    <a:pt x="16" y="235"/>
                    <a:pt x="5" y="231"/>
                  </a:cubicBezTo>
                  <a:cubicBezTo>
                    <a:pt x="5" y="231"/>
                    <a:pt x="5" y="231"/>
                    <a:pt x="5" y="231"/>
                  </a:cubicBezTo>
                  <a:cubicBezTo>
                    <a:pt x="5" y="229"/>
                    <a:pt x="5" y="228"/>
                    <a:pt x="5" y="226"/>
                  </a:cubicBezTo>
                  <a:close/>
                  <a:moveTo>
                    <a:pt x="23" y="256"/>
                  </a:moveTo>
                  <a:cubicBezTo>
                    <a:pt x="34" y="260"/>
                    <a:pt x="46" y="263"/>
                    <a:pt x="56" y="268"/>
                  </a:cubicBezTo>
                  <a:cubicBezTo>
                    <a:pt x="58" y="270"/>
                    <a:pt x="61" y="272"/>
                    <a:pt x="64" y="273"/>
                  </a:cubicBezTo>
                  <a:cubicBezTo>
                    <a:pt x="66" y="273"/>
                    <a:pt x="68" y="274"/>
                    <a:pt x="69" y="275"/>
                  </a:cubicBezTo>
                  <a:cubicBezTo>
                    <a:pt x="68" y="274"/>
                    <a:pt x="67" y="274"/>
                    <a:pt x="66" y="274"/>
                  </a:cubicBezTo>
                  <a:cubicBezTo>
                    <a:pt x="59" y="271"/>
                    <a:pt x="52" y="268"/>
                    <a:pt x="46" y="266"/>
                  </a:cubicBezTo>
                  <a:cubicBezTo>
                    <a:pt x="42" y="265"/>
                    <a:pt x="39" y="264"/>
                    <a:pt x="36" y="263"/>
                  </a:cubicBezTo>
                  <a:cubicBezTo>
                    <a:pt x="25" y="259"/>
                    <a:pt x="15" y="255"/>
                    <a:pt x="5" y="251"/>
                  </a:cubicBezTo>
                  <a:cubicBezTo>
                    <a:pt x="5" y="250"/>
                    <a:pt x="5" y="249"/>
                    <a:pt x="5" y="248"/>
                  </a:cubicBezTo>
                  <a:cubicBezTo>
                    <a:pt x="10" y="252"/>
                    <a:pt x="17" y="254"/>
                    <a:pt x="23" y="256"/>
                  </a:cubicBezTo>
                  <a:close/>
                  <a:moveTo>
                    <a:pt x="8" y="250"/>
                  </a:moveTo>
                  <a:cubicBezTo>
                    <a:pt x="8" y="250"/>
                    <a:pt x="9" y="250"/>
                    <a:pt x="9" y="250"/>
                  </a:cubicBezTo>
                  <a:cubicBezTo>
                    <a:pt x="9" y="250"/>
                    <a:pt x="8" y="250"/>
                    <a:pt x="8" y="250"/>
                  </a:cubicBezTo>
                  <a:close/>
                  <a:moveTo>
                    <a:pt x="7" y="249"/>
                  </a:moveTo>
                  <a:cubicBezTo>
                    <a:pt x="7" y="249"/>
                    <a:pt x="8" y="249"/>
                    <a:pt x="8" y="249"/>
                  </a:cubicBezTo>
                  <a:cubicBezTo>
                    <a:pt x="8" y="249"/>
                    <a:pt x="7" y="249"/>
                    <a:pt x="7" y="249"/>
                  </a:cubicBezTo>
                  <a:close/>
                  <a:moveTo>
                    <a:pt x="5" y="252"/>
                  </a:moveTo>
                  <a:cubicBezTo>
                    <a:pt x="5" y="252"/>
                    <a:pt x="5" y="252"/>
                    <a:pt x="6" y="252"/>
                  </a:cubicBezTo>
                  <a:cubicBezTo>
                    <a:pt x="6" y="253"/>
                    <a:pt x="6" y="253"/>
                    <a:pt x="7" y="253"/>
                  </a:cubicBezTo>
                  <a:cubicBezTo>
                    <a:pt x="16" y="257"/>
                    <a:pt x="25" y="260"/>
                    <a:pt x="35" y="263"/>
                  </a:cubicBezTo>
                  <a:cubicBezTo>
                    <a:pt x="41" y="266"/>
                    <a:pt x="47" y="268"/>
                    <a:pt x="54" y="271"/>
                  </a:cubicBezTo>
                  <a:cubicBezTo>
                    <a:pt x="57" y="272"/>
                    <a:pt x="60" y="274"/>
                    <a:pt x="63" y="275"/>
                  </a:cubicBezTo>
                  <a:cubicBezTo>
                    <a:pt x="64" y="275"/>
                    <a:pt x="66" y="276"/>
                    <a:pt x="68" y="277"/>
                  </a:cubicBezTo>
                  <a:cubicBezTo>
                    <a:pt x="69" y="277"/>
                    <a:pt x="71" y="278"/>
                    <a:pt x="68" y="277"/>
                  </a:cubicBezTo>
                  <a:cubicBezTo>
                    <a:pt x="61" y="275"/>
                    <a:pt x="54" y="273"/>
                    <a:pt x="47" y="271"/>
                  </a:cubicBezTo>
                  <a:cubicBezTo>
                    <a:pt x="33" y="266"/>
                    <a:pt x="19" y="261"/>
                    <a:pt x="5" y="254"/>
                  </a:cubicBezTo>
                  <a:cubicBezTo>
                    <a:pt x="5" y="253"/>
                    <a:pt x="5" y="253"/>
                    <a:pt x="5" y="252"/>
                  </a:cubicBezTo>
                  <a:close/>
                  <a:moveTo>
                    <a:pt x="62" y="279"/>
                  </a:moveTo>
                  <a:cubicBezTo>
                    <a:pt x="65" y="281"/>
                    <a:pt x="68" y="282"/>
                    <a:pt x="71" y="284"/>
                  </a:cubicBezTo>
                  <a:cubicBezTo>
                    <a:pt x="69" y="283"/>
                    <a:pt x="65" y="283"/>
                    <a:pt x="63" y="282"/>
                  </a:cubicBezTo>
                  <a:cubicBezTo>
                    <a:pt x="60" y="281"/>
                    <a:pt x="58" y="280"/>
                    <a:pt x="55" y="279"/>
                  </a:cubicBezTo>
                  <a:cubicBezTo>
                    <a:pt x="50" y="277"/>
                    <a:pt x="44" y="276"/>
                    <a:pt x="38" y="274"/>
                  </a:cubicBezTo>
                  <a:cubicBezTo>
                    <a:pt x="32" y="273"/>
                    <a:pt x="26" y="270"/>
                    <a:pt x="21" y="268"/>
                  </a:cubicBezTo>
                  <a:cubicBezTo>
                    <a:pt x="16" y="266"/>
                    <a:pt x="11" y="264"/>
                    <a:pt x="6" y="262"/>
                  </a:cubicBezTo>
                  <a:cubicBezTo>
                    <a:pt x="6" y="260"/>
                    <a:pt x="6" y="259"/>
                    <a:pt x="6" y="258"/>
                  </a:cubicBezTo>
                  <a:cubicBezTo>
                    <a:pt x="6" y="258"/>
                    <a:pt x="7" y="258"/>
                    <a:pt x="7" y="258"/>
                  </a:cubicBezTo>
                  <a:cubicBezTo>
                    <a:pt x="7" y="259"/>
                    <a:pt x="7" y="259"/>
                    <a:pt x="9" y="259"/>
                  </a:cubicBezTo>
                  <a:cubicBezTo>
                    <a:pt x="18" y="264"/>
                    <a:pt x="28" y="267"/>
                    <a:pt x="37" y="270"/>
                  </a:cubicBezTo>
                  <a:cubicBezTo>
                    <a:pt x="46" y="273"/>
                    <a:pt x="54" y="276"/>
                    <a:pt x="62" y="279"/>
                  </a:cubicBezTo>
                  <a:close/>
                  <a:moveTo>
                    <a:pt x="67" y="281"/>
                  </a:moveTo>
                  <a:cubicBezTo>
                    <a:pt x="68" y="282"/>
                    <a:pt x="70" y="282"/>
                    <a:pt x="71" y="283"/>
                  </a:cubicBezTo>
                  <a:cubicBezTo>
                    <a:pt x="71" y="283"/>
                    <a:pt x="71" y="284"/>
                    <a:pt x="71" y="284"/>
                  </a:cubicBezTo>
                  <a:cubicBezTo>
                    <a:pt x="70" y="283"/>
                    <a:pt x="69" y="282"/>
                    <a:pt x="67" y="281"/>
                  </a:cubicBezTo>
                  <a:close/>
                  <a:moveTo>
                    <a:pt x="75" y="310"/>
                  </a:moveTo>
                  <a:cubicBezTo>
                    <a:pt x="72" y="308"/>
                    <a:pt x="69" y="308"/>
                    <a:pt x="66" y="307"/>
                  </a:cubicBezTo>
                  <a:cubicBezTo>
                    <a:pt x="60" y="305"/>
                    <a:pt x="54" y="303"/>
                    <a:pt x="48" y="301"/>
                  </a:cubicBezTo>
                  <a:cubicBezTo>
                    <a:pt x="41" y="298"/>
                    <a:pt x="35" y="296"/>
                    <a:pt x="28" y="294"/>
                  </a:cubicBezTo>
                  <a:cubicBezTo>
                    <a:pt x="25" y="293"/>
                    <a:pt x="19" y="293"/>
                    <a:pt x="17" y="289"/>
                  </a:cubicBezTo>
                  <a:cubicBezTo>
                    <a:pt x="17" y="289"/>
                    <a:pt x="16" y="288"/>
                    <a:pt x="16" y="287"/>
                  </a:cubicBezTo>
                  <a:cubicBezTo>
                    <a:pt x="16" y="287"/>
                    <a:pt x="17" y="288"/>
                    <a:pt x="18" y="288"/>
                  </a:cubicBezTo>
                  <a:cubicBezTo>
                    <a:pt x="19" y="289"/>
                    <a:pt x="21" y="290"/>
                    <a:pt x="23" y="290"/>
                  </a:cubicBezTo>
                  <a:cubicBezTo>
                    <a:pt x="25" y="292"/>
                    <a:pt x="27" y="293"/>
                    <a:pt x="30" y="294"/>
                  </a:cubicBezTo>
                  <a:cubicBezTo>
                    <a:pt x="35" y="296"/>
                    <a:pt x="41" y="298"/>
                    <a:pt x="46" y="300"/>
                  </a:cubicBezTo>
                  <a:cubicBezTo>
                    <a:pt x="52" y="301"/>
                    <a:pt x="57" y="303"/>
                    <a:pt x="63" y="305"/>
                  </a:cubicBezTo>
                  <a:cubicBezTo>
                    <a:pt x="67" y="306"/>
                    <a:pt x="70" y="308"/>
                    <a:pt x="74" y="308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5" y="309"/>
                    <a:pt x="75" y="309"/>
                    <a:pt x="75" y="310"/>
                  </a:cubicBezTo>
                  <a:close/>
                  <a:moveTo>
                    <a:pt x="70" y="305"/>
                  </a:moveTo>
                  <a:cubicBezTo>
                    <a:pt x="71" y="306"/>
                    <a:pt x="76" y="308"/>
                    <a:pt x="71" y="307"/>
                  </a:cubicBezTo>
                  <a:cubicBezTo>
                    <a:pt x="67" y="306"/>
                    <a:pt x="63" y="304"/>
                    <a:pt x="59" y="303"/>
                  </a:cubicBezTo>
                  <a:cubicBezTo>
                    <a:pt x="53" y="301"/>
                    <a:pt x="48" y="300"/>
                    <a:pt x="43" y="298"/>
                  </a:cubicBezTo>
                  <a:cubicBezTo>
                    <a:pt x="37" y="296"/>
                    <a:pt x="32" y="294"/>
                    <a:pt x="26" y="292"/>
                  </a:cubicBezTo>
                  <a:cubicBezTo>
                    <a:pt x="27" y="292"/>
                    <a:pt x="28" y="292"/>
                    <a:pt x="28" y="292"/>
                  </a:cubicBezTo>
                  <a:cubicBezTo>
                    <a:pt x="34" y="294"/>
                    <a:pt x="39" y="295"/>
                    <a:pt x="44" y="297"/>
                  </a:cubicBezTo>
                  <a:cubicBezTo>
                    <a:pt x="50" y="298"/>
                    <a:pt x="55" y="300"/>
                    <a:pt x="61" y="302"/>
                  </a:cubicBezTo>
                  <a:cubicBezTo>
                    <a:pt x="64" y="303"/>
                    <a:pt x="67" y="304"/>
                    <a:pt x="70" y="305"/>
                  </a:cubicBezTo>
                  <a:close/>
                  <a:moveTo>
                    <a:pt x="21" y="289"/>
                  </a:moveTo>
                  <a:cubicBezTo>
                    <a:pt x="30" y="292"/>
                    <a:pt x="40" y="294"/>
                    <a:pt x="49" y="297"/>
                  </a:cubicBezTo>
                  <a:cubicBezTo>
                    <a:pt x="51" y="298"/>
                    <a:pt x="54" y="299"/>
                    <a:pt x="57" y="300"/>
                  </a:cubicBezTo>
                  <a:cubicBezTo>
                    <a:pt x="53" y="298"/>
                    <a:pt x="49" y="297"/>
                    <a:pt x="46" y="296"/>
                  </a:cubicBezTo>
                  <a:cubicBezTo>
                    <a:pt x="41" y="295"/>
                    <a:pt x="35" y="294"/>
                    <a:pt x="30" y="292"/>
                  </a:cubicBezTo>
                  <a:cubicBezTo>
                    <a:pt x="27" y="291"/>
                    <a:pt x="24" y="290"/>
                    <a:pt x="21" y="289"/>
                  </a:cubicBezTo>
                  <a:close/>
                  <a:moveTo>
                    <a:pt x="67" y="304"/>
                  </a:moveTo>
                  <a:cubicBezTo>
                    <a:pt x="70" y="304"/>
                    <a:pt x="72" y="305"/>
                    <a:pt x="74" y="305"/>
                  </a:cubicBezTo>
                  <a:cubicBezTo>
                    <a:pt x="74" y="306"/>
                    <a:pt x="74" y="306"/>
                    <a:pt x="74" y="307"/>
                  </a:cubicBezTo>
                  <a:cubicBezTo>
                    <a:pt x="72" y="306"/>
                    <a:pt x="70" y="305"/>
                    <a:pt x="67" y="304"/>
                  </a:cubicBezTo>
                  <a:close/>
                  <a:moveTo>
                    <a:pt x="74" y="304"/>
                  </a:moveTo>
                  <a:cubicBezTo>
                    <a:pt x="62" y="299"/>
                    <a:pt x="50" y="295"/>
                    <a:pt x="38" y="291"/>
                  </a:cubicBezTo>
                  <a:cubicBezTo>
                    <a:pt x="39" y="291"/>
                    <a:pt x="40" y="291"/>
                    <a:pt x="41" y="292"/>
                  </a:cubicBezTo>
                  <a:cubicBezTo>
                    <a:pt x="47" y="293"/>
                    <a:pt x="52" y="295"/>
                    <a:pt x="58" y="296"/>
                  </a:cubicBezTo>
                  <a:cubicBezTo>
                    <a:pt x="63" y="298"/>
                    <a:pt x="68" y="300"/>
                    <a:pt x="74" y="302"/>
                  </a:cubicBezTo>
                  <a:cubicBezTo>
                    <a:pt x="74" y="302"/>
                    <a:pt x="74" y="303"/>
                    <a:pt x="74" y="304"/>
                  </a:cubicBezTo>
                  <a:close/>
                  <a:moveTo>
                    <a:pt x="73" y="300"/>
                  </a:moveTo>
                  <a:cubicBezTo>
                    <a:pt x="64" y="296"/>
                    <a:pt x="54" y="293"/>
                    <a:pt x="44" y="289"/>
                  </a:cubicBezTo>
                  <a:cubicBezTo>
                    <a:pt x="37" y="287"/>
                    <a:pt x="31" y="285"/>
                    <a:pt x="25" y="282"/>
                  </a:cubicBezTo>
                  <a:cubicBezTo>
                    <a:pt x="21" y="280"/>
                    <a:pt x="15" y="278"/>
                    <a:pt x="11" y="275"/>
                  </a:cubicBezTo>
                  <a:cubicBezTo>
                    <a:pt x="11" y="275"/>
                    <a:pt x="11" y="275"/>
                    <a:pt x="11" y="275"/>
                  </a:cubicBezTo>
                  <a:cubicBezTo>
                    <a:pt x="12" y="275"/>
                    <a:pt x="12" y="276"/>
                    <a:pt x="13" y="276"/>
                  </a:cubicBezTo>
                  <a:cubicBezTo>
                    <a:pt x="14" y="276"/>
                    <a:pt x="15" y="277"/>
                    <a:pt x="16" y="277"/>
                  </a:cubicBezTo>
                  <a:cubicBezTo>
                    <a:pt x="19" y="278"/>
                    <a:pt x="22" y="279"/>
                    <a:pt x="24" y="280"/>
                  </a:cubicBezTo>
                  <a:cubicBezTo>
                    <a:pt x="30" y="282"/>
                    <a:pt x="36" y="284"/>
                    <a:pt x="42" y="286"/>
                  </a:cubicBezTo>
                  <a:cubicBezTo>
                    <a:pt x="47" y="288"/>
                    <a:pt x="53" y="290"/>
                    <a:pt x="59" y="292"/>
                  </a:cubicBezTo>
                  <a:cubicBezTo>
                    <a:pt x="63" y="294"/>
                    <a:pt x="68" y="296"/>
                    <a:pt x="73" y="297"/>
                  </a:cubicBezTo>
                  <a:cubicBezTo>
                    <a:pt x="73" y="298"/>
                    <a:pt x="73" y="299"/>
                    <a:pt x="73" y="300"/>
                  </a:cubicBezTo>
                  <a:close/>
                  <a:moveTo>
                    <a:pt x="73" y="296"/>
                  </a:moveTo>
                  <a:cubicBezTo>
                    <a:pt x="63" y="291"/>
                    <a:pt x="52" y="287"/>
                    <a:pt x="42" y="283"/>
                  </a:cubicBezTo>
                  <a:cubicBezTo>
                    <a:pt x="35" y="281"/>
                    <a:pt x="29" y="279"/>
                    <a:pt x="22" y="276"/>
                  </a:cubicBezTo>
                  <a:cubicBezTo>
                    <a:pt x="19" y="274"/>
                    <a:pt x="15" y="273"/>
                    <a:pt x="11" y="271"/>
                  </a:cubicBezTo>
                  <a:cubicBezTo>
                    <a:pt x="15" y="273"/>
                    <a:pt x="20" y="274"/>
                    <a:pt x="24" y="276"/>
                  </a:cubicBezTo>
                  <a:cubicBezTo>
                    <a:pt x="29" y="278"/>
                    <a:pt x="35" y="280"/>
                    <a:pt x="40" y="282"/>
                  </a:cubicBezTo>
                  <a:cubicBezTo>
                    <a:pt x="47" y="284"/>
                    <a:pt x="53" y="286"/>
                    <a:pt x="60" y="288"/>
                  </a:cubicBezTo>
                  <a:cubicBezTo>
                    <a:pt x="64" y="290"/>
                    <a:pt x="68" y="292"/>
                    <a:pt x="72" y="293"/>
                  </a:cubicBezTo>
                  <a:cubicBezTo>
                    <a:pt x="73" y="294"/>
                    <a:pt x="73" y="295"/>
                    <a:pt x="73" y="296"/>
                  </a:cubicBezTo>
                  <a:close/>
                  <a:moveTo>
                    <a:pt x="72" y="291"/>
                  </a:moveTo>
                  <a:cubicBezTo>
                    <a:pt x="68" y="289"/>
                    <a:pt x="63" y="287"/>
                    <a:pt x="58" y="285"/>
                  </a:cubicBezTo>
                  <a:cubicBezTo>
                    <a:pt x="52" y="283"/>
                    <a:pt x="47" y="281"/>
                    <a:pt x="41" y="279"/>
                  </a:cubicBezTo>
                  <a:cubicBezTo>
                    <a:pt x="35" y="276"/>
                    <a:pt x="28" y="274"/>
                    <a:pt x="22" y="271"/>
                  </a:cubicBezTo>
                  <a:cubicBezTo>
                    <a:pt x="18" y="270"/>
                    <a:pt x="14" y="268"/>
                    <a:pt x="11" y="266"/>
                  </a:cubicBezTo>
                  <a:cubicBezTo>
                    <a:pt x="10" y="266"/>
                    <a:pt x="6" y="263"/>
                    <a:pt x="10" y="265"/>
                  </a:cubicBezTo>
                  <a:cubicBezTo>
                    <a:pt x="11" y="266"/>
                    <a:pt x="12" y="266"/>
                    <a:pt x="13" y="267"/>
                  </a:cubicBezTo>
                  <a:cubicBezTo>
                    <a:pt x="16" y="268"/>
                    <a:pt x="18" y="269"/>
                    <a:pt x="21" y="270"/>
                  </a:cubicBezTo>
                  <a:cubicBezTo>
                    <a:pt x="26" y="272"/>
                    <a:pt x="32" y="274"/>
                    <a:pt x="38" y="276"/>
                  </a:cubicBezTo>
                  <a:cubicBezTo>
                    <a:pt x="44" y="279"/>
                    <a:pt x="50" y="281"/>
                    <a:pt x="57" y="283"/>
                  </a:cubicBezTo>
                  <a:cubicBezTo>
                    <a:pt x="62" y="285"/>
                    <a:pt x="67" y="286"/>
                    <a:pt x="72" y="289"/>
                  </a:cubicBezTo>
                  <a:cubicBezTo>
                    <a:pt x="72" y="290"/>
                    <a:pt x="72" y="290"/>
                    <a:pt x="72" y="291"/>
                  </a:cubicBezTo>
                  <a:close/>
                  <a:moveTo>
                    <a:pt x="62" y="161"/>
                  </a:moveTo>
                  <a:cubicBezTo>
                    <a:pt x="62" y="162"/>
                    <a:pt x="62" y="162"/>
                    <a:pt x="62" y="162"/>
                  </a:cubicBezTo>
                  <a:cubicBezTo>
                    <a:pt x="60" y="162"/>
                    <a:pt x="59" y="162"/>
                    <a:pt x="58" y="161"/>
                  </a:cubicBezTo>
                  <a:cubicBezTo>
                    <a:pt x="59" y="161"/>
                    <a:pt x="60" y="161"/>
                    <a:pt x="62" y="161"/>
                  </a:cubicBezTo>
                  <a:close/>
                  <a:moveTo>
                    <a:pt x="68" y="249"/>
                  </a:moveTo>
                  <a:cubicBezTo>
                    <a:pt x="65" y="247"/>
                    <a:pt x="62" y="246"/>
                    <a:pt x="59" y="245"/>
                  </a:cubicBezTo>
                  <a:cubicBezTo>
                    <a:pt x="54" y="242"/>
                    <a:pt x="50" y="240"/>
                    <a:pt x="45" y="238"/>
                  </a:cubicBezTo>
                  <a:cubicBezTo>
                    <a:pt x="34" y="233"/>
                    <a:pt x="23" y="229"/>
                    <a:pt x="12" y="224"/>
                  </a:cubicBezTo>
                  <a:cubicBezTo>
                    <a:pt x="12" y="224"/>
                    <a:pt x="12" y="224"/>
                    <a:pt x="11" y="224"/>
                  </a:cubicBezTo>
                  <a:cubicBezTo>
                    <a:pt x="13" y="224"/>
                    <a:pt x="15" y="225"/>
                    <a:pt x="17" y="226"/>
                  </a:cubicBezTo>
                  <a:cubicBezTo>
                    <a:pt x="23" y="228"/>
                    <a:pt x="29" y="230"/>
                    <a:pt x="34" y="232"/>
                  </a:cubicBezTo>
                  <a:cubicBezTo>
                    <a:pt x="45" y="236"/>
                    <a:pt x="56" y="241"/>
                    <a:pt x="68" y="246"/>
                  </a:cubicBezTo>
                  <a:cubicBezTo>
                    <a:pt x="68" y="247"/>
                    <a:pt x="68" y="248"/>
                    <a:pt x="68" y="249"/>
                  </a:cubicBezTo>
                  <a:close/>
                  <a:moveTo>
                    <a:pt x="67" y="242"/>
                  </a:moveTo>
                  <a:cubicBezTo>
                    <a:pt x="59" y="237"/>
                    <a:pt x="50" y="233"/>
                    <a:pt x="41" y="229"/>
                  </a:cubicBezTo>
                  <a:cubicBezTo>
                    <a:pt x="30" y="224"/>
                    <a:pt x="19" y="220"/>
                    <a:pt x="9" y="213"/>
                  </a:cubicBezTo>
                  <a:cubicBezTo>
                    <a:pt x="6" y="210"/>
                    <a:pt x="12" y="214"/>
                    <a:pt x="12" y="214"/>
                  </a:cubicBezTo>
                  <a:cubicBezTo>
                    <a:pt x="14" y="215"/>
                    <a:pt x="15" y="216"/>
                    <a:pt x="17" y="216"/>
                  </a:cubicBezTo>
                  <a:cubicBezTo>
                    <a:pt x="19" y="218"/>
                    <a:pt x="22" y="219"/>
                    <a:pt x="24" y="220"/>
                  </a:cubicBezTo>
                  <a:cubicBezTo>
                    <a:pt x="30" y="223"/>
                    <a:pt x="35" y="225"/>
                    <a:pt x="40" y="227"/>
                  </a:cubicBezTo>
                  <a:cubicBezTo>
                    <a:pt x="45" y="230"/>
                    <a:pt x="51" y="232"/>
                    <a:pt x="56" y="234"/>
                  </a:cubicBezTo>
                  <a:cubicBezTo>
                    <a:pt x="60" y="236"/>
                    <a:pt x="63" y="239"/>
                    <a:pt x="67" y="240"/>
                  </a:cubicBezTo>
                  <a:cubicBezTo>
                    <a:pt x="67" y="241"/>
                    <a:pt x="67" y="242"/>
                    <a:pt x="67" y="242"/>
                  </a:cubicBezTo>
                  <a:close/>
                  <a:moveTo>
                    <a:pt x="59" y="235"/>
                  </a:moveTo>
                  <a:cubicBezTo>
                    <a:pt x="61" y="236"/>
                    <a:pt x="63" y="237"/>
                    <a:pt x="65" y="238"/>
                  </a:cubicBezTo>
                  <a:cubicBezTo>
                    <a:pt x="68" y="241"/>
                    <a:pt x="61" y="236"/>
                    <a:pt x="61" y="236"/>
                  </a:cubicBezTo>
                  <a:cubicBezTo>
                    <a:pt x="60" y="236"/>
                    <a:pt x="60" y="235"/>
                    <a:pt x="59" y="235"/>
                  </a:cubicBezTo>
                  <a:close/>
                  <a:moveTo>
                    <a:pt x="40" y="224"/>
                  </a:moveTo>
                  <a:cubicBezTo>
                    <a:pt x="34" y="221"/>
                    <a:pt x="28" y="218"/>
                    <a:pt x="23" y="215"/>
                  </a:cubicBezTo>
                  <a:cubicBezTo>
                    <a:pt x="19" y="212"/>
                    <a:pt x="13" y="210"/>
                    <a:pt x="10" y="207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1" y="208"/>
                    <a:pt x="13" y="209"/>
                    <a:pt x="14" y="210"/>
                  </a:cubicBezTo>
                  <a:cubicBezTo>
                    <a:pt x="16" y="211"/>
                    <a:pt x="19" y="212"/>
                    <a:pt x="22" y="214"/>
                  </a:cubicBezTo>
                  <a:cubicBezTo>
                    <a:pt x="27" y="216"/>
                    <a:pt x="33" y="219"/>
                    <a:pt x="39" y="221"/>
                  </a:cubicBezTo>
                  <a:cubicBezTo>
                    <a:pt x="49" y="226"/>
                    <a:pt x="57" y="231"/>
                    <a:pt x="67" y="236"/>
                  </a:cubicBezTo>
                  <a:cubicBezTo>
                    <a:pt x="67" y="236"/>
                    <a:pt x="67" y="237"/>
                    <a:pt x="67" y="237"/>
                  </a:cubicBezTo>
                  <a:cubicBezTo>
                    <a:pt x="67" y="238"/>
                    <a:pt x="67" y="238"/>
                    <a:pt x="67" y="239"/>
                  </a:cubicBezTo>
                  <a:cubicBezTo>
                    <a:pt x="63" y="236"/>
                    <a:pt x="59" y="234"/>
                    <a:pt x="55" y="233"/>
                  </a:cubicBezTo>
                  <a:cubicBezTo>
                    <a:pt x="50" y="230"/>
                    <a:pt x="45" y="227"/>
                    <a:pt x="40" y="224"/>
                  </a:cubicBezTo>
                  <a:close/>
                  <a:moveTo>
                    <a:pt x="8" y="205"/>
                  </a:moveTo>
                  <a:cubicBezTo>
                    <a:pt x="8" y="205"/>
                    <a:pt x="7" y="205"/>
                    <a:pt x="7" y="205"/>
                  </a:cubicBezTo>
                  <a:cubicBezTo>
                    <a:pt x="7" y="204"/>
                    <a:pt x="7" y="203"/>
                    <a:pt x="7" y="203"/>
                  </a:cubicBezTo>
                  <a:cubicBezTo>
                    <a:pt x="18" y="209"/>
                    <a:pt x="29" y="215"/>
                    <a:pt x="40" y="220"/>
                  </a:cubicBezTo>
                  <a:cubicBezTo>
                    <a:pt x="45" y="222"/>
                    <a:pt x="50" y="225"/>
                    <a:pt x="55" y="228"/>
                  </a:cubicBezTo>
                  <a:cubicBezTo>
                    <a:pt x="56" y="229"/>
                    <a:pt x="57" y="230"/>
                    <a:pt x="58" y="231"/>
                  </a:cubicBezTo>
                  <a:cubicBezTo>
                    <a:pt x="51" y="227"/>
                    <a:pt x="44" y="223"/>
                    <a:pt x="36" y="219"/>
                  </a:cubicBezTo>
                  <a:cubicBezTo>
                    <a:pt x="31" y="217"/>
                    <a:pt x="26" y="215"/>
                    <a:pt x="20" y="212"/>
                  </a:cubicBezTo>
                  <a:cubicBezTo>
                    <a:pt x="16" y="210"/>
                    <a:pt x="12" y="207"/>
                    <a:pt x="8" y="205"/>
                  </a:cubicBezTo>
                  <a:close/>
                  <a:moveTo>
                    <a:pt x="9" y="187"/>
                  </a:moveTo>
                  <a:cubicBezTo>
                    <a:pt x="13" y="190"/>
                    <a:pt x="17" y="192"/>
                    <a:pt x="21" y="194"/>
                  </a:cubicBezTo>
                  <a:cubicBezTo>
                    <a:pt x="26" y="196"/>
                    <a:pt x="31" y="199"/>
                    <a:pt x="36" y="201"/>
                  </a:cubicBezTo>
                  <a:cubicBezTo>
                    <a:pt x="46" y="206"/>
                    <a:pt x="55" y="211"/>
                    <a:pt x="64" y="218"/>
                  </a:cubicBezTo>
                  <a:cubicBezTo>
                    <a:pt x="67" y="220"/>
                    <a:pt x="63" y="218"/>
                    <a:pt x="63" y="217"/>
                  </a:cubicBezTo>
                  <a:cubicBezTo>
                    <a:pt x="62" y="217"/>
                    <a:pt x="61" y="216"/>
                    <a:pt x="60" y="215"/>
                  </a:cubicBezTo>
                  <a:cubicBezTo>
                    <a:pt x="57" y="214"/>
                    <a:pt x="55" y="213"/>
                    <a:pt x="53" y="211"/>
                  </a:cubicBezTo>
                  <a:cubicBezTo>
                    <a:pt x="48" y="209"/>
                    <a:pt x="42" y="206"/>
                    <a:pt x="37" y="204"/>
                  </a:cubicBezTo>
                  <a:cubicBezTo>
                    <a:pt x="28" y="199"/>
                    <a:pt x="18" y="194"/>
                    <a:pt x="8" y="191"/>
                  </a:cubicBezTo>
                  <a:cubicBezTo>
                    <a:pt x="9" y="188"/>
                    <a:pt x="9" y="186"/>
                    <a:pt x="9" y="183"/>
                  </a:cubicBezTo>
                  <a:cubicBezTo>
                    <a:pt x="9" y="184"/>
                    <a:pt x="10" y="184"/>
                    <a:pt x="10" y="184"/>
                  </a:cubicBezTo>
                  <a:cubicBezTo>
                    <a:pt x="10" y="184"/>
                    <a:pt x="10" y="185"/>
                    <a:pt x="12" y="185"/>
                  </a:cubicBezTo>
                  <a:cubicBezTo>
                    <a:pt x="12" y="185"/>
                    <a:pt x="13" y="185"/>
                    <a:pt x="13" y="186"/>
                  </a:cubicBezTo>
                  <a:cubicBezTo>
                    <a:pt x="14" y="186"/>
                    <a:pt x="15" y="187"/>
                    <a:pt x="16" y="187"/>
                  </a:cubicBezTo>
                  <a:cubicBezTo>
                    <a:pt x="19" y="188"/>
                    <a:pt x="22" y="190"/>
                    <a:pt x="25" y="191"/>
                  </a:cubicBezTo>
                  <a:cubicBezTo>
                    <a:pt x="29" y="193"/>
                    <a:pt x="34" y="195"/>
                    <a:pt x="39" y="198"/>
                  </a:cubicBezTo>
                  <a:cubicBezTo>
                    <a:pt x="48" y="203"/>
                    <a:pt x="57" y="207"/>
                    <a:pt x="65" y="213"/>
                  </a:cubicBezTo>
                  <a:cubicBezTo>
                    <a:pt x="63" y="211"/>
                    <a:pt x="60" y="211"/>
                    <a:pt x="58" y="209"/>
                  </a:cubicBezTo>
                  <a:cubicBezTo>
                    <a:pt x="56" y="208"/>
                    <a:pt x="54" y="207"/>
                    <a:pt x="53" y="206"/>
                  </a:cubicBezTo>
                  <a:cubicBezTo>
                    <a:pt x="48" y="204"/>
                    <a:pt x="43" y="201"/>
                    <a:pt x="38" y="199"/>
                  </a:cubicBezTo>
                  <a:cubicBezTo>
                    <a:pt x="29" y="195"/>
                    <a:pt x="19" y="191"/>
                    <a:pt x="9" y="187"/>
                  </a:cubicBezTo>
                  <a:cubicBezTo>
                    <a:pt x="9" y="186"/>
                    <a:pt x="9" y="187"/>
                    <a:pt x="9" y="187"/>
                  </a:cubicBezTo>
                  <a:close/>
                  <a:moveTo>
                    <a:pt x="65" y="209"/>
                  </a:moveTo>
                  <a:cubicBezTo>
                    <a:pt x="56" y="204"/>
                    <a:pt x="48" y="198"/>
                    <a:pt x="38" y="193"/>
                  </a:cubicBezTo>
                  <a:cubicBezTo>
                    <a:pt x="30" y="190"/>
                    <a:pt x="22" y="187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8" y="183"/>
                    <a:pt x="20" y="185"/>
                    <a:pt x="23" y="186"/>
                  </a:cubicBezTo>
                  <a:cubicBezTo>
                    <a:pt x="28" y="188"/>
                    <a:pt x="33" y="190"/>
                    <a:pt x="38" y="193"/>
                  </a:cubicBezTo>
                  <a:cubicBezTo>
                    <a:pt x="47" y="197"/>
                    <a:pt x="56" y="202"/>
                    <a:pt x="65" y="206"/>
                  </a:cubicBezTo>
                  <a:cubicBezTo>
                    <a:pt x="65" y="207"/>
                    <a:pt x="65" y="208"/>
                    <a:pt x="65" y="209"/>
                  </a:cubicBezTo>
                  <a:close/>
                  <a:moveTo>
                    <a:pt x="65" y="201"/>
                  </a:moveTo>
                  <a:cubicBezTo>
                    <a:pt x="61" y="199"/>
                    <a:pt x="57" y="196"/>
                    <a:pt x="53" y="194"/>
                  </a:cubicBezTo>
                  <a:cubicBezTo>
                    <a:pt x="47" y="192"/>
                    <a:pt x="42" y="190"/>
                    <a:pt x="37" y="188"/>
                  </a:cubicBezTo>
                  <a:cubicBezTo>
                    <a:pt x="28" y="183"/>
                    <a:pt x="19" y="179"/>
                    <a:pt x="10" y="174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0" y="174"/>
                    <a:pt x="10" y="173"/>
                    <a:pt x="10" y="173"/>
                  </a:cubicBezTo>
                  <a:cubicBezTo>
                    <a:pt x="10" y="173"/>
                    <a:pt x="10" y="172"/>
                    <a:pt x="11" y="172"/>
                  </a:cubicBezTo>
                  <a:cubicBezTo>
                    <a:pt x="20" y="177"/>
                    <a:pt x="28" y="182"/>
                    <a:pt x="38" y="186"/>
                  </a:cubicBezTo>
                  <a:cubicBezTo>
                    <a:pt x="47" y="190"/>
                    <a:pt x="56" y="194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5" y="200"/>
                    <a:pt x="65" y="200"/>
                    <a:pt x="65" y="201"/>
                  </a:cubicBezTo>
                  <a:close/>
                  <a:moveTo>
                    <a:pt x="34" y="189"/>
                  </a:moveTo>
                  <a:cubicBezTo>
                    <a:pt x="43" y="193"/>
                    <a:pt x="53" y="197"/>
                    <a:pt x="61" y="203"/>
                  </a:cubicBezTo>
                  <a:cubicBezTo>
                    <a:pt x="63" y="204"/>
                    <a:pt x="68" y="207"/>
                    <a:pt x="61" y="204"/>
                  </a:cubicBezTo>
                  <a:cubicBezTo>
                    <a:pt x="59" y="202"/>
                    <a:pt x="56" y="201"/>
                    <a:pt x="53" y="200"/>
                  </a:cubicBezTo>
                  <a:cubicBezTo>
                    <a:pt x="48" y="197"/>
                    <a:pt x="43" y="195"/>
                    <a:pt x="38" y="192"/>
                  </a:cubicBezTo>
                  <a:cubicBezTo>
                    <a:pt x="29" y="188"/>
                    <a:pt x="19" y="184"/>
                    <a:pt x="10" y="179"/>
                  </a:cubicBezTo>
                  <a:cubicBezTo>
                    <a:pt x="9" y="178"/>
                    <a:pt x="9" y="178"/>
                    <a:pt x="9" y="179"/>
                  </a:cubicBezTo>
                  <a:cubicBezTo>
                    <a:pt x="9" y="177"/>
                    <a:pt x="9" y="176"/>
                    <a:pt x="10" y="175"/>
                  </a:cubicBezTo>
                  <a:cubicBezTo>
                    <a:pt x="16" y="181"/>
                    <a:pt x="26" y="185"/>
                    <a:pt x="34" y="189"/>
                  </a:cubicBezTo>
                  <a:close/>
                  <a:moveTo>
                    <a:pt x="61" y="207"/>
                  </a:moveTo>
                  <a:cubicBezTo>
                    <a:pt x="60" y="207"/>
                    <a:pt x="60" y="207"/>
                    <a:pt x="60" y="207"/>
                  </a:cubicBezTo>
                  <a:cubicBezTo>
                    <a:pt x="58" y="206"/>
                    <a:pt x="56" y="205"/>
                    <a:pt x="54" y="203"/>
                  </a:cubicBezTo>
                  <a:cubicBezTo>
                    <a:pt x="49" y="201"/>
                    <a:pt x="44" y="199"/>
                    <a:pt x="39" y="196"/>
                  </a:cubicBezTo>
                  <a:cubicBezTo>
                    <a:pt x="31" y="193"/>
                    <a:pt x="23" y="190"/>
                    <a:pt x="16" y="186"/>
                  </a:cubicBezTo>
                  <a:cubicBezTo>
                    <a:pt x="13" y="185"/>
                    <a:pt x="11" y="184"/>
                    <a:pt x="9" y="183"/>
                  </a:cubicBezTo>
                  <a:cubicBezTo>
                    <a:pt x="9" y="181"/>
                    <a:pt x="9" y="180"/>
                    <a:pt x="9" y="179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8" y="185"/>
                    <a:pt x="27" y="189"/>
                    <a:pt x="36" y="193"/>
                  </a:cubicBezTo>
                  <a:cubicBezTo>
                    <a:pt x="45" y="197"/>
                    <a:pt x="53" y="202"/>
                    <a:pt x="61" y="207"/>
                  </a:cubicBezTo>
                  <a:close/>
                  <a:moveTo>
                    <a:pt x="66" y="219"/>
                  </a:moveTo>
                  <a:cubicBezTo>
                    <a:pt x="66" y="220"/>
                    <a:pt x="66" y="221"/>
                    <a:pt x="66" y="222"/>
                  </a:cubicBezTo>
                  <a:cubicBezTo>
                    <a:pt x="57" y="217"/>
                    <a:pt x="49" y="211"/>
                    <a:pt x="39" y="207"/>
                  </a:cubicBezTo>
                  <a:cubicBezTo>
                    <a:pt x="29" y="202"/>
                    <a:pt x="19" y="198"/>
                    <a:pt x="10" y="192"/>
                  </a:cubicBezTo>
                  <a:cubicBezTo>
                    <a:pt x="14" y="195"/>
                    <a:pt x="21" y="197"/>
                    <a:pt x="26" y="199"/>
                  </a:cubicBezTo>
                  <a:cubicBezTo>
                    <a:pt x="30" y="201"/>
                    <a:pt x="35" y="204"/>
                    <a:pt x="40" y="206"/>
                  </a:cubicBezTo>
                  <a:cubicBezTo>
                    <a:pt x="49" y="210"/>
                    <a:pt x="57" y="215"/>
                    <a:pt x="66" y="219"/>
                  </a:cubicBezTo>
                  <a:close/>
                  <a:moveTo>
                    <a:pt x="66" y="226"/>
                  </a:moveTo>
                  <a:cubicBezTo>
                    <a:pt x="64" y="224"/>
                    <a:pt x="61" y="223"/>
                    <a:pt x="58" y="221"/>
                  </a:cubicBezTo>
                  <a:cubicBezTo>
                    <a:pt x="53" y="218"/>
                    <a:pt x="49" y="214"/>
                    <a:pt x="44" y="212"/>
                  </a:cubicBezTo>
                  <a:cubicBezTo>
                    <a:pt x="39" y="210"/>
                    <a:pt x="34" y="207"/>
                    <a:pt x="30" y="205"/>
                  </a:cubicBezTo>
                  <a:cubicBezTo>
                    <a:pt x="33" y="207"/>
                    <a:pt x="36" y="208"/>
                    <a:pt x="39" y="210"/>
                  </a:cubicBezTo>
                  <a:cubicBezTo>
                    <a:pt x="45" y="212"/>
                    <a:pt x="50" y="215"/>
                    <a:pt x="55" y="218"/>
                  </a:cubicBezTo>
                  <a:cubicBezTo>
                    <a:pt x="59" y="220"/>
                    <a:pt x="62" y="222"/>
                    <a:pt x="66" y="223"/>
                  </a:cubicBezTo>
                  <a:cubicBezTo>
                    <a:pt x="66" y="224"/>
                    <a:pt x="66" y="225"/>
                    <a:pt x="66" y="226"/>
                  </a:cubicBezTo>
                  <a:close/>
                  <a:moveTo>
                    <a:pt x="67" y="231"/>
                  </a:moveTo>
                  <a:cubicBezTo>
                    <a:pt x="64" y="228"/>
                    <a:pt x="60" y="227"/>
                    <a:pt x="57" y="225"/>
                  </a:cubicBezTo>
                  <a:cubicBezTo>
                    <a:pt x="52" y="222"/>
                    <a:pt x="47" y="219"/>
                    <a:pt x="42" y="216"/>
                  </a:cubicBezTo>
                  <a:cubicBezTo>
                    <a:pt x="33" y="212"/>
                    <a:pt x="25" y="208"/>
                    <a:pt x="16" y="204"/>
                  </a:cubicBezTo>
                  <a:cubicBezTo>
                    <a:pt x="19" y="205"/>
                    <a:pt x="21" y="206"/>
                    <a:pt x="23" y="207"/>
                  </a:cubicBezTo>
                  <a:cubicBezTo>
                    <a:pt x="28" y="210"/>
                    <a:pt x="34" y="212"/>
                    <a:pt x="39" y="214"/>
                  </a:cubicBezTo>
                  <a:cubicBezTo>
                    <a:pt x="48" y="219"/>
                    <a:pt x="57" y="224"/>
                    <a:pt x="66" y="228"/>
                  </a:cubicBezTo>
                  <a:cubicBezTo>
                    <a:pt x="66" y="229"/>
                    <a:pt x="67" y="230"/>
                    <a:pt x="67" y="231"/>
                  </a:cubicBezTo>
                  <a:close/>
                  <a:moveTo>
                    <a:pt x="66" y="232"/>
                  </a:moveTo>
                  <a:cubicBezTo>
                    <a:pt x="65" y="230"/>
                    <a:pt x="62" y="230"/>
                    <a:pt x="60" y="228"/>
                  </a:cubicBezTo>
                  <a:cubicBezTo>
                    <a:pt x="58" y="227"/>
                    <a:pt x="56" y="226"/>
                    <a:pt x="53" y="225"/>
                  </a:cubicBezTo>
                  <a:cubicBezTo>
                    <a:pt x="49" y="222"/>
                    <a:pt x="44" y="220"/>
                    <a:pt x="39" y="217"/>
                  </a:cubicBezTo>
                  <a:cubicBezTo>
                    <a:pt x="30" y="213"/>
                    <a:pt x="20" y="208"/>
                    <a:pt x="11" y="203"/>
                  </a:cubicBezTo>
                  <a:cubicBezTo>
                    <a:pt x="10" y="203"/>
                    <a:pt x="10" y="203"/>
                    <a:pt x="9" y="203"/>
                  </a:cubicBezTo>
                  <a:cubicBezTo>
                    <a:pt x="9" y="202"/>
                    <a:pt x="8" y="202"/>
                    <a:pt x="8" y="202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8" y="200"/>
                    <a:pt x="8" y="197"/>
                    <a:pt x="8" y="195"/>
                  </a:cubicBezTo>
                  <a:cubicBezTo>
                    <a:pt x="8" y="194"/>
                    <a:pt x="8" y="193"/>
                    <a:pt x="8" y="192"/>
                  </a:cubicBezTo>
                  <a:cubicBezTo>
                    <a:pt x="18" y="197"/>
                    <a:pt x="27" y="202"/>
                    <a:pt x="37" y="206"/>
                  </a:cubicBezTo>
                  <a:cubicBezTo>
                    <a:pt x="47" y="211"/>
                    <a:pt x="56" y="217"/>
                    <a:pt x="65" y="223"/>
                  </a:cubicBezTo>
                  <a:cubicBezTo>
                    <a:pt x="58" y="218"/>
                    <a:pt x="47" y="213"/>
                    <a:pt x="38" y="208"/>
                  </a:cubicBezTo>
                  <a:cubicBezTo>
                    <a:pt x="28" y="204"/>
                    <a:pt x="19" y="199"/>
                    <a:pt x="9" y="194"/>
                  </a:cubicBezTo>
                  <a:cubicBezTo>
                    <a:pt x="9" y="194"/>
                    <a:pt x="8" y="195"/>
                    <a:pt x="9" y="195"/>
                  </a:cubicBezTo>
                  <a:cubicBezTo>
                    <a:pt x="18" y="201"/>
                    <a:pt x="29" y="205"/>
                    <a:pt x="39" y="210"/>
                  </a:cubicBezTo>
                  <a:cubicBezTo>
                    <a:pt x="48" y="215"/>
                    <a:pt x="56" y="220"/>
                    <a:pt x="64" y="225"/>
                  </a:cubicBezTo>
                  <a:cubicBezTo>
                    <a:pt x="64" y="226"/>
                    <a:pt x="66" y="226"/>
                    <a:pt x="66" y="227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5" y="226"/>
                    <a:pt x="63" y="226"/>
                    <a:pt x="62" y="225"/>
                  </a:cubicBezTo>
                  <a:cubicBezTo>
                    <a:pt x="59" y="224"/>
                    <a:pt x="57" y="222"/>
                    <a:pt x="54" y="221"/>
                  </a:cubicBezTo>
                  <a:cubicBezTo>
                    <a:pt x="49" y="218"/>
                    <a:pt x="45" y="216"/>
                    <a:pt x="40" y="214"/>
                  </a:cubicBezTo>
                  <a:cubicBezTo>
                    <a:pt x="29" y="209"/>
                    <a:pt x="19" y="204"/>
                    <a:pt x="8" y="199"/>
                  </a:cubicBezTo>
                  <a:cubicBezTo>
                    <a:pt x="8" y="199"/>
                    <a:pt x="8" y="200"/>
                    <a:pt x="8" y="200"/>
                  </a:cubicBezTo>
                  <a:cubicBezTo>
                    <a:pt x="18" y="206"/>
                    <a:pt x="28" y="211"/>
                    <a:pt x="38" y="216"/>
                  </a:cubicBezTo>
                  <a:cubicBezTo>
                    <a:pt x="44" y="218"/>
                    <a:pt x="49" y="221"/>
                    <a:pt x="54" y="224"/>
                  </a:cubicBezTo>
                  <a:cubicBezTo>
                    <a:pt x="58" y="226"/>
                    <a:pt x="63" y="228"/>
                    <a:pt x="66" y="232"/>
                  </a:cubicBezTo>
                  <a:close/>
                  <a:moveTo>
                    <a:pt x="62" y="165"/>
                  </a:moveTo>
                  <a:cubicBezTo>
                    <a:pt x="60" y="164"/>
                    <a:pt x="59" y="163"/>
                    <a:pt x="59" y="162"/>
                  </a:cubicBezTo>
                  <a:cubicBezTo>
                    <a:pt x="59" y="163"/>
                    <a:pt x="60" y="163"/>
                    <a:pt x="62" y="163"/>
                  </a:cubicBezTo>
                  <a:cubicBezTo>
                    <a:pt x="62" y="164"/>
                    <a:pt x="62" y="164"/>
                    <a:pt x="62" y="165"/>
                  </a:cubicBezTo>
                  <a:close/>
                  <a:moveTo>
                    <a:pt x="62" y="169"/>
                  </a:moveTo>
                  <a:cubicBezTo>
                    <a:pt x="59" y="167"/>
                    <a:pt x="56" y="165"/>
                    <a:pt x="54" y="163"/>
                  </a:cubicBezTo>
                  <a:cubicBezTo>
                    <a:pt x="56" y="164"/>
                    <a:pt x="59" y="165"/>
                    <a:pt x="62" y="166"/>
                  </a:cubicBezTo>
                  <a:cubicBezTo>
                    <a:pt x="62" y="167"/>
                    <a:pt x="62" y="168"/>
                    <a:pt x="62" y="169"/>
                  </a:cubicBezTo>
                  <a:close/>
                  <a:moveTo>
                    <a:pt x="62" y="173"/>
                  </a:moveTo>
                  <a:cubicBezTo>
                    <a:pt x="58" y="170"/>
                    <a:pt x="53" y="167"/>
                    <a:pt x="49" y="164"/>
                  </a:cubicBezTo>
                  <a:cubicBezTo>
                    <a:pt x="52" y="166"/>
                    <a:pt x="57" y="169"/>
                    <a:pt x="62" y="171"/>
                  </a:cubicBezTo>
                  <a:cubicBezTo>
                    <a:pt x="62" y="171"/>
                    <a:pt x="62" y="172"/>
                    <a:pt x="62" y="173"/>
                  </a:cubicBezTo>
                  <a:close/>
                  <a:moveTo>
                    <a:pt x="62" y="178"/>
                  </a:moveTo>
                  <a:cubicBezTo>
                    <a:pt x="56" y="174"/>
                    <a:pt x="49" y="167"/>
                    <a:pt x="42" y="164"/>
                  </a:cubicBezTo>
                  <a:cubicBezTo>
                    <a:pt x="49" y="167"/>
                    <a:pt x="55" y="173"/>
                    <a:pt x="62" y="175"/>
                  </a:cubicBezTo>
                  <a:cubicBezTo>
                    <a:pt x="62" y="176"/>
                    <a:pt x="62" y="177"/>
                    <a:pt x="62" y="178"/>
                  </a:cubicBezTo>
                  <a:close/>
                  <a:moveTo>
                    <a:pt x="41" y="164"/>
                  </a:moveTo>
                  <a:cubicBezTo>
                    <a:pt x="45" y="166"/>
                    <a:pt x="49" y="169"/>
                    <a:pt x="53" y="172"/>
                  </a:cubicBezTo>
                  <a:cubicBezTo>
                    <a:pt x="48" y="169"/>
                    <a:pt x="43" y="166"/>
                    <a:pt x="38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4"/>
                    <a:pt x="40" y="164"/>
                    <a:pt x="41" y="164"/>
                  </a:cubicBezTo>
                  <a:close/>
                  <a:moveTo>
                    <a:pt x="62" y="179"/>
                  </a:moveTo>
                  <a:cubicBezTo>
                    <a:pt x="63" y="180"/>
                    <a:pt x="63" y="181"/>
                    <a:pt x="63" y="182"/>
                  </a:cubicBezTo>
                  <a:cubicBezTo>
                    <a:pt x="59" y="179"/>
                    <a:pt x="55" y="176"/>
                    <a:pt x="50" y="173"/>
                  </a:cubicBezTo>
                  <a:cubicBezTo>
                    <a:pt x="46" y="170"/>
                    <a:pt x="41" y="168"/>
                    <a:pt x="37" y="164"/>
                  </a:cubicBezTo>
                  <a:cubicBezTo>
                    <a:pt x="39" y="166"/>
                    <a:pt x="42" y="166"/>
                    <a:pt x="44" y="168"/>
                  </a:cubicBezTo>
                  <a:cubicBezTo>
                    <a:pt x="47" y="169"/>
                    <a:pt x="49" y="170"/>
                    <a:pt x="51" y="172"/>
                  </a:cubicBezTo>
                  <a:cubicBezTo>
                    <a:pt x="55" y="174"/>
                    <a:pt x="58" y="176"/>
                    <a:pt x="61" y="178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2" y="179"/>
                    <a:pt x="62" y="179"/>
                    <a:pt x="62" y="179"/>
                  </a:cubicBezTo>
                  <a:close/>
                  <a:moveTo>
                    <a:pt x="59" y="180"/>
                  </a:moveTo>
                  <a:cubicBezTo>
                    <a:pt x="54" y="177"/>
                    <a:pt x="50" y="174"/>
                    <a:pt x="45" y="172"/>
                  </a:cubicBezTo>
                  <a:cubicBezTo>
                    <a:pt x="41" y="169"/>
                    <a:pt x="36" y="167"/>
                    <a:pt x="32" y="164"/>
                  </a:cubicBezTo>
                  <a:cubicBezTo>
                    <a:pt x="33" y="164"/>
                    <a:pt x="34" y="164"/>
                    <a:pt x="36" y="164"/>
                  </a:cubicBezTo>
                  <a:cubicBezTo>
                    <a:pt x="40" y="168"/>
                    <a:pt x="45" y="171"/>
                    <a:pt x="50" y="174"/>
                  </a:cubicBezTo>
                  <a:cubicBezTo>
                    <a:pt x="53" y="176"/>
                    <a:pt x="56" y="178"/>
                    <a:pt x="59" y="180"/>
                  </a:cubicBezTo>
                  <a:cubicBezTo>
                    <a:pt x="59" y="180"/>
                    <a:pt x="59" y="180"/>
                    <a:pt x="59" y="180"/>
                  </a:cubicBezTo>
                  <a:close/>
                  <a:moveTo>
                    <a:pt x="47" y="176"/>
                  </a:moveTo>
                  <a:cubicBezTo>
                    <a:pt x="50" y="178"/>
                    <a:pt x="54" y="180"/>
                    <a:pt x="57" y="182"/>
                  </a:cubicBezTo>
                  <a:cubicBezTo>
                    <a:pt x="58" y="183"/>
                    <a:pt x="62" y="185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3" y="186"/>
                    <a:pt x="62" y="186"/>
                  </a:cubicBezTo>
                  <a:cubicBezTo>
                    <a:pt x="55" y="183"/>
                    <a:pt x="50" y="178"/>
                    <a:pt x="43" y="175"/>
                  </a:cubicBezTo>
                  <a:cubicBezTo>
                    <a:pt x="40" y="173"/>
                    <a:pt x="36" y="172"/>
                    <a:pt x="33" y="169"/>
                  </a:cubicBezTo>
                  <a:cubicBezTo>
                    <a:pt x="30" y="168"/>
                    <a:pt x="28" y="166"/>
                    <a:pt x="26" y="165"/>
                  </a:cubicBezTo>
                  <a:cubicBezTo>
                    <a:pt x="27" y="165"/>
                    <a:pt x="29" y="165"/>
                    <a:pt x="30" y="164"/>
                  </a:cubicBezTo>
                  <a:cubicBezTo>
                    <a:pt x="36" y="169"/>
                    <a:pt x="42" y="172"/>
                    <a:pt x="47" y="176"/>
                  </a:cubicBezTo>
                  <a:close/>
                  <a:moveTo>
                    <a:pt x="64" y="190"/>
                  </a:moveTo>
                  <a:cubicBezTo>
                    <a:pt x="51" y="181"/>
                    <a:pt x="38" y="174"/>
                    <a:pt x="26" y="166"/>
                  </a:cubicBezTo>
                  <a:cubicBezTo>
                    <a:pt x="33" y="170"/>
                    <a:pt x="39" y="173"/>
                    <a:pt x="46" y="177"/>
                  </a:cubicBezTo>
                  <a:cubicBezTo>
                    <a:pt x="51" y="180"/>
                    <a:pt x="57" y="184"/>
                    <a:pt x="63" y="187"/>
                  </a:cubicBezTo>
                  <a:cubicBezTo>
                    <a:pt x="63" y="188"/>
                    <a:pt x="63" y="189"/>
                    <a:pt x="64" y="190"/>
                  </a:cubicBezTo>
                  <a:close/>
                  <a:moveTo>
                    <a:pt x="61" y="189"/>
                  </a:moveTo>
                  <a:cubicBezTo>
                    <a:pt x="53" y="185"/>
                    <a:pt x="47" y="181"/>
                    <a:pt x="40" y="177"/>
                  </a:cubicBezTo>
                  <a:cubicBezTo>
                    <a:pt x="33" y="174"/>
                    <a:pt x="26" y="171"/>
                    <a:pt x="20" y="167"/>
                  </a:cubicBezTo>
                  <a:cubicBezTo>
                    <a:pt x="22" y="166"/>
                    <a:pt x="23" y="166"/>
                    <a:pt x="25" y="165"/>
                  </a:cubicBezTo>
                  <a:cubicBezTo>
                    <a:pt x="25" y="166"/>
                    <a:pt x="25" y="166"/>
                    <a:pt x="25" y="166"/>
                  </a:cubicBezTo>
                  <a:cubicBezTo>
                    <a:pt x="32" y="171"/>
                    <a:pt x="40" y="175"/>
                    <a:pt x="47" y="179"/>
                  </a:cubicBezTo>
                  <a:cubicBezTo>
                    <a:pt x="50" y="181"/>
                    <a:pt x="54" y="184"/>
                    <a:pt x="57" y="186"/>
                  </a:cubicBezTo>
                  <a:cubicBezTo>
                    <a:pt x="59" y="188"/>
                    <a:pt x="61" y="189"/>
                    <a:pt x="63" y="190"/>
                  </a:cubicBezTo>
                  <a:cubicBezTo>
                    <a:pt x="64" y="191"/>
                    <a:pt x="61" y="189"/>
                    <a:pt x="61" y="189"/>
                  </a:cubicBezTo>
                  <a:close/>
                  <a:moveTo>
                    <a:pt x="42" y="163"/>
                  </a:moveTo>
                  <a:cubicBezTo>
                    <a:pt x="43" y="163"/>
                    <a:pt x="45" y="163"/>
                    <a:pt x="46" y="163"/>
                  </a:cubicBezTo>
                  <a:cubicBezTo>
                    <a:pt x="49" y="165"/>
                    <a:pt x="51" y="166"/>
                    <a:pt x="53" y="168"/>
                  </a:cubicBezTo>
                  <a:cubicBezTo>
                    <a:pt x="56" y="170"/>
                    <a:pt x="59" y="173"/>
                    <a:pt x="62" y="174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55" y="171"/>
                    <a:pt x="49" y="166"/>
                    <a:pt x="42" y="163"/>
                  </a:cubicBezTo>
                  <a:close/>
                  <a:moveTo>
                    <a:pt x="48" y="162"/>
                  </a:moveTo>
                  <a:cubicBezTo>
                    <a:pt x="48" y="162"/>
                    <a:pt x="48" y="162"/>
                    <a:pt x="48" y="162"/>
                  </a:cubicBezTo>
                  <a:cubicBezTo>
                    <a:pt x="49" y="162"/>
                    <a:pt x="50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54" y="164"/>
                    <a:pt x="56" y="165"/>
                    <a:pt x="58" y="167"/>
                  </a:cubicBezTo>
                  <a:cubicBezTo>
                    <a:pt x="57" y="166"/>
                    <a:pt x="64" y="171"/>
                    <a:pt x="60" y="169"/>
                  </a:cubicBezTo>
                  <a:cubicBezTo>
                    <a:pt x="60" y="169"/>
                    <a:pt x="59" y="169"/>
                    <a:pt x="58" y="168"/>
                  </a:cubicBezTo>
                  <a:cubicBezTo>
                    <a:pt x="54" y="166"/>
                    <a:pt x="51" y="164"/>
                    <a:pt x="48" y="162"/>
                  </a:cubicBezTo>
                  <a:close/>
                  <a:moveTo>
                    <a:pt x="57" y="161"/>
                  </a:moveTo>
                  <a:cubicBezTo>
                    <a:pt x="57" y="161"/>
                    <a:pt x="57" y="162"/>
                    <a:pt x="57" y="162"/>
                  </a:cubicBezTo>
                  <a:cubicBezTo>
                    <a:pt x="58" y="163"/>
                    <a:pt x="59" y="164"/>
                    <a:pt x="60" y="164"/>
                  </a:cubicBezTo>
                  <a:cubicBezTo>
                    <a:pt x="60" y="165"/>
                    <a:pt x="61" y="165"/>
                    <a:pt x="62" y="166"/>
                  </a:cubicBezTo>
                  <a:cubicBezTo>
                    <a:pt x="62" y="166"/>
                    <a:pt x="62" y="166"/>
                    <a:pt x="62" y="166"/>
                  </a:cubicBezTo>
                  <a:cubicBezTo>
                    <a:pt x="61" y="166"/>
                    <a:pt x="61" y="165"/>
                    <a:pt x="60" y="165"/>
                  </a:cubicBezTo>
                  <a:cubicBezTo>
                    <a:pt x="58" y="164"/>
                    <a:pt x="55" y="163"/>
                    <a:pt x="53" y="162"/>
                  </a:cubicBezTo>
                  <a:cubicBezTo>
                    <a:pt x="54" y="162"/>
                    <a:pt x="56" y="161"/>
                    <a:pt x="57" y="161"/>
                  </a:cubicBezTo>
                  <a:close/>
                  <a:moveTo>
                    <a:pt x="63" y="186"/>
                  </a:moveTo>
                  <a:cubicBezTo>
                    <a:pt x="59" y="182"/>
                    <a:pt x="54" y="180"/>
                    <a:pt x="49" y="176"/>
                  </a:cubicBezTo>
                  <a:cubicBezTo>
                    <a:pt x="46" y="174"/>
                    <a:pt x="43" y="172"/>
                    <a:pt x="40" y="171"/>
                  </a:cubicBezTo>
                  <a:cubicBezTo>
                    <a:pt x="39" y="170"/>
                    <a:pt x="37" y="169"/>
                    <a:pt x="36" y="168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0" y="170"/>
                    <a:pt x="44" y="171"/>
                    <a:pt x="48" y="174"/>
                  </a:cubicBezTo>
                  <a:cubicBezTo>
                    <a:pt x="53" y="177"/>
                    <a:pt x="58" y="180"/>
                    <a:pt x="63" y="183"/>
                  </a:cubicBezTo>
                  <a:cubicBezTo>
                    <a:pt x="63" y="184"/>
                    <a:pt x="63" y="185"/>
                    <a:pt x="63" y="186"/>
                  </a:cubicBezTo>
                  <a:close/>
                  <a:moveTo>
                    <a:pt x="64" y="194"/>
                  </a:moveTo>
                  <a:cubicBezTo>
                    <a:pt x="57" y="190"/>
                    <a:pt x="49" y="187"/>
                    <a:pt x="41" y="183"/>
                  </a:cubicBezTo>
                  <a:cubicBezTo>
                    <a:pt x="33" y="178"/>
                    <a:pt x="24" y="174"/>
                    <a:pt x="15" y="170"/>
                  </a:cubicBezTo>
                  <a:cubicBezTo>
                    <a:pt x="15" y="169"/>
                    <a:pt x="14" y="170"/>
                    <a:pt x="15" y="170"/>
                  </a:cubicBezTo>
                  <a:cubicBezTo>
                    <a:pt x="24" y="175"/>
                    <a:pt x="32" y="179"/>
                    <a:pt x="41" y="183"/>
                  </a:cubicBezTo>
                  <a:cubicBezTo>
                    <a:pt x="49" y="187"/>
                    <a:pt x="57" y="191"/>
                    <a:pt x="64" y="195"/>
                  </a:cubicBezTo>
                  <a:cubicBezTo>
                    <a:pt x="64" y="196"/>
                    <a:pt x="64" y="197"/>
                    <a:pt x="64" y="198"/>
                  </a:cubicBezTo>
                  <a:cubicBezTo>
                    <a:pt x="56" y="193"/>
                    <a:pt x="47" y="189"/>
                    <a:pt x="38" y="185"/>
                  </a:cubicBezTo>
                  <a:cubicBezTo>
                    <a:pt x="29" y="181"/>
                    <a:pt x="20" y="176"/>
                    <a:pt x="11" y="172"/>
                  </a:cubicBezTo>
                  <a:cubicBezTo>
                    <a:pt x="12" y="171"/>
                    <a:pt x="12" y="171"/>
                    <a:pt x="12" y="171"/>
                  </a:cubicBezTo>
                  <a:cubicBezTo>
                    <a:pt x="29" y="180"/>
                    <a:pt x="47" y="187"/>
                    <a:pt x="63" y="197"/>
                  </a:cubicBezTo>
                  <a:cubicBezTo>
                    <a:pt x="64" y="197"/>
                    <a:pt x="64" y="196"/>
                    <a:pt x="64" y="196"/>
                  </a:cubicBezTo>
                  <a:cubicBezTo>
                    <a:pt x="47" y="187"/>
                    <a:pt x="30" y="179"/>
                    <a:pt x="13" y="170"/>
                  </a:cubicBezTo>
                  <a:cubicBezTo>
                    <a:pt x="14" y="169"/>
                    <a:pt x="16" y="169"/>
                    <a:pt x="17" y="168"/>
                  </a:cubicBezTo>
                  <a:cubicBezTo>
                    <a:pt x="19" y="169"/>
                    <a:pt x="20" y="170"/>
                    <a:pt x="22" y="171"/>
                  </a:cubicBezTo>
                  <a:cubicBezTo>
                    <a:pt x="24" y="172"/>
                    <a:pt x="26" y="173"/>
                    <a:pt x="28" y="174"/>
                  </a:cubicBezTo>
                  <a:cubicBezTo>
                    <a:pt x="32" y="176"/>
                    <a:pt x="35" y="178"/>
                    <a:pt x="39" y="180"/>
                  </a:cubicBezTo>
                  <a:cubicBezTo>
                    <a:pt x="47" y="185"/>
                    <a:pt x="55" y="189"/>
                    <a:pt x="63" y="193"/>
                  </a:cubicBezTo>
                  <a:cubicBezTo>
                    <a:pt x="64" y="193"/>
                    <a:pt x="64" y="193"/>
                    <a:pt x="64" y="192"/>
                  </a:cubicBezTo>
                  <a:cubicBezTo>
                    <a:pt x="55" y="188"/>
                    <a:pt x="47" y="184"/>
                    <a:pt x="39" y="179"/>
                  </a:cubicBezTo>
                  <a:cubicBezTo>
                    <a:pt x="35" y="177"/>
                    <a:pt x="31" y="175"/>
                    <a:pt x="27" y="173"/>
                  </a:cubicBezTo>
                  <a:cubicBezTo>
                    <a:pt x="24" y="171"/>
                    <a:pt x="21" y="169"/>
                    <a:pt x="18" y="167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19" y="167"/>
                    <a:pt x="20" y="167"/>
                    <a:pt x="20" y="167"/>
                  </a:cubicBezTo>
                  <a:cubicBezTo>
                    <a:pt x="26" y="172"/>
                    <a:pt x="35" y="175"/>
                    <a:pt x="42" y="179"/>
                  </a:cubicBezTo>
                  <a:cubicBezTo>
                    <a:pt x="49" y="183"/>
                    <a:pt x="56" y="188"/>
                    <a:pt x="64" y="191"/>
                  </a:cubicBezTo>
                  <a:cubicBezTo>
                    <a:pt x="64" y="192"/>
                    <a:pt x="64" y="193"/>
                    <a:pt x="64" y="194"/>
                  </a:cubicBezTo>
                  <a:close/>
                  <a:moveTo>
                    <a:pt x="65" y="205"/>
                  </a:moveTo>
                  <a:cubicBezTo>
                    <a:pt x="57" y="199"/>
                    <a:pt x="48" y="195"/>
                    <a:pt x="39" y="190"/>
                  </a:cubicBezTo>
                  <a:cubicBezTo>
                    <a:pt x="31" y="186"/>
                    <a:pt x="21" y="182"/>
                    <a:pt x="13" y="177"/>
                  </a:cubicBezTo>
                  <a:cubicBezTo>
                    <a:pt x="8" y="173"/>
                    <a:pt x="14" y="177"/>
                    <a:pt x="16" y="178"/>
                  </a:cubicBezTo>
                  <a:cubicBezTo>
                    <a:pt x="18" y="179"/>
                    <a:pt x="20" y="180"/>
                    <a:pt x="22" y="181"/>
                  </a:cubicBezTo>
                  <a:cubicBezTo>
                    <a:pt x="27" y="183"/>
                    <a:pt x="32" y="186"/>
                    <a:pt x="37" y="188"/>
                  </a:cubicBezTo>
                  <a:cubicBezTo>
                    <a:pt x="42" y="190"/>
                    <a:pt x="47" y="193"/>
                    <a:pt x="52" y="195"/>
                  </a:cubicBezTo>
                  <a:cubicBezTo>
                    <a:pt x="56" y="197"/>
                    <a:pt x="60" y="200"/>
                    <a:pt x="65" y="202"/>
                  </a:cubicBezTo>
                  <a:cubicBezTo>
                    <a:pt x="65" y="203"/>
                    <a:pt x="65" y="204"/>
                    <a:pt x="65" y="205"/>
                  </a:cubicBezTo>
                  <a:close/>
                  <a:moveTo>
                    <a:pt x="65" y="212"/>
                  </a:moveTo>
                  <a:cubicBezTo>
                    <a:pt x="55" y="205"/>
                    <a:pt x="44" y="200"/>
                    <a:pt x="33" y="194"/>
                  </a:cubicBezTo>
                  <a:cubicBezTo>
                    <a:pt x="34" y="195"/>
                    <a:pt x="36" y="196"/>
                    <a:pt x="37" y="196"/>
                  </a:cubicBezTo>
                  <a:cubicBezTo>
                    <a:pt x="47" y="201"/>
                    <a:pt x="56" y="206"/>
                    <a:pt x="65" y="210"/>
                  </a:cubicBezTo>
                  <a:cubicBezTo>
                    <a:pt x="65" y="211"/>
                    <a:pt x="65" y="212"/>
                    <a:pt x="65" y="212"/>
                  </a:cubicBezTo>
                  <a:close/>
                  <a:moveTo>
                    <a:pt x="66" y="218"/>
                  </a:moveTo>
                  <a:cubicBezTo>
                    <a:pt x="49" y="206"/>
                    <a:pt x="29" y="197"/>
                    <a:pt x="10" y="188"/>
                  </a:cubicBezTo>
                  <a:cubicBezTo>
                    <a:pt x="21" y="193"/>
                    <a:pt x="32" y="197"/>
                    <a:pt x="43" y="202"/>
                  </a:cubicBezTo>
                  <a:cubicBezTo>
                    <a:pt x="48" y="204"/>
                    <a:pt x="52" y="207"/>
                    <a:pt x="57" y="210"/>
                  </a:cubicBezTo>
                  <a:cubicBezTo>
                    <a:pt x="60" y="212"/>
                    <a:pt x="62" y="213"/>
                    <a:pt x="66" y="214"/>
                  </a:cubicBezTo>
                  <a:cubicBezTo>
                    <a:pt x="66" y="215"/>
                    <a:pt x="66" y="217"/>
                    <a:pt x="66" y="218"/>
                  </a:cubicBezTo>
                  <a:close/>
                  <a:moveTo>
                    <a:pt x="67" y="234"/>
                  </a:moveTo>
                  <a:cubicBezTo>
                    <a:pt x="63" y="232"/>
                    <a:pt x="59" y="230"/>
                    <a:pt x="55" y="228"/>
                  </a:cubicBezTo>
                  <a:cubicBezTo>
                    <a:pt x="50" y="224"/>
                    <a:pt x="45" y="222"/>
                    <a:pt x="40" y="219"/>
                  </a:cubicBezTo>
                  <a:cubicBezTo>
                    <a:pt x="34" y="217"/>
                    <a:pt x="29" y="214"/>
                    <a:pt x="24" y="211"/>
                  </a:cubicBezTo>
                  <a:cubicBezTo>
                    <a:pt x="22" y="210"/>
                    <a:pt x="21" y="209"/>
                    <a:pt x="19" y="208"/>
                  </a:cubicBezTo>
                  <a:cubicBezTo>
                    <a:pt x="27" y="212"/>
                    <a:pt x="34" y="216"/>
                    <a:pt x="42" y="220"/>
                  </a:cubicBezTo>
                  <a:cubicBezTo>
                    <a:pt x="47" y="222"/>
                    <a:pt x="52" y="225"/>
                    <a:pt x="57" y="227"/>
                  </a:cubicBezTo>
                  <a:cubicBezTo>
                    <a:pt x="60" y="229"/>
                    <a:pt x="63" y="231"/>
                    <a:pt x="67" y="232"/>
                  </a:cubicBezTo>
                  <a:cubicBezTo>
                    <a:pt x="67" y="233"/>
                    <a:pt x="67" y="234"/>
                    <a:pt x="67" y="234"/>
                  </a:cubicBezTo>
                  <a:close/>
                  <a:moveTo>
                    <a:pt x="68" y="254"/>
                  </a:moveTo>
                  <a:cubicBezTo>
                    <a:pt x="64" y="251"/>
                    <a:pt x="59" y="250"/>
                    <a:pt x="55" y="248"/>
                  </a:cubicBezTo>
                  <a:cubicBezTo>
                    <a:pt x="50" y="245"/>
                    <a:pt x="45" y="242"/>
                    <a:pt x="39" y="240"/>
                  </a:cubicBezTo>
                  <a:cubicBezTo>
                    <a:pt x="32" y="237"/>
                    <a:pt x="25" y="234"/>
                    <a:pt x="18" y="231"/>
                  </a:cubicBezTo>
                  <a:cubicBezTo>
                    <a:pt x="24" y="233"/>
                    <a:pt x="29" y="235"/>
                    <a:pt x="35" y="237"/>
                  </a:cubicBezTo>
                  <a:cubicBezTo>
                    <a:pt x="46" y="241"/>
                    <a:pt x="57" y="245"/>
                    <a:pt x="68" y="250"/>
                  </a:cubicBezTo>
                  <a:cubicBezTo>
                    <a:pt x="68" y="252"/>
                    <a:pt x="68" y="253"/>
                    <a:pt x="68" y="254"/>
                  </a:cubicBezTo>
                  <a:close/>
                  <a:moveTo>
                    <a:pt x="66" y="254"/>
                  </a:moveTo>
                  <a:cubicBezTo>
                    <a:pt x="70" y="256"/>
                    <a:pt x="64" y="253"/>
                    <a:pt x="63" y="252"/>
                  </a:cubicBezTo>
                  <a:cubicBezTo>
                    <a:pt x="64" y="253"/>
                    <a:pt x="65" y="253"/>
                    <a:pt x="66" y="254"/>
                  </a:cubicBezTo>
                  <a:close/>
                  <a:moveTo>
                    <a:pt x="71" y="277"/>
                  </a:moveTo>
                  <a:cubicBezTo>
                    <a:pt x="67" y="275"/>
                    <a:pt x="64" y="274"/>
                    <a:pt x="60" y="273"/>
                  </a:cubicBezTo>
                  <a:cubicBezTo>
                    <a:pt x="56" y="271"/>
                    <a:pt x="51" y="269"/>
                    <a:pt x="46" y="267"/>
                  </a:cubicBezTo>
                  <a:cubicBezTo>
                    <a:pt x="49" y="268"/>
                    <a:pt x="51" y="269"/>
                    <a:pt x="54" y="270"/>
                  </a:cubicBezTo>
                  <a:cubicBezTo>
                    <a:pt x="59" y="272"/>
                    <a:pt x="65" y="274"/>
                    <a:pt x="70" y="276"/>
                  </a:cubicBezTo>
                  <a:cubicBezTo>
                    <a:pt x="70" y="276"/>
                    <a:pt x="70" y="277"/>
                    <a:pt x="71" y="277"/>
                  </a:cubicBezTo>
                  <a:close/>
                  <a:moveTo>
                    <a:pt x="25" y="264"/>
                  </a:moveTo>
                  <a:cubicBezTo>
                    <a:pt x="28" y="265"/>
                    <a:pt x="32" y="266"/>
                    <a:pt x="35" y="267"/>
                  </a:cubicBezTo>
                  <a:cubicBezTo>
                    <a:pt x="41" y="269"/>
                    <a:pt x="48" y="271"/>
                    <a:pt x="54" y="273"/>
                  </a:cubicBezTo>
                  <a:cubicBezTo>
                    <a:pt x="60" y="275"/>
                    <a:pt x="65" y="277"/>
                    <a:pt x="71" y="279"/>
                  </a:cubicBezTo>
                  <a:cubicBezTo>
                    <a:pt x="71" y="280"/>
                    <a:pt x="71" y="281"/>
                    <a:pt x="71" y="282"/>
                  </a:cubicBezTo>
                  <a:cubicBezTo>
                    <a:pt x="57" y="274"/>
                    <a:pt x="40" y="270"/>
                    <a:pt x="25" y="264"/>
                  </a:cubicBezTo>
                  <a:close/>
                  <a:moveTo>
                    <a:pt x="52" y="265"/>
                  </a:moveTo>
                  <a:cubicBezTo>
                    <a:pt x="58" y="268"/>
                    <a:pt x="64" y="270"/>
                    <a:pt x="70" y="273"/>
                  </a:cubicBezTo>
                  <a:cubicBezTo>
                    <a:pt x="70" y="273"/>
                    <a:pt x="70" y="274"/>
                    <a:pt x="70" y="275"/>
                  </a:cubicBezTo>
                  <a:cubicBezTo>
                    <a:pt x="66" y="272"/>
                    <a:pt x="61" y="270"/>
                    <a:pt x="56" y="268"/>
                  </a:cubicBezTo>
                  <a:cubicBezTo>
                    <a:pt x="55" y="267"/>
                    <a:pt x="53" y="266"/>
                    <a:pt x="52" y="265"/>
                  </a:cubicBezTo>
                  <a:close/>
                  <a:moveTo>
                    <a:pt x="39" y="258"/>
                  </a:moveTo>
                  <a:cubicBezTo>
                    <a:pt x="33" y="255"/>
                    <a:pt x="26" y="253"/>
                    <a:pt x="20" y="250"/>
                  </a:cubicBezTo>
                  <a:cubicBezTo>
                    <a:pt x="15" y="248"/>
                    <a:pt x="10" y="245"/>
                    <a:pt x="5" y="243"/>
                  </a:cubicBezTo>
                  <a:cubicBezTo>
                    <a:pt x="15" y="247"/>
                    <a:pt x="27" y="251"/>
                    <a:pt x="38" y="255"/>
                  </a:cubicBezTo>
                  <a:cubicBezTo>
                    <a:pt x="44" y="258"/>
                    <a:pt x="50" y="260"/>
                    <a:pt x="56" y="263"/>
                  </a:cubicBezTo>
                  <a:cubicBezTo>
                    <a:pt x="61" y="265"/>
                    <a:pt x="65" y="267"/>
                    <a:pt x="69" y="268"/>
                  </a:cubicBezTo>
                  <a:cubicBezTo>
                    <a:pt x="70" y="270"/>
                    <a:pt x="70" y="271"/>
                    <a:pt x="70" y="272"/>
                  </a:cubicBezTo>
                  <a:cubicBezTo>
                    <a:pt x="60" y="266"/>
                    <a:pt x="50" y="262"/>
                    <a:pt x="39" y="258"/>
                  </a:cubicBezTo>
                  <a:close/>
                  <a:moveTo>
                    <a:pt x="54" y="261"/>
                  </a:moveTo>
                  <a:cubicBezTo>
                    <a:pt x="55" y="262"/>
                    <a:pt x="56" y="262"/>
                    <a:pt x="56" y="262"/>
                  </a:cubicBezTo>
                  <a:cubicBezTo>
                    <a:pt x="59" y="263"/>
                    <a:pt x="62" y="264"/>
                    <a:pt x="65" y="265"/>
                  </a:cubicBezTo>
                  <a:cubicBezTo>
                    <a:pt x="66" y="266"/>
                    <a:pt x="68" y="267"/>
                    <a:pt x="69" y="268"/>
                  </a:cubicBezTo>
                  <a:cubicBezTo>
                    <a:pt x="67" y="267"/>
                    <a:pt x="65" y="266"/>
                    <a:pt x="63" y="265"/>
                  </a:cubicBezTo>
                  <a:cubicBezTo>
                    <a:pt x="60" y="264"/>
                    <a:pt x="57" y="263"/>
                    <a:pt x="54" y="261"/>
                  </a:cubicBezTo>
                  <a:close/>
                  <a:moveTo>
                    <a:pt x="39" y="254"/>
                  </a:moveTo>
                  <a:cubicBezTo>
                    <a:pt x="32" y="252"/>
                    <a:pt x="25" y="249"/>
                    <a:pt x="18" y="246"/>
                  </a:cubicBezTo>
                  <a:cubicBezTo>
                    <a:pt x="17" y="245"/>
                    <a:pt x="16" y="245"/>
                    <a:pt x="15" y="244"/>
                  </a:cubicBezTo>
                  <a:cubicBezTo>
                    <a:pt x="15" y="244"/>
                    <a:pt x="16" y="245"/>
                    <a:pt x="17" y="245"/>
                  </a:cubicBezTo>
                  <a:cubicBezTo>
                    <a:pt x="23" y="247"/>
                    <a:pt x="29" y="248"/>
                    <a:pt x="35" y="250"/>
                  </a:cubicBezTo>
                  <a:cubicBezTo>
                    <a:pt x="41" y="252"/>
                    <a:pt x="47" y="254"/>
                    <a:pt x="53" y="257"/>
                  </a:cubicBezTo>
                  <a:cubicBezTo>
                    <a:pt x="58" y="259"/>
                    <a:pt x="63" y="262"/>
                    <a:pt x="69" y="264"/>
                  </a:cubicBezTo>
                  <a:cubicBezTo>
                    <a:pt x="69" y="265"/>
                    <a:pt x="69" y="266"/>
                    <a:pt x="69" y="267"/>
                  </a:cubicBezTo>
                  <a:cubicBezTo>
                    <a:pt x="66" y="265"/>
                    <a:pt x="62" y="264"/>
                    <a:pt x="58" y="262"/>
                  </a:cubicBezTo>
                  <a:cubicBezTo>
                    <a:pt x="52" y="259"/>
                    <a:pt x="46" y="256"/>
                    <a:pt x="39" y="254"/>
                  </a:cubicBezTo>
                  <a:close/>
                  <a:moveTo>
                    <a:pt x="36" y="248"/>
                  </a:moveTo>
                  <a:cubicBezTo>
                    <a:pt x="31" y="246"/>
                    <a:pt x="25" y="244"/>
                    <a:pt x="19" y="241"/>
                  </a:cubicBezTo>
                  <a:cubicBezTo>
                    <a:pt x="25" y="243"/>
                    <a:pt x="30" y="245"/>
                    <a:pt x="36" y="247"/>
                  </a:cubicBezTo>
                  <a:cubicBezTo>
                    <a:pt x="42" y="249"/>
                    <a:pt x="48" y="251"/>
                    <a:pt x="54" y="253"/>
                  </a:cubicBezTo>
                  <a:cubicBezTo>
                    <a:pt x="59" y="255"/>
                    <a:pt x="63" y="258"/>
                    <a:pt x="68" y="259"/>
                  </a:cubicBezTo>
                  <a:cubicBezTo>
                    <a:pt x="69" y="260"/>
                    <a:pt x="69" y="261"/>
                    <a:pt x="69" y="263"/>
                  </a:cubicBezTo>
                  <a:cubicBezTo>
                    <a:pt x="58" y="258"/>
                    <a:pt x="48" y="252"/>
                    <a:pt x="36" y="248"/>
                  </a:cubicBezTo>
                  <a:close/>
                  <a:moveTo>
                    <a:pt x="68" y="258"/>
                  </a:moveTo>
                  <a:cubicBezTo>
                    <a:pt x="60" y="253"/>
                    <a:pt x="50" y="250"/>
                    <a:pt x="41" y="246"/>
                  </a:cubicBezTo>
                  <a:cubicBezTo>
                    <a:pt x="31" y="243"/>
                    <a:pt x="21" y="238"/>
                    <a:pt x="11" y="234"/>
                  </a:cubicBezTo>
                  <a:cubicBezTo>
                    <a:pt x="11" y="234"/>
                    <a:pt x="11" y="234"/>
                    <a:pt x="12" y="234"/>
                  </a:cubicBezTo>
                  <a:cubicBezTo>
                    <a:pt x="15" y="235"/>
                    <a:pt x="17" y="236"/>
                    <a:pt x="20" y="237"/>
                  </a:cubicBezTo>
                  <a:cubicBezTo>
                    <a:pt x="26" y="240"/>
                    <a:pt x="31" y="242"/>
                    <a:pt x="37" y="243"/>
                  </a:cubicBezTo>
                  <a:cubicBezTo>
                    <a:pt x="48" y="247"/>
                    <a:pt x="58" y="251"/>
                    <a:pt x="68" y="255"/>
                  </a:cubicBezTo>
                  <a:cubicBezTo>
                    <a:pt x="68" y="256"/>
                    <a:pt x="68" y="257"/>
                    <a:pt x="68" y="258"/>
                  </a:cubicBezTo>
                  <a:close/>
                  <a:moveTo>
                    <a:pt x="5" y="225"/>
                  </a:moveTo>
                  <a:cubicBezTo>
                    <a:pt x="5" y="224"/>
                    <a:pt x="5" y="223"/>
                    <a:pt x="5" y="222"/>
                  </a:cubicBezTo>
                  <a:cubicBezTo>
                    <a:pt x="6" y="222"/>
                    <a:pt x="7" y="222"/>
                    <a:pt x="7" y="222"/>
                  </a:cubicBezTo>
                  <a:cubicBezTo>
                    <a:pt x="7" y="223"/>
                    <a:pt x="7" y="223"/>
                    <a:pt x="8" y="223"/>
                  </a:cubicBezTo>
                  <a:cubicBezTo>
                    <a:pt x="18" y="228"/>
                    <a:pt x="29" y="231"/>
                    <a:pt x="39" y="236"/>
                  </a:cubicBezTo>
                  <a:cubicBezTo>
                    <a:pt x="44" y="238"/>
                    <a:pt x="48" y="241"/>
                    <a:pt x="53" y="243"/>
                  </a:cubicBezTo>
                  <a:cubicBezTo>
                    <a:pt x="57" y="245"/>
                    <a:pt x="63" y="246"/>
                    <a:pt x="67" y="249"/>
                  </a:cubicBezTo>
                  <a:cubicBezTo>
                    <a:pt x="69" y="251"/>
                    <a:pt x="64" y="248"/>
                    <a:pt x="64" y="248"/>
                  </a:cubicBezTo>
                  <a:cubicBezTo>
                    <a:pt x="63" y="247"/>
                    <a:pt x="62" y="247"/>
                    <a:pt x="61" y="246"/>
                  </a:cubicBezTo>
                  <a:cubicBezTo>
                    <a:pt x="58" y="245"/>
                    <a:pt x="55" y="244"/>
                    <a:pt x="52" y="243"/>
                  </a:cubicBezTo>
                  <a:cubicBezTo>
                    <a:pt x="47" y="240"/>
                    <a:pt x="42" y="238"/>
                    <a:pt x="37" y="236"/>
                  </a:cubicBezTo>
                  <a:cubicBezTo>
                    <a:pt x="31" y="234"/>
                    <a:pt x="25" y="233"/>
                    <a:pt x="20" y="231"/>
                  </a:cubicBezTo>
                  <a:cubicBezTo>
                    <a:pt x="15" y="229"/>
                    <a:pt x="10" y="227"/>
                    <a:pt x="5" y="225"/>
                  </a:cubicBezTo>
                  <a:close/>
                  <a:moveTo>
                    <a:pt x="7" y="211"/>
                  </a:moveTo>
                  <a:cubicBezTo>
                    <a:pt x="7" y="209"/>
                    <a:pt x="7" y="207"/>
                    <a:pt x="7" y="205"/>
                  </a:cubicBezTo>
                  <a:cubicBezTo>
                    <a:pt x="7" y="205"/>
                    <a:pt x="7" y="205"/>
                    <a:pt x="7" y="205"/>
                  </a:cubicBezTo>
                  <a:cubicBezTo>
                    <a:pt x="10" y="209"/>
                    <a:pt x="15" y="211"/>
                    <a:pt x="19" y="214"/>
                  </a:cubicBezTo>
                  <a:cubicBezTo>
                    <a:pt x="24" y="216"/>
                    <a:pt x="29" y="219"/>
                    <a:pt x="35" y="222"/>
                  </a:cubicBezTo>
                  <a:cubicBezTo>
                    <a:pt x="40" y="225"/>
                    <a:pt x="45" y="228"/>
                    <a:pt x="51" y="231"/>
                  </a:cubicBezTo>
                  <a:cubicBezTo>
                    <a:pt x="52" y="232"/>
                    <a:pt x="53" y="232"/>
                    <a:pt x="54" y="233"/>
                  </a:cubicBezTo>
                  <a:cubicBezTo>
                    <a:pt x="49" y="230"/>
                    <a:pt x="43" y="228"/>
                    <a:pt x="37" y="225"/>
                  </a:cubicBezTo>
                  <a:cubicBezTo>
                    <a:pt x="32" y="223"/>
                    <a:pt x="26" y="220"/>
                    <a:pt x="20" y="217"/>
                  </a:cubicBezTo>
                  <a:cubicBezTo>
                    <a:pt x="16" y="215"/>
                    <a:pt x="11" y="213"/>
                    <a:pt x="7" y="211"/>
                  </a:cubicBezTo>
                  <a:cubicBezTo>
                    <a:pt x="7" y="211"/>
                    <a:pt x="7" y="211"/>
                    <a:pt x="7" y="211"/>
                  </a:cubicBezTo>
                  <a:close/>
                  <a:moveTo>
                    <a:pt x="41" y="161"/>
                  </a:moveTo>
                  <a:cubicBezTo>
                    <a:pt x="44" y="160"/>
                    <a:pt x="47" y="159"/>
                    <a:pt x="50" y="159"/>
                  </a:cubicBezTo>
                  <a:cubicBezTo>
                    <a:pt x="50" y="159"/>
                    <a:pt x="50" y="158"/>
                    <a:pt x="51" y="158"/>
                  </a:cubicBezTo>
                  <a:cubicBezTo>
                    <a:pt x="51" y="158"/>
                    <a:pt x="51" y="159"/>
                    <a:pt x="51" y="159"/>
                  </a:cubicBezTo>
                  <a:cubicBezTo>
                    <a:pt x="51" y="159"/>
                    <a:pt x="51" y="159"/>
                    <a:pt x="51" y="159"/>
                  </a:cubicBezTo>
                  <a:cubicBezTo>
                    <a:pt x="49" y="160"/>
                    <a:pt x="46" y="160"/>
                    <a:pt x="44" y="160"/>
                  </a:cubicBezTo>
                  <a:cubicBezTo>
                    <a:pt x="43" y="160"/>
                    <a:pt x="42" y="161"/>
                    <a:pt x="41" y="161"/>
                  </a:cubicBezTo>
                  <a:close/>
                  <a:moveTo>
                    <a:pt x="54" y="159"/>
                  </a:moveTo>
                  <a:cubicBezTo>
                    <a:pt x="54" y="158"/>
                    <a:pt x="54" y="158"/>
                    <a:pt x="54" y="158"/>
                  </a:cubicBezTo>
                  <a:cubicBezTo>
                    <a:pt x="55" y="157"/>
                    <a:pt x="57" y="157"/>
                    <a:pt x="58" y="157"/>
                  </a:cubicBezTo>
                  <a:cubicBezTo>
                    <a:pt x="58" y="157"/>
                    <a:pt x="58" y="158"/>
                    <a:pt x="58" y="158"/>
                  </a:cubicBezTo>
                  <a:cubicBezTo>
                    <a:pt x="57" y="159"/>
                    <a:pt x="55" y="159"/>
                    <a:pt x="54" y="159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61" y="157"/>
                  </a:moveTo>
                  <a:cubicBezTo>
                    <a:pt x="62" y="156"/>
                    <a:pt x="63" y="156"/>
                    <a:pt x="64" y="156"/>
                  </a:cubicBezTo>
                  <a:cubicBezTo>
                    <a:pt x="64" y="157"/>
                    <a:pt x="64" y="157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3" y="158"/>
                    <a:pt x="62" y="158"/>
                    <a:pt x="61" y="158"/>
                  </a:cubicBezTo>
                  <a:cubicBezTo>
                    <a:pt x="61" y="158"/>
                    <a:pt x="61" y="158"/>
                    <a:pt x="61" y="157"/>
                  </a:cubicBezTo>
                  <a:cubicBezTo>
                    <a:pt x="61" y="157"/>
                    <a:pt x="61" y="157"/>
                    <a:pt x="61" y="157"/>
                  </a:cubicBezTo>
                  <a:close/>
                  <a:moveTo>
                    <a:pt x="67" y="156"/>
                  </a:moveTo>
                  <a:cubicBezTo>
                    <a:pt x="68" y="156"/>
                    <a:pt x="69" y="156"/>
                    <a:pt x="70" y="156"/>
                  </a:cubicBezTo>
                  <a:cubicBezTo>
                    <a:pt x="70" y="157"/>
                    <a:pt x="70" y="157"/>
                    <a:pt x="70" y="158"/>
                  </a:cubicBezTo>
                  <a:cubicBezTo>
                    <a:pt x="69" y="158"/>
                    <a:pt x="68" y="158"/>
                    <a:pt x="68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157"/>
                    <a:pt x="67" y="157"/>
                    <a:pt x="67" y="156"/>
                  </a:cubicBezTo>
                  <a:close/>
                  <a:moveTo>
                    <a:pt x="72" y="156"/>
                  </a:moveTo>
                  <a:cubicBezTo>
                    <a:pt x="73" y="156"/>
                    <a:pt x="74" y="156"/>
                    <a:pt x="75" y="156"/>
                  </a:cubicBezTo>
                  <a:cubicBezTo>
                    <a:pt x="75" y="157"/>
                    <a:pt x="75" y="157"/>
                    <a:pt x="75" y="158"/>
                  </a:cubicBezTo>
                  <a:cubicBezTo>
                    <a:pt x="74" y="158"/>
                    <a:pt x="73" y="158"/>
                    <a:pt x="72" y="158"/>
                  </a:cubicBezTo>
                  <a:cubicBezTo>
                    <a:pt x="72" y="157"/>
                    <a:pt x="72" y="157"/>
                    <a:pt x="72" y="156"/>
                  </a:cubicBezTo>
                  <a:close/>
                  <a:moveTo>
                    <a:pt x="79" y="156"/>
                  </a:moveTo>
                  <a:cubicBezTo>
                    <a:pt x="79" y="157"/>
                    <a:pt x="79" y="158"/>
                    <a:pt x="80" y="158"/>
                  </a:cubicBezTo>
                  <a:cubicBezTo>
                    <a:pt x="79" y="158"/>
                    <a:pt x="78" y="158"/>
                    <a:pt x="78" y="158"/>
                  </a:cubicBezTo>
                  <a:cubicBezTo>
                    <a:pt x="78" y="158"/>
                    <a:pt x="78" y="157"/>
                    <a:pt x="78" y="156"/>
                  </a:cubicBezTo>
                  <a:cubicBezTo>
                    <a:pt x="79" y="156"/>
                    <a:pt x="79" y="156"/>
                    <a:pt x="79" y="156"/>
                  </a:cubicBezTo>
                  <a:close/>
                  <a:moveTo>
                    <a:pt x="82" y="156"/>
                  </a:moveTo>
                  <a:cubicBezTo>
                    <a:pt x="83" y="156"/>
                    <a:pt x="85" y="157"/>
                    <a:pt x="86" y="157"/>
                  </a:cubicBezTo>
                  <a:cubicBezTo>
                    <a:pt x="86" y="158"/>
                    <a:pt x="86" y="158"/>
                    <a:pt x="86" y="159"/>
                  </a:cubicBezTo>
                  <a:cubicBezTo>
                    <a:pt x="85" y="159"/>
                    <a:pt x="84" y="159"/>
                    <a:pt x="82" y="159"/>
                  </a:cubicBezTo>
                  <a:cubicBezTo>
                    <a:pt x="82" y="158"/>
                    <a:pt x="82" y="157"/>
                    <a:pt x="82" y="156"/>
                  </a:cubicBezTo>
                  <a:close/>
                  <a:moveTo>
                    <a:pt x="89" y="157"/>
                  </a:moveTo>
                  <a:cubicBezTo>
                    <a:pt x="90" y="157"/>
                    <a:pt x="91" y="157"/>
                    <a:pt x="92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2" y="158"/>
                    <a:pt x="92" y="159"/>
                    <a:pt x="92" y="160"/>
                  </a:cubicBezTo>
                  <a:cubicBezTo>
                    <a:pt x="91" y="160"/>
                    <a:pt x="90" y="160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59"/>
                    <a:pt x="89" y="158"/>
                    <a:pt x="89" y="157"/>
                  </a:cubicBezTo>
                  <a:close/>
                  <a:moveTo>
                    <a:pt x="104" y="314"/>
                  </a:moveTo>
                  <a:cubicBezTo>
                    <a:pt x="104" y="313"/>
                    <a:pt x="104" y="312"/>
                    <a:pt x="104" y="312"/>
                  </a:cubicBezTo>
                  <a:cubicBezTo>
                    <a:pt x="104" y="312"/>
                    <a:pt x="105" y="313"/>
                    <a:pt x="105" y="313"/>
                  </a:cubicBezTo>
                  <a:cubicBezTo>
                    <a:pt x="109" y="316"/>
                    <a:pt x="106" y="315"/>
                    <a:pt x="104" y="314"/>
                  </a:cubicBezTo>
                  <a:close/>
                  <a:moveTo>
                    <a:pt x="111" y="310"/>
                  </a:moveTo>
                  <a:cubicBezTo>
                    <a:pt x="108" y="308"/>
                    <a:pt x="105" y="307"/>
                    <a:pt x="103" y="305"/>
                  </a:cubicBezTo>
                  <a:cubicBezTo>
                    <a:pt x="103" y="304"/>
                    <a:pt x="103" y="303"/>
                    <a:pt x="102" y="302"/>
                  </a:cubicBezTo>
                  <a:cubicBezTo>
                    <a:pt x="107" y="307"/>
                    <a:pt x="114" y="310"/>
                    <a:pt x="119" y="315"/>
                  </a:cubicBezTo>
                  <a:cubicBezTo>
                    <a:pt x="117" y="314"/>
                    <a:pt x="115" y="313"/>
                    <a:pt x="114" y="312"/>
                  </a:cubicBezTo>
                  <a:cubicBezTo>
                    <a:pt x="114" y="312"/>
                    <a:pt x="111" y="310"/>
                    <a:pt x="111" y="310"/>
                  </a:cubicBezTo>
                  <a:close/>
                  <a:moveTo>
                    <a:pt x="111" y="314"/>
                  </a:moveTo>
                  <a:cubicBezTo>
                    <a:pt x="113" y="316"/>
                    <a:pt x="109" y="313"/>
                    <a:pt x="109" y="313"/>
                  </a:cubicBezTo>
                  <a:cubicBezTo>
                    <a:pt x="108" y="312"/>
                    <a:pt x="107" y="312"/>
                    <a:pt x="106" y="311"/>
                  </a:cubicBezTo>
                  <a:cubicBezTo>
                    <a:pt x="105" y="310"/>
                    <a:pt x="104" y="310"/>
                    <a:pt x="103" y="309"/>
                  </a:cubicBezTo>
                  <a:cubicBezTo>
                    <a:pt x="103" y="308"/>
                    <a:pt x="103" y="307"/>
                    <a:pt x="103" y="306"/>
                  </a:cubicBezTo>
                  <a:cubicBezTo>
                    <a:pt x="106" y="309"/>
                    <a:pt x="109" y="311"/>
                    <a:pt x="111" y="314"/>
                  </a:cubicBezTo>
                  <a:close/>
                  <a:moveTo>
                    <a:pt x="102" y="298"/>
                  </a:moveTo>
                  <a:cubicBezTo>
                    <a:pt x="108" y="304"/>
                    <a:pt x="117" y="309"/>
                    <a:pt x="124" y="315"/>
                  </a:cubicBezTo>
                  <a:cubicBezTo>
                    <a:pt x="124" y="315"/>
                    <a:pt x="125" y="316"/>
                    <a:pt x="125" y="316"/>
                  </a:cubicBezTo>
                  <a:cubicBezTo>
                    <a:pt x="125" y="316"/>
                    <a:pt x="125" y="316"/>
                    <a:pt x="125" y="316"/>
                  </a:cubicBezTo>
                  <a:cubicBezTo>
                    <a:pt x="124" y="315"/>
                    <a:pt x="122" y="314"/>
                    <a:pt x="121" y="313"/>
                  </a:cubicBezTo>
                  <a:cubicBezTo>
                    <a:pt x="119" y="312"/>
                    <a:pt x="117" y="310"/>
                    <a:pt x="115" y="309"/>
                  </a:cubicBezTo>
                  <a:cubicBezTo>
                    <a:pt x="111" y="306"/>
                    <a:pt x="106" y="304"/>
                    <a:pt x="102" y="301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102" y="300"/>
                    <a:pt x="102" y="299"/>
                    <a:pt x="102" y="298"/>
                  </a:cubicBezTo>
                  <a:close/>
                  <a:moveTo>
                    <a:pt x="101" y="293"/>
                  </a:moveTo>
                  <a:cubicBezTo>
                    <a:pt x="101" y="293"/>
                    <a:pt x="101" y="293"/>
                    <a:pt x="101" y="293"/>
                  </a:cubicBezTo>
                  <a:cubicBezTo>
                    <a:pt x="109" y="301"/>
                    <a:pt x="119" y="306"/>
                    <a:pt x="127" y="312"/>
                  </a:cubicBezTo>
                  <a:cubicBezTo>
                    <a:pt x="126" y="312"/>
                    <a:pt x="125" y="311"/>
                    <a:pt x="124" y="310"/>
                  </a:cubicBezTo>
                  <a:cubicBezTo>
                    <a:pt x="121" y="309"/>
                    <a:pt x="119" y="307"/>
                    <a:pt x="116" y="305"/>
                  </a:cubicBezTo>
                  <a:cubicBezTo>
                    <a:pt x="111" y="302"/>
                    <a:pt x="106" y="299"/>
                    <a:pt x="102" y="296"/>
                  </a:cubicBezTo>
                  <a:cubicBezTo>
                    <a:pt x="101" y="295"/>
                    <a:pt x="101" y="294"/>
                    <a:pt x="101" y="293"/>
                  </a:cubicBezTo>
                  <a:close/>
                  <a:moveTo>
                    <a:pt x="101" y="290"/>
                  </a:moveTo>
                  <a:cubicBezTo>
                    <a:pt x="104" y="293"/>
                    <a:pt x="109" y="295"/>
                    <a:pt x="113" y="298"/>
                  </a:cubicBezTo>
                  <a:cubicBezTo>
                    <a:pt x="120" y="303"/>
                    <a:pt x="127" y="307"/>
                    <a:pt x="134" y="313"/>
                  </a:cubicBezTo>
                  <a:cubicBezTo>
                    <a:pt x="137" y="316"/>
                    <a:pt x="134" y="313"/>
                    <a:pt x="133" y="312"/>
                  </a:cubicBezTo>
                  <a:cubicBezTo>
                    <a:pt x="131" y="312"/>
                    <a:pt x="130" y="311"/>
                    <a:pt x="129" y="310"/>
                  </a:cubicBezTo>
                  <a:cubicBezTo>
                    <a:pt x="127" y="308"/>
                    <a:pt x="124" y="306"/>
                    <a:pt x="121" y="304"/>
                  </a:cubicBezTo>
                  <a:cubicBezTo>
                    <a:pt x="114" y="301"/>
                    <a:pt x="108" y="296"/>
                    <a:pt x="102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2"/>
                    <a:pt x="101" y="291"/>
                    <a:pt x="101" y="290"/>
                  </a:cubicBezTo>
                  <a:close/>
                  <a:moveTo>
                    <a:pt x="104" y="292"/>
                  </a:moveTo>
                  <a:cubicBezTo>
                    <a:pt x="105" y="292"/>
                    <a:pt x="103" y="291"/>
                    <a:pt x="102" y="290"/>
                  </a:cubicBezTo>
                  <a:cubicBezTo>
                    <a:pt x="103" y="291"/>
                    <a:pt x="104" y="292"/>
                    <a:pt x="105" y="292"/>
                  </a:cubicBezTo>
                  <a:cubicBezTo>
                    <a:pt x="105" y="292"/>
                    <a:pt x="104" y="292"/>
                    <a:pt x="104" y="292"/>
                  </a:cubicBezTo>
                  <a:close/>
                  <a:moveTo>
                    <a:pt x="100" y="285"/>
                  </a:moveTo>
                  <a:cubicBezTo>
                    <a:pt x="105" y="290"/>
                    <a:pt x="111" y="293"/>
                    <a:pt x="117" y="296"/>
                  </a:cubicBezTo>
                  <a:cubicBezTo>
                    <a:pt x="122" y="300"/>
                    <a:pt x="127" y="304"/>
                    <a:pt x="132" y="308"/>
                  </a:cubicBezTo>
                  <a:cubicBezTo>
                    <a:pt x="132" y="308"/>
                    <a:pt x="131" y="307"/>
                    <a:pt x="131" y="307"/>
                  </a:cubicBezTo>
                  <a:cubicBezTo>
                    <a:pt x="128" y="305"/>
                    <a:pt x="124" y="303"/>
                    <a:pt x="121" y="301"/>
                  </a:cubicBezTo>
                  <a:cubicBezTo>
                    <a:pt x="114" y="297"/>
                    <a:pt x="107" y="293"/>
                    <a:pt x="100" y="288"/>
                  </a:cubicBezTo>
                  <a:cubicBezTo>
                    <a:pt x="100" y="287"/>
                    <a:pt x="100" y="286"/>
                    <a:pt x="100" y="285"/>
                  </a:cubicBezTo>
                  <a:close/>
                  <a:moveTo>
                    <a:pt x="100" y="280"/>
                  </a:moveTo>
                  <a:cubicBezTo>
                    <a:pt x="105" y="286"/>
                    <a:pt x="113" y="290"/>
                    <a:pt x="120" y="295"/>
                  </a:cubicBezTo>
                  <a:cubicBezTo>
                    <a:pt x="125" y="298"/>
                    <a:pt x="130" y="302"/>
                    <a:pt x="135" y="305"/>
                  </a:cubicBezTo>
                  <a:cubicBezTo>
                    <a:pt x="135" y="306"/>
                    <a:pt x="136" y="307"/>
                    <a:pt x="137" y="308"/>
                  </a:cubicBezTo>
                  <a:cubicBezTo>
                    <a:pt x="132" y="304"/>
                    <a:pt x="127" y="300"/>
                    <a:pt x="122" y="297"/>
                  </a:cubicBezTo>
                  <a:cubicBezTo>
                    <a:pt x="114" y="293"/>
                    <a:pt x="107" y="289"/>
                    <a:pt x="100" y="284"/>
                  </a:cubicBezTo>
                  <a:cubicBezTo>
                    <a:pt x="100" y="283"/>
                    <a:pt x="100" y="281"/>
                    <a:pt x="100" y="280"/>
                  </a:cubicBezTo>
                  <a:close/>
                  <a:moveTo>
                    <a:pt x="99" y="276"/>
                  </a:moveTo>
                  <a:cubicBezTo>
                    <a:pt x="107" y="283"/>
                    <a:pt x="116" y="288"/>
                    <a:pt x="124" y="294"/>
                  </a:cubicBezTo>
                  <a:cubicBezTo>
                    <a:pt x="129" y="297"/>
                    <a:pt x="134" y="301"/>
                    <a:pt x="139" y="304"/>
                  </a:cubicBezTo>
                  <a:cubicBezTo>
                    <a:pt x="140" y="305"/>
                    <a:pt x="140" y="305"/>
                    <a:pt x="141" y="306"/>
                  </a:cubicBezTo>
                  <a:cubicBezTo>
                    <a:pt x="136" y="302"/>
                    <a:pt x="130" y="299"/>
                    <a:pt x="124" y="295"/>
                  </a:cubicBezTo>
                  <a:cubicBezTo>
                    <a:pt x="116" y="290"/>
                    <a:pt x="107" y="285"/>
                    <a:pt x="99" y="279"/>
                  </a:cubicBezTo>
                  <a:cubicBezTo>
                    <a:pt x="99" y="278"/>
                    <a:pt x="99" y="278"/>
                    <a:pt x="99" y="277"/>
                  </a:cubicBezTo>
                  <a:cubicBezTo>
                    <a:pt x="99" y="277"/>
                    <a:pt x="99" y="276"/>
                    <a:pt x="99" y="276"/>
                  </a:cubicBezTo>
                  <a:close/>
                  <a:moveTo>
                    <a:pt x="99" y="271"/>
                  </a:moveTo>
                  <a:cubicBezTo>
                    <a:pt x="102" y="274"/>
                    <a:pt x="106" y="277"/>
                    <a:pt x="110" y="280"/>
                  </a:cubicBezTo>
                  <a:cubicBezTo>
                    <a:pt x="114" y="283"/>
                    <a:pt x="119" y="286"/>
                    <a:pt x="123" y="289"/>
                  </a:cubicBezTo>
                  <a:cubicBezTo>
                    <a:pt x="129" y="293"/>
                    <a:pt x="135" y="296"/>
                    <a:pt x="140" y="300"/>
                  </a:cubicBezTo>
                  <a:cubicBezTo>
                    <a:pt x="137" y="298"/>
                    <a:pt x="134" y="297"/>
                    <a:pt x="131" y="295"/>
                  </a:cubicBezTo>
                  <a:cubicBezTo>
                    <a:pt x="120" y="289"/>
                    <a:pt x="109" y="282"/>
                    <a:pt x="99" y="274"/>
                  </a:cubicBezTo>
                  <a:cubicBezTo>
                    <a:pt x="99" y="273"/>
                    <a:pt x="99" y="272"/>
                    <a:pt x="99" y="271"/>
                  </a:cubicBezTo>
                  <a:close/>
                  <a:moveTo>
                    <a:pt x="99" y="264"/>
                  </a:moveTo>
                  <a:cubicBezTo>
                    <a:pt x="104" y="272"/>
                    <a:pt x="114" y="277"/>
                    <a:pt x="122" y="283"/>
                  </a:cubicBezTo>
                  <a:cubicBezTo>
                    <a:pt x="127" y="286"/>
                    <a:pt x="133" y="290"/>
                    <a:pt x="138" y="294"/>
                  </a:cubicBezTo>
                  <a:cubicBezTo>
                    <a:pt x="142" y="296"/>
                    <a:pt x="145" y="298"/>
                    <a:pt x="148" y="301"/>
                  </a:cubicBezTo>
                  <a:cubicBezTo>
                    <a:pt x="143" y="297"/>
                    <a:pt x="137" y="294"/>
                    <a:pt x="132" y="291"/>
                  </a:cubicBezTo>
                  <a:cubicBezTo>
                    <a:pt x="121" y="284"/>
                    <a:pt x="108" y="279"/>
                    <a:pt x="99" y="269"/>
                  </a:cubicBezTo>
                  <a:cubicBezTo>
                    <a:pt x="99" y="268"/>
                    <a:pt x="99" y="266"/>
                    <a:pt x="99" y="264"/>
                  </a:cubicBezTo>
                  <a:close/>
                  <a:moveTo>
                    <a:pt x="98" y="258"/>
                  </a:moveTo>
                  <a:cubicBezTo>
                    <a:pt x="100" y="262"/>
                    <a:pt x="106" y="264"/>
                    <a:pt x="109" y="267"/>
                  </a:cubicBezTo>
                  <a:cubicBezTo>
                    <a:pt x="116" y="272"/>
                    <a:pt x="122" y="277"/>
                    <a:pt x="129" y="281"/>
                  </a:cubicBezTo>
                  <a:cubicBezTo>
                    <a:pt x="136" y="286"/>
                    <a:pt x="143" y="291"/>
                    <a:pt x="151" y="296"/>
                  </a:cubicBezTo>
                  <a:cubicBezTo>
                    <a:pt x="156" y="299"/>
                    <a:pt x="160" y="303"/>
                    <a:pt x="166" y="306"/>
                  </a:cubicBezTo>
                  <a:cubicBezTo>
                    <a:pt x="166" y="306"/>
                    <a:pt x="166" y="306"/>
                    <a:pt x="166" y="306"/>
                  </a:cubicBezTo>
                  <a:cubicBezTo>
                    <a:pt x="165" y="306"/>
                    <a:pt x="164" y="306"/>
                    <a:pt x="163" y="305"/>
                  </a:cubicBezTo>
                  <a:cubicBezTo>
                    <a:pt x="159" y="303"/>
                    <a:pt x="154" y="300"/>
                    <a:pt x="150" y="297"/>
                  </a:cubicBezTo>
                  <a:cubicBezTo>
                    <a:pt x="141" y="292"/>
                    <a:pt x="131" y="287"/>
                    <a:pt x="122" y="281"/>
                  </a:cubicBezTo>
                  <a:cubicBezTo>
                    <a:pt x="114" y="275"/>
                    <a:pt x="107" y="268"/>
                    <a:pt x="99" y="263"/>
                  </a:cubicBezTo>
                  <a:cubicBezTo>
                    <a:pt x="98" y="261"/>
                    <a:pt x="98" y="260"/>
                    <a:pt x="98" y="258"/>
                  </a:cubicBezTo>
                  <a:close/>
                  <a:moveTo>
                    <a:pt x="142" y="289"/>
                  </a:moveTo>
                  <a:cubicBezTo>
                    <a:pt x="132" y="283"/>
                    <a:pt x="123" y="277"/>
                    <a:pt x="114" y="270"/>
                  </a:cubicBezTo>
                  <a:cubicBezTo>
                    <a:pt x="110" y="267"/>
                    <a:pt x="106" y="264"/>
                    <a:pt x="102" y="261"/>
                  </a:cubicBezTo>
                  <a:cubicBezTo>
                    <a:pt x="101" y="260"/>
                    <a:pt x="100" y="259"/>
                    <a:pt x="99" y="257"/>
                  </a:cubicBezTo>
                  <a:cubicBezTo>
                    <a:pt x="99" y="257"/>
                    <a:pt x="99" y="257"/>
                    <a:pt x="99" y="257"/>
                  </a:cubicBezTo>
                  <a:cubicBezTo>
                    <a:pt x="100" y="257"/>
                    <a:pt x="101" y="258"/>
                    <a:pt x="102" y="259"/>
                  </a:cubicBezTo>
                  <a:cubicBezTo>
                    <a:pt x="103" y="260"/>
                    <a:pt x="104" y="261"/>
                    <a:pt x="106" y="262"/>
                  </a:cubicBezTo>
                  <a:cubicBezTo>
                    <a:pt x="114" y="268"/>
                    <a:pt x="122" y="274"/>
                    <a:pt x="130" y="279"/>
                  </a:cubicBezTo>
                  <a:cubicBezTo>
                    <a:pt x="139" y="286"/>
                    <a:pt x="149" y="292"/>
                    <a:pt x="158" y="299"/>
                  </a:cubicBezTo>
                  <a:cubicBezTo>
                    <a:pt x="160" y="301"/>
                    <a:pt x="162" y="302"/>
                    <a:pt x="164" y="304"/>
                  </a:cubicBezTo>
                  <a:cubicBezTo>
                    <a:pt x="164" y="304"/>
                    <a:pt x="164" y="304"/>
                    <a:pt x="164" y="304"/>
                  </a:cubicBezTo>
                  <a:cubicBezTo>
                    <a:pt x="156" y="300"/>
                    <a:pt x="149" y="294"/>
                    <a:pt x="142" y="289"/>
                  </a:cubicBezTo>
                  <a:close/>
                  <a:moveTo>
                    <a:pt x="169" y="305"/>
                  </a:moveTo>
                  <a:cubicBezTo>
                    <a:pt x="169" y="304"/>
                    <a:pt x="168" y="304"/>
                    <a:pt x="167" y="303"/>
                  </a:cubicBezTo>
                  <a:cubicBezTo>
                    <a:pt x="166" y="302"/>
                    <a:pt x="165" y="302"/>
                    <a:pt x="163" y="301"/>
                  </a:cubicBezTo>
                  <a:cubicBezTo>
                    <a:pt x="160" y="298"/>
                    <a:pt x="156" y="295"/>
                    <a:pt x="153" y="293"/>
                  </a:cubicBezTo>
                  <a:cubicBezTo>
                    <a:pt x="146" y="287"/>
                    <a:pt x="139" y="282"/>
                    <a:pt x="132" y="276"/>
                  </a:cubicBezTo>
                  <a:cubicBezTo>
                    <a:pt x="125" y="271"/>
                    <a:pt x="120" y="265"/>
                    <a:pt x="113" y="260"/>
                  </a:cubicBezTo>
                  <a:cubicBezTo>
                    <a:pt x="108" y="256"/>
                    <a:pt x="103" y="253"/>
                    <a:pt x="98" y="249"/>
                  </a:cubicBezTo>
                  <a:cubicBezTo>
                    <a:pt x="98" y="247"/>
                    <a:pt x="98" y="246"/>
                    <a:pt x="98" y="244"/>
                  </a:cubicBezTo>
                  <a:cubicBezTo>
                    <a:pt x="101" y="249"/>
                    <a:pt x="106" y="253"/>
                    <a:pt x="111" y="257"/>
                  </a:cubicBezTo>
                  <a:cubicBezTo>
                    <a:pt x="118" y="262"/>
                    <a:pt x="124" y="268"/>
                    <a:pt x="131" y="273"/>
                  </a:cubicBezTo>
                  <a:cubicBezTo>
                    <a:pt x="143" y="283"/>
                    <a:pt x="157" y="292"/>
                    <a:pt x="169" y="304"/>
                  </a:cubicBezTo>
                  <a:cubicBezTo>
                    <a:pt x="169" y="304"/>
                    <a:pt x="169" y="304"/>
                    <a:pt x="170" y="305"/>
                  </a:cubicBezTo>
                  <a:cubicBezTo>
                    <a:pt x="170" y="305"/>
                    <a:pt x="169" y="305"/>
                    <a:pt x="169" y="305"/>
                  </a:cubicBezTo>
                  <a:close/>
                  <a:moveTo>
                    <a:pt x="173" y="271"/>
                  </a:moveTo>
                  <a:cubicBezTo>
                    <a:pt x="163" y="262"/>
                    <a:pt x="152" y="254"/>
                    <a:pt x="141" y="246"/>
                  </a:cubicBezTo>
                  <a:cubicBezTo>
                    <a:pt x="132" y="241"/>
                    <a:pt x="123" y="235"/>
                    <a:pt x="114" y="229"/>
                  </a:cubicBezTo>
                  <a:cubicBezTo>
                    <a:pt x="113" y="228"/>
                    <a:pt x="112" y="227"/>
                    <a:pt x="110" y="226"/>
                  </a:cubicBezTo>
                  <a:cubicBezTo>
                    <a:pt x="107" y="223"/>
                    <a:pt x="103" y="221"/>
                    <a:pt x="100" y="218"/>
                  </a:cubicBezTo>
                  <a:cubicBezTo>
                    <a:pt x="98" y="217"/>
                    <a:pt x="97" y="215"/>
                    <a:pt x="95" y="214"/>
                  </a:cubicBezTo>
                  <a:cubicBezTo>
                    <a:pt x="95" y="213"/>
                    <a:pt x="95" y="211"/>
                    <a:pt x="95" y="210"/>
                  </a:cubicBezTo>
                  <a:cubicBezTo>
                    <a:pt x="96" y="210"/>
                    <a:pt x="96" y="211"/>
                    <a:pt x="97" y="212"/>
                  </a:cubicBezTo>
                  <a:cubicBezTo>
                    <a:pt x="97" y="212"/>
                    <a:pt x="98" y="212"/>
                    <a:pt x="98" y="212"/>
                  </a:cubicBezTo>
                  <a:cubicBezTo>
                    <a:pt x="99" y="213"/>
                    <a:pt x="99" y="213"/>
                    <a:pt x="100" y="214"/>
                  </a:cubicBezTo>
                  <a:cubicBezTo>
                    <a:pt x="102" y="216"/>
                    <a:pt x="104" y="218"/>
                    <a:pt x="107" y="220"/>
                  </a:cubicBezTo>
                  <a:cubicBezTo>
                    <a:pt x="110" y="223"/>
                    <a:pt x="113" y="226"/>
                    <a:pt x="117" y="229"/>
                  </a:cubicBezTo>
                  <a:cubicBezTo>
                    <a:pt x="126" y="235"/>
                    <a:pt x="135" y="240"/>
                    <a:pt x="144" y="247"/>
                  </a:cubicBezTo>
                  <a:cubicBezTo>
                    <a:pt x="150" y="251"/>
                    <a:pt x="157" y="256"/>
                    <a:pt x="163" y="261"/>
                  </a:cubicBezTo>
                  <a:cubicBezTo>
                    <a:pt x="165" y="263"/>
                    <a:pt x="168" y="266"/>
                    <a:pt x="170" y="268"/>
                  </a:cubicBezTo>
                  <a:cubicBezTo>
                    <a:pt x="171" y="269"/>
                    <a:pt x="178" y="276"/>
                    <a:pt x="173" y="271"/>
                  </a:cubicBezTo>
                  <a:close/>
                  <a:moveTo>
                    <a:pt x="137" y="241"/>
                  </a:moveTo>
                  <a:cubicBezTo>
                    <a:pt x="129" y="235"/>
                    <a:pt x="120" y="230"/>
                    <a:pt x="112" y="224"/>
                  </a:cubicBezTo>
                  <a:cubicBezTo>
                    <a:pt x="110" y="222"/>
                    <a:pt x="107" y="219"/>
                    <a:pt x="105" y="217"/>
                  </a:cubicBezTo>
                  <a:cubicBezTo>
                    <a:pt x="116" y="225"/>
                    <a:pt x="126" y="234"/>
                    <a:pt x="138" y="241"/>
                  </a:cubicBezTo>
                  <a:cubicBezTo>
                    <a:pt x="145" y="246"/>
                    <a:pt x="152" y="251"/>
                    <a:pt x="159" y="256"/>
                  </a:cubicBezTo>
                  <a:cubicBezTo>
                    <a:pt x="162" y="258"/>
                    <a:pt x="165" y="260"/>
                    <a:pt x="169" y="263"/>
                  </a:cubicBezTo>
                  <a:cubicBezTo>
                    <a:pt x="171" y="264"/>
                    <a:pt x="173" y="266"/>
                    <a:pt x="175" y="267"/>
                  </a:cubicBezTo>
                  <a:cubicBezTo>
                    <a:pt x="175" y="269"/>
                    <a:pt x="175" y="270"/>
                    <a:pt x="175" y="272"/>
                  </a:cubicBezTo>
                  <a:cubicBezTo>
                    <a:pt x="164" y="260"/>
                    <a:pt x="150" y="250"/>
                    <a:pt x="137" y="241"/>
                  </a:cubicBezTo>
                  <a:close/>
                  <a:moveTo>
                    <a:pt x="96" y="215"/>
                  </a:moveTo>
                  <a:cubicBezTo>
                    <a:pt x="95" y="215"/>
                    <a:pt x="95" y="215"/>
                    <a:pt x="95" y="215"/>
                  </a:cubicBezTo>
                  <a:cubicBezTo>
                    <a:pt x="95" y="215"/>
                    <a:pt x="95" y="215"/>
                    <a:pt x="96" y="215"/>
                  </a:cubicBezTo>
                  <a:close/>
                  <a:moveTo>
                    <a:pt x="116" y="231"/>
                  </a:moveTo>
                  <a:cubicBezTo>
                    <a:pt x="127" y="240"/>
                    <a:pt x="140" y="247"/>
                    <a:pt x="151" y="256"/>
                  </a:cubicBezTo>
                  <a:cubicBezTo>
                    <a:pt x="158" y="261"/>
                    <a:pt x="164" y="266"/>
                    <a:pt x="169" y="272"/>
                  </a:cubicBezTo>
                  <a:cubicBezTo>
                    <a:pt x="171" y="273"/>
                    <a:pt x="172" y="274"/>
                    <a:pt x="173" y="275"/>
                  </a:cubicBezTo>
                  <a:cubicBezTo>
                    <a:pt x="176" y="279"/>
                    <a:pt x="171" y="274"/>
                    <a:pt x="171" y="274"/>
                  </a:cubicBezTo>
                  <a:cubicBezTo>
                    <a:pt x="169" y="272"/>
                    <a:pt x="166" y="270"/>
                    <a:pt x="164" y="268"/>
                  </a:cubicBezTo>
                  <a:cubicBezTo>
                    <a:pt x="153" y="259"/>
                    <a:pt x="141" y="250"/>
                    <a:pt x="128" y="242"/>
                  </a:cubicBezTo>
                  <a:cubicBezTo>
                    <a:pt x="117" y="234"/>
                    <a:pt x="107" y="225"/>
                    <a:pt x="95" y="217"/>
                  </a:cubicBezTo>
                  <a:cubicBezTo>
                    <a:pt x="95" y="217"/>
                    <a:pt x="95" y="216"/>
                    <a:pt x="95" y="216"/>
                  </a:cubicBezTo>
                  <a:cubicBezTo>
                    <a:pt x="100" y="220"/>
                    <a:pt x="105" y="223"/>
                    <a:pt x="110" y="227"/>
                  </a:cubicBezTo>
                  <a:cubicBezTo>
                    <a:pt x="112" y="228"/>
                    <a:pt x="114" y="230"/>
                    <a:pt x="116" y="231"/>
                  </a:cubicBezTo>
                  <a:close/>
                  <a:moveTo>
                    <a:pt x="158" y="286"/>
                  </a:moveTo>
                  <a:cubicBezTo>
                    <a:pt x="152" y="280"/>
                    <a:pt x="145" y="274"/>
                    <a:pt x="138" y="268"/>
                  </a:cubicBezTo>
                  <a:cubicBezTo>
                    <a:pt x="131" y="262"/>
                    <a:pt x="124" y="257"/>
                    <a:pt x="117" y="251"/>
                  </a:cubicBezTo>
                  <a:cubicBezTo>
                    <a:pt x="113" y="247"/>
                    <a:pt x="108" y="244"/>
                    <a:pt x="104" y="240"/>
                  </a:cubicBezTo>
                  <a:cubicBezTo>
                    <a:pt x="108" y="242"/>
                    <a:pt x="111" y="245"/>
                    <a:pt x="114" y="248"/>
                  </a:cubicBezTo>
                  <a:cubicBezTo>
                    <a:pt x="121" y="253"/>
                    <a:pt x="129" y="258"/>
                    <a:pt x="136" y="263"/>
                  </a:cubicBezTo>
                  <a:cubicBezTo>
                    <a:pt x="143" y="269"/>
                    <a:pt x="150" y="275"/>
                    <a:pt x="157" y="281"/>
                  </a:cubicBezTo>
                  <a:cubicBezTo>
                    <a:pt x="161" y="284"/>
                    <a:pt x="164" y="287"/>
                    <a:pt x="167" y="290"/>
                  </a:cubicBezTo>
                  <a:cubicBezTo>
                    <a:pt x="169" y="292"/>
                    <a:pt x="171" y="294"/>
                    <a:pt x="173" y="295"/>
                  </a:cubicBezTo>
                  <a:cubicBezTo>
                    <a:pt x="173" y="296"/>
                    <a:pt x="173" y="298"/>
                    <a:pt x="173" y="300"/>
                  </a:cubicBezTo>
                  <a:cubicBezTo>
                    <a:pt x="169" y="294"/>
                    <a:pt x="163" y="291"/>
                    <a:pt x="158" y="286"/>
                  </a:cubicBezTo>
                  <a:close/>
                  <a:moveTo>
                    <a:pt x="96" y="226"/>
                  </a:moveTo>
                  <a:cubicBezTo>
                    <a:pt x="107" y="238"/>
                    <a:pt x="120" y="247"/>
                    <a:pt x="132" y="257"/>
                  </a:cubicBezTo>
                  <a:cubicBezTo>
                    <a:pt x="146" y="268"/>
                    <a:pt x="159" y="280"/>
                    <a:pt x="171" y="292"/>
                  </a:cubicBezTo>
                  <a:cubicBezTo>
                    <a:pt x="174" y="296"/>
                    <a:pt x="171" y="293"/>
                    <a:pt x="170" y="291"/>
                  </a:cubicBezTo>
                  <a:cubicBezTo>
                    <a:pt x="168" y="290"/>
                    <a:pt x="167" y="289"/>
                    <a:pt x="166" y="288"/>
                  </a:cubicBezTo>
                  <a:cubicBezTo>
                    <a:pt x="163" y="285"/>
                    <a:pt x="160" y="282"/>
                    <a:pt x="157" y="280"/>
                  </a:cubicBezTo>
                  <a:cubicBezTo>
                    <a:pt x="150" y="274"/>
                    <a:pt x="144" y="269"/>
                    <a:pt x="138" y="264"/>
                  </a:cubicBezTo>
                  <a:cubicBezTo>
                    <a:pt x="124" y="253"/>
                    <a:pt x="110" y="244"/>
                    <a:pt x="97" y="233"/>
                  </a:cubicBezTo>
                  <a:cubicBezTo>
                    <a:pt x="97" y="232"/>
                    <a:pt x="97" y="232"/>
                    <a:pt x="97" y="232"/>
                  </a:cubicBezTo>
                  <a:cubicBezTo>
                    <a:pt x="96" y="230"/>
                    <a:pt x="96" y="228"/>
                    <a:pt x="96" y="226"/>
                  </a:cubicBezTo>
                  <a:close/>
                  <a:moveTo>
                    <a:pt x="96" y="222"/>
                  </a:moveTo>
                  <a:cubicBezTo>
                    <a:pt x="109" y="234"/>
                    <a:pt x="122" y="244"/>
                    <a:pt x="136" y="254"/>
                  </a:cubicBezTo>
                  <a:cubicBezTo>
                    <a:pt x="143" y="260"/>
                    <a:pt x="151" y="266"/>
                    <a:pt x="158" y="272"/>
                  </a:cubicBezTo>
                  <a:cubicBezTo>
                    <a:pt x="161" y="275"/>
                    <a:pt x="164" y="277"/>
                    <a:pt x="167" y="280"/>
                  </a:cubicBezTo>
                  <a:cubicBezTo>
                    <a:pt x="169" y="282"/>
                    <a:pt x="170" y="283"/>
                    <a:pt x="172" y="285"/>
                  </a:cubicBezTo>
                  <a:cubicBezTo>
                    <a:pt x="175" y="288"/>
                    <a:pt x="171" y="285"/>
                    <a:pt x="170" y="284"/>
                  </a:cubicBezTo>
                  <a:cubicBezTo>
                    <a:pt x="157" y="273"/>
                    <a:pt x="145" y="262"/>
                    <a:pt x="131" y="252"/>
                  </a:cubicBezTo>
                  <a:cubicBezTo>
                    <a:pt x="124" y="247"/>
                    <a:pt x="116" y="241"/>
                    <a:pt x="109" y="236"/>
                  </a:cubicBezTo>
                  <a:cubicBezTo>
                    <a:pt x="106" y="233"/>
                    <a:pt x="103" y="231"/>
                    <a:pt x="101" y="229"/>
                  </a:cubicBezTo>
                  <a:cubicBezTo>
                    <a:pt x="99" y="227"/>
                    <a:pt x="98" y="225"/>
                    <a:pt x="96" y="224"/>
                  </a:cubicBezTo>
                  <a:cubicBezTo>
                    <a:pt x="96" y="224"/>
                    <a:pt x="96" y="223"/>
                    <a:pt x="96" y="222"/>
                  </a:cubicBezTo>
                  <a:close/>
                  <a:moveTo>
                    <a:pt x="174" y="286"/>
                  </a:moveTo>
                  <a:cubicBezTo>
                    <a:pt x="163" y="273"/>
                    <a:pt x="149" y="264"/>
                    <a:pt x="136" y="254"/>
                  </a:cubicBezTo>
                  <a:cubicBezTo>
                    <a:pt x="130" y="249"/>
                    <a:pt x="124" y="245"/>
                    <a:pt x="118" y="240"/>
                  </a:cubicBezTo>
                  <a:cubicBezTo>
                    <a:pt x="125" y="245"/>
                    <a:pt x="133" y="250"/>
                    <a:pt x="140" y="255"/>
                  </a:cubicBezTo>
                  <a:cubicBezTo>
                    <a:pt x="148" y="260"/>
                    <a:pt x="155" y="266"/>
                    <a:pt x="162" y="273"/>
                  </a:cubicBezTo>
                  <a:cubicBezTo>
                    <a:pt x="165" y="275"/>
                    <a:pt x="168" y="278"/>
                    <a:pt x="171" y="281"/>
                  </a:cubicBezTo>
                  <a:cubicBezTo>
                    <a:pt x="172" y="282"/>
                    <a:pt x="173" y="283"/>
                    <a:pt x="174" y="283"/>
                  </a:cubicBezTo>
                  <a:cubicBezTo>
                    <a:pt x="174" y="284"/>
                    <a:pt x="174" y="285"/>
                    <a:pt x="174" y="286"/>
                  </a:cubicBezTo>
                  <a:close/>
                  <a:moveTo>
                    <a:pt x="100" y="225"/>
                  </a:moveTo>
                  <a:cubicBezTo>
                    <a:pt x="102" y="226"/>
                    <a:pt x="104" y="228"/>
                    <a:pt x="106" y="230"/>
                  </a:cubicBezTo>
                  <a:cubicBezTo>
                    <a:pt x="105" y="229"/>
                    <a:pt x="103" y="228"/>
                    <a:pt x="102" y="227"/>
                  </a:cubicBezTo>
                  <a:cubicBezTo>
                    <a:pt x="100" y="225"/>
                    <a:pt x="98" y="224"/>
                    <a:pt x="97" y="222"/>
                  </a:cubicBezTo>
                  <a:cubicBezTo>
                    <a:pt x="95" y="221"/>
                    <a:pt x="100" y="225"/>
                    <a:pt x="100" y="225"/>
                  </a:cubicBezTo>
                  <a:close/>
                  <a:moveTo>
                    <a:pt x="102" y="226"/>
                  </a:moveTo>
                  <a:cubicBezTo>
                    <a:pt x="104" y="227"/>
                    <a:pt x="106" y="228"/>
                    <a:pt x="108" y="229"/>
                  </a:cubicBezTo>
                  <a:cubicBezTo>
                    <a:pt x="115" y="234"/>
                    <a:pt x="121" y="239"/>
                    <a:pt x="128" y="243"/>
                  </a:cubicBezTo>
                  <a:cubicBezTo>
                    <a:pt x="136" y="249"/>
                    <a:pt x="144" y="254"/>
                    <a:pt x="151" y="261"/>
                  </a:cubicBezTo>
                  <a:cubicBezTo>
                    <a:pt x="155" y="264"/>
                    <a:pt x="158" y="267"/>
                    <a:pt x="161" y="270"/>
                  </a:cubicBezTo>
                  <a:cubicBezTo>
                    <a:pt x="164" y="272"/>
                    <a:pt x="168" y="274"/>
                    <a:pt x="170" y="277"/>
                  </a:cubicBezTo>
                  <a:cubicBezTo>
                    <a:pt x="171" y="278"/>
                    <a:pt x="172" y="279"/>
                    <a:pt x="173" y="280"/>
                  </a:cubicBezTo>
                  <a:cubicBezTo>
                    <a:pt x="174" y="282"/>
                    <a:pt x="174" y="282"/>
                    <a:pt x="172" y="281"/>
                  </a:cubicBezTo>
                  <a:cubicBezTo>
                    <a:pt x="171" y="280"/>
                    <a:pt x="169" y="278"/>
                    <a:pt x="168" y="277"/>
                  </a:cubicBezTo>
                  <a:cubicBezTo>
                    <a:pt x="164" y="274"/>
                    <a:pt x="161" y="271"/>
                    <a:pt x="157" y="267"/>
                  </a:cubicBezTo>
                  <a:cubicBezTo>
                    <a:pt x="151" y="262"/>
                    <a:pt x="144" y="257"/>
                    <a:pt x="137" y="252"/>
                  </a:cubicBezTo>
                  <a:cubicBezTo>
                    <a:pt x="129" y="247"/>
                    <a:pt x="120" y="241"/>
                    <a:pt x="113" y="235"/>
                  </a:cubicBezTo>
                  <a:cubicBezTo>
                    <a:pt x="109" y="232"/>
                    <a:pt x="106" y="229"/>
                    <a:pt x="102" y="226"/>
                  </a:cubicBezTo>
                  <a:close/>
                  <a:moveTo>
                    <a:pt x="95" y="218"/>
                  </a:moveTo>
                  <a:cubicBezTo>
                    <a:pt x="96" y="218"/>
                    <a:pt x="96" y="219"/>
                    <a:pt x="96" y="219"/>
                  </a:cubicBezTo>
                  <a:cubicBezTo>
                    <a:pt x="99" y="220"/>
                    <a:pt x="101" y="222"/>
                    <a:pt x="103" y="224"/>
                  </a:cubicBezTo>
                  <a:cubicBezTo>
                    <a:pt x="106" y="227"/>
                    <a:pt x="110" y="230"/>
                    <a:pt x="113" y="232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09" y="229"/>
                    <a:pt x="102" y="226"/>
                    <a:pt x="97" y="220"/>
                  </a:cubicBezTo>
                  <a:cubicBezTo>
                    <a:pt x="97" y="220"/>
                    <a:pt x="96" y="219"/>
                    <a:pt x="95" y="219"/>
                  </a:cubicBezTo>
                  <a:cubicBezTo>
                    <a:pt x="95" y="219"/>
                    <a:pt x="95" y="218"/>
                    <a:pt x="95" y="218"/>
                  </a:cubicBezTo>
                  <a:close/>
                  <a:moveTo>
                    <a:pt x="174" y="278"/>
                  </a:moveTo>
                  <a:cubicBezTo>
                    <a:pt x="174" y="279"/>
                    <a:pt x="174" y="280"/>
                    <a:pt x="174" y="281"/>
                  </a:cubicBezTo>
                  <a:cubicBezTo>
                    <a:pt x="169" y="275"/>
                    <a:pt x="164" y="271"/>
                    <a:pt x="158" y="266"/>
                  </a:cubicBezTo>
                  <a:cubicBezTo>
                    <a:pt x="152" y="260"/>
                    <a:pt x="145" y="255"/>
                    <a:pt x="138" y="250"/>
                  </a:cubicBezTo>
                  <a:cubicBezTo>
                    <a:pt x="132" y="246"/>
                    <a:pt x="126" y="242"/>
                    <a:pt x="120" y="238"/>
                  </a:cubicBezTo>
                  <a:cubicBezTo>
                    <a:pt x="125" y="241"/>
                    <a:pt x="130" y="244"/>
                    <a:pt x="134" y="247"/>
                  </a:cubicBezTo>
                  <a:cubicBezTo>
                    <a:pt x="143" y="253"/>
                    <a:pt x="151" y="258"/>
                    <a:pt x="159" y="265"/>
                  </a:cubicBezTo>
                  <a:cubicBezTo>
                    <a:pt x="162" y="268"/>
                    <a:pt x="166" y="271"/>
                    <a:pt x="169" y="274"/>
                  </a:cubicBezTo>
                  <a:cubicBezTo>
                    <a:pt x="171" y="276"/>
                    <a:pt x="173" y="277"/>
                    <a:pt x="174" y="278"/>
                  </a:cubicBezTo>
                  <a:close/>
                  <a:moveTo>
                    <a:pt x="174" y="287"/>
                  </a:moveTo>
                  <a:cubicBezTo>
                    <a:pt x="174" y="290"/>
                    <a:pt x="173" y="292"/>
                    <a:pt x="173" y="294"/>
                  </a:cubicBezTo>
                  <a:cubicBezTo>
                    <a:pt x="161" y="281"/>
                    <a:pt x="148" y="268"/>
                    <a:pt x="134" y="257"/>
                  </a:cubicBezTo>
                  <a:cubicBezTo>
                    <a:pt x="127" y="252"/>
                    <a:pt x="120" y="246"/>
                    <a:pt x="113" y="241"/>
                  </a:cubicBezTo>
                  <a:cubicBezTo>
                    <a:pt x="109" y="238"/>
                    <a:pt x="106" y="235"/>
                    <a:pt x="103" y="232"/>
                  </a:cubicBezTo>
                  <a:cubicBezTo>
                    <a:pt x="101" y="230"/>
                    <a:pt x="98" y="227"/>
                    <a:pt x="96" y="225"/>
                  </a:cubicBezTo>
                  <a:cubicBezTo>
                    <a:pt x="96" y="225"/>
                    <a:pt x="96" y="225"/>
                    <a:pt x="96" y="225"/>
                  </a:cubicBezTo>
                  <a:cubicBezTo>
                    <a:pt x="99" y="227"/>
                    <a:pt x="101" y="230"/>
                    <a:pt x="104" y="233"/>
                  </a:cubicBezTo>
                  <a:cubicBezTo>
                    <a:pt x="107" y="235"/>
                    <a:pt x="110" y="238"/>
                    <a:pt x="113" y="240"/>
                  </a:cubicBezTo>
                  <a:cubicBezTo>
                    <a:pt x="121" y="246"/>
                    <a:pt x="128" y="251"/>
                    <a:pt x="135" y="256"/>
                  </a:cubicBezTo>
                  <a:cubicBezTo>
                    <a:pt x="143" y="262"/>
                    <a:pt x="150" y="268"/>
                    <a:pt x="158" y="274"/>
                  </a:cubicBezTo>
                  <a:cubicBezTo>
                    <a:pt x="161" y="277"/>
                    <a:pt x="165" y="281"/>
                    <a:pt x="168" y="284"/>
                  </a:cubicBezTo>
                  <a:cubicBezTo>
                    <a:pt x="170" y="285"/>
                    <a:pt x="172" y="287"/>
                    <a:pt x="174" y="287"/>
                  </a:cubicBezTo>
                  <a:close/>
                  <a:moveTo>
                    <a:pt x="172" y="301"/>
                  </a:moveTo>
                  <a:cubicBezTo>
                    <a:pt x="172" y="301"/>
                    <a:pt x="172" y="301"/>
                    <a:pt x="172" y="301"/>
                  </a:cubicBezTo>
                  <a:cubicBezTo>
                    <a:pt x="172" y="301"/>
                    <a:pt x="172" y="301"/>
                    <a:pt x="172" y="301"/>
                  </a:cubicBezTo>
                  <a:cubicBezTo>
                    <a:pt x="172" y="301"/>
                    <a:pt x="172" y="301"/>
                    <a:pt x="172" y="301"/>
                  </a:cubicBezTo>
                  <a:close/>
                  <a:moveTo>
                    <a:pt x="172" y="303"/>
                  </a:moveTo>
                  <a:cubicBezTo>
                    <a:pt x="170" y="302"/>
                    <a:pt x="168" y="300"/>
                    <a:pt x="166" y="298"/>
                  </a:cubicBezTo>
                  <a:cubicBezTo>
                    <a:pt x="164" y="296"/>
                    <a:pt x="162" y="295"/>
                    <a:pt x="159" y="293"/>
                  </a:cubicBezTo>
                  <a:cubicBezTo>
                    <a:pt x="151" y="288"/>
                    <a:pt x="144" y="282"/>
                    <a:pt x="137" y="276"/>
                  </a:cubicBezTo>
                  <a:cubicBezTo>
                    <a:pt x="124" y="264"/>
                    <a:pt x="111" y="253"/>
                    <a:pt x="97" y="243"/>
                  </a:cubicBezTo>
                  <a:cubicBezTo>
                    <a:pt x="97" y="241"/>
                    <a:pt x="97" y="240"/>
                    <a:pt x="97" y="238"/>
                  </a:cubicBezTo>
                  <a:cubicBezTo>
                    <a:pt x="99" y="242"/>
                    <a:pt x="103" y="245"/>
                    <a:pt x="106" y="248"/>
                  </a:cubicBezTo>
                  <a:cubicBezTo>
                    <a:pt x="114" y="254"/>
                    <a:pt x="120" y="259"/>
                    <a:pt x="128" y="265"/>
                  </a:cubicBezTo>
                  <a:cubicBezTo>
                    <a:pt x="135" y="270"/>
                    <a:pt x="142" y="276"/>
                    <a:pt x="149" y="282"/>
                  </a:cubicBezTo>
                  <a:cubicBezTo>
                    <a:pt x="152" y="284"/>
                    <a:pt x="154" y="286"/>
                    <a:pt x="157" y="288"/>
                  </a:cubicBezTo>
                  <a:cubicBezTo>
                    <a:pt x="161" y="292"/>
                    <a:pt x="165" y="295"/>
                    <a:pt x="169" y="298"/>
                  </a:cubicBezTo>
                  <a:cubicBezTo>
                    <a:pt x="170" y="300"/>
                    <a:pt x="172" y="303"/>
                    <a:pt x="172" y="303"/>
                  </a:cubicBezTo>
                  <a:close/>
                  <a:moveTo>
                    <a:pt x="137" y="271"/>
                  </a:moveTo>
                  <a:cubicBezTo>
                    <a:pt x="130" y="265"/>
                    <a:pt x="122" y="260"/>
                    <a:pt x="115" y="254"/>
                  </a:cubicBezTo>
                  <a:cubicBezTo>
                    <a:pt x="110" y="250"/>
                    <a:pt x="102" y="245"/>
                    <a:pt x="99" y="240"/>
                  </a:cubicBezTo>
                  <a:cubicBezTo>
                    <a:pt x="97" y="237"/>
                    <a:pt x="99" y="240"/>
                    <a:pt x="100" y="240"/>
                  </a:cubicBezTo>
                  <a:cubicBezTo>
                    <a:pt x="101" y="241"/>
                    <a:pt x="102" y="242"/>
                    <a:pt x="104" y="243"/>
                  </a:cubicBezTo>
                  <a:cubicBezTo>
                    <a:pt x="107" y="246"/>
                    <a:pt x="110" y="248"/>
                    <a:pt x="113" y="250"/>
                  </a:cubicBezTo>
                  <a:cubicBezTo>
                    <a:pt x="121" y="256"/>
                    <a:pt x="127" y="262"/>
                    <a:pt x="134" y="268"/>
                  </a:cubicBezTo>
                  <a:cubicBezTo>
                    <a:pt x="138" y="271"/>
                    <a:pt x="141" y="275"/>
                    <a:pt x="145" y="278"/>
                  </a:cubicBezTo>
                  <a:cubicBezTo>
                    <a:pt x="142" y="276"/>
                    <a:pt x="140" y="273"/>
                    <a:pt x="137" y="271"/>
                  </a:cubicBezTo>
                  <a:close/>
                  <a:moveTo>
                    <a:pt x="141" y="280"/>
                  </a:moveTo>
                  <a:cubicBezTo>
                    <a:pt x="141" y="280"/>
                    <a:pt x="142" y="280"/>
                    <a:pt x="142" y="281"/>
                  </a:cubicBezTo>
                  <a:cubicBezTo>
                    <a:pt x="139" y="278"/>
                    <a:pt x="136" y="276"/>
                    <a:pt x="133" y="273"/>
                  </a:cubicBezTo>
                  <a:cubicBezTo>
                    <a:pt x="126" y="268"/>
                    <a:pt x="120" y="263"/>
                    <a:pt x="113" y="258"/>
                  </a:cubicBezTo>
                  <a:cubicBezTo>
                    <a:pt x="110" y="255"/>
                    <a:pt x="107" y="253"/>
                    <a:pt x="104" y="251"/>
                  </a:cubicBezTo>
                  <a:cubicBezTo>
                    <a:pt x="103" y="249"/>
                    <a:pt x="101" y="248"/>
                    <a:pt x="100" y="246"/>
                  </a:cubicBezTo>
                  <a:cubicBezTo>
                    <a:pt x="100" y="246"/>
                    <a:pt x="96" y="243"/>
                    <a:pt x="100" y="245"/>
                  </a:cubicBezTo>
                  <a:cubicBezTo>
                    <a:pt x="114" y="256"/>
                    <a:pt x="127" y="268"/>
                    <a:pt x="141" y="280"/>
                  </a:cubicBezTo>
                  <a:close/>
                  <a:moveTo>
                    <a:pt x="97" y="234"/>
                  </a:moveTo>
                  <a:cubicBezTo>
                    <a:pt x="102" y="239"/>
                    <a:pt x="108" y="244"/>
                    <a:pt x="114" y="249"/>
                  </a:cubicBezTo>
                  <a:cubicBezTo>
                    <a:pt x="121" y="255"/>
                    <a:pt x="128" y="261"/>
                    <a:pt x="135" y="267"/>
                  </a:cubicBezTo>
                  <a:cubicBezTo>
                    <a:pt x="142" y="272"/>
                    <a:pt x="148" y="278"/>
                    <a:pt x="155" y="284"/>
                  </a:cubicBezTo>
                  <a:cubicBezTo>
                    <a:pt x="158" y="287"/>
                    <a:pt x="161" y="290"/>
                    <a:pt x="164" y="293"/>
                  </a:cubicBezTo>
                  <a:cubicBezTo>
                    <a:pt x="167" y="295"/>
                    <a:pt x="170" y="297"/>
                    <a:pt x="172" y="300"/>
                  </a:cubicBezTo>
                  <a:cubicBezTo>
                    <a:pt x="170" y="298"/>
                    <a:pt x="167" y="295"/>
                    <a:pt x="164" y="293"/>
                  </a:cubicBezTo>
                  <a:cubicBezTo>
                    <a:pt x="161" y="291"/>
                    <a:pt x="158" y="288"/>
                    <a:pt x="155" y="285"/>
                  </a:cubicBezTo>
                  <a:cubicBezTo>
                    <a:pt x="148" y="280"/>
                    <a:pt x="142" y="274"/>
                    <a:pt x="135" y="268"/>
                  </a:cubicBezTo>
                  <a:cubicBezTo>
                    <a:pt x="128" y="262"/>
                    <a:pt x="122" y="256"/>
                    <a:pt x="115" y="250"/>
                  </a:cubicBezTo>
                  <a:cubicBezTo>
                    <a:pt x="109" y="246"/>
                    <a:pt x="103" y="242"/>
                    <a:pt x="97" y="236"/>
                  </a:cubicBezTo>
                  <a:cubicBezTo>
                    <a:pt x="97" y="236"/>
                    <a:pt x="97" y="236"/>
                    <a:pt x="97" y="236"/>
                  </a:cubicBezTo>
                  <a:cubicBezTo>
                    <a:pt x="97" y="235"/>
                    <a:pt x="97" y="234"/>
                    <a:pt x="97" y="234"/>
                  </a:cubicBezTo>
                  <a:close/>
                  <a:moveTo>
                    <a:pt x="96" y="220"/>
                  </a:moveTo>
                  <a:cubicBezTo>
                    <a:pt x="97" y="221"/>
                    <a:pt x="98" y="222"/>
                    <a:pt x="99" y="223"/>
                  </a:cubicBezTo>
                  <a:cubicBezTo>
                    <a:pt x="98" y="222"/>
                    <a:pt x="97" y="222"/>
                    <a:pt x="96" y="221"/>
                  </a:cubicBezTo>
                  <a:cubicBezTo>
                    <a:pt x="96" y="221"/>
                    <a:pt x="96" y="220"/>
                    <a:pt x="96" y="220"/>
                  </a:cubicBezTo>
                  <a:close/>
                  <a:moveTo>
                    <a:pt x="94" y="202"/>
                  </a:moveTo>
                  <a:cubicBezTo>
                    <a:pt x="109" y="217"/>
                    <a:pt x="127" y="229"/>
                    <a:pt x="143" y="242"/>
                  </a:cubicBezTo>
                  <a:cubicBezTo>
                    <a:pt x="152" y="249"/>
                    <a:pt x="161" y="255"/>
                    <a:pt x="169" y="261"/>
                  </a:cubicBezTo>
                  <a:cubicBezTo>
                    <a:pt x="171" y="263"/>
                    <a:pt x="172" y="264"/>
                    <a:pt x="174" y="265"/>
                  </a:cubicBezTo>
                  <a:cubicBezTo>
                    <a:pt x="175" y="267"/>
                    <a:pt x="175" y="267"/>
                    <a:pt x="174" y="266"/>
                  </a:cubicBezTo>
                  <a:cubicBezTo>
                    <a:pt x="172" y="264"/>
                    <a:pt x="170" y="263"/>
                    <a:pt x="168" y="261"/>
                  </a:cubicBezTo>
                  <a:cubicBezTo>
                    <a:pt x="163" y="258"/>
                    <a:pt x="159" y="255"/>
                    <a:pt x="155" y="252"/>
                  </a:cubicBezTo>
                  <a:cubicBezTo>
                    <a:pt x="145" y="245"/>
                    <a:pt x="135" y="239"/>
                    <a:pt x="126" y="232"/>
                  </a:cubicBezTo>
                  <a:cubicBezTo>
                    <a:pt x="116" y="225"/>
                    <a:pt x="107" y="218"/>
                    <a:pt x="97" y="211"/>
                  </a:cubicBezTo>
                  <a:cubicBezTo>
                    <a:pt x="97" y="211"/>
                    <a:pt x="97" y="210"/>
                    <a:pt x="97" y="210"/>
                  </a:cubicBezTo>
                  <a:cubicBezTo>
                    <a:pt x="96" y="210"/>
                    <a:pt x="95" y="209"/>
                    <a:pt x="95" y="209"/>
                  </a:cubicBezTo>
                  <a:cubicBezTo>
                    <a:pt x="94" y="207"/>
                    <a:pt x="94" y="204"/>
                    <a:pt x="94" y="202"/>
                  </a:cubicBezTo>
                  <a:close/>
                  <a:moveTo>
                    <a:pt x="93" y="195"/>
                  </a:moveTo>
                  <a:cubicBezTo>
                    <a:pt x="107" y="207"/>
                    <a:pt x="120" y="219"/>
                    <a:pt x="134" y="230"/>
                  </a:cubicBezTo>
                  <a:cubicBezTo>
                    <a:pt x="141" y="235"/>
                    <a:pt x="147" y="240"/>
                    <a:pt x="153" y="245"/>
                  </a:cubicBezTo>
                  <a:cubicBezTo>
                    <a:pt x="147" y="240"/>
                    <a:pt x="141" y="236"/>
                    <a:pt x="135" y="232"/>
                  </a:cubicBezTo>
                  <a:cubicBezTo>
                    <a:pt x="127" y="226"/>
                    <a:pt x="120" y="221"/>
                    <a:pt x="112" y="216"/>
                  </a:cubicBezTo>
                  <a:cubicBezTo>
                    <a:pt x="106" y="211"/>
                    <a:pt x="101" y="205"/>
                    <a:pt x="94" y="201"/>
                  </a:cubicBezTo>
                  <a:cubicBezTo>
                    <a:pt x="94" y="200"/>
                    <a:pt x="94" y="199"/>
                    <a:pt x="94" y="199"/>
                  </a:cubicBezTo>
                  <a:cubicBezTo>
                    <a:pt x="94" y="198"/>
                    <a:pt x="93" y="196"/>
                    <a:pt x="93" y="195"/>
                  </a:cubicBezTo>
                  <a:close/>
                  <a:moveTo>
                    <a:pt x="93" y="194"/>
                  </a:moveTo>
                  <a:cubicBezTo>
                    <a:pt x="93" y="192"/>
                    <a:pt x="93" y="190"/>
                    <a:pt x="93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95" y="190"/>
                    <a:pt x="97" y="192"/>
                    <a:pt x="98" y="193"/>
                  </a:cubicBezTo>
                  <a:cubicBezTo>
                    <a:pt x="100" y="194"/>
                    <a:pt x="102" y="196"/>
                    <a:pt x="104" y="197"/>
                  </a:cubicBezTo>
                  <a:cubicBezTo>
                    <a:pt x="109" y="201"/>
                    <a:pt x="114" y="205"/>
                    <a:pt x="119" y="209"/>
                  </a:cubicBezTo>
                  <a:cubicBezTo>
                    <a:pt x="126" y="214"/>
                    <a:pt x="133" y="219"/>
                    <a:pt x="140" y="224"/>
                  </a:cubicBezTo>
                  <a:cubicBezTo>
                    <a:pt x="145" y="228"/>
                    <a:pt x="151" y="232"/>
                    <a:pt x="156" y="237"/>
                  </a:cubicBezTo>
                  <a:cubicBezTo>
                    <a:pt x="161" y="242"/>
                    <a:pt x="167" y="246"/>
                    <a:pt x="172" y="251"/>
                  </a:cubicBezTo>
                  <a:cubicBezTo>
                    <a:pt x="173" y="252"/>
                    <a:pt x="175" y="253"/>
                    <a:pt x="176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5" y="254"/>
                    <a:pt x="174" y="253"/>
                    <a:pt x="174" y="253"/>
                  </a:cubicBezTo>
                  <a:cubicBezTo>
                    <a:pt x="171" y="251"/>
                    <a:pt x="168" y="248"/>
                    <a:pt x="166" y="246"/>
                  </a:cubicBezTo>
                  <a:cubicBezTo>
                    <a:pt x="142" y="229"/>
                    <a:pt x="117" y="212"/>
                    <a:pt x="93" y="194"/>
                  </a:cubicBezTo>
                  <a:close/>
                  <a:moveTo>
                    <a:pt x="92" y="180"/>
                  </a:moveTo>
                  <a:cubicBezTo>
                    <a:pt x="100" y="189"/>
                    <a:pt x="111" y="197"/>
                    <a:pt x="121" y="204"/>
                  </a:cubicBezTo>
                  <a:cubicBezTo>
                    <a:pt x="132" y="212"/>
                    <a:pt x="144" y="221"/>
                    <a:pt x="154" y="229"/>
                  </a:cubicBezTo>
                  <a:cubicBezTo>
                    <a:pt x="160" y="234"/>
                    <a:pt x="165" y="239"/>
                    <a:pt x="171" y="244"/>
                  </a:cubicBezTo>
                  <a:cubicBezTo>
                    <a:pt x="172" y="245"/>
                    <a:pt x="174" y="247"/>
                    <a:pt x="176" y="249"/>
                  </a:cubicBezTo>
                  <a:cubicBezTo>
                    <a:pt x="174" y="247"/>
                    <a:pt x="171" y="245"/>
                    <a:pt x="169" y="243"/>
                  </a:cubicBezTo>
                  <a:cubicBezTo>
                    <a:pt x="158" y="234"/>
                    <a:pt x="146" y="226"/>
                    <a:pt x="134" y="217"/>
                  </a:cubicBezTo>
                  <a:cubicBezTo>
                    <a:pt x="122" y="209"/>
                    <a:pt x="111" y="199"/>
                    <a:pt x="98" y="192"/>
                  </a:cubicBezTo>
                  <a:cubicBezTo>
                    <a:pt x="98" y="191"/>
                    <a:pt x="97" y="191"/>
                    <a:pt x="96" y="190"/>
                  </a:cubicBezTo>
                  <a:cubicBezTo>
                    <a:pt x="95" y="189"/>
                    <a:pt x="94" y="188"/>
                    <a:pt x="92" y="187"/>
                  </a:cubicBezTo>
                  <a:cubicBezTo>
                    <a:pt x="92" y="185"/>
                    <a:pt x="92" y="182"/>
                    <a:pt x="92" y="180"/>
                  </a:cubicBezTo>
                  <a:close/>
                  <a:moveTo>
                    <a:pt x="95" y="182"/>
                  </a:moveTo>
                  <a:cubicBezTo>
                    <a:pt x="96" y="182"/>
                    <a:pt x="97" y="183"/>
                    <a:pt x="98" y="184"/>
                  </a:cubicBezTo>
                  <a:cubicBezTo>
                    <a:pt x="102" y="186"/>
                    <a:pt x="105" y="189"/>
                    <a:pt x="109" y="192"/>
                  </a:cubicBezTo>
                  <a:cubicBezTo>
                    <a:pt x="117" y="198"/>
                    <a:pt x="125" y="203"/>
                    <a:pt x="132" y="209"/>
                  </a:cubicBezTo>
                  <a:cubicBezTo>
                    <a:pt x="141" y="215"/>
                    <a:pt x="150" y="222"/>
                    <a:pt x="158" y="229"/>
                  </a:cubicBezTo>
                  <a:cubicBezTo>
                    <a:pt x="164" y="234"/>
                    <a:pt x="170" y="239"/>
                    <a:pt x="176" y="244"/>
                  </a:cubicBezTo>
                  <a:cubicBezTo>
                    <a:pt x="176" y="245"/>
                    <a:pt x="176" y="246"/>
                    <a:pt x="176" y="248"/>
                  </a:cubicBezTo>
                  <a:cubicBezTo>
                    <a:pt x="174" y="246"/>
                    <a:pt x="172" y="244"/>
                    <a:pt x="170" y="242"/>
                  </a:cubicBezTo>
                  <a:cubicBezTo>
                    <a:pt x="167" y="239"/>
                    <a:pt x="164" y="236"/>
                    <a:pt x="160" y="233"/>
                  </a:cubicBezTo>
                  <a:cubicBezTo>
                    <a:pt x="153" y="227"/>
                    <a:pt x="145" y="221"/>
                    <a:pt x="138" y="215"/>
                  </a:cubicBezTo>
                  <a:cubicBezTo>
                    <a:pt x="124" y="204"/>
                    <a:pt x="108" y="195"/>
                    <a:pt x="95" y="182"/>
                  </a:cubicBezTo>
                  <a:close/>
                  <a:moveTo>
                    <a:pt x="176" y="253"/>
                  </a:moveTo>
                  <a:cubicBezTo>
                    <a:pt x="153" y="233"/>
                    <a:pt x="128" y="216"/>
                    <a:pt x="105" y="197"/>
                  </a:cubicBezTo>
                  <a:cubicBezTo>
                    <a:pt x="106" y="198"/>
                    <a:pt x="108" y="199"/>
                    <a:pt x="110" y="201"/>
                  </a:cubicBezTo>
                  <a:cubicBezTo>
                    <a:pt x="118" y="206"/>
                    <a:pt x="126" y="212"/>
                    <a:pt x="134" y="218"/>
                  </a:cubicBezTo>
                  <a:cubicBezTo>
                    <a:pt x="142" y="224"/>
                    <a:pt x="150" y="229"/>
                    <a:pt x="157" y="235"/>
                  </a:cubicBezTo>
                  <a:cubicBezTo>
                    <a:pt x="161" y="238"/>
                    <a:pt x="166" y="241"/>
                    <a:pt x="170" y="245"/>
                  </a:cubicBezTo>
                  <a:cubicBezTo>
                    <a:pt x="172" y="246"/>
                    <a:pt x="174" y="248"/>
                    <a:pt x="176" y="250"/>
                  </a:cubicBezTo>
                  <a:cubicBezTo>
                    <a:pt x="176" y="251"/>
                    <a:pt x="176" y="252"/>
                    <a:pt x="176" y="253"/>
                  </a:cubicBezTo>
                  <a:close/>
                  <a:moveTo>
                    <a:pt x="176" y="261"/>
                  </a:moveTo>
                  <a:cubicBezTo>
                    <a:pt x="170" y="255"/>
                    <a:pt x="163" y="251"/>
                    <a:pt x="157" y="246"/>
                  </a:cubicBezTo>
                  <a:cubicBezTo>
                    <a:pt x="150" y="241"/>
                    <a:pt x="144" y="236"/>
                    <a:pt x="137" y="231"/>
                  </a:cubicBezTo>
                  <a:cubicBezTo>
                    <a:pt x="124" y="221"/>
                    <a:pt x="111" y="210"/>
                    <a:pt x="99" y="199"/>
                  </a:cubicBezTo>
                  <a:cubicBezTo>
                    <a:pt x="100" y="200"/>
                    <a:pt x="101" y="200"/>
                    <a:pt x="101" y="201"/>
                  </a:cubicBezTo>
                  <a:cubicBezTo>
                    <a:pt x="105" y="204"/>
                    <a:pt x="109" y="207"/>
                    <a:pt x="113" y="209"/>
                  </a:cubicBezTo>
                  <a:cubicBezTo>
                    <a:pt x="120" y="215"/>
                    <a:pt x="127" y="220"/>
                    <a:pt x="135" y="226"/>
                  </a:cubicBezTo>
                  <a:cubicBezTo>
                    <a:pt x="142" y="231"/>
                    <a:pt x="149" y="236"/>
                    <a:pt x="157" y="241"/>
                  </a:cubicBezTo>
                  <a:cubicBezTo>
                    <a:pt x="163" y="246"/>
                    <a:pt x="169" y="251"/>
                    <a:pt x="176" y="255"/>
                  </a:cubicBezTo>
                  <a:cubicBezTo>
                    <a:pt x="176" y="257"/>
                    <a:pt x="176" y="259"/>
                    <a:pt x="176" y="261"/>
                  </a:cubicBezTo>
                  <a:close/>
                  <a:moveTo>
                    <a:pt x="176" y="262"/>
                  </a:moveTo>
                  <a:cubicBezTo>
                    <a:pt x="174" y="259"/>
                    <a:pt x="170" y="257"/>
                    <a:pt x="167" y="255"/>
                  </a:cubicBezTo>
                  <a:cubicBezTo>
                    <a:pt x="166" y="254"/>
                    <a:pt x="165" y="253"/>
                    <a:pt x="164" y="252"/>
                  </a:cubicBezTo>
                  <a:cubicBezTo>
                    <a:pt x="168" y="255"/>
                    <a:pt x="172" y="258"/>
                    <a:pt x="176" y="262"/>
                  </a:cubicBezTo>
                  <a:cubicBezTo>
                    <a:pt x="176" y="262"/>
                    <a:pt x="176" y="262"/>
                    <a:pt x="176" y="262"/>
                  </a:cubicBezTo>
                  <a:close/>
                  <a:moveTo>
                    <a:pt x="176" y="196"/>
                  </a:moveTo>
                  <a:cubicBezTo>
                    <a:pt x="176" y="196"/>
                    <a:pt x="176" y="197"/>
                    <a:pt x="176" y="197"/>
                  </a:cubicBezTo>
                  <a:cubicBezTo>
                    <a:pt x="173" y="193"/>
                    <a:pt x="170" y="190"/>
                    <a:pt x="166" y="187"/>
                  </a:cubicBezTo>
                  <a:cubicBezTo>
                    <a:pt x="169" y="190"/>
                    <a:pt x="173" y="193"/>
                    <a:pt x="176" y="196"/>
                  </a:cubicBezTo>
                  <a:cubicBezTo>
                    <a:pt x="176" y="196"/>
                    <a:pt x="176" y="196"/>
                    <a:pt x="176" y="196"/>
                  </a:cubicBezTo>
                  <a:close/>
                  <a:moveTo>
                    <a:pt x="128" y="170"/>
                  </a:moveTo>
                  <a:cubicBezTo>
                    <a:pt x="129" y="171"/>
                    <a:pt x="131" y="173"/>
                    <a:pt x="133" y="175"/>
                  </a:cubicBezTo>
                  <a:cubicBezTo>
                    <a:pt x="133" y="176"/>
                    <a:pt x="133" y="177"/>
                    <a:pt x="133" y="179"/>
                  </a:cubicBezTo>
                  <a:cubicBezTo>
                    <a:pt x="127" y="175"/>
                    <a:pt x="122" y="171"/>
                    <a:pt x="116" y="167"/>
                  </a:cubicBezTo>
                  <a:cubicBezTo>
                    <a:pt x="120" y="167"/>
                    <a:pt x="124" y="168"/>
                    <a:pt x="128" y="170"/>
                  </a:cubicBezTo>
                  <a:close/>
                  <a:moveTo>
                    <a:pt x="115" y="166"/>
                  </a:moveTo>
                  <a:cubicBezTo>
                    <a:pt x="115" y="167"/>
                    <a:pt x="115" y="167"/>
                    <a:pt x="115" y="167"/>
                  </a:cubicBezTo>
                  <a:cubicBezTo>
                    <a:pt x="121" y="173"/>
                    <a:pt x="127" y="179"/>
                    <a:pt x="133" y="184"/>
                  </a:cubicBezTo>
                  <a:cubicBezTo>
                    <a:pt x="133" y="184"/>
                    <a:pt x="134" y="185"/>
                    <a:pt x="134" y="185"/>
                  </a:cubicBezTo>
                  <a:cubicBezTo>
                    <a:pt x="125" y="178"/>
                    <a:pt x="116" y="172"/>
                    <a:pt x="107" y="165"/>
                  </a:cubicBezTo>
                  <a:cubicBezTo>
                    <a:pt x="110" y="165"/>
                    <a:pt x="112" y="166"/>
                    <a:pt x="115" y="166"/>
                  </a:cubicBezTo>
                  <a:close/>
                  <a:moveTo>
                    <a:pt x="106" y="165"/>
                  </a:moveTo>
                  <a:cubicBezTo>
                    <a:pt x="106" y="165"/>
                    <a:pt x="106" y="165"/>
                    <a:pt x="106" y="165"/>
                  </a:cubicBezTo>
                  <a:cubicBezTo>
                    <a:pt x="115" y="174"/>
                    <a:pt x="125" y="182"/>
                    <a:pt x="136" y="189"/>
                  </a:cubicBezTo>
                  <a:cubicBezTo>
                    <a:pt x="136" y="190"/>
                    <a:pt x="137" y="191"/>
                    <a:pt x="138" y="191"/>
                  </a:cubicBezTo>
                  <a:cubicBezTo>
                    <a:pt x="139" y="192"/>
                    <a:pt x="141" y="193"/>
                    <a:pt x="142" y="194"/>
                  </a:cubicBezTo>
                  <a:cubicBezTo>
                    <a:pt x="148" y="199"/>
                    <a:pt x="155" y="204"/>
                    <a:pt x="161" y="209"/>
                  </a:cubicBezTo>
                  <a:cubicBezTo>
                    <a:pt x="164" y="212"/>
                    <a:pt x="167" y="215"/>
                    <a:pt x="169" y="218"/>
                  </a:cubicBezTo>
                  <a:cubicBezTo>
                    <a:pt x="171" y="220"/>
                    <a:pt x="174" y="223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4" y="223"/>
                    <a:pt x="172" y="221"/>
                    <a:pt x="169" y="219"/>
                  </a:cubicBezTo>
                  <a:cubicBezTo>
                    <a:pt x="168" y="217"/>
                    <a:pt x="166" y="216"/>
                    <a:pt x="164" y="214"/>
                  </a:cubicBezTo>
                  <a:cubicBezTo>
                    <a:pt x="158" y="208"/>
                    <a:pt x="152" y="203"/>
                    <a:pt x="146" y="199"/>
                  </a:cubicBezTo>
                  <a:cubicBezTo>
                    <a:pt x="143" y="197"/>
                    <a:pt x="141" y="196"/>
                    <a:pt x="139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26" y="184"/>
                    <a:pt x="113" y="174"/>
                    <a:pt x="101" y="164"/>
                  </a:cubicBezTo>
                  <a:cubicBezTo>
                    <a:pt x="102" y="164"/>
                    <a:pt x="104" y="165"/>
                    <a:pt x="106" y="165"/>
                  </a:cubicBezTo>
                  <a:close/>
                  <a:moveTo>
                    <a:pt x="131" y="171"/>
                  </a:moveTo>
                  <a:cubicBezTo>
                    <a:pt x="132" y="171"/>
                    <a:pt x="132" y="171"/>
                    <a:pt x="132" y="171"/>
                  </a:cubicBezTo>
                  <a:cubicBezTo>
                    <a:pt x="132" y="171"/>
                    <a:pt x="133" y="171"/>
                    <a:pt x="133" y="171"/>
                  </a:cubicBezTo>
                  <a:cubicBezTo>
                    <a:pt x="133" y="172"/>
                    <a:pt x="133" y="173"/>
                    <a:pt x="133" y="174"/>
                  </a:cubicBezTo>
                  <a:cubicBezTo>
                    <a:pt x="132" y="173"/>
                    <a:pt x="131" y="172"/>
                    <a:pt x="131" y="172"/>
                  </a:cubicBezTo>
                  <a:cubicBezTo>
                    <a:pt x="130" y="172"/>
                    <a:pt x="129" y="171"/>
                    <a:pt x="129" y="170"/>
                  </a:cubicBezTo>
                  <a:cubicBezTo>
                    <a:pt x="130" y="170"/>
                    <a:pt x="131" y="170"/>
                    <a:pt x="131" y="171"/>
                  </a:cubicBezTo>
                  <a:close/>
                  <a:moveTo>
                    <a:pt x="136" y="172"/>
                  </a:moveTo>
                  <a:cubicBezTo>
                    <a:pt x="136" y="173"/>
                    <a:pt x="136" y="173"/>
                    <a:pt x="136" y="173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6" y="173"/>
                    <a:pt x="136" y="172"/>
                    <a:pt x="136" y="172"/>
                  </a:cubicBezTo>
                  <a:close/>
                  <a:moveTo>
                    <a:pt x="139" y="180"/>
                  </a:moveTo>
                  <a:cubicBezTo>
                    <a:pt x="138" y="179"/>
                    <a:pt x="137" y="178"/>
                    <a:pt x="135" y="176"/>
                  </a:cubicBezTo>
                  <a:cubicBezTo>
                    <a:pt x="135" y="175"/>
                    <a:pt x="136" y="174"/>
                    <a:pt x="136" y="174"/>
                  </a:cubicBezTo>
                  <a:cubicBezTo>
                    <a:pt x="136" y="174"/>
                    <a:pt x="137" y="174"/>
                    <a:pt x="137" y="175"/>
                  </a:cubicBezTo>
                  <a:cubicBezTo>
                    <a:pt x="138" y="176"/>
                    <a:pt x="139" y="178"/>
                    <a:pt x="139" y="180"/>
                  </a:cubicBezTo>
                  <a:close/>
                  <a:moveTo>
                    <a:pt x="140" y="180"/>
                  </a:moveTo>
                  <a:cubicBezTo>
                    <a:pt x="140" y="181"/>
                    <a:pt x="140" y="183"/>
                    <a:pt x="141" y="185"/>
                  </a:cubicBezTo>
                  <a:cubicBezTo>
                    <a:pt x="139" y="183"/>
                    <a:pt x="137" y="182"/>
                    <a:pt x="136" y="181"/>
                  </a:cubicBezTo>
                  <a:cubicBezTo>
                    <a:pt x="136" y="180"/>
                    <a:pt x="135" y="178"/>
                    <a:pt x="135" y="177"/>
                  </a:cubicBezTo>
                  <a:cubicBezTo>
                    <a:pt x="136" y="177"/>
                    <a:pt x="136" y="178"/>
                    <a:pt x="137" y="178"/>
                  </a:cubicBezTo>
                  <a:cubicBezTo>
                    <a:pt x="138" y="179"/>
                    <a:pt x="139" y="179"/>
                    <a:pt x="140" y="180"/>
                  </a:cubicBezTo>
                  <a:close/>
                  <a:moveTo>
                    <a:pt x="136" y="182"/>
                  </a:moveTo>
                  <a:cubicBezTo>
                    <a:pt x="137" y="183"/>
                    <a:pt x="139" y="184"/>
                    <a:pt x="141" y="186"/>
                  </a:cubicBezTo>
                  <a:cubicBezTo>
                    <a:pt x="141" y="187"/>
                    <a:pt x="141" y="188"/>
                    <a:pt x="141" y="188"/>
                  </a:cubicBezTo>
                  <a:cubicBezTo>
                    <a:pt x="139" y="188"/>
                    <a:pt x="138" y="187"/>
                    <a:pt x="137" y="186"/>
                  </a:cubicBezTo>
                  <a:cubicBezTo>
                    <a:pt x="136" y="185"/>
                    <a:pt x="136" y="183"/>
                    <a:pt x="136" y="182"/>
                  </a:cubicBezTo>
                  <a:close/>
                  <a:moveTo>
                    <a:pt x="133" y="183"/>
                  </a:moveTo>
                  <a:cubicBezTo>
                    <a:pt x="128" y="179"/>
                    <a:pt x="124" y="175"/>
                    <a:pt x="120" y="171"/>
                  </a:cubicBezTo>
                  <a:cubicBezTo>
                    <a:pt x="119" y="170"/>
                    <a:pt x="118" y="169"/>
                    <a:pt x="118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9" y="169"/>
                    <a:pt x="120" y="170"/>
                    <a:pt x="121" y="171"/>
                  </a:cubicBezTo>
                  <a:cubicBezTo>
                    <a:pt x="124" y="173"/>
                    <a:pt x="127" y="175"/>
                    <a:pt x="130" y="178"/>
                  </a:cubicBezTo>
                  <a:cubicBezTo>
                    <a:pt x="131" y="178"/>
                    <a:pt x="132" y="179"/>
                    <a:pt x="133" y="180"/>
                  </a:cubicBezTo>
                  <a:cubicBezTo>
                    <a:pt x="133" y="181"/>
                    <a:pt x="133" y="182"/>
                    <a:pt x="133" y="183"/>
                  </a:cubicBezTo>
                  <a:close/>
                  <a:moveTo>
                    <a:pt x="141" y="191"/>
                  </a:moveTo>
                  <a:cubicBezTo>
                    <a:pt x="142" y="192"/>
                    <a:pt x="142" y="192"/>
                    <a:pt x="142" y="192"/>
                  </a:cubicBezTo>
                  <a:cubicBezTo>
                    <a:pt x="149" y="197"/>
                    <a:pt x="156" y="203"/>
                    <a:pt x="163" y="209"/>
                  </a:cubicBezTo>
                  <a:cubicBezTo>
                    <a:pt x="168" y="212"/>
                    <a:pt x="172" y="217"/>
                    <a:pt x="177" y="221"/>
                  </a:cubicBezTo>
                  <a:cubicBezTo>
                    <a:pt x="177" y="222"/>
                    <a:pt x="177" y="223"/>
                    <a:pt x="177" y="224"/>
                  </a:cubicBezTo>
                  <a:cubicBezTo>
                    <a:pt x="175" y="222"/>
                    <a:pt x="174" y="221"/>
                    <a:pt x="172" y="219"/>
                  </a:cubicBezTo>
                  <a:cubicBezTo>
                    <a:pt x="169" y="217"/>
                    <a:pt x="167" y="214"/>
                    <a:pt x="164" y="211"/>
                  </a:cubicBezTo>
                  <a:cubicBezTo>
                    <a:pt x="159" y="206"/>
                    <a:pt x="153" y="201"/>
                    <a:pt x="148" y="197"/>
                  </a:cubicBezTo>
                  <a:cubicBezTo>
                    <a:pt x="145" y="195"/>
                    <a:pt x="142" y="193"/>
                    <a:pt x="140" y="191"/>
                  </a:cubicBezTo>
                  <a:cubicBezTo>
                    <a:pt x="140" y="191"/>
                    <a:pt x="140" y="191"/>
                    <a:pt x="141" y="191"/>
                  </a:cubicBezTo>
                  <a:cubicBezTo>
                    <a:pt x="141" y="191"/>
                    <a:pt x="141" y="191"/>
                    <a:pt x="141" y="191"/>
                  </a:cubicBezTo>
                  <a:close/>
                  <a:moveTo>
                    <a:pt x="135" y="188"/>
                  </a:moveTo>
                  <a:cubicBezTo>
                    <a:pt x="126" y="182"/>
                    <a:pt x="118" y="176"/>
                    <a:pt x="111" y="169"/>
                  </a:cubicBezTo>
                  <a:cubicBezTo>
                    <a:pt x="112" y="169"/>
                    <a:pt x="112" y="170"/>
                    <a:pt x="113" y="171"/>
                  </a:cubicBezTo>
                  <a:cubicBezTo>
                    <a:pt x="116" y="173"/>
                    <a:pt x="119" y="175"/>
                    <a:pt x="122" y="177"/>
                  </a:cubicBezTo>
                  <a:cubicBezTo>
                    <a:pt x="126" y="180"/>
                    <a:pt x="130" y="183"/>
                    <a:pt x="134" y="186"/>
                  </a:cubicBezTo>
                  <a:cubicBezTo>
                    <a:pt x="134" y="187"/>
                    <a:pt x="134" y="187"/>
                    <a:pt x="135" y="188"/>
                  </a:cubicBezTo>
                  <a:close/>
                  <a:moveTo>
                    <a:pt x="177" y="218"/>
                  </a:moveTo>
                  <a:cubicBezTo>
                    <a:pt x="174" y="215"/>
                    <a:pt x="169" y="211"/>
                    <a:pt x="166" y="208"/>
                  </a:cubicBezTo>
                  <a:cubicBezTo>
                    <a:pt x="162" y="204"/>
                    <a:pt x="157" y="201"/>
                    <a:pt x="152" y="197"/>
                  </a:cubicBezTo>
                  <a:cubicBezTo>
                    <a:pt x="149" y="195"/>
                    <a:pt x="146" y="193"/>
                    <a:pt x="143" y="190"/>
                  </a:cubicBezTo>
                  <a:cubicBezTo>
                    <a:pt x="144" y="190"/>
                    <a:pt x="144" y="189"/>
                    <a:pt x="144" y="188"/>
                  </a:cubicBezTo>
                  <a:cubicBezTo>
                    <a:pt x="145" y="189"/>
                    <a:pt x="146" y="190"/>
                    <a:pt x="148" y="190"/>
                  </a:cubicBezTo>
                  <a:cubicBezTo>
                    <a:pt x="154" y="195"/>
                    <a:pt x="160" y="199"/>
                    <a:pt x="166" y="204"/>
                  </a:cubicBezTo>
                  <a:cubicBezTo>
                    <a:pt x="169" y="207"/>
                    <a:pt x="172" y="211"/>
                    <a:pt x="176" y="213"/>
                  </a:cubicBezTo>
                  <a:cubicBezTo>
                    <a:pt x="176" y="215"/>
                    <a:pt x="177" y="217"/>
                    <a:pt x="177" y="218"/>
                  </a:cubicBezTo>
                  <a:close/>
                  <a:moveTo>
                    <a:pt x="142" y="191"/>
                  </a:moveTo>
                  <a:cubicBezTo>
                    <a:pt x="142" y="191"/>
                    <a:pt x="142" y="191"/>
                    <a:pt x="142" y="191"/>
                  </a:cubicBezTo>
                  <a:cubicBezTo>
                    <a:pt x="143" y="191"/>
                    <a:pt x="144" y="192"/>
                    <a:pt x="145" y="193"/>
                  </a:cubicBezTo>
                  <a:cubicBezTo>
                    <a:pt x="151" y="197"/>
                    <a:pt x="157" y="202"/>
                    <a:pt x="163" y="206"/>
                  </a:cubicBezTo>
                  <a:cubicBezTo>
                    <a:pt x="166" y="209"/>
                    <a:pt x="168" y="211"/>
                    <a:pt x="170" y="213"/>
                  </a:cubicBezTo>
                  <a:cubicBezTo>
                    <a:pt x="172" y="215"/>
                    <a:pt x="175" y="217"/>
                    <a:pt x="177" y="220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5" y="218"/>
                    <a:pt x="173" y="217"/>
                    <a:pt x="172" y="216"/>
                  </a:cubicBezTo>
                  <a:cubicBezTo>
                    <a:pt x="171" y="215"/>
                    <a:pt x="170" y="214"/>
                    <a:pt x="169" y="213"/>
                  </a:cubicBezTo>
                  <a:cubicBezTo>
                    <a:pt x="166" y="210"/>
                    <a:pt x="164" y="208"/>
                    <a:pt x="161" y="206"/>
                  </a:cubicBezTo>
                  <a:cubicBezTo>
                    <a:pt x="156" y="201"/>
                    <a:pt x="150" y="197"/>
                    <a:pt x="144" y="193"/>
                  </a:cubicBezTo>
                  <a:cubicBezTo>
                    <a:pt x="143" y="192"/>
                    <a:pt x="143" y="191"/>
                    <a:pt x="142" y="191"/>
                  </a:cubicBezTo>
                  <a:close/>
                  <a:moveTo>
                    <a:pt x="137" y="187"/>
                  </a:moveTo>
                  <a:cubicBezTo>
                    <a:pt x="138" y="188"/>
                    <a:pt x="139" y="188"/>
                    <a:pt x="140" y="189"/>
                  </a:cubicBezTo>
                  <a:cubicBezTo>
                    <a:pt x="140" y="189"/>
                    <a:pt x="139" y="189"/>
                    <a:pt x="139" y="188"/>
                  </a:cubicBezTo>
                  <a:cubicBezTo>
                    <a:pt x="138" y="188"/>
                    <a:pt x="138" y="188"/>
                    <a:pt x="137" y="187"/>
                  </a:cubicBezTo>
                  <a:close/>
                  <a:moveTo>
                    <a:pt x="144" y="183"/>
                  </a:moveTo>
                  <a:cubicBezTo>
                    <a:pt x="147" y="185"/>
                    <a:pt x="149" y="187"/>
                    <a:pt x="152" y="190"/>
                  </a:cubicBezTo>
                  <a:cubicBezTo>
                    <a:pt x="157" y="194"/>
                    <a:pt x="162" y="198"/>
                    <a:pt x="166" y="202"/>
                  </a:cubicBezTo>
                  <a:cubicBezTo>
                    <a:pt x="169" y="204"/>
                    <a:pt x="171" y="207"/>
                    <a:pt x="173" y="209"/>
                  </a:cubicBezTo>
                  <a:cubicBezTo>
                    <a:pt x="174" y="209"/>
                    <a:pt x="176" y="211"/>
                    <a:pt x="176" y="212"/>
                  </a:cubicBezTo>
                  <a:cubicBezTo>
                    <a:pt x="176" y="212"/>
                    <a:pt x="176" y="213"/>
                    <a:pt x="176" y="213"/>
                  </a:cubicBezTo>
                  <a:cubicBezTo>
                    <a:pt x="176" y="213"/>
                    <a:pt x="176" y="212"/>
                    <a:pt x="176" y="212"/>
                  </a:cubicBezTo>
                  <a:cubicBezTo>
                    <a:pt x="171" y="209"/>
                    <a:pt x="167" y="204"/>
                    <a:pt x="162" y="200"/>
                  </a:cubicBezTo>
                  <a:cubicBezTo>
                    <a:pt x="158" y="197"/>
                    <a:pt x="153" y="193"/>
                    <a:pt x="148" y="190"/>
                  </a:cubicBezTo>
                  <a:cubicBezTo>
                    <a:pt x="147" y="189"/>
                    <a:pt x="146" y="188"/>
                    <a:pt x="144" y="187"/>
                  </a:cubicBezTo>
                  <a:cubicBezTo>
                    <a:pt x="144" y="186"/>
                    <a:pt x="144" y="185"/>
                    <a:pt x="144" y="183"/>
                  </a:cubicBezTo>
                  <a:close/>
                  <a:moveTo>
                    <a:pt x="177" y="231"/>
                  </a:moveTo>
                  <a:cubicBezTo>
                    <a:pt x="175" y="230"/>
                    <a:pt x="174" y="228"/>
                    <a:pt x="173" y="227"/>
                  </a:cubicBezTo>
                  <a:cubicBezTo>
                    <a:pt x="174" y="228"/>
                    <a:pt x="175" y="229"/>
                    <a:pt x="177" y="230"/>
                  </a:cubicBezTo>
                  <a:cubicBezTo>
                    <a:pt x="177" y="230"/>
                    <a:pt x="177" y="231"/>
                    <a:pt x="177" y="231"/>
                  </a:cubicBezTo>
                  <a:close/>
                  <a:moveTo>
                    <a:pt x="177" y="228"/>
                  </a:moveTo>
                  <a:cubicBezTo>
                    <a:pt x="176" y="226"/>
                    <a:pt x="175" y="225"/>
                    <a:pt x="174" y="224"/>
                  </a:cubicBezTo>
                  <a:cubicBezTo>
                    <a:pt x="175" y="225"/>
                    <a:pt x="176" y="225"/>
                    <a:pt x="177" y="226"/>
                  </a:cubicBezTo>
                  <a:cubicBezTo>
                    <a:pt x="177" y="226"/>
                    <a:pt x="177" y="227"/>
                    <a:pt x="177" y="228"/>
                  </a:cubicBezTo>
                  <a:close/>
                  <a:moveTo>
                    <a:pt x="176" y="200"/>
                  </a:moveTo>
                  <a:cubicBezTo>
                    <a:pt x="169" y="193"/>
                    <a:pt x="161" y="187"/>
                    <a:pt x="154" y="180"/>
                  </a:cubicBezTo>
                  <a:cubicBezTo>
                    <a:pt x="156" y="181"/>
                    <a:pt x="158" y="182"/>
                    <a:pt x="160" y="183"/>
                  </a:cubicBezTo>
                  <a:cubicBezTo>
                    <a:pt x="161" y="184"/>
                    <a:pt x="162" y="185"/>
                    <a:pt x="162" y="186"/>
                  </a:cubicBezTo>
                  <a:cubicBezTo>
                    <a:pt x="167" y="189"/>
                    <a:pt x="172" y="193"/>
                    <a:pt x="176" y="198"/>
                  </a:cubicBezTo>
                  <a:cubicBezTo>
                    <a:pt x="176" y="199"/>
                    <a:pt x="176" y="199"/>
                    <a:pt x="176" y="200"/>
                  </a:cubicBezTo>
                  <a:close/>
                  <a:moveTo>
                    <a:pt x="176" y="201"/>
                  </a:moveTo>
                  <a:cubicBezTo>
                    <a:pt x="175" y="200"/>
                    <a:pt x="174" y="199"/>
                    <a:pt x="173" y="198"/>
                  </a:cubicBezTo>
                  <a:cubicBezTo>
                    <a:pt x="167" y="192"/>
                    <a:pt x="161" y="188"/>
                    <a:pt x="155" y="183"/>
                  </a:cubicBezTo>
                  <a:cubicBezTo>
                    <a:pt x="153" y="181"/>
                    <a:pt x="151" y="179"/>
                    <a:pt x="148" y="178"/>
                  </a:cubicBezTo>
                  <a:cubicBezTo>
                    <a:pt x="150" y="178"/>
                    <a:pt x="151" y="179"/>
                    <a:pt x="152" y="179"/>
                  </a:cubicBezTo>
                  <a:cubicBezTo>
                    <a:pt x="156" y="183"/>
                    <a:pt x="160" y="186"/>
                    <a:pt x="164" y="190"/>
                  </a:cubicBezTo>
                  <a:cubicBezTo>
                    <a:pt x="167" y="192"/>
                    <a:pt x="170" y="195"/>
                    <a:pt x="173" y="198"/>
                  </a:cubicBezTo>
                  <a:cubicBezTo>
                    <a:pt x="174" y="199"/>
                    <a:pt x="175" y="200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lose/>
                  <a:moveTo>
                    <a:pt x="140" y="174"/>
                  </a:moveTo>
                  <a:cubicBezTo>
                    <a:pt x="146" y="180"/>
                    <a:pt x="153" y="186"/>
                    <a:pt x="160" y="191"/>
                  </a:cubicBezTo>
                  <a:cubicBezTo>
                    <a:pt x="163" y="195"/>
                    <a:pt x="167" y="198"/>
                    <a:pt x="170" y="201"/>
                  </a:cubicBezTo>
                  <a:cubicBezTo>
                    <a:pt x="172" y="203"/>
                    <a:pt x="174" y="204"/>
                    <a:pt x="176" y="206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5" y="206"/>
                    <a:pt x="174" y="205"/>
                    <a:pt x="174" y="205"/>
                  </a:cubicBezTo>
                  <a:cubicBezTo>
                    <a:pt x="166" y="198"/>
                    <a:pt x="158" y="191"/>
                    <a:pt x="150" y="184"/>
                  </a:cubicBezTo>
                  <a:cubicBezTo>
                    <a:pt x="147" y="182"/>
                    <a:pt x="144" y="180"/>
                    <a:pt x="142" y="178"/>
                  </a:cubicBezTo>
                  <a:cubicBezTo>
                    <a:pt x="141" y="176"/>
                    <a:pt x="140" y="175"/>
                    <a:pt x="140" y="174"/>
                  </a:cubicBezTo>
                  <a:close/>
                  <a:moveTo>
                    <a:pt x="176" y="208"/>
                  </a:moveTo>
                  <a:cubicBezTo>
                    <a:pt x="176" y="209"/>
                    <a:pt x="176" y="210"/>
                    <a:pt x="176" y="211"/>
                  </a:cubicBezTo>
                  <a:cubicBezTo>
                    <a:pt x="174" y="208"/>
                    <a:pt x="171" y="205"/>
                    <a:pt x="168" y="203"/>
                  </a:cubicBezTo>
                  <a:cubicBezTo>
                    <a:pt x="164" y="199"/>
                    <a:pt x="160" y="195"/>
                    <a:pt x="155" y="191"/>
                  </a:cubicBezTo>
                  <a:cubicBezTo>
                    <a:pt x="152" y="188"/>
                    <a:pt x="148" y="186"/>
                    <a:pt x="144" y="183"/>
                  </a:cubicBezTo>
                  <a:cubicBezTo>
                    <a:pt x="143" y="181"/>
                    <a:pt x="143" y="180"/>
                    <a:pt x="142" y="179"/>
                  </a:cubicBezTo>
                  <a:cubicBezTo>
                    <a:pt x="146" y="182"/>
                    <a:pt x="150" y="185"/>
                    <a:pt x="153" y="188"/>
                  </a:cubicBezTo>
                  <a:cubicBezTo>
                    <a:pt x="161" y="194"/>
                    <a:pt x="168" y="202"/>
                    <a:pt x="176" y="208"/>
                  </a:cubicBezTo>
                  <a:close/>
                  <a:moveTo>
                    <a:pt x="176" y="237"/>
                  </a:moveTo>
                  <a:cubicBezTo>
                    <a:pt x="175" y="236"/>
                    <a:pt x="173" y="234"/>
                    <a:pt x="171" y="233"/>
                  </a:cubicBezTo>
                  <a:cubicBezTo>
                    <a:pt x="168" y="230"/>
                    <a:pt x="165" y="227"/>
                    <a:pt x="162" y="224"/>
                  </a:cubicBezTo>
                  <a:cubicBezTo>
                    <a:pt x="155" y="217"/>
                    <a:pt x="148" y="211"/>
                    <a:pt x="140" y="206"/>
                  </a:cubicBezTo>
                  <a:cubicBezTo>
                    <a:pt x="134" y="201"/>
                    <a:pt x="128" y="196"/>
                    <a:pt x="121" y="191"/>
                  </a:cubicBezTo>
                  <a:cubicBezTo>
                    <a:pt x="125" y="194"/>
                    <a:pt x="130" y="196"/>
                    <a:pt x="134" y="199"/>
                  </a:cubicBezTo>
                  <a:cubicBezTo>
                    <a:pt x="142" y="205"/>
                    <a:pt x="151" y="211"/>
                    <a:pt x="159" y="218"/>
                  </a:cubicBezTo>
                  <a:cubicBezTo>
                    <a:pt x="162" y="221"/>
                    <a:pt x="167" y="224"/>
                    <a:pt x="170" y="228"/>
                  </a:cubicBezTo>
                  <a:cubicBezTo>
                    <a:pt x="172" y="230"/>
                    <a:pt x="174" y="232"/>
                    <a:pt x="177" y="233"/>
                  </a:cubicBezTo>
                  <a:cubicBezTo>
                    <a:pt x="177" y="234"/>
                    <a:pt x="176" y="236"/>
                    <a:pt x="176" y="237"/>
                  </a:cubicBezTo>
                  <a:close/>
                  <a:moveTo>
                    <a:pt x="176" y="239"/>
                  </a:moveTo>
                  <a:cubicBezTo>
                    <a:pt x="172" y="236"/>
                    <a:pt x="168" y="231"/>
                    <a:pt x="163" y="227"/>
                  </a:cubicBezTo>
                  <a:cubicBezTo>
                    <a:pt x="141" y="207"/>
                    <a:pt x="115" y="192"/>
                    <a:pt x="92" y="173"/>
                  </a:cubicBezTo>
                  <a:cubicBezTo>
                    <a:pt x="92" y="171"/>
                    <a:pt x="92" y="169"/>
                    <a:pt x="92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93" y="169"/>
                    <a:pt x="94" y="169"/>
                    <a:pt x="94" y="170"/>
                  </a:cubicBezTo>
                  <a:cubicBezTo>
                    <a:pt x="94" y="170"/>
                    <a:pt x="95" y="170"/>
                    <a:pt x="95" y="170"/>
                  </a:cubicBezTo>
                  <a:cubicBezTo>
                    <a:pt x="95" y="170"/>
                    <a:pt x="95" y="170"/>
                    <a:pt x="96" y="171"/>
                  </a:cubicBezTo>
                  <a:cubicBezTo>
                    <a:pt x="106" y="180"/>
                    <a:pt x="117" y="189"/>
                    <a:pt x="129" y="197"/>
                  </a:cubicBezTo>
                  <a:cubicBezTo>
                    <a:pt x="141" y="207"/>
                    <a:pt x="153" y="216"/>
                    <a:pt x="164" y="227"/>
                  </a:cubicBezTo>
                  <a:cubicBezTo>
                    <a:pt x="167" y="229"/>
                    <a:pt x="169" y="232"/>
                    <a:pt x="172" y="234"/>
                  </a:cubicBezTo>
                  <a:cubicBezTo>
                    <a:pt x="173" y="235"/>
                    <a:pt x="174" y="236"/>
                    <a:pt x="175" y="237"/>
                  </a:cubicBezTo>
                  <a:cubicBezTo>
                    <a:pt x="175" y="237"/>
                    <a:pt x="176" y="238"/>
                    <a:pt x="176" y="238"/>
                  </a:cubicBezTo>
                  <a:cubicBezTo>
                    <a:pt x="176" y="239"/>
                    <a:pt x="176" y="239"/>
                    <a:pt x="176" y="239"/>
                  </a:cubicBezTo>
                  <a:close/>
                  <a:moveTo>
                    <a:pt x="93" y="163"/>
                  </a:moveTo>
                  <a:cubicBezTo>
                    <a:pt x="95" y="163"/>
                    <a:pt x="96" y="163"/>
                    <a:pt x="98" y="164"/>
                  </a:cubicBezTo>
                  <a:cubicBezTo>
                    <a:pt x="98" y="164"/>
                    <a:pt x="99" y="164"/>
                    <a:pt x="99" y="164"/>
                  </a:cubicBezTo>
                  <a:cubicBezTo>
                    <a:pt x="105" y="169"/>
                    <a:pt x="112" y="174"/>
                    <a:pt x="119" y="180"/>
                  </a:cubicBezTo>
                  <a:cubicBezTo>
                    <a:pt x="120" y="180"/>
                    <a:pt x="121" y="181"/>
                    <a:pt x="122" y="182"/>
                  </a:cubicBezTo>
                  <a:cubicBezTo>
                    <a:pt x="123" y="183"/>
                    <a:pt x="124" y="184"/>
                    <a:pt x="125" y="185"/>
                  </a:cubicBezTo>
                  <a:cubicBezTo>
                    <a:pt x="130" y="188"/>
                    <a:pt x="135" y="192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7" y="201"/>
                    <a:pt x="154" y="206"/>
                    <a:pt x="161" y="212"/>
                  </a:cubicBezTo>
                  <a:cubicBezTo>
                    <a:pt x="163" y="214"/>
                    <a:pt x="165" y="216"/>
                    <a:pt x="167" y="218"/>
                  </a:cubicBezTo>
                  <a:cubicBezTo>
                    <a:pt x="168" y="219"/>
                    <a:pt x="170" y="221"/>
                    <a:pt x="171" y="223"/>
                  </a:cubicBezTo>
                  <a:cubicBezTo>
                    <a:pt x="172" y="224"/>
                    <a:pt x="174" y="226"/>
                    <a:pt x="175" y="227"/>
                  </a:cubicBezTo>
                  <a:cubicBezTo>
                    <a:pt x="175" y="227"/>
                    <a:pt x="176" y="228"/>
                    <a:pt x="177" y="229"/>
                  </a:cubicBezTo>
                  <a:cubicBezTo>
                    <a:pt x="177" y="229"/>
                    <a:pt x="177" y="229"/>
                    <a:pt x="177" y="229"/>
                  </a:cubicBezTo>
                  <a:cubicBezTo>
                    <a:pt x="176" y="229"/>
                    <a:pt x="176" y="228"/>
                    <a:pt x="175" y="228"/>
                  </a:cubicBezTo>
                  <a:cubicBezTo>
                    <a:pt x="162" y="216"/>
                    <a:pt x="150" y="205"/>
                    <a:pt x="136" y="195"/>
                  </a:cubicBezTo>
                  <a:cubicBezTo>
                    <a:pt x="134" y="194"/>
                    <a:pt x="133" y="193"/>
                    <a:pt x="132" y="192"/>
                  </a:cubicBezTo>
                  <a:cubicBezTo>
                    <a:pt x="126" y="188"/>
                    <a:pt x="121" y="183"/>
                    <a:pt x="115" y="179"/>
                  </a:cubicBezTo>
                  <a:cubicBezTo>
                    <a:pt x="109" y="174"/>
                    <a:pt x="102" y="168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4" y="163"/>
                    <a:pt x="94" y="163"/>
                  </a:cubicBezTo>
                  <a:cubicBezTo>
                    <a:pt x="93" y="163"/>
                    <a:pt x="93" y="163"/>
                    <a:pt x="94" y="164"/>
                  </a:cubicBezTo>
                  <a:cubicBezTo>
                    <a:pt x="94" y="164"/>
                    <a:pt x="94" y="164"/>
                    <a:pt x="95" y="165"/>
                  </a:cubicBezTo>
                  <a:cubicBezTo>
                    <a:pt x="95" y="165"/>
                    <a:pt x="95" y="165"/>
                    <a:pt x="96" y="165"/>
                  </a:cubicBezTo>
                  <a:cubicBezTo>
                    <a:pt x="98" y="166"/>
                    <a:pt x="99" y="167"/>
                    <a:pt x="100" y="168"/>
                  </a:cubicBezTo>
                  <a:cubicBezTo>
                    <a:pt x="102" y="170"/>
                    <a:pt x="103" y="171"/>
                    <a:pt x="105" y="173"/>
                  </a:cubicBezTo>
                  <a:cubicBezTo>
                    <a:pt x="109" y="175"/>
                    <a:pt x="112" y="178"/>
                    <a:pt x="115" y="181"/>
                  </a:cubicBezTo>
                  <a:cubicBezTo>
                    <a:pt x="120" y="184"/>
                    <a:pt x="125" y="188"/>
                    <a:pt x="129" y="191"/>
                  </a:cubicBezTo>
                  <a:cubicBezTo>
                    <a:pt x="141" y="200"/>
                    <a:pt x="153" y="209"/>
                    <a:pt x="164" y="219"/>
                  </a:cubicBezTo>
                  <a:cubicBezTo>
                    <a:pt x="167" y="222"/>
                    <a:pt x="169" y="224"/>
                    <a:pt x="172" y="227"/>
                  </a:cubicBezTo>
                  <a:cubicBezTo>
                    <a:pt x="173" y="229"/>
                    <a:pt x="174" y="230"/>
                    <a:pt x="175" y="231"/>
                  </a:cubicBezTo>
                  <a:cubicBezTo>
                    <a:pt x="176" y="231"/>
                    <a:pt x="176" y="232"/>
                    <a:pt x="177" y="232"/>
                  </a:cubicBezTo>
                  <a:cubicBezTo>
                    <a:pt x="177" y="232"/>
                    <a:pt x="177" y="232"/>
                    <a:pt x="177" y="232"/>
                  </a:cubicBezTo>
                  <a:cubicBezTo>
                    <a:pt x="176" y="232"/>
                    <a:pt x="176" y="232"/>
                    <a:pt x="176" y="232"/>
                  </a:cubicBezTo>
                  <a:cubicBezTo>
                    <a:pt x="170" y="228"/>
                    <a:pt x="165" y="222"/>
                    <a:pt x="159" y="217"/>
                  </a:cubicBezTo>
                  <a:cubicBezTo>
                    <a:pt x="148" y="208"/>
                    <a:pt x="135" y="200"/>
                    <a:pt x="123" y="191"/>
                  </a:cubicBezTo>
                  <a:cubicBezTo>
                    <a:pt x="117" y="186"/>
                    <a:pt x="110" y="181"/>
                    <a:pt x="103" y="176"/>
                  </a:cubicBezTo>
                  <a:cubicBezTo>
                    <a:pt x="102" y="174"/>
                    <a:pt x="100" y="173"/>
                    <a:pt x="98" y="171"/>
                  </a:cubicBezTo>
                  <a:cubicBezTo>
                    <a:pt x="97" y="171"/>
                    <a:pt x="97" y="171"/>
                    <a:pt x="96" y="170"/>
                  </a:cubicBezTo>
                  <a:cubicBezTo>
                    <a:pt x="95" y="169"/>
                    <a:pt x="94" y="168"/>
                    <a:pt x="92" y="167"/>
                  </a:cubicBezTo>
                  <a:cubicBezTo>
                    <a:pt x="93" y="166"/>
                    <a:pt x="93" y="165"/>
                    <a:pt x="93" y="164"/>
                  </a:cubicBezTo>
                  <a:cubicBezTo>
                    <a:pt x="93" y="163"/>
                    <a:pt x="93" y="163"/>
                    <a:pt x="93" y="163"/>
                  </a:cubicBezTo>
                  <a:close/>
                  <a:moveTo>
                    <a:pt x="113" y="178"/>
                  </a:moveTo>
                  <a:cubicBezTo>
                    <a:pt x="111" y="177"/>
                    <a:pt x="110" y="175"/>
                    <a:pt x="108" y="174"/>
                  </a:cubicBezTo>
                  <a:cubicBezTo>
                    <a:pt x="110" y="176"/>
                    <a:pt x="112" y="177"/>
                    <a:pt x="114" y="179"/>
                  </a:cubicBezTo>
                  <a:cubicBezTo>
                    <a:pt x="114" y="179"/>
                    <a:pt x="113" y="178"/>
                    <a:pt x="113" y="178"/>
                  </a:cubicBezTo>
                  <a:close/>
                  <a:moveTo>
                    <a:pt x="95" y="158"/>
                  </a:moveTo>
                  <a:cubicBezTo>
                    <a:pt x="95" y="158"/>
                    <a:pt x="96" y="158"/>
                    <a:pt x="97" y="159"/>
                  </a:cubicBezTo>
                  <a:cubicBezTo>
                    <a:pt x="97" y="159"/>
                    <a:pt x="97" y="159"/>
                    <a:pt x="98" y="159"/>
                  </a:cubicBezTo>
                  <a:cubicBezTo>
                    <a:pt x="98" y="159"/>
                    <a:pt x="98" y="160"/>
                    <a:pt x="98" y="161"/>
                  </a:cubicBezTo>
                  <a:cubicBezTo>
                    <a:pt x="97" y="161"/>
                    <a:pt x="96" y="160"/>
                    <a:pt x="95" y="160"/>
                  </a:cubicBezTo>
                  <a:cubicBezTo>
                    <a:pt x="95" y="160"/>
                    <a:pt x="95" y="160"/>
                    <a:pt x="95" y="160"/>
                  </a:cubicBezTo>
                  <a:cubicBezTo>
                    <a:pt x="95" y="159"/>
                    <a:pt x="95" y="159"/>
                    <a:pt x="95" y="158"/>
                  </a:cubicBezTo>
                  <a:close/>
                  <a:moveTo>
                    <a:pt x="101" y="159"/>
                  </a:moveTo>
                  <a:cubicBezTo>
                    <a:pt x="101" y="159"/>
                    <a:pt x="102" y="160"/>
                    <a:pt x="103" y="160"/>
                  </a:cubicBezTo>
                  <a:cubicBezTo>
                    <a:pt x="103" y="160"/>
                    <a:pt x="103" y="161"/>
                    <a:pt x="103" y="161"/>
                  </a:cubicBezTo>
                  <a:cubicBezTo>
                    <a:pt x="102" y="161"/>
                    <a:pt x="101" y="161"/>
                    <a:pt x="101" y="161"/>
                  </a:cubicBezTo>
                  <a:cubicBezTo>
                    <a:pt x="101" y="161"/>
                    <a:pt x="101" y="160"/>
                    <a:pt x="101" y="160"/>
                  </a:cubicBezTo>
                  <a:cubicBezTo>
                    <a:pt x="101" y="160"/>
                    <a:pt x="101" y="159"/>
                    <a:pt x="101" y="159"/>
                  </a:cubicBezTo>
                  <a:close/>
                  <a:moveTo>
                    <a:pt x="106" y="160"/>
                  </a:moveTo>
                  <a:cubicBezTo>
                    <a:pt x="107" y="161"/>
                    <a:pt x="108" y="161"/>
                    <a:pt x="109" y="161"/>
                  </a:cubicBezTo>
                  <a:cubicBezTo>
                    <a:pt x="109" y="161"/>
                    <a:pt x="109" y="162"/>
                    <a:pt x="109" y="162"/>
                  </a:cubicBezTo>
                  <a:cubicBezTo>
                    <a:pt x="108" y="162"/>
                    <a:pt x="107" y="162"/>
                    <a:pt x="106" y="162"/>
                  </a:cubicBezTo>
                  <a:cubicBezTo>
                    <a:pt x="106" y="161"/>
                    <a:pt x="106" y="161"/>
                    <a:pt x="106" y="160"/>
                  </a:cubicBezTo>
                  <a:close/>
                  <a:moveTo>
                    <a:pt x="112" y="162"/>
                  </a:moveTo>
                  <a:cubicBezTo>
                    <a:pt x="113" y="162"/>
                    <a:pt x="115" y="163"/>
                    <a:pt x="116" y="163"/>
                  </a:cubicBezTo>
                  <a:cubicBezTo>
                    <a:pt x="116" y="163"/>
                    <a:pt x="116" y="163"/>
                    <a:pt x="116" y="164"/>
                  </a:cubicBezTo>
                  <a:cubicBezTo>
                    <a:pt x="115" y="163"/>
                    <a:pt x="113" y="163"/>
                    <a:pt x="112" y="163"/>
                  </a:cubicBezTo>
                  <a:cubicBezTo>
                    <a:pt x="112" y="162"/>
                    <a:pt x="112" y="162"/>
                    <a:pt x="112" y="162"/>
                  </a:cubicBezTo>
                  <a:close/>
                  <a:moveTo>
                    <a:pt x="119" y="164"/>
                  </a:moveTo>
                  <a:cubicBezTo>
                    <a:pt x="122" y="165"/>
                    <a:pt x="126" y="166"/>
                    <a:pt x="129" y="167"/>
                  </a:cubicBezTo>
                  <a:cubicBezTo>
                    <a:pt x="126" y="166"/>
                    <a:pt x="122" y="165"/>
                    <a:pt x="119" y="164"/>
                  </a:cubicBezTo>
                  <a:cubicBezTo>
                    <a:pt x="119" y="164"/>
                    <a:pt x="119" y="164"/>
                    <a:pt x="119" y="164"/>
                  </a:cubicBezTo>
                  <a:close/>
                  <a:moveTo>
                    <a:pt x="174" y="190"/>
                  </a:moveTo>
                  <a:cubicBezTo>
                    <a:pt x="174" y="190"/>
                    <a:pt x="175" y="191"/>
                    <a:pt x="176" y="191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75" y="191"/>
                    <a:pt x="174" y="191"/>
                    <a:pt x="174" y="190"/>
                  </a:cubicBezTo>
                  <a:close/>
                  <a:moveTo>
                    <a:pt x="176" y="206"/>
                  </a:moveTo>
                  <a:cubicBezTo>
                    <a:pt x="175" y="204"/>
                    <a:pt x="173" y="202"/>
                    <a:pt x="171" y="201"/>
                  </a:cubicBezTo>
                  <a:cubicBezTo>
                    <a:pt x="168" y="198"/>
                    <a:pt x="165" y="195"/>
                    <a:pt x="161" y="192"/>
                  </a:cubicBezTo>
                  <a:cubicBezTo>
                    <a:pt x="155" y="186"/>
                    <a:pt x="148" y="181"/>
                    <a:pt x="141" y="174"/>
                  </a:cubicBezTo>
                  <a:cubicBezTo>
                    <a:pt x="142" y="175"/>
                    <a:pt x="142" y="175"/>
                    <a:pt x="142" y="175"/>
                  </a:cubicBezTo>
                  <a:cubicBezTo>
                    <a:pt x="143" y="175"/>
                    <a:pt x="144" y="176"/>
                    <a:pt x="145" y="176"/>
                  </a:cubicBezTo>
                  <a:cubicBezTo>
                    <a:pt x="146" y="177"/>
                    <a:pt x="147" y="178"/>
                    <a:pt x="149" y="179"/>
                  </a:cubicBezTo>
                  <a:cubicBezTo>
                    <a:pt x="152" y="182"/>
                    <a:pt x="155" y="184"/>
                    <a:pt x="158" y="187"/>
                  </a:cubicBezTo>
                  <a:cubicBezTo>
                    <a:pt x="163" y="190"/>
                    <a:pt x="167" y="193"/>
                    <a:pt x="170" y="197"/>
                  </a:cubicBezTo>
                  <a:cubicBezTo>
                    <a:pt x="172" y="198"/>
                    <a:pt x="174" y="200"/>
                    <a:pt x="176" y="202"/>
                  </a:cubicBezTo>
                  <a:cubicBezTo>
                    <a:pt x="176" y="203"/>
                    <a:pt x="176" y="204"/>
                    <a:pt x="176" y="206"/>
                  </a:cubicBezTo>
                  <a:close/>
                  <a:moveTo>
                    <a:pt x="176" y="240"/>
                  </a:moveTo>
                  <a:cubicBezTo>
                    <a:pt x="176" y="241"/>
                    <a:pt x="176" y="242"/>
                    <a:pt x="176" y="243"/>
                  </a:cubicBezTo>
                  <a:cubicBezTo>
                    <a:pt x="169" y="238"/>
                    <a:pt x="163" y="231"/>
                    <a:pt x="156" y="226"/>
                  </a:cubicBezTo>
                  <a:cubicBezTo>
                    <a:pt x="149" y="220"/>
                    <a:pt x="143" y="215"/>
                    <a:pt x="136" y="210"/>
                  </a:cubicBezTo>
                  <a:cubicBezTo>
                    <a:pt x="128" y="204"/>
                    <a:pt x="120" y="199"/>
                    <a:pt x="112" y="193"/>
                  </a:cubicBezTo>
                  <a:cubicBezTo>
                    <a:pt x="108" y="190"/>
                    <a:pt x="104" y="187"/>
                    <a:pt x="100" y="184"/>
                  </a:cubicBezTo>
                  <a:cubicBezTo>
                    <a:pt x="97" y="182"/>
                    <a:pt x="94" y="181"/>
                    <a:pt x="92" y="178"/>
                  </a:cubicBezTo>
                  <a:cubicBezTo>
                    <a:pt x="92" y="177"/>
                    <a:pt x="92" y="175"/>
                    <a:pt x="92" y="174"/>
                  </a:cubicBezTo>
                  <a:cubicBezTo>
                    <a:pt x="107" y="187"/>
                    <a:pt x="123" y="197"/>
                    <a:pt x="139" y="208"/>
                  </a:cubicBezTo>
                  <a:cubicBezTo>
                    <a:pt x="147" y="215"/>
                    <a:pt x="156" y="221"/>
                    <a:pt x="164" y="228"/>
                  </a:cubicBezTo>
                  <a:cubicBezTo>
                    <a:pt x="167" y="231"/>
                    <a:pt x="170" y="234"/>
                    <a:pt x="172" y="237"/>
                  </a:cubicBezTo>
                  <a:cubicBezTo>
                    <a:pt x="174" y="238"/>
                    <a:pt x="175" y="239"/>
                    <a:pt x="176" y="240"/>
                  </a:cubicBezTo>
                  <a:close/>
                  <a:moveTo>
                    <a:pt x="176" y="262"/>
                  </a:moveTo>
                  <a:cubicBezTo>
                    <a:pt x="175" y="264"/>
                    <a:pt x="175" y="265"/>
                    <a:pt x="175" y="266"/>
                  </a:cubicBezTo>
                  <a:cubicBezTo>
                    <a:pt x="170" y="260"/>
                    <a:pt x="163" y="256"/>
                    <a:pt x="157" y="251"/>
                  </a:cubicBezTo>
                  <a:cubicBezTo>
                    <a:pt x="150" y="246"/>
                    <a:pt x="143" y="240"/>
                    <a:pt x="136" y="235"/>
                  </a:cubicBezTo>
                  <a:cubicBezTo>
                    <a:pt x="122" y="224"/>
                    <a:pt x="107" y="214"/>
                    <a:pt x="95" y="202"/>
                  </a:cubicBezTo>
                  <a:cubicBezTo>
                    <a:pt x="106" y="213"/>
                    <a:pt x="122" y="224"/>
                    <a:pt x="136" y="233"/>
                  </a:cubicBezTo>
                  <a:cubicBezTo>
                    <a:pt x="143" y="238"/>
                    <a:pt x="151" y="244"/>
                    <a:pt x="158" y="249"/>
                  </a:cubicBezTo>
                  <a:cubicBezTo>
                    <a:pt x="162" y="252"/>
                    <a:pt x="167" y="255"/>
                    <a:pt x="170" y="258"/>
                  </a:cubicBezTo>
                  <a:cubicBezTo>
                    <a:pt x="172" y="260"/>
                    <a:pt x="174" y="261"/>
                    <a:pt x="176" y="262"/>
                  </a:cubicBezTo>
                  <a:close/>
                  <a:moveTo>
                    <a:pt x="175" y="273"/>
                  </a:moveTo>
                  <a:cubicBezTo>
                    <a:pt x="175" y="274"/>
                    <a:pt x="175" y="275"/>
                    <a:pt x="175" y="276"/>
                  </a:cubicBezTo>
                  <a:cubicBezTo>
                    <a:pt x="163" y="263"/>
                    <a:pt x="149" y="253"/>
                    <a:pt x="135" y="244"/>
                  </a:cubicBezTo>
                  <a:cubicBezTo>
                    <a:pt x="133" y="242"/>
                    <a:pt x="132" y="241"/>
                    <a:pt x="130" y="240"/>
                  </a:cubicBezTo>
                  <a:cubicBezTo>
                    <a:pt x="131" y="241"/>
                    <a:pt x="133" y="242"/>
                    <a:pt x="135" y="243"/>
                  </a:cubicBezTo>
                  <a:cubicBezTo>
                    <a:pt x="143" y="248"/>
                    <a:pt x="150" y="254"/>
                    <a:pt x="158" y="260"/>
                  </a:cubicBezTo>
                  <a:cubicBezTo>
                    <a:pt x="164" y="264"/>
                    <a:pt x="169" y="269"/>
                    <a:pt x="175" y="273"/>
                  </a:cubicBezTo>
                  <a:close/>
                  <a:moveTo>
                    <a:pt x="172" y="303"/>
                  </a:moveTo>
                  <a:cubicBezTo>
                    <a:pt x="172" y="303"/>
                    <a:pt x="172" y="303"/>
                    <a:pt x="172" y="303"/>
                  </a:cubicBezTo>
                  <a:cubicBezTo>
                    <a:pt x="171" y="304"/>
                    <a:pt x="171" y="304"/>
                    <a:pt x="170" y="304"/>
                  </a:cubicBezTo>
                  <a:cubicBezTo>
                    <a:pt x="166" y="301"/>
                    <a:pt x="163" y="297"/>
                    <a:pt x="158" y="294"/>
                  </a:cubicBezTo>
                  <a:cubicBezTo>
                    <a:pt x="159" y="294"/>
                    <a:pt x="159" y="294"/>
                    <a:pt x="159" y="294"/>
                  </a:cubicBezTo>
                  <a:cubicBezTo>
                    <a:pt x="162" y="296"/>
                    <a:pt x="165" y="298"/>
                    <a:pt x="168" y="301"/>
                  </a:cubicBezTo>
                  <a:cubicBezTo>
                    <a:pt x="169" y="302"/>
                    <a:pt x="170" y="303"/>
                    <a:pt x="172" y="303"/>
                  </a:cubicBezTo>
                  <a:close/>
                  <a:moveTo>
                    <a:pt x="169" y="305"/>
                  </a:moveTo>
                  <a:cubicBezTo>
                    <a:pt x="168" y="305"/>
                    <a:pt x="168" y="306"/>
                    <a:pt x="167" y="306"/>
                  </a:cubicBezTo>
                  <a:cubicBezTo>
                    <a:pt x="167" y="306"/>
                    <a:pt x="167" y="306"/>
                    <a:pt x="166" y="305"/>
                  </a:cubicBezTo>
                  <a:cubicBezTo>
                    <a:pt x="157" y="296"/>
                    <a:pt x="144" y="288"/>
                    <a:pt x="133" y="281"/>
                  </a:cubicBezTo>
                  <a:cubicBezTo>
                    <a:pt x="127" y="276"/>
                    <a:pt x="121" y="272"/>
                    <a:pt x="114" y="267"/>
                  </a:cubicBezTo>
                  <a:cubicBezTo>
                    <a:pt x="111" y="265"/>
                    <a:pt x="108" y="263"/>
                    <a:pt x="105" y="260"/>
                  </a:cubicBezTo>
                  <a:cubicBezTo>
                    <a:pt x="102" y="259"/>
                    <a:pt x="101" y="257"/>
                    <a:pt x="98" y="255"/>
                  </a:cubicBezTo>
                  <a:cubicBezTo>
                    <a:pt x="98" y="254"/>
                    <a:pt x="98" y="252"/>
                    <a:pt x="98" y="250"/>
                  </a:cubicBezTo>
                  <a:cubicBezTo>
                    <a:pt x="103" y="254"/>
                    <a:pt x="109" y="257"/>
                    <a:pt x="114" y="262"/>
                  </a:cubicBezTo>
                  <a:cubicBezTo>
                    <a:pt x="120" y="267"/>
                    <a:pt x="126" y="273"/>
                    <a:pt x="133" y="278"/>
                  </a:cubicBezTo>
                  <a:cubicBezTo>
                    <a:pt x="140" y="283"/>
                    <a:pt x="147" y="289"/>
                    <a:pt x="153" y="294"/>
                  </a:cubicBezTo>
                  <a:cubicBezTo>
                    <a:pt x="158" y="298"/>
                    <a:pt x="163" y="302"/>
                    <a:pt x="169" y="305"/>
                  </a:cubicBezTo>
                  <a:close/>
                  <a:moveTo>
                    <a:pt x="165" y="307"/>
                  </a:moveTo>
                  <a:cubicBezTo>
                    <a:pt x="164" y="308"/>
                    <a:pt x="163" y="308"/>
                    <a:pt x="162" y="309"/>
                  </a:cubicBezTo>
                  <a:cubicBezTo>
                    <a:pt x="162" y="308"/>
                    <a:pt x="161" y="308"/>
                    <a:pt x="161" y="308"/>
                  </a:cubicBezTo>
                  <a:cubicBezTo>
                    <a:pt x="157" y="305"/>
                    <a:pt x="152" y="302"/>
                    <a:pt x="147" y="299"/>
                  </a:cubicBezTo>
                  <a:cubicBezTo>
                    <a:pt x="142" y="295"/>
                    <a:pt x="135" y="291"/>
                    <a:pt x="129" y="287"/>
                  </a:cubicBezTo>
                  <a:cubicBezTo>
                    <a:pt x="124" y="283"/>
                    <a:pt x="118" y="279"/>
                    <a:pt x="112" y="275"/>
                  </a:cubicBezTo>
                  <a:cubicBezTo>
                    <a:pt x="109" y="273"/>
                    <a:pt x="107" y="271"/>
                    <a:pt x="104" y="269"/>
                  </a:cubicBezTo>
                  <a:cubicBezTo>
                    <a:pt x="103" y="268"/>
                    <a:pt x="102" y="267"/>
                    <a:pt x="101" y="266"/>
                  </a:cubicBezTo>
                  <a:cubicBezTo>
                    <a:pt x="98" y="263"/>
                    <a:pt x="100" y="264"/>
                    <a:pt x="101" y="265"/>
                  </a:cubicBezTo>
                  <a:cubicBezTo>
                    <a:pt x="107" y="270"/>
                    <a:pt x="112" y="274"/>
                    <a:pt x="118" y="278"/>
                  </a:cubicBezTo>
                  <a:cubicBezTo>
                    <a:pt x="123" y="282"/>
                    <a:pt x="130" y="286"/>
                    <a:pt x="136" y="290"/>
                  </a:cubicBezTo>
                  <a:cubicBezTo>
                    <a:pt x="142" y="293"/>
                    <a:pt x="148" y="297"/>
                    <a:pt x="154" y="300"/>
                  </a:cubicBezTo>
                  <a:cubicBezTo>
                    <a:pt x="157" y="302"/>
                    <a:pt x="161" y="306"/>
                    <a:pt x="165" y="307"/>
                  </a:cubicBezTo>
                  <a:close/>
                  <a:moveTo>
                    <a:pt x="161" y="309"/>
                  </a:moveTo>
                  <a:cubicBezTo>
                    <a:pt x="159" y="309"/>
                    <a:pt x="158" y="310"/>
                    <a:pt x="156" y="310"/>
                  </a:cubicBezTo>
                  <a:cubicBezTo>
                    <a:pt x="146" y="304"/>
                    <a:pt x="137" y="297"/>
                    <a:pt x="127" y="290"/>
                  </a:cubicBezTo>
                  <a:cubicBezTo>
                    <a:pt x="121" y="287"/>
                    <a:pt x="116" y="284"/>
                    <a:pt x="111" y="280"/>
                  </a:cubicBezTo>
                  <a:cubicBezTo>
                    <a:pt x="117" y="283"/>
                    <a:pt x="122" y="286"/>
                    <a:pt x="128" y="290"/>
                  </a:cubicBezTo>
                  <a:cubicBezTo>
                    <a:pt x="139" y="296"/>
                    <a:pt x="150" y="302"/>
                    <a:pt x="161" y="309"/>
                  </a:cubicBezTo>
                  <a:close/>
                  <a:moveTo>
                    <a:pt x="155" y="311"/>
                  </a:moveTo>
                  <a:cubicBezTo>
                    <a:pt x="154" y="311"/>
                    <a:pt x="152" y="312"/>
                    <a:pt x="151" y="312"/>
                  </a:cubicBezTo>
                  <a:cubicBezTo>
                    <a:pt x="150" y="312"/>
                    <a:pt x="149" y="311"/>
                    <a:pt x="149" y="311"/>
                  </a:cubicBezTo>
                  <a:cubicBezTo>
                    <a:pt x="149" y="311"/>
                    <a:pt x="149" y="311"/>
                    <a:pt x="148" y="310"/>
                  </a:cubicBezTo>
                  <a:cubicBezTo>
                    <a:pt x="138" y="301"/>
                    <a:pt x="126" y="293"/>
                    <a:pt x="115" y="286"/>
                  </a:cubicBezTo>
                  <a:cubicBezTo>
                    <a:pt x="112" y="284"/>
                    <a:pt x="109" y="282"/>
                    <a:pt x="106" y="280"/>
                  </a:cubicBezTo>
                  <a:cubicBezTo>
                    <a:pt x="110" y="283"/>
                    <a:pt x="115" y="286"/>
                    <a:pt x="119" y="289"/>
                  </a:cubicBezTo>
                  <a:cubicBezTo>
                    <a:pt x="131" y="296"/>
                    <a:pt x="143" y="303"/>
                    <a:pt x="155" y="311"/>
                  </a:cubicBezTo>
                  <a:close/>
                  <a:moveTo>
                    <a:pt x="150" y="312"/>
                  </a:moveTo>
                  <a:cubicBezTo>
                    <a:pt x="148" y="313"/>
                    <a:pt x="147" y="313"/>
                    <a:pt x="145" y="313"/>
                  </a:cubicBezTo>
                  <a:cubicBezTo>
                    <a:pt x="145" y="313"/>
                    <a:pt x="145" y="313"/>
                    <a:pt x="145" y="313"/>
                  </a:cubicBezTo>
                  <a:cubicBezTo>
                    <a:pt x="144" y="313"/>
                    <a:pt x="143" y="312"/>
                    <a:pt x="143" y="312"/>
                  </a:cubicBezTo>
                  <a:cubicBezTo>
                    <a:pt x="142" y="311"/>
                    <a:pt x="142" y="311"/>
                    <a:pt x="141" y="310"/>
                  </a:cubicBezTo>
                  <a:cubicBezTo>
                    <a:pt x="141" y="310"/>
                    <a:pt x="141" y="309"/>
                    <a:pt x="140" y="309"/>
                  </a:cubicBezTo>
                  <a:cubicBezTo>
                    <a:pt x="138" y="307"/>
                    <a:pt x="136" y="306"/>
                    <a:pt x="134" y="304"/>
                  </a:cubicBezTo>
                  <a:cubicBezTo>
                    <a:pt x="128" y="300"/>
                    <a:pt x="123" y="296"/>
                    <a:pt x="118" y="292"/>
                  </a:cubicBezTo>
                  <a:cubicBezTo>
                    <a:pt x="114" y="290"/>
                    <a:pt x="109" y="287"/>
                    <a:pt x="105" y="284"/>
                  </a:cubicBezTo>
                  <a:cubicBezTo>
                    <a:pt x="108" y="286"/>
                    <a:pt x="110" y="287"/>
                    <a:pt x="112" y="288"/>
                  </a:cubicBezTo>
                  <a:cubicBezTo>
                    <a:pt x="119" y="292"/>
                    <a:pt x="125" y="296"/>
                    <a:pt x="132" y="301"/>
                  </a:cubicBezTo>
                  <a:cubicBezTo>
                    <a:pt x="135" y="303"/>
                    <a:pt x="138" y="305"/>
                    <a:pt x="141" y="307"/>
                  </a:cubicBezTo>
                  <a:cubicBezTo>
                    <a:pt x="143" y="308"/>
                    <a:pt x="144" y="309"/>
                    <a:pt x="146" y="310"/>
                  </a:cubicBezTo>
                  <a:cubicBezTo>
                    <a:pt x="146" y="310"/>
                    <a:pt x="146" y="310"/>
                    <a:pt x="147" y="311"/>
                  </a:cubicBezTo>
                  <a:cubicBezTo>
                    <a:pt x="148" y="311"/>
                    <a:pt x="149" y="312"/>
                    <a:pt x="150" y="312"/>
                  </a:cubicBezTo>
                  <a:close/>
                  <a:moveTo>
                    <a:pt x="144" y="314"/>
                  </a:moveTo>
                  <a:cubicBezTo>
                    <a:pt x="143" y="314"/>
                    <a:pt x="142" y="314"/>
                    <a:pt x="141" y="314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37" y="311"/>
                    <a:pt x="134" y="308"/>
                    <a:pt x="130" y="305"/>
                  </a:cubicBezTo>
                  <a:cubicBezTo>
                    <a:pt x="125" y="301"/>
                    <a:pt x="120" y="298"/>
                    <a:pt x="114" y="294"/>
                  </a:cubicBezTo>
                  <a:cubicBezTo>
                    <a:pt x="112" y="293"/>
                    <a:pt x="109" y="291"/>
                    <a:pt x="106" y="289"/>
                  </a:cubicBezTo>
                  <a:cubicBezTo>
                    <a:pt x="106" y="289"/>
                    <a:pt x="105" y="288"/>
                    <a:pt x="105" y="288"/>
                  </a:cubicBezTo>
                  <a:cubicBezTo>
                    <a:pt x="109" y="291"/>
                    <a:pt x="115" y="294"/>
                    <a:pt x="120" y="297"/>
                  </a:cubicBezTo>
                  <a:cubicBezTo>
                    <a:pt x="126" y="300"/>
                    <a:pt x="132" y="304"/>
                    <a:pt x="137" y="309"/>
                  </a:cubicBezTo>
                  <a:cubicBezTo>
                    <a:pt x="139" y="310"/>
                    <a:pt x="141" y="311"/>
                    <a:pt x="143" y="313"/>
                  </a:cubicBezTo>
                  <a:cubicBezTo>
                    <a:pt x="143" y="313"/>
                    <a:pt x="143" y="313"/>
                    <a:pt x="143" y="313"/>
                  </a:cubicBezTo>
                  <a:cubicBezTo>
                    <a:pt x="143" y="313"/>
                    <a:pt x="144" y="313"/>
                    <a:pt x="144" y="314"/>
                  </a:cubicBezTo>
                  <a:close/>
                  <a:moveTo>
                    <a:pt x="140" y="314"/>
                  </a:moveTo>
                  <a:cubicBezTo>
                    <a:pt x="139" y="314"/>
                    <a:pt x="138" y="315"/>
                    <a:pt x="137" y="315"/>
                  </a:cubicBezTo>
                  <a:cubicBezTo>
                    <a:pt x="131" y="309"/>
                    <a:pt x="125" y="305"/>
                    <a:pt x="118" y="301"/>
                  </a:cubicBezTo>
                  <a:cubicBezTo>
                    <a:pt x="117" y="300"/>
                    <a:pt x="116" y="299"/>
                    <a:pt x="114" y="298"/>
                  </a:cubicBezTo>
                  <a:cubicBezTo>
                    <a:pt x="122" y="303"/>
                    <a:pt x="130" y="307"/>
                    <a:pt x="138" y="313"/>
                  </a:cubicBezTo>
                  <a:cubicBezTo>
                    <a:pt x="138" y="313"/>
                    <a:pt x="139" y="313"/>
                    <a:pt x="139" y="313"/>
                  </a:cubicBezTo>
                  <a:cubicBezTo>
                    <a:pt x="139" y="314"/>
                    <a:pt x="140" y="314"/>
                    <a:pt x="140" y="314"/>
                  </a:cubicBezTo>
                  <a:close/>
                  <a:moveTo>
                    <a:pt x="135" y="315"/>
                  </a:moveTo>
                  <a:cubicBezTo>
                    <a:pt x="134" y="315"/>
                    <a:pt x="133" y="315"/>
                    <a:pt x="132" y="315"/>
                  </a:cubicBezTo>
                  <a:cubicBezTo>
                    <a:pt x="127" y="311"/>
                    <a:pt x="122" y="307"/>
                    <a:pt x="117" y="304"/>
                  </a:cubicBezTo>
                  <a:cubicBezTo>
                    <a:pt x="114" y="302"/>
                    <a:pt x="111" y="301"/>
                    <a:pt x="109" y="299"/>
                  </a:cubicBezTo>
                  <a:cubicBezTo>
                    <a:pt x="107" y="298"/>
                    <a:pt x="105" y="296"/>
                    <a:pt x="104" y="295"/>
                  </a:cubicBezTo>
                  <a:cubicBezTo>
                    <a:pt x="104" y="295"/>
                    <a:pt x="103" y="294"/>
                    <a:pt x="103" y="294"/>
                  </a:cubicBezTo>
                  <a:cubicBezTo>
                    <a:pt x="103" y="294"/>
                    <a:pt x="104" y="295"/>
                    <a:pt x="104" y="295"/>
                  </a:cubicBezTo>
                  <a:cubicBezTo>
                    <a:pt x="110" y="298"/>
                    <a:pt x="116" y="302"/>
                    <a:pt x="122" y="306"/>
                  </a:cubicBezTo>
                  <a:cubicBezTo>
                    <a:pt x="127" y="309"/>
                    <a:pt x="131" y="312"/>
                    <a:pt x="135" y="315"/>
                  </a:cubicBezTo>
                  <a:close/>
                  <a:moveTo>
                    <a:pt x="130" y="315"/>
                  </a:moveTo>
                  <a:cubicBezTo>
                    <a:pt x="129" y="316"/>
                    <a:pt x="127" y="316"/>
                    <a:pt x="126" y="316"/>
                  </a:cubicBezTo>
                  <a:cubicBezTo>
                    <a:pt x="118" y="309"/>
                    <a:pt x="109" y="305"/>
                    <a:pt x="102" y="297"/>
                  </a:cubicBezTo>
                  <a:cubicBezTo>
                    <a:pt x="105" y="301"/>
                    <a:pt x="112" y="303"/>
                    <a:pt x="116" y="306"/>
                  </a:cubicBezTo>
                  <a:cubicBezTo>
                    <a:pt x="121" y="309"/>
                    <a:pt x="126" y="312"/>
                    <a:pt x="130" y="315"/>
                  </a:cubicBezTo>
                  <a:close/>
                  <a:moveTo>
                    <a:pt x="124" y="316"/>
                  </a:moveTo>
                  <a:cubicBezTo>
                    <a:pt x="123" y="316"/>
                    <a:pt x="121" y="316"/>
                    <a:pt x="120" y="316"/>
                  </a:cubicBezTo>
                  <a:cubicBezTo>
                    <a:pt x="120" y="316"/>
                    <a:pt x="120" y="316"/>
                    <a:pt x="120" y="316"/>
                  </a:cubicBezTo>
                  <a:cubicBezTo>
                    <a:pt x="118" y="313"/>
                    <a:pt x="115" y="311"/>
                    <a:pt x="112" y="309"/>
                  </a:cubicBezTo>
                  <a:cubicBezTo>
                    <a:pt x="110" y="307"/>
                    <a:pt x="108" y="306"/>
                    <a:pt x="106" y="304"/>
                  </a:cubicBezTo>
                  <a:cubicBezTo>
                    <a:pt x="105" y="304"/>
                    <a:pt x="105" y="304"/>
                    <a:pt x="104" y="303"/>
                  </a:cubicBezTo>
                  <a:cubicBezTo>
                    <a:pt x="104" y="303"/>
                    <a:pt x="104" y="303"/>
                    <a:pt x="105" y="304"/>
                  </a:cubicBezTo>
                  <a:cubicBezTo>
                    <a:pt x="109" y="306"/>
                    <a:pt x="113" y="308"/>
                    <a:pt x="116" y="310"/>
                  </a:cubicBezTo>
                  <a:cubicBezTo>
                    <a:pt x="119" y="312"/>
                    <a:pt x="121" y="314"/>
                    <a:pt x="124" y="316"/>
                  </a:cubicBezTo>
                  <a:close/>
                  <a:moveTo>
                    <a:pt x="118" y="316"/>
                  </a:moveTo>
                  <a:cubicBezTo>
                    <a:pt x="115" y="316"/>
                    <a:pt x="112" y="316"/>
                    <a:pt x="109" y="316"/>
                  </a:cubicBezTo>
                  <a:cubicBezTo>
                    <a:pt x="109" y="316"/>
                    <a:pt x="109" y="315"/>
                    <a:pt x="109" y="315"/>
                  </a:cubicBezTo>
                  <a:cubicBezTo>
                    <a:pt x="108" y="314"/>
                    <a:pt x="108" y="314"/>
                    <a:pt x="107" y="313"/>
                  </a:cubicBezTo>
                  <a:cubicBezTo>
                    <a:pt x="106" y="313"/>
                    <a:pt x="102" y="309"/>
                    <a:pt x="105" y="311"/>
                  </a:cubicBezTo>
                  <a:cubicBezTo>
                    <a:pt x="107" y="313"/>
                    <a:pt x="110" y="314"/>
                    <a:pt x="113" y="316"/>
                  </a:cubicBezTo>
                  <a:cubicBezTo>
                    <a:pt x="113" y="316"/>
                    <a:pt x="114" y="316"/>
                    <a:pt x="113" y="315"/>
                  </a:cubicBezTo>
                  <a:cubicBezTo>
                    <a:pt x="112" y="313"/>
                    <a:pt x="110" y="311"/>
                    <a:pt x="108" y="309"/>
                  </a:cubicBezTo>
                  <a:cubicBezTo>
                    <a:pt x="107" y="309"/>
                    <a:pt x="106" y="308"/>
                    <a:pt x="106" y="308"/>
                  </a:cubicBezTo>
                  <a:cubicBezTo>
                    <a:pt x="108" y="310"/>
                    <a:pt x="111" y="311"/>
                    <a:pt x="114" y="313"/>
                  </a:cubicBezTo>
                  <a:cubicBezTo>
                    <a:pt x="115" y="314"/>
                    <a:pt x="117" y="315"/>
                    <a:pt x="118" y="316"/>
                  </a:cubicBezTo>
                  <a:close/>
                  <a:moveTo>
                    <a:pt x="107" y="316"/>
                  </a:moveTo>
                  <a:cubicBezTo>
                    <a:pt x="106" y="316"/>
                    <a:pt x="106" y="316"/>
                    <a:pt x="106" y="316"/>
                  </a:cubicBezTo>
                  <a:cubicBezTo>
                    <a:pt x="105" y="316"/>
                    <a:pt x="104" y="316"/>
                    <a:pt x="104" y="316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6" y="316"/>
                    <a:pt x="106" y="316"/>
                  </a:cubicBezTo>
                  <a:cubicBezTo>
                    <a:pt x="106" y="316"/>
                    <a:pt x="107" y="316"/>
                    <a:pt x="107" y="316"/>
                  </a:cubicBezTo>
                  <a:close/>
                  <a:moveTo>
                    <a:pt x="101" y="315"/>
                  </a:moveTo>
                  <a:cubicBezTo>
                    <a:pt x="93" y="315"/>
                    <a:pt x="86" y="314"/>
                    <a:pt x="78" y="312"/>
                  </a:cubicBezTo>
                  <a:cubicBezTo>
                    <a:pt x="78" y="312"/>
                    <a:pt x="78" y="312"/>
                    <a:pt x="78" y="312"/>
                  </a:cubicBezTo>
                  <a:cubicBezTo>
                    <a:pt x="76" y="299"/>
                    <a:pt x="74" y="286"/>
                    <a:pt x="73" y="273"/>
                  </a:cubicBezTo>
                  <a:cubicBezTo>
                    <a:pt x="71" y="260"/>
                    <a:pt x="70" y="247"/>
                    <a:pt x="70" y="234"/>
                  </a:cubicBezTo>
                  <a:cubicBezTo>
                    <a:pt x="69" y="221"/>
                    <a:pt x="68" y="208"/>
                    <a:pt x="67" y="195"/>
                  </a:cubicBezTo>
                  <a:cubicBezTo>
                    <a:pt x="66" y="184"/>
                    <a:pt x="64" y="172"/>
                    <a:pt x="65" y="161"/>
                  </a:cubicBezTo>
                  <a:cubicBezTo>
                    <a:pt x="73" y="161"/>
                    <a:pt x="82" y="161"/>
                    <a:pt x="90" y="163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87" y="175"/>
                    <a:pt x="90" y="187"/>
                    <a:pt x="91" y="199"/>
                  </a:cubicBezTo>
                  <a:cubicBezTo>
                    <a:pt x="92" y="212"/>
                    <a:pt x="93" y="225"/>
                    <a:pt x="94" y="238"/>
                  </a:cubicBezTo>
                  <a:cubicBezTo>
                    <a:pt x="95" y="251"/>
                    <a:pt x="96" y="264"/>
                    <a:pt x="96" y="277"/>
                  </a:cubicBezTo>
                  <a:cubicBezTo>
                    <a:pt x="97" y="290"/>
                    <a:pt x="100" y="302"/>
                    <a:pt x="101" y="315"/>
                  </a:cubicBezTo>
                  <a:cubicBezTo>
                    <a:pt x="101" y="315"/>
                    <a:pt x="101" y="315"/>
                    <a:pt x="101" y="315"/>
                  </a:cubicBezTo>
                  <a:close/>
                  <a:moveTo>
                    <a:pt x="75" y="312"/>
                  </a:moveTo>
                  <a:cubicBezTo>
                    <a:pt x="74" y="312"/>
                    <a:pt x="73" y="311"/>
                    <a:pt x="73" y="311"/>
                  </a:cubicBezTo>
                  <a:cubicBezTo>
                    <a:pt x="73" y="311"/>
                    <a:pt x="74" y="311"/>
                    <a:pt x="75" y="311"/>
                  </a:cubicBezTo>
                  <a:cubicBezTo>
                    <a:pt x="75" y="311"/>
                    <a:pt x="75" y="312"/>
                    <a:pt x="75" y="312"/>
                  </a:cubicBezTo>
                  <a:close/>
                  <a:moveTo>
                    <a:pt x="16" y="288"/>
                  </a:moveTo>
                  <a:cubicBezTo>
                    <a:pt x="16" y="289"/>
                    <a:pt x="17" y="290"/>
                    <a:pt x="18" y="291"/>
                  </a:cubicBezTo>
                  <a:cubicBezTo>
                    <a:pt x="18" y="292"/>
                    <a:pt x="21" y="293"/>
                    <a:pt x="22" y="293"/>
                  </a:cubicBezTo>
                  <a:cubicBezTo>
                    <a:pt x="27" y="295"/>
                    <a:pt x="33" y="296"/>
                    <a:pt x="39" y="298"/>
                  </a:cubicBezTo>
                  <a:cubicBezTo>
                    <a:pt x="45" y="300"/>
                    <a:pt x="50" y="302"/>
                    <a:pt x="56" y="304"/>
                  </a:cubicBezTo>
                  <a:cubicBezTo>
                    <a:pt x="61" y="306"/>
                    <a:pt x="66" y="307"/>
                    <a:pt x="70" y="309"/>
                  </a:cubicBezTo>
                  <a:cubicBezTo>
                    <a:pt x="74" y="310"/>
                    <a:pt x="74" y="311"/>
                    <a:pt x="70" y="310"/>
                  </a:cubicBezTo>
                  <a:cubicBezTo>
                    <a:pt x="68" y="309"/>
                    <a:pt x="66" y="308"/>
                    <a:pt x="63" y="307"/>
                  </a:cubicBezTo>
                  <a:cubicBezTo>
                    <a:pt x="59" y="305"/>
                    <a:pt x="55" y="304"/>
                    <a:pt x="51" y="303"/>
                  </a:cubicBezTo>
                  <a:cubicBezTo>
                    <a:pt x="42" y="300"/>
                    <a:pt x="34" y="298"/>
                    <a:pt x="26" y="296"/>
                  </a:cubicBezTo>
                  <a:cubicBezTo>
                    <a:pt x="24" y="295"/>
                    <a:pt x="22" y="294"/>
                    <a:pt x="21" y="293"/>
                  </a:cubicBezTo>
                  <a:cubicBezTo>
                    <a:pt x="20" y="293"/>
                    <a:pt x="19" y="293"/>
                    <a:pt x="19" y="293"/>
                  </a:cubicBezTo>
                  <a:cubicBezTo>
                    <a:pt x="19" y="293"/>
                    <a:pt x="19" y="293"/>
                    <a:pt x="19" y="293"/>
                  </a:cubicBezTo>
                  <a:cubicBezTo>
                    <a:pt x="18" y="292"/>
                    <a:pt x="17" y="290"/>
                    <a:pt x="16" y="288"/>
                  </a:cubicBezTo>
                  <a:close/>
                  <a:moveTo>
                    <a:pt x="52" y="304"/>
                  </a:moveTo>
                  <a:cubicBezTo>
                    <a:pt x="57" y="306"/>
                    <a:pt x="62" y="307"/>
                    <a:pt x="66" y="309"/>
                  </a:cubicBezTo>
                  <a:cubicBezTo>
                    <a:pt x="68" y="310"/>
                    <a:pt x="69" y="310"/>
                    <a:pt x="70" y="311"/>
                  </a:cubicBezTo>
                  <a:cubicBezTo>
                    <a:pt x="56" y="308"/>
                    <a:pt x="43" y="303"/>
                    <a:pt x="30" y="298"/>
                  </a:cubicBezTo>
                  <a:cubicBezTo>
                    <a:pt x="38" y="300"/>
                    <a:pt x="45" y="301"/>
                    <a:pt x="52" y="304"/>
                  </a:cubicBezTo>
                  <a:close/>
                  <a:moveTo>
                    <a:pt x="13" y="283"/>
                  </a:moveTo>
                  <a:cubicBezTo>
                    <a:pt x="19" y="286"/>
                    <a:pt x="25" y="288"/>
                    <a:pt x="31" y="289"/>
                  </a:cubicBezTo>
                  <a:cubicBezTo>
                    <a:pt x="33" y="290"/>
                    <a:pt x="35" y="291"/>
                    <a:pt x="37" y="291"/>
                  </a:cubicBezTo>
                  <a:cubicBezTo>
                    <a:pt x="48" y="295"/>
                    <a:pt x="59" y="299"/>
                    <a:pt x="70" y="303"/>
                  </a:cubicBezTo>
                  <a:cubicBezTo>
                    <a:pt x="70" y="303"/>
                    <a:pt x="75" y="305"/>
                    <a:pt x="72" y="304"/>
                  </a:cubicBezTo>
                  <a:cubicBezTo>
                    <a:pt x="71" y="304"/>
                    <a:pt x="70" y="304"/>
                    <a:pt x="69" y="303"/>
                  </a:cubicBezTo>
                  <a:cubicBezTo>
                    <a:pt x="67" y="303"/>
                    <a:pt x="65" y="302"/>
                    <a:pt x="62" y="301"/>
                  </a:cubicBezTo>
                  <a:cubicBezTo>
                    <a:pt x="57" y="299"/>
                    <a:pt x="52" y="297"/>
                    <a:pt x="47" y="296"/>
                  </a:cubicBezTo>
                  <a:cubicBezTo>
                    <a:pt x="37" y="293"/>
                    <a:pt x="27" y="290"/>
                    <a:pt x="17" y="287"/>
                  </a:cubicBezTo>
                  <a:cubicBezTo>
                    <a:pt x="17" y="286"/>
                    <a:pt x="16" y="286"/>
                    <a:pt x="16" y="286"/>
                  </a:cubicBezTo>
                  <a:cubicBezTo>
                    <a:pt x="16" y="286"/>
                    <a:pt x="15" y="286"/>
                    <a:pt x="15" y="286"/>
                  </a:cubicBezTo>
                  <a:cubicBezTo>
                    <a:pt x="14" y="285"/>
                    <a:pt x="14" y="284"/>
                    <a:pt x="13" y="283"/>
                  </a:cubicBezTo>
                  <a:close/>
                  <a:moveTo>
                    <a:pt x="10" y="275"/>
                  </a:moveTo>
                  <a:cubicBezTo>
                    <a:pt x="13" y="278"/>
                    <a:pt x="17" y="279"/>
                    <a:pt x="20" y="280"/>
                  </a:cubicBezTo>
                  <a:cubicBezTo>
                    <a:pt x="25" y="283"/>
                    <a:pt x="30" y="285"/>
                    <a:pt x="35" y="287"/>
                  </a:cubicBezTo>
                  <a:cubicBezTo>
                    <a:pt x="46" y="291"/>
                    <a:pt x="58" y="294"/>
                    <a:pt x="68" y="299"/>
                  </a:cubicBezTo>
                  <a:cubicBezTo>
                    <a:pt x="69" y="299"/>
                    <a:pt x="76" y="302"/>
                    <a:pt x="71" y="300"/>
                  </a:cubicBezTo>
                  <a:cubicBezTo>
                    <a:pt x="69" y="299"/>
                    <a:pt x="66" y="298"/>
                    <a:pt x="63" y="297"/>
                  </a:cubicBezTo>
                  <a:cubicBezTo>
                    <a:pt x="58" y="296"/>
                    <a:pt x="53" y="294"/>
                    <a:pt x="48" y="293"/>
                  </a:cubicBezTo>
                  <a:cubicBezTo>
                    <a:pt x="43" y="291"/>
                    <a:pt x="37" y="290"/>
                    <a:pt x="31" y="289"/>
                  </a:cubicBezTo>
                  <a:cubicBezTo>
                    <a:pt x="25" y="286"/>
                    <a:pt x="19" y="284"/>
                    <a:pt x="13" y="281"/>
                  </a:cubicBezTo>
                  <a:cubicBezTo>
                    <a:pt x="12" y="281"/>
                    <a:pt x="12" y="280"/>
                    <a:pt x="12" y="279"/>
                  </a:cubicBezTo>
                  <a:cubicBezTo>
                    <a:pt x="11" y="278"/>
                    <a:pt x="11" y="277"/>
                    <a:pt x="10" y="275"/>
                  </a:cubicBezTo>
                  <a:close/>
                  <a:moveTo>
                    <a:pt x="9" y="270"/>
                  </a:moveTo>
                  <a:cubicBezTo>
                    <a:pt x="11" y="272"/>
                    <a:pt x="15" y="274"/>
                    <a:pt x="18" y="275"/>
                  </a:cubicBezTo>
                  <a:cubicBezTo>
                    <a:pt x="23" y="277"/>
                    <a:pt x="28" y="279"/>
                    <a:pt x="33" y="281"/>
                  </a:cubicBezTo>
                  <a:cubicBezTo>
                    <a:pt x="45" y="285"/>
                    <a:pt x="56" y="289"/>
                    <a:pt x="68" y="294"/>
                  </a:cubicBezTo>
                  <a:cubicBezTo>
                    <a:pt x="69" y="294"/>
                    <a:pt x="75" y="297"/>
                    <a:pt x="71" y="295"/>
                  </a:cubicBezTo>
                  <a:cubicBezTo>
                    <a:pt x="68" y="295"/>
                    <a:pt x="65" y="293"/>
                    <a:pt x="62" y="292"/>
                  </a:cubicBezTo>
                  <a:cubicBezTo>
                    <a:pt x="57" y="290"/>
                    <a:pt x="51" y="288"/>
                    <a:pt x="45" y="287"/>
                  </a:cubicBezTo>
                  <a:cubicBezTo>
                    <a:pt x="33" y="283"/>
                    <a:pt x="21" y="279"/>
                    <a:pt x="10" y="274"/>
                  </a:cubicBezTo>
                  <a:cubicBezTo>
                    <a:pt x="9" y="273"/>
                    <a:pt x="9" y="271"/>
                    <a:pt x="9" y="270"/>
                  </a:cubicBezTo>
                  <a:close/>
                  <a:moveTo>
                    <a:pt x="9" y="270"/>
                  </a:moveTo>
                  <a:cubicBezTo>
                    <a:pt x="10" y="271"/>
                    <a:pt x="11" y="271"/>
                    <a:pt x="11" y="271"/>
                  </a:cubicBezTo>
                  <a:cubicBezTo>
                    <a:pt x="11" y="271"/>
                    <a:pt x="10" y="271"/>
                    <a:pt x="9" y="270"/>
                  </a:cubicBezTo>
                  <a:close/>
                  <a:moveTo>
                    <a:pt x="5" y="255"/>
                  </a:moveTo>
                  <a:cubicBezTo>
                    <a:pt x="24" y="266"/>
                    <a:pt x="45" y="270"/>
                    <a:pt x="64" y="279"/>
                  </a:cubicBezTo>
                  <a:cubicBezTo>
                    <a:pt x="65" y="280"/>
                    <a:pt x="66" y="280"/>
                    <a:pt x="67" y="281"/>
                  </a:cubicBezTo>
                  <a:cubicBezTo>
                    <a:pt x="65" y="280"/>
                    <a:pt x="62" y="279"/>
                    <a:pt x="60" y="278"/>
                  </a:cubicBezTo>
                  <a:cubicBezTo>
                    <a:pt x="59" y="277"/>
                    <a:pt x="57" y="276"/>
                    <a:pt x="56" y="276"/>
                  </a:cubicBezTo>
                  <a:cubicBezTo>
                    <a:pt x="39" y="269"/>
                    <a:pt x="22" y="265"/>
                    <a:pt x="6" y="257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5" y="256"/>
                    <a:pt x="5" y="256"/>
                    <a:pt x="5" y="255"/>
                  </a:cubicBezTo>
                  <a:close/>
                  <a:moveTo>
                    <a:pt x="4" y="244"/>
                  </a:moveTo>
                  <a:cubicBezTo>
                    <a:pt x="14" y="247"/>
                    <a:pt x="23" y="252"/>
                    <a:pt x="32" y="256"/>
                  </a:cubicBezTo>
                  <a:cubicBezTo>
                    <a:pt x="42" y="259"/>
                    <a:pt x="52" y="263"/>
                    <a:pt x="61" y="268"/>
                  </a:cubicBezTo>
                  <a:cubicBezTo>
                    <a:pt x="62" y="268"/>
                    <a:pt x="63" y="269"/>
                    <a:pt x="64" y="269"/>
                  </a:cubicBezTo>
                  <a:cubicBezTo>
                    <a:pt x="62" y="269"/>
                    <a:pt x="60" y="268"/>
                    <a:pt x="59" y="267"/>
                  </a:cubicBezTo>
                  <a:cubicBezTo>
                    <a:pt x="52" y="265"/>
                    <a:pt x="45" y="262"/>
                    <a:pt x="38" y="260"/>
                  </a:cubicBezTo>
                  <a:cubicBezTo>
                    <a:pt x="32" y="258"/>
                    <a:pt x="26" y="256"/>
                    <a:pt x="21" y="254"/>
                  </a:cubicBezTo>
                  <a:cubicBezTo>
                    <a:pt x="15" y="252"/>
                    <a:pt x="10" y="249"/>
                    <a:pt x="4" y="248"/>
                  </a:cubicBezTo>
                  <a:cubicBezTo>
                    <a:pt x="4" y="246"/>
                    <a:pt x="4" y="245"/>
                    <a:pt x="4" y="244"/>
                  </a:cubicBezTo>
                  <a:close/>
                  <a:moveTo>
                    <a:pt x="4" y="241"/>
                  </a:moveTo>
                  <a:cubicBezTo>
                    <a:pt x="6" y="242"/>
                    <a:pt x="9" y="243"/>
                    <a:pt x="11" y="243"/>
                  </a:cubicBezTo>
                  <a:cubicBezTo>
                    <a:pt x="13" y="244"/>
                    <a:pt x="15" y="245"/>
                    <a:pt x="16" y="246"/>
                  </a:cubicBezTo>
                  <a:cubicBezTo>
                    <a:pt x="22" y="249"/>
                    <a:pt x="28" y="251"/>
                    <a:pt x="34" y="253"/>
                  </a:cubicBezTo>
                  <a:cubicBezTo>
                    <a:pt x="30" y="252"/>
                    <a:pt x="26" y="251"/>
                    <a:pt x="23" y="249"/>
                  </a:cubicBezTo>
                  <a:cubicBezTo>
                    <a:pt x="17" y="247"/>
                    <a:pt x="11" y="244"/>
                    <a:pt x="4" y="243"/>
                  </a:cubicBezTo>
                  <a:cubicBezTo>
                    <a:pt x="4" y="242"/>
                    <a:pt x="4" y="242"/>
                    <a:pt x="4" y="241"/>
                  </a:cubicBezTo>
                  <a:close/>
                  <a:moveTo>
                    <a:pt x="4" y="235"/>
                  </a:moveTo>
                  <a:cubicBezTo>
                    <a:pt x="7" y="236"/>
                    <a:pt x="9" y="237"/>
                    <a:pt x="11" y="238"/>
                  </a:cubicBezTo>
                  <a:cubicBezTo>
                    <a:pt x="16" y="240"/>
                    <a:pt x="21" y="243"/>
                    <a:pt x="26" y="245"/>
                  </a:cubicBezTo>
                  <a:cubicBezTo>
                    <a:pt x="34" y="248"/>
                    <a:pt x="42" y="250"/>
                    <a:pt x="50" y="254"/>
                  </a:cubicBezTo>
                  <a:cubicBezTo>
                    <a:pt x="54" y="256"/>
                    <a:pt x="57" y="258"/>
                    <a:pt x="61" y="260"/>
                  </a:cubicBezTo>
                  <a:cubicBezTo>
                    <a:pt x="58" y="258"/>
                    <a:pt x="54" y="256"/>
                    <a:pt x="50" y="255"/>
                  </a:cubicBezTo>
                  <a:cubicBezTo>
                    <a:pt x="44" y="252"/>
                    <a:pt x="37" y="250"/>
                    <a:pt x="30" y="248"/>
                  </a:cubicBezTo>
                  <a:cubicBezTo>
                    <a:pt x="23" y="246"/>
                    <a:pt x="16" y="243"/>
                    <a:pt x="9" y="242"/>
                  </a:cubicBezTo>
                  <a:cubicBezTo>
                    <a:pt x="7" y="241"/>
                    <a:pt x="6" y="240"/>
                    <a:pt x="4" y="240"/>
                  </a:cubicBezTo>
                  <a:cubicBezTo>
                    <a:pt x="4" y="238"/>
                    <a:pt x="4" y="237"/>
                    <a:pt x="4" y="235"/>
                  </a:cubicBezTo>
                  <a:close/>
                  <a:moveTo>
                    <a:pt x="4" y="234"/>
                  </a:moveTo>
                  <a:cubicBezTo>
                    <a:pt x="4" y="233"/>
                    <a:pt x="5" y="232"/>
                    <a:pt x="5" y="232"/>
                  </a:cubicBezTo>
                  <a:cubicBezTo>
                    <a:pt x="10" y="235"/>
                    <a:pt x="16" y="237"/>
                    <a:pt x="22" y="240"/>
                  </a:cubicBezTo>
                  <a:cubicBezTo>
                    <a:pt x="28" y="242"/>
                    <a:pt x="33" y="244"/>
                    <a:pt x="39" y="247"/>
                  </a:cubicBezTo>
                  <a:cubicBezTo>
                    <a:pt x="45" y="249"/>
                    <a:pt x="51" y="251"/>
                    <a:pt x="57" y="253"/>
                  </a:cubicBezTo>
                  <a:cubicBezTo>
                    <a:pt x="60" y="255"/>
                    <a:pt x="64" y="256"/>
                    <a:pt x="67" y="258"/>
                  </a:cubicBezTo>
                  <a:cubicBezTo>
                    <a:pt x="69" y="259"/>
                    <a:pt x="68" y="259"/>
                    <a:pt x="66" y="258"/>
                  </a:cubicBezTo>
                  <a:cubicBezTo>
                    <a:pt x="64" y="257"/>
                    <a:pt x="62" y="256"/>
                    <a:pt x="60" y="255"/>
                  </a:cubicBezTo>
                  <a:cubicBezTo>
                    <a:pt x="46" y="249"/>
                    <a:pt x="31" y="246"/>
                    <a:pt x="17" y="240"/>
                  </a:cubicBezTo>
                  <a:cubicBezTo>
                    <a:pt x="15" y="238"/>
                    <a:pt x="12" y="237"/>
                    <a:pt x="10" y="236"/>
                  </a:cubicBezTo>
                  <a:cubicBezTo>
                    <a:pt x="8" y="235"/>
                    <a:pt x="6" y="235"/>
                    <a:pt x="4" y="234"/>
                  </a:cubicBezTo>
                  <a:close/>
                  <a:moveTo>
                    <a:pt x="22" y="123"/>
                  </a:moveTo>
                  <a:cubicBezTo>
                    <a:pt x="22" y="123"/>
                    <a:pt x="22" y="122"/>
                    <a:pt x="22" y="122"/>
                  </a:cubicBezTo>
                  <a:cubicBezTo>
                    <a:pt x="24" y="120"/>
                    <a:pt x="25" y="119"/>
                    <a:pt x="26" y="117"/>
                  </a:cubicBezTo>
                  <a:cubicBezTo>
                    <a:pt x="31" y="113"/>
                    <a:pt x="36" y="109"/>
                    <a:pt x="41" y="105"/>
                  </a:cubicBezTo>
                  <a:cubicBezTo>
                    <a:pt x="48" y="101"/>
                    <a:pt x="57" y="98"/>
                    <a:pt x="66" y="95"/>
                  </a:cubicBezTo>
                  <a:cubicBezTo>
                    <a:pt x="75" y="92"/>
                    <a:pt x="84" y="90"/>
                    <a:pt x="93" y="91"/>
                  </a:cubicBezTo>
                  <a:cubicBezTo>
                    <a:pt x="94" y="91"/>
                    <a:pt x="94" y="91"/>
                    <a:pt x="95" y="91"/>
                  </a:cubicBezTo>
                  <a:cubicBezTo>
                    <a:pt x="90" y="94"/>
                    <a:pt x="85" y="98"/>
                    <a:pt x="82" y="102"/>
                  </a:cubicBezTo>
                  <a:cubicBezTo>
                    <a:pt x="79" y="106"/>
                    <a:pt x="77" y="113"/>
                    <a:pt x="83" y="115"/>
                  </a:cubicBezTo>
                  <a:cubicBezTo>
                    <a:pt x="89" y="118"/>
                    <a:pt x="92" y="114"/>
                    <a:pt x="95" y="108"/>
                  </a:cubicBezTo>
                  <a:cubicBezTo>
                    <a:pt x="95" y="112"/>
                    <a:pt x="96" y="116"/>
                    <a:pt x="100" y="117"/>
                  </a:cubicBezTo>
                  <a:cubicBezTo>
                    <a:pt x="109" y="119"/>
                    <a:pt x="105" y="101"/>
                    <a:pt x="104" y="93"/>
                  </a:cubicBezTo>
                  <a:cubicBezTo>
                    <a:pt x="110" y="95"/>
                    <a:pt x="117" y="97"/>
                    <a:pt x="123" y="100"/>
                  </a:cubicBezTo>
                  <a:cubicBezTo>
                    <a:pt x="131" y="104"/>
                    <a:pt x="139" y="108"/>
                    <a:pt x="146" y="115"/>
                  </a:cubicBezTo>
                  <a:cubicBezTo>
                    <a:pt x="152" y="120"/>
                    <a:pt x="156" y="127"/>
                    <a:pt x="159" y="135"/>
                  </a:cubicBezTo>
                  <a:cubicBezTo>
                    <a:pt x="166" y="151"/>
                    <a:pt x="173" y="169"/>
                    <a:pt x="175" y="187"/>
                  </a:cubicBezTo>
                  <a:cubicBezTo>
                    <a:pt x="164" y="179"/>
                    <a:pt x="152" y="172"/>
                    <a:pt x="138" y="167"/>
                  </a:cubicBezTo>
                  <a:cubicBezTo>
                    <a:pt x="138" y="166"/>
                    <a:pt x="138" y="164"/>
                    <a:pt x="137" y="163"/>
                  </a:cubicBezTo>
                  <a:cubicBezTo>
                    <a:pt x="136" y="162"/>
                    <a:pt x="135" y="161"/>
                    <a:pt x="133" y="161"/>
                  </a:cubicBezTo>
                  <a:cubicBezTo>
                    <a:pt x="131" y="162"/>
                    <a:pt x="131" y="163"/>
                    <a:pt x="131" y="164"/>
                  </a:cubicBezTo>
                  <a:cubicBezTo>
                    <a:pt x="119" y="160"/>
                    <a:pt x="107" y="157"/>
                    <a:pt x="94" y="155"/>
                  </a:cubicBezTo>
                  <a:cubicBezTo>
                    <a:pt x="79" y="153"/>
                    <a:pt x="64" y="152"/>
                    <a:pt x="49" y="156"/>
                  </a:cubicBezTo>
                  <a:cubicBezTo>
                    <a:pt x="36" y="159"/>
                    <a:pt x="23" y="161"/>
                    <a:pt x="10" y="167"/>
                  </a:cubicBezTo>
                  <a:cubicBezTo>
                    <a:pt x="12" y="152"/>
                    <a:pt x="15" y="137"/>
                    <a:pt x="22" y="123"/>
                  </a:cubicBezTo>
                  <a:close/>
                  <a:moveTo>
                    <a:pt x="162" y="133"/>
                  </a:moveTo>
                  <a:cubicBezTo>
                    <a:pt x="166" y="141"/>
                    <a:pt x="169" y="149"/>
                    <a:pt x="171" y="158"/>
                  </a:cubicBezTo>
                  <a:cubicBezTo>
                    <a:pt x="168" y="150"/>
                    <a:pt x="165" y="141"/>
                    <a:pt x="162" y="133"/>
                  </a:cubicBezTo>
                  <a:close/>
                  <a:moveTo>
                    <a:pt x="79" y="60"/>
                  </a:moveTo>
                  <a:cubicBezTo>
                    <a:pt x="82" y="58"/>
                    <a:pt x="85" y="57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5" y="57"/>
                    <a:pt x="102" y="59"/>
                    <a:pt x="109" y="60"/>
                  </a:cubicBezTo>
                  <a:cubicBezTo>
                    <a:pt x="117" y="61"/>
                    <a:pt x="126" y="61"/>
                    <a:pt x="134" y="62"/>
                  </a:cubicBezTo>
                  <a:cubicBezTo>
                    <a:pt x="148" y="64"/>
                    <a:pt x="161" y="70"/>
                    <a:pt x="172" y="79"/>
                  </a:cubicBezTo>
                  <a:cubicBezTo>
                    <a:pt x="182" y="88"/>
                    <a:pt x="191" y="100"/>
                    <a:pt x="193" y="114"/>
                  </a:cubicBezTo>
                  <a:cubicBezTo>
                    <a:pt x="196" y="129"/>
                    <a:pt x="192" y="143"/>
                    <a:pt x="190" y="158"/>
                  </a:cubicBezTo>
                  <a:cubicBezTo>
                    <a:pt x="189" y="165"/>
                    <a:pt x="188" y="172"/>
                    <a:pt x="189" y="179"/>
                  </a:cubicBezTo>
                  <a:cubicBezTo>
                    <a:pt x="189" y="186"/>
                    <a:pt x="190" y="194"/>
                    <a:pt x="191" y="201"/>
                  </a:cubicBezTo>
                  <a:cubicBezTo>
                    <a:pt x="192" y="216"/>
                    <a:pt x="191" y="231"/>
                    <a:pt x="193" y="246"/>
                  </a:cubicBezTo>
                  <a:cubicBezTo>
                    <a:pt x="195" y="258"/>
                    <a:pt x="197" y="270"/>
                    <a:pt x="192" y="281"/>
                  </a:cubicBezTo>
                  <a:cubicBezTo>
                    <a:pt x="188" y="289"/>
                    <a:pt x="182" y="296"/>
                    <a:pt x="175" y="301"/>
                  </a:cubicBezTo>
                  <a:cubicBezTo>
                    <a:pt x="176" y="293"/>
                    <a:pt x="177" y="285"/>
                    <a:pt x="178" y="276"/>
                  </a:cubicBezTo>
                  <a:cubicBezTo>
                    <a:pt x="180" y="245"/>
                    <a:pt x="180" y="213"/>
                    <a:pt x="178" y="182"/>
                  </a:cubicBezTo>
                  <a:cubicBezTo>
                    <a:pt x="175" y="157"/>
                    <a:pt x="169" y="131"/>
                    <a:pt x="151" y="113"/>
                  </a:cubicBezTo>
                  <a:cubicBezTo>
                    <a:pt x="138" y="101"/>
                    <a:pt x="121" y="91"/>
                    <a:pt x="104" y="86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3" y="83"/>
                    <a:pt x="100" y="82"/>
                    <a:pt x="97" y="82"/>
                  </a:cubicBezTo>
                  <a:cubicBezTo>
                    <a:pt x="95" y="82"/>
                    <a:pt x="94" y="83"/>
                    <a:pt x="94" y="85"/>
                  </a:cubicBezTo>
                  <a:cubicBezTo>
                    <a:pt x="90" y="84"/>
                    <a:pt x="87" y="84"/>
                    <a:pt x="83" y="84"/>
                  </a:cubicBezTo>
                  <a:cubicBezTo>
                    <a:pt x="66" y="85"/>
                    <a:pt x="52" y="93"/>
                    <a:pt x="39" y="103"/>
                  </a:cubicBezTo>
                  <a:cubicBezTo>
                    <a:pt x="35" y="105"/>
                    <a:pt x="31" y="108"/>
                    <a:pt x="28" y="111"/>
                  </a:cubicBezTo>
                  <a:cubicBezTo>
                    <a:pt x="40" y="90"/>
                    <a:pt x="59" y="72"/>
                    <a:pt x="79" y="60"/>
                  </a:cubicBezTo>
                  <a:close/>
                  <a:moveTo>
                    <a:pt x="224" y="190"/>
                  </a:moveTo>
                  <a:cubicBezTo>
                    <a:pt x="224" y="190"/>
                    <a:pt x="224" y="190"/>
                    <a:pt x="224" y="190"/>
                  </a:cubicBezTo>
                  <a:cubicBezTo>
                    <a:pt x="224" y="189"/>
                    <a:pt x="224" y="188"/>
                    <a:pt x="224" y="187"/>
                  </a:cubicBezTo>
                  <a:cubicBezTo>
                    <a:pt x="224" y="178"/>
                    <a:pt x="225" y="169"/>
                    <a:pt x="226" y="160"/>
                  </a:cubicBezTo>
                  <a:cubicBezTo>
                    <a:pt x="229" y="174"/>
                    <a:pt x="228" y="189"/>
                    <a:pt x="231" y="204"/>
                  </a:cubicBezTo>
                  <a:cubicBezTo>
                    <a:pt x="232" y="213"/>
                    <a:pt x="234" y="222"/>
                    <a:pt x="234" y="231"/>
                  </a:cubicBezTo>
                  <a:cubicBezTo>
                    <a:pt x="234" y="237"/>
                    <a:pt x="232" y="243"/>
                    <a:pt x="232" y="250"/>
                  </a:cubicBezTo>
                  <a:cubicBezTo>
                    <a:pt x="232" y="256"/>
                    <a:pt x="235" y="262"/>
                    <a:pt x="239" y="266"/>
                  </a:cubicBezTo>
                  <a:cubicBezTo>
                    <a:pt x="239" y="266"/>
                    <a:pt x="239" y="266"/>
                    <a:pt x="239" y="266"/>
                  </a:cubicBezTo>
                  <a:cubicBezTo>
                    <a:pt x="244" y="275"/>
                    <a:pt x="235" y="277"/>
                    <a:pt x="228" y="280"/>
                  </a:cubicBezTo>
                  <a:cubicBezTo>
                    <a:pt x="229" y="278"/>
                    <a:pt x="229" y="275"/>
                    <a:pt x="230" y="272"/>
                  </a:cubicBezTo>
                  <a:cubicBezTo>
                    <a:pt x="230" y="272"/>
                    <a:pt x="230" y="272"/>
                    <a:pt x="230" y="272"/>
                  </a:cubicBezTo>
                  <a:cubicBezTo>
                    <a:pt x="229" y="257"/>
                    <a:pt x="229" y="243"/>
                    <a:pt x="227" y="229"/>
                  </a:cubicBezTo>
                  <a:cubicBezTo>
                    <a:pt x="226" y="216"/>
                    <a:pt x="224" y="203"/>
                    <a:pt x="224" y="190"/>
                  </a:cubicBezTo>
                  <a:close/>
                  <a:moveTo>
                    <a:pt x="248" y="266"/>
                  </a:moveTo>
                  <a:cubicBezTo>
                    <a:pt x="243" y="266"/>
                    <a:pt x="240" y="263"/>
                    <a:pt x="238" y="260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40" y="262"/>
                    <a:pt x="242" y="265"/>
                    <a:pt x="246" y="265"/>
                  </a:cubicBezTo>
                  <a:cubicBezTo>
                    <a:pt x="246" y="265"/>
                    <a:pt x="246" y="265"/>
                    <a:pt x="246" y="264"/>
                  </a:cubicBezTo>
                  <a:cubicBezTo>
                    <a:pt x="243" y="262"/>
                    <a:pt x="240" y="259"/>
                    <a:pt x="238" y="256"/>
                  </a:cubicBezTo>
                  <a:cubicBezTo>
                    <a:pt x="235" y="252"/>
                    <a:pt x="241" y="258"/>
                    <a:pt x="242" y="259"/>
                  </a:cubicBezTo>
                  <a:cubicBezTo>
                    <a:pt x="245" y="262"/>
                    <a:pt x="249" y="265"/>
                    <a:pt x="253" y="266"/>
                  </a:cubicBezTo>
                  <a:cubicBezTo>
                    <a:pt x="252" y="266"/>
                    <a:pt x="250" y="267"/>
                    <a:pt x="248" y="266"/>
                  </a:cubicBezTo>
                  <a:close/>
                  <a:moveTo>
                    <a:pt x="260" y="190"/>
                  </a:moveTo>
                  <a:cubicBezTo>
                    <a:pt x="253" y="184"/>
                    <a:pt x="243" y="182"/>
                    <a:pt x="236" y="177"/>
                  </a:cubicBezTo>
                  <a:cubicBezTo>
                    <a:pt x="235" y="176"/>
                    <a:pt x="234" y="175"/>
                    <a:pt x="232" y="175"/>
                  </a:cubicBezTo>
                  <a:cubicBezTo>
                    <a:pt x="234" y="175"/>
                    <a:pt x="236" y="176"/>
                    <a:pt x="237" y="177"/>
                  </a:cubicBezTo>
                  <a:cubicBezTo>
                    <a:pt x="239" y="178"/>
                    <a:pt x="242" y="179"/>
                    <a:pt x="244" y="180"/>
                  </a:cubicBezTo>
                  <a:cubicBezTo>
                    <a:pt x="249" y="182"/>
                    <a:pt x="255" y="183"/>
                    <a:pt x="259" y="186"/>
                  </a:cubicBezTo>
                  <a:cubicBezTo>
                    <a:pt x="260" y="186"/>
                    <a:pt x="260" y="186"/>
                    <a:pt x="260" y="186"/>
                  </a:cubicBezTo>
                  <a:cubicBezTo>
                    <a:pt x="260" y="187"/>
                    <a:pt x="260" y="188"/>
                    <a:pt x="260" y="190"/>
                  </a:cubicBezTo>
                  <a:close/>
                  <a:moveTo>
                    <a:pt x="226" y="74"/>
                  </a:moveTo>
                  <a:cubicBezTo>
                    <a:pt x="217" y="67"/>
                    <a:pt x="207" y="61"/>
                    <a:pt x="196" y="55"/>
                  </a:cubicBezTo>
                  <a:cubicBezTo>
                    <a:pt x="196" y="55"/>
                    <a:pt x="197" y="55"/>
                    <a:pt x="197" y="55"/>
                  </a:cubicBezTo>
                  <a:cubicBezTo>
                    <a:pt x="200" y="57"/>
                    <a:pt x="203" y="58"/>
                    <a:pt x="206" y="60"/>
                  </a:cubicBezTo>
                  <a:cubicBezTo>
                    <a:pt x="212" y="63"/>
                    <a:pt x="217" y="66"/>
                    <a:pt x="223" y="69"/>
                  </a:cubicBezTo>
                  <a:cubicBezTo>
                    <a:pt x="224" y="71"/>
                    <a:pt x="225" y="72"/>
                    <a:pt x="226" y="74"/>
                  </a:cubicBezTo>
                  <a:close/>
                  <a:moveTo>
                    <a:pt x="190" y="52"/>
                  </a:moveTo>
                  <a:cubicBezTo>
                    <a:pt x="196" y="56"/>
                    <a:pt x="204" y="60"/>
                    <a:pt x="211" y="64"/>
                  </a:cubicBezTo>
                  <a:cubicBezTo>
                    <a:pt x="215" y="67"/>
                    <a:pt x="219" y="69"/>
                    <a:pt x="223" y="72"/>
                  </a:cubicBezTo>
                  <a:cubicBezTo>
                    <a:pt x="223" y="72"/>
                    <a:pt x="224" y="73"/>
                    <a:pt x="224" y="73"/>
                  </a:cubicBezTo>
                  <a:cubicBezTo>
                    <a:pt x="216" y="68"/>
                    <a:pt x="208" y="64"/>
                    <a:pt x="201" y="60"/>
                  </a:cubicBezTo>
                  <a:cubicBezTo>
                    <a:pt x="196" y="57"/>
                    <a:pt x="192" y="55"/>
                    <a:pt x="188" y="53"/>
                  </a:cubicBezTo>
                  <a:cubicBezTo>
                    <a:pt x="187" y="52"/>
                    <a:pt x="186" y="52"/>
                    <a:pt x="185" y="51"/>
                  </a:cubicBezTo>
                  <a:cubicBezTo>
                    <a:pt x="186" y="51"/>
                    <a:pt x="188" y="52"/>
                    <a:pt x="190" y="52"/>
                  </a:cubicBezTo>
                  <a:close/>
                  <a:moveTo>
                    <a:pt x="230" y="80"/>
                  </a:moveTo>
                  <a:cubicBezTo>
                    <a:pt x="223" y="75"/>
                    <a:pt x="216" y="70"/>
                    <a:pt x="209" y="65"/>
                  </a:cubicBezTo>
                  <a:cubicBezTo>
                    <a:pt x="200" y="61"/>
                    <a:pt x="192" y="57"/>
                    <a:pt x="184" y="51"/>
                  </a:cubicBezTo>
                  <a:cubicBezTo>
                    <a:pt x="184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5" y="52"/>
                    <a:pt x="186" y="52"/>
                  </a:cubicBezTo>
                  <a:cubicBezTo>
                    <a:pt x="188" y="54"/>
                    <a:pt x="190" y="55"/>
                    <a:pt x="192" y="56"/>
                  </a:cubicBezTo>
                  <a:cubicBezTo>
                    <a:pt x="197" y="58"/>
                    <a:pt x="201" y="60"/>
                    <a:pt x="205" y="63"/>
                  </a:cubicBezTo>
                  <a:cubicBezTo>
                    <a:pt x="213" y="67"/>
                    <a:pt x="220" y="71"/>
                    <a:pt x="22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8"/>
                    <a:pt x="229" y="79"/>
                    <a:pt x="230" y="80"/>
                  </a:cubicBezTo>
                  <a:close/>
                  <a:moveTo>
                    <a:pt x="232" y="84"/>
                  </a:moveTo>
                  <a:cubicBezTo>
                    <a:pt x="222" y="80"/>
                    <a:pt x="213" y="75"/>
                    <a:pt x="204" y="69"/>
                  </a:cubicBezTo>
                  <a:cubicBezTo>
                    <a:pt x="202" y="68"/>
                    <a:pt x="200" y="66"/>
                    <a:pt x="198" y="64"/>
                  </a:cubicBezTo>
                  <a:cubicBezTo>
                    <a:pt x="200" y="65"/>
                    <a:pt x="202" y="67"/>
                    <a:pt x="205" y="68"/>
                  </a:cubicBezTo>
                  <a:cubicBezTo>
                    <a:pt x="210" y="71"/>
                    <a:pt x="215" y="73"/>
                    <a:pt x="220" y="76"/>
                  </a:cubicBezTo>
                  <a:cubicBezTo>
                    <a:pt x="224" y="78"/>
                    <a:pt x="227" y="80"/>
                    <a:pt x="231" y="82"/>
                  </a:cubicBezTo>
                  <a:cubicBezTo>
                    <a:pt x="232" y="83"/>
                    <a:pt x="232" y="83"/>
                    <a:pt x="232" y="84"/>
                  </a:cubicBezTo>
                  <a:close/>
                  <a:moveTo>
                    <a:pt x="164" y="12"/>
                  </a:moveTo>
                  <a:cubicBezTo>
                    <a:pt x="161" y="11"/>
                    <a:pt x="158" y="10"/>
                    <a:pt x="155" y="8"/>
                  </a:cubicBezTo>
                  <a:cubicBezTo>
                    <a:pt x="153" y="6"/>
                    <a:pt x="157" y="9"/>
                    <a:pt x="157" y="9"/>
                  </a:cubicBezTo>
                  <a:cubicBezTo>
                    <a:pt x="158" y="9"/>
                    <a:pt x="159" y="10"/>
                    <a:pt x="160" y="10"/>
                  </a:cubicBezTo>
                  <a:cubicBezTo>
                    <a:pt x="161" y="11"/>
                    <a:pt x="162" y="11"/>
                    <a:pt x="163" y="11"/>
                  </a:cubicBezTo>
                  <a:cubicBezTo>
                    <a:pt x="163" y="11"/>
                    <a:pt x="163" y="12"/>
                    <a:pt x="164" y="12"/>
                  </a:cubicBezTo>
                  <a:close/>
                  <a:moveTo>
                    <a:pt x="153" y="8"/>
                  </a:moveTo>
                  <a:cubicBezTo>
                    <a:pt x="156" y="10"/>
                    <a:pt x="161" y="12"/>
                    <a:pt x="164" y="13"/>
                  </a:cubicBezTo>
                  <a:cubicBezTo>
                    <a:pt x="165" y="13"/>
                    <a:pt x="165" y="14"/>
                    <a:pt x="165" y="14"/>
                  </a:cubicBezTo>
                  <a:cubicBezTo>
                    <a:pt x="164" y="13"/>
                    <a:pt x="163" y="13"/>
                    <a:pt x="163" y="13"/>
                  </a:cubicBezTo>
                  <a:cubicBezTo>
                    <a:pt x="161" y="13"/>
                    <a:pt x="160" y="12"/>
                    <a:pt x="159" y="11"/>
                  </a:cubicBezTo>
                  <a:cubicBezTo>
                    <a:pt x="156" y="10"/>
                    <a:pt x="154" y="10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2" y="8"/>
                    <a:pt x="153" y="8"/>
                    <a:pt x="153" y="8"/>
                  </a:cubicBezTo>
                  <a:close/>
                  <a:moveTo>
                    <a:pt x="166" y="16"/>
                  </a:moveTo>
                  <a:cubicBezTo>
                    <a:pt x="162" y="14"/>
                    <a:pt x="158" y="13"/>
                    <a:pt x="155" y="11"/>
                  </a:cubicBezTo>
                  <a:cubicBezTo>
                    <a:pt x="151" y="9"/>
                    <a:pt x="154" y="10"/>
                    <a:pt x="156" y="11"/>
                  </a:cubicBezTo>
                  <a:cubicBezTo>
                    <a:pt x="157" y="12"/>
                    <a:pt x="158" y="12"/>
                    <a:pt x="160" y="13"/>
                  </a:cubicBezTo>
                  <a:cubicBezTo>
                    <a:pt x="162" y="13"/>
                    <a:pt x="163" y="14"/>
                    <a:pt x="165" y="14"/>
                  </a:cubicBezTo>
                  <a:cubicBezTo>
                    <a:pt x="165" y="15"/>
                    <a:pt x="166" y="15"/>
                    <a:pt x="166" y="16"/>
                  </a:cubicBezTo>
                  <a:close/>
                  <a:moveTo>
                    <a:pt x="168" y="21"/>
                  </a:moveTo>
                  <a:cubicBezTo>
                    <a:pt x="167" y="20"/>
                    <a:pt x="165" y="19"/>
                    <a:pt x="163" y="19"/>
                  </a:cubicBezTo>
                  <a:cubicBezTo>
                    <a:pt x="163" y="18"/>
                    <a:pt x="162" y="17"/>
                    <a:pt x="161" y="16"/>
                  </a:cubicBezTo>
                  <a:cubicBezTo>
                    <a:pt x="163" y="17"/>
                    <a:pt x="165" y="18"/>
                    <a:pt x="167" y="19"/>
                  </a:cubicBezTo>
                  <a:cubicBezTo>
                    <a:pt x="168" y="19"/>
                    <a:pt x="168" y="20"/>
                    <a:pt x="168" y="21"/>
                  </a:cubicBezTo>
                  <a:close/>
                  <a:moveTo>
                    <a:pt x="149" y="12"/>
                  </a:moveTo>
                  <a:cubicBezTo>
                    <a:pt x="150" y="13"/>
                    <a:pt x="152" y="13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3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1" y="14"/>
                    <a:pt x="150" y="14"/>
                    <a:pt x="148" y="14"/>
                  </a:cubicBezTo>
                  <a:cubicBezTo>
                    <a:pt x="148" y="13"/>
                    <a:pt x="149" y="13"/>
                    <a:pt x="149" y="12"/>
                  </a:cubicBezTo>
                  <a:cubicBezTo>
                    <a:pt x="149" y="12"/>
                    <a:pt x="149" y="12"/>
                    <a:pt x="149" y="12"/>
                  </a:cubicBezTo>
                  <a:close/>
                  <a:moveTo>
                    <a:pt x="147" y="15"/>
                  </a:moveTo>
                  <a:cubicBezTo>
                    <a:pt x="149" y="16"/>
                    <a:pt x="148" y="16"/>
                    <a:pt x="146" y="17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9"/>
                  </a:cubicBezTo>
                  <a:cubicBezTo>
                    <a:pt x="146" y="17"/>
                    <a:pt x="147" y="16"/>
                    <a:pt x="147" y="15"/>
                  </a:cubicBezTo>
                  <a:close/>
                  <a:moveTo>
                    <a:pt x="124" y="39"/>
                  </a:moveTo>
                  <a:cubicBezTo>
                    <a:pt x="123" y="39"/>
                    <a:pt x="120" y="37"/>
                    <a:pt x="120" y="37"/>
                  </a:cubicBezTo>
                  <a:cubicBezTo>
                    <a:pt x="123" y="37"/>
                    <a:pt x="126" y="38"/>
                    <a:pt x="129" y="39"/>
                  </a:cubicBezTo>
                  <a:cubicBezTo>
                    <a:pt x="129" y="39"/>
                    <a:pt x="129" y="40"/>
                    <a:pt x="129" y="40"/>
                  </a:cubicBezTo>
                  <a:cubicBezTo>
                    <a:pt x="128" y="40"/>
                    <a:pt x="127" y="40"/>
                    <a:pt x="126" y="40"/>
                  </a:cubicBezTo>
                  <a:cubicBezTo>
                    <a:pt x="125" y="40"/>
                    <a:pt x="124" y="39"/>
                    <a:pt x="124" y="39"/>
                  </a:cubicBezTo>
                  <a:close/>
                  <a:moveTo>
                    <a:pt x="132" y="40"/>
                  </a:moveTo>
                  <a:cubicBezTo>
                    <a:pt x="131" y="32"/>
                    <a:pt x="137" y="28"/>
                    <a:pt x="143" y="24"/>
                  </a:cubicBezTo>
                  <a:cubicBezTo>
                    <a:pt x="147" y="22"/>
                    <a:pt x="154" y="15"/>
                    <a:pt x="158" y="18"/>
                  </a:cubicBezTo>
                  <a:cubicBezTo>
                    <a:pt x="165" y="23"/>
                    <a:pt x="163" y="37"/>
                    <a:pt x="163" y="44"/>
                  </a:cubicBezTo>
                  <a:cubicBezTo>
                    <a:pt x="153" y="40"/>
                    <a:pt x="142" y="39"/>
                    <a:pt x="132" y="40"/>
                  </a:cubicBezTo>
                  <a:close/>
                  <a:moveTo>
                    <a:pt x="175" y="44"/>
                  </a:moveTo>
                  <a:cubicBezTo>
                    <a:pt x="174" y="44"/>
                    <a:pt x="173" y="43"/>
                    <a:pt x="172" y="42"/>
                  </a:cubicBezTo>
                  <a:cubicBezTo>
                    <a:pt x="172" y="42"/>
                    <a:pt x="171" y="42"/>
                    <a:pt x="170" y="41"/>
                  </a:cubicBezTo>
                  <a:cubicBezTo>
                    <a:pt x="170" y="40"/>
                    <a:pt x="170" y="40"/>
                    <a:pt x="170" y="39"/>
                  </a:cubicBezTo>
                  <a:cubicBezTo>
                    <a:pt x="172" y="40"/>
                    <a:pt x="174" y="41"/>
                    <a:pt x="176" y="42"/>
                  </a:cubicBezTo>
                  <a:cubicBezTo>
                    <a:pt x="176" y="43"/>
                    <a:pt x="176" y="43"/>
                    <a:pt x="175" y="44"/>
                  </a:cubicBezTo>
                  <a:close/>
                  <a:moveTo>
                    <a:pt x="170" y="37"/>
                  </a:moveTo>
                  <a:cubicBezTo>
                    <a:pt x="167" y="36"/>
                    <a:pt x="173" y="37"/>
                    <a:pt x="173" y="37"/>
                  </a:cubicBezTo>
                  <a:cubicBezTo>
                    <a:pt x="174" y="38"/>
                    <a:pt x="175" y="38"/>
                    <a:pt x="176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40"/>
                    <a:pt x="176" y="41"/>
                  </a:cubicBezTo>
                  <a:cubicBezTo>
                    <a:pt x="174" y="39"/>
                    <a:pt x="172" y="39"/>
                    <a:pt x="170" y="37"/>
                  </a:cubicBezTo>
                  <a:close/>
                  <a:moveTo>
                    <a:pt x="172" y="36"/>
                  </a:moveTo>
                  <a:cubicBezTo>
                    <a:pt x="172" y="36"/>
                    <a:pt x="173" y="37"/>
                    <a:pt x="174" y="37"/>
                  </a:cubicBezTo>
                  <a:cubicBezTo>
                    <a:pt x="176" y="38"/>
                    <a:pt x="174" y="37"/>
                    <a:pt x="172" y="36"/>
                  </a:cubicBezTo>
                  <a:close/>
                  <a:moveTo>
                    <a:pt x="169" y="34"/>
                  </a:moveTo>
                  <a:cubicBezTo>
                    <a:pt x="165" y="31"/>
                    <a:pt x="173" y="34"/>
                    <a:pt x="174" y="35"/>
                  </a:cubicBezTo>
                  <a:cubicBezTo>
                    <a:pt x="174" y="35"/>
                    <a:pt x="175" y="35"/>
                    <a:pt x="176" y="35"/>
                  </a:cubicBezTo>
                  <a:cubicBezTo>
                    <a:pt x="176" y="36"/>
                    <a:pt x="176" y="37"/>
                    <a:pt x="176" y="38"/>
                  </a:cubicBezTo>
                  <a:cubicBezTo>
                    <a:pt x="174" y="36"/>
                    <a:pt x="171" y="35"/>
                    <a:pt x="169" y="34"/>
                  </a:cubicBezTo>
                  <a:close/>
                  <a:moveTo>
                    <a:pt x="174" y="48"/>
                  </a:moveTo>
                  <a:cubicBezTo>
                    <a:pt x="174" y="48"/>
                    <a:pt x="174" y="48"/>
                    <a:pt x="174" y="47"/>
                  </a:cubicBezTo>
                  <a:cubicBezTo>
                    <a:pt x="173" y="47"/>
                    <a:pt x="172" y="46"/>
                    <a:pt x="171" y="46"/>
                  </a:cubicBezTo>
                  <a:cubicBezTo>
                    <a:pt x="170" y="45"/>
                    <a:pt x="169" y="45"/>
                    <a:pt x="168" y="44"/>
                  </a:cubicBezTo>
                  <a:cubicBezTo>
                    <a:pt x="169" y="44"/>
                    <a:pt x="170" y="44"/>
                    <a:pt x="171" y="44"/>
                  </a:cubicBezTo>
                  <a:cubicBezTo>
                    <a:pt x="173" y="44"/>
                    <a:pt x="174" y="45"/>
                    <a:pt x="175" y="45"/>
                  </a:cubicBezTo>
                  <a:cubicBezTo>
                    <a:pt x="175" y="46"/>
                    <a:pt x="175" y="47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4"/>
                    <a:pt x="166" y="44"/>
                  </a:cubicBezTo>
                  <a:cubicBezTo>
                    <a:pt x="166" y="39"/>
                    <a:pt x="167" y="28"/>
                    <a:pt x="164" y="21"/>
                  </a:cubicBezTo>
                  <a:cubicBezTo>
                    <a:pt x="166" y="22"/>
                    <a:pt x="169" y="23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5"/>
                    <a:pt x="170" y="24"/>
                    <a:pt x="169" y="24"/>
                  </a:cubicBezTo>
                  <a:cubicBezTo>
                    <a:pt x="168" y="23"/>
                    <a:pt x="167" y="23"/>
                    <a:pt x="165" y="23"/>
                  </a:cubicBezTo>
                  <a:cubicBezTo>
                    <a:pt x="165" y="23"/>
                    <a:pt x="165" y="23"/>
                    <a:pt x="165" y="24"/>
                  </a:cubicBezTo>
                  <a:cubicBezTo>
                    <a:pt x="167" y="26"/>
                    <a:pt x="171" y="27"/>
                    <a:pt x="173" y="28"/>
                  </a:cubicBezTo>
                  <a:cubicBezTo>
                    <a:pt x="174" y="29"/>
                    <a:pt x="174" y="29"/>
                    <a:pt x="174" y="30"/>
                  </a:cubicBezTo>
                  <a:cubicBezTo>
                    <a:pt x="172" y="29"/>
                    <a:pt x="170" y="28"/>
                    <a:pt x="169" y="28"/>
                  </a:cubicBezTo>
                  <a:cubicBezTo>
                    <a:pt x="168" y="27"/>
                    <a:pt x="168" y="27"/>
                    <a:pt x="167" y="27"/>
                  </a:cubicBezTo>
                  <a:cubicBezTo>
                    <a:pt x="166" y="27"/>
                    <a:pt x="166" y="27"/>
                    <a:pt x="166" y="28"/>
                  </a:cubicBezTo>
                  <a:cubicBezTo>
                    <a:pt x="168" y="30"/>
                    <a:pt x="171" y="31"/>
                    <a:pt x="173" y="33"/>
                  </a:cubicBezTo>
                  <a:cubicBezTo>
                    <a:pt x="178" y="36"/>
                    <a:pt x="173" y="33"/>
                    <a:pt x="171" y="33"/>
                  </a:cubicBezTo>
                  <a:cubicBezTo>
                    <a:pt x="170" y="32"/>
                    <a:pt x="168" y="32"/>
                    <a:pt x="167" y="31"/>
                  </a:cubicBezTo>
                  <a:cubicBezTo>
                    <a:pt x="167" y="31"/>
                    <a:pt x="166" y="32"/>
                    <a:pt x="167" y="32"/>
                  </a:cubicBezTo>
                  <a:cubicBezTo>
                    <a:pt x="167" y="33"/>
                    <a:pt x="169" y="34"/>
                    <a:pt x="170" y="35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69" y="34"/>
                    <a:pt x="168" y="34"/>
                    <a:pt x="167" y="34"/>
                  </a:cubicBezTo>
                  <a:cubicBezTo>
                    <a:pt x="167" y="34"/>
                    <a:pt x="166" y="35"/>
                    <a:pt x="167" y="35"/>
                  </a:cubicBezTo>
                  <a:cubicBezTo>
                    <a:pt x="168" y="37"/>
                    <a:pt x="171" y="38"/>
                    <a:pt x="173" y="40"/>
                  </a:cubicBezTo>
                  <a:cubicBezTo>
                    <a:pt x="172" y="39"/>
                    <a:pt x="170" y="38"/>
                    <a:pt x="168" y="38"/>
                  </a:cubicBezTo>
                  <a:cubicBezTo>
                    <a:pt x="168" y="38"/>
                    <a:pt x="167" y="38"/>
                    <a:pt x="167" y="39"/>
                  </a:cubicBezTo>
                  <a:cubicBezTo>
                    <a:pt x="168" y="42"/>
                    <a:pt x="171" y="43"/>
                    <a:pt x="174" y="44"/>
                  </a:cubicBezTo>
                  <a:cubicBezTo>
                    <a:pt x="177" y="46"/>
                    <a:pt x="171" y="43"/>
                    <a:pt x="170" y="43"/>
                  </a:cubicBezTo>
                  <a:cubicBezTo>
                    <a:pt x="169" y="42"/>
                    <a:pt x="168" y="42"/>
                    <a:pt x="167" y="42"/>
                  </a:cubicBezTo>
                  <a:cubicBezTo>
                    <a:pt x="166" y="42"/>
                    <a:pt x="166" y="43"/>
                    <a:pt x="167" y="43"/>
                  </a:cubicBezTo>
                  <a:cubicBezTo>
                    <a:pt x="167" y="44"/>
                    <a:pt x="168" y="45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5"/>
                    <a:pt x="167" y="45"/>
                    <a:pt x="166" y="45"/>
                  </a:cubicBezTo>
                  <a:close/>
                  <a:moveTo>
                    <a:pt x="149" y="15"/>
                  </a:moveTo>
                  <a:cubicBezTo>
                    <a:pt x="150" y="14"/>
                    <a:pt x="151" y="14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1" y="16"/>
                    <a:pt x="150" y="16"/>
                  </a:cubicBezTo>
                  <a:cubicBezTo>
                    <a:pt x="150" y="16"/>
                    <a:pt x="150" y="15"/>
                    <a:pt x="149" y="15"/>
                  </a:cubicBezTo>
                  <a:close/>
                  <a:moveTo>
                    <a:pt x="129" y="38"/>
                  </a:moveTo>
                  <a:cubicBezTo>
                    <a:pt x="128" y="37"/>
                    <a:pt x="128" y="37"/>
                    <a:pt x="127" y="37"/>
                  </a:cubicBezTo>
                  <a:cubicBezTo>
                    <a:pt x="126" y="36"/>
                    <a:pt x="125" y="36"/>
                    <a:pt x="124" y="35"/>
                  </a:cubicBezTo>
                  <a:cubicBezTo>
                    <a:pt x="124" y="35"/>
                    <a:pt x="122" y="34"/>
                    <a:pt x="122" y="34"/>
                  </a:cubicBezTo>
                  <a:cubicBezTo>
                    <a:pt x="124" y="34"/>
                    <a:pt x="127" y="35"/>
                    <a:pt x="129" y="35"/>
                  </a:cubicBezTo>
                  <a:cubicBezTo>
                    <a:pt x="129" y="36"/>
                    <a:pt x="129" y="37"/>
                    <a:pt x="129" y="38"/>
                  </a:cubicBezTo>
                  <a:close/>
                  <a:moveTo>
                    <a:pt x="129" y="34"/>
                  </a:moveTo>
                  <a:cubicBezTo>
                    <a:pt x="127" y="33"/>
                    <a:pt x="124" y="32"/>
                    <a:pt x="124" y="30"/>
                  </a:cubicBezTo>
                  <a:cubicBezTo>
                    <a:pt x="124" y="31"/>
                    <a:pt x="128" y="32"/>
                    <a:pt x="129" y="32"/>
                  </a:cubicBezTo>
                  <a:cubicBezTo>
                    <a:pt x="129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29" y="34"/>
                  </a:cubicBezTo>
                  <a:close/>
                  <a:moveTo>
                    <a:pt x="124" y="30"/>
                  </a:moveTo>
                  <a:cubicBezTo>
                    <a:pt x="125" y="29"/>
                    <a:pt x="126" y="29"/>
                    <a:pt x="127" y="28"/>
                  </a:cubicBezTo>
                  <a:cubicBezTo>
                    <a:pt x="128" y="29"/>
                    <a:pt x="128" y="29"/>
                    <a:pt x="129" y="30"/>
                  </a:cubicBezTo>
                  <a:cubicBezTo>
                    <a:pt x="129" y="30"/>
                    <a:pt x="130" y="31"/>
                    <a:pt x="131" y="31"/>
                  </a:cubicBezTo>
                  <a:cubicBezTo>
                    <a:pt x="131" y="31"/>
                    <a:pt x="131" y="32"/>
                    <a:pt x="131" y="32"/>
                  </a:cubicBezTo>
                  <a:cubicBezTo>
                    <a:pt x="128" y="31"/>
                    <a:pt x="126" y="30"/>
                    <a:pt x="124" y="30"/>
                  </a:cubicBezTo>
                  <a:close/>
                  <a:moveTo>
                    <a:pt x="128" y="28"/>
                  </a:moveTo>
                  <a:cubicBezTo>
                    <a:pt x="130" y="29"/>
                    <a:pt x="131" y="29"/>
                    <a:pt x="132" y="29"/>
                  </a:cubicBezTo>
                  <a:cubicBezTo>
                    <a:pt x="132" y="30"/>
                    <a:pt x="132" y="30"/>
                    <a:pt x="131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30"/>
                    <a:pt x="129" y="29"/>
                    <a:pt x="128" y="28"/>
                  </a:cubicBezTo>
                  <a:cubicBezTo>
                    <a:pt x="128" y="28"/>
                    <a:pt x="128" y="28"/>
                    <a:pt x="128" y="28"/>
                  </a:cubicBezTo>
                  <a:close/>
                  <a:moveTo>
                    <a:pt x="151" y="12"/>
                  </a:moveTo>
                  <a:cubicBezTo>
                    <a:pt x="151" y="12"/>
                    <a:pt x="152" y="12"/>
                    <a:pt x="152" y="13"/>
                  </a:cubicBezTo>
                  <a:cubicBezTo>
                    <a:pt x="153" y="13"/>
                    <a:pt x="154" y="13"/>
                    <a:pt x="155" y="13"/>
                  </a:cubicBezTo>
                  <a:cubicBezTo>
                    <a:pt x="156" y="14"/>
                    <a:pt x="157" y="14"/>
                    <a:pt x="158" y="15"/>
                  </a:cubicBezTo>
                  <a:cubicBezTo>
                    <a:pt x="157" y="15"/>
                    <a:pt x="157" y="15"/>
                    <a:pt x="156" y="15"/>
                  </a:cubicBezTo>
                  <a:cubicBezTo>
                    <a:pt x="156" y="15"/>
                    <a:pt x="156" y="15"/>
                    <a:pt x="155" y="15"/>
                  </a:cubicBezTo>
                  <a:cubicBezTo>
                    <a:pt x="154" y="14"/>
                    <a:pt x="153" y="13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lose/>
                  <a:moveTo>
                    <a:pt x="170" y="24"/>
                  </a:moveTo>
                  <a:cubicBezTo>
                    <a:pt x="169" y="23"/>
                    <a:pt x="167" y="22"/>
                    <a:pt x="166" y="21"/>
                  </a:cubicBezTo>
                  <a:cubicBezTo>
                    <a:pt x="165" y="21"/>
                    <a:pt x="162" y="19"/>
                    <a:pt x="166" y="20"/>
                  </a:cubicBezTo>
                  <a:cubicBezTo>
                    <a:pt x="167" y="21"/>
                    <a:pt x="168" y="21"/>
                    <a:pt x="169" y="22"/>
                  </a:cubicBezTo>
                  <a:cubicBezTo>
                    <a:pt x="169" y="22"/>
                    <a:pt x="170" y="23"/>
                    <a:pt x="170" y="24"/>
                  </a:cubicBezTo>
                  <a:close/>
                  <a:moveTo>
                    <a:pt x="173" y="28"/>
                  </a:moveTo>
                  <a:cubicBezTo>
                    <a:pt x="172" y="27"/>
                    <a:pt x="170" y="26"/>
                    <a:pt x="169" y="25"/>
                  </a:cubicBezTo>
                  <a:cubicBezTo>
                    <a:pt x="166" y="23"/>
                    <a:pt x="167" y="24"/>
                    <a:pt x="170" y="25"/>
                  </a:cubicBezTo>
                  <a:cubicBezTo>
                    <a:pt x="170" y="25"/>
                    <a:pt x="171" y="26"/>
                    <a:pt x="172" y="26"/>
                  </a:cubicBezTo>
                  <a:cubicBezTo>
                    <a:pt x="172" y="26"/>
                    <a:pt x="173" y="27"/>
                    <a:pt x="173" y="28"/>
                  </a:cubicBezTo>
                  <a:close/>
                  <a:moveTo>
                    <a:pt x="175" y="31"/>
                  </a:moveTo>
                  <a:cubicBezTo>
                    <a:pt x="175" y="32"/>
                    <a:pt x="176" y="33"/>
                    <a:pt x="176" y="34"/>
                  </a:cubicBezTo>
                  <a:cubicBezTo>
                    <a:pt x="174" y="32"/>
                    <a:pt x="171" y="31"/>
                    <a:pt x="168" y="29"/>
                  </a:cubicBezTo>
                  <a:cubicBezTo>
                    <a:pt x="170" y="29"/>
                    <a:pt x="171" y="29"/>
                    <a:pt x="172" y="30"/>
                  </a:cubicBezTo>
                  <a:cubicBezTo>
                    <a:pt x="172" y="30"/>
                    <a:pt x="173" y="30"/>
                    <a:pt x="174" y="31"/>
                  </a:cubicBezTo>
                  <a:cubicBezTo>
                    <a:pt x="174" y="31"/>
                    <a:pt x="175" y="31"/>
                    <a:pt x="175" y="31"/>
                  </a:cubicBezTo>
                  <a:close/>
                  <a:moveTo>
                    <a:pt x="230" y="164"/>
                  </a:moveTo>
                  <a:cubicBezTo>
                    <a:pt x="233" y="167"/>
                    <a:pt x="237" y="169"/>
                    <a:pt x="240" y="171"/>
                  </a:cubicBezTo>
                  <a:cubicBezTo>
                    <a:pt x="246" y="175"/>
                    <a:pt x="251" y="178"/>
                    <a:pt x="256" y="182"/>
                  </a:cubicBezTo>
                  <a:cubicBezTo>
                    <a:pt x="261" y="185"/>
                    <a:pt x="256" y="182"/>
                    <a:pt x="255" y="181"/>
                  </a:cubicBezTo>
                  <a:cubicBezTo>
                    <a:pt x="254" y="181"/>
                    <a:pt x="253" y="180"/>
                    <a:pt x="251" y="179"/>
                  </a:cubicBezTo>
                  <a:cubicBezTo>
                    <a:pt x="249" y="178"/>
                    <a:pt x="246" y="177"/>
                    <a:pt x="244" y="175"/>
                  </a:cubicBezTo>
                  <a:cubicBezTo>
                    <a:pt x="239" y="173"/>
                    <a:pt x="235" y="170"/>
                    <a:pt x="230" y="168"/>
                  </a:cubicBezTo>
                  <a:cubicBezTo>
                    <a:pt x="230" y="167"/>
                    <a:pt x="230" y="165"/>
                    <a:pt x="230" y="164"/>
                  </a:cubicBezTo>
                  <a:close/>
                  <a:moveTo>
                    <a:pt x="259" y="183"/>
                  </a:moveTo>
                  <a:cubicBezTo>
                    <a:pt x="252" y="177"/>
                    <a:pt x="243" y="172"/>
                    <a:pt x="234" y="166"/>
                  </a:cubicBezTo>
                  <a:cubicBezTo>
                    <a:pt x="235" y="166"/>
                    <a:pt x="235" y="167"/>
                    <a:pt x="236" y="167"/>
                  </a:cubicBezTo>
                  <a:cubicBezTo>
                    <a:pt x="238" y="168"/>
                    <a:pt x="241" y="170"/>
                    <a:pt x="243" y="171"/>
                  </a:cubicBezTo>
                  <a:cubicBezTo>
                    <a:pt x="248" y="174"/>
                    <a:pt x="253" y="177"/>
                    <a:pt x="259" y="179"/>
                  </a:cubicBezTo>
                  <a:cubicBezTo>
                    <a:pt x="259" y="180"/>
                    <a:pt x="259" y="182"/>
                    <a:pt x="259" y="183"/>
                  </a:cubicBezTo>
                  <a:close/>
                  <a:moveTo>
                    <a:pt x="228" y="159"/>
                  </a:moveTo>
                  <a:cubicBezTo>
                    <a:pt x="237" y="165"/>
                    <a:pt x="247" y="170"/>
                    <a:pt x="255" y="176"/>
                  </a:cubicBezTo>
                  <a:cubicBezTo>
                    <a:pt x="256" y="177"/>
                    <a:pt x="260" y="179"/>
                    <a:pt x="256" y="177"/>
                  </a:cubicBezTo>
                  <a:cubicBezTo>
                    <a:pt x="255" y="176"/>
                    <a:pt x="253" y="176"/>
                    <a:pt x="251" y="175"/>
                  </a:cubicBezTo>
                  <a:cubicBezTo>
                    <a:pt x="249" y="173"/>
                    <a:pt x="246" y="172"/>
                    <a:pt x="244" y="170"/>
                  </a:cubicBezTo>
                  <a:cubicBezTo>
                    <a:pt x="239" y="168"/>
                    <a:pt x="234" y="166"/>
                    <a:pt x="229" y="163"/>
                  </a:cubicBezTo>
                  <a:cubicBezTo>
                    <a:pt x="229" y="161"/>
                    <a:pt x="229" y="160"/>
                    <a:pt x="228" y="159"/>
                  </a:cubicBezTo>
                  <a:close/>
                  <a:moveTo>
                    <a:pt x="227" y="153"/>
                  </a:moveTo>
                  <a:cubicBezTo>
                    <a:pt x="229" y="155"/>
                    <a:pt x="232" y="157"/>
                    <a:pt x="235" y="158"/>
                  </a:cubicBezTo>
                  <a:cubicBezTo>
                    <a:pt x="238" y="160"/>
                    <a:pt x="240" y="162"/>
                    <a:pt x="243" y="164"/>
                  </a:cubicBezTo>
                  <a:cubicBezTo>
                    <a:pt x="247" y="167"/>
                    <a:pt x="251" y="168"/>
                    <a:pt x="255" y="172"/>
                  </a:cubicBezTo>
                  <a:cubicBezTo>
                    <a:pt x="255" y="172"/>
                    <a:pt x="256" y="172"/>
                    <a:pt x="256" y="172"/>
                  </a:cubicBezTo>
                  <a:cubicBezTo>
                    <a:pt x="254" y="171"/>
                    <a:pt x="252" y="170"/>
                    <a:pt x="250" y="169"/>
                  </a:cubicBezTo>
                  <a:cubicBezTo>
                    <a:pt x="243" y="165"/>
                    <a:pt x="235" y="162"/>
                    <a:pt x="228" y="158"/>
                  </a:cubicBezTo>
                  <a:cubicBezTo>
                    <a:pt x="228" y="156"/>
                    <a:pt x="227" y="154"/>
                    <a:pt x="227" y="153"/>
                  </a:cubicBezTo>
                  <a:close/>
                  <a:moveTo>
                    <a:pt x="258" y="173"/>
                  </a:moveTo>
                  <a:cubicBezTo>
                    <a:pt x="254" y="169"/>
                    <a:pt x="248" y="167"/>
                    <a:pt x="243" y="163"/>
                  </a:cubicBezTo>
                  <a:cubicBezTo>
                    <a:pt x="243" y="163"/>
                    <a:pt x="243" y="163"/>
                    <a:pt x="242" y="163"/>
                  </a:cubicBezTo>
                  <a:cubicBezTo>
                    <a:pt x="247" y="166"/>
                    <a:pt x="252" y="169"/>
                    <a:pt x="257" y="171"/>
                  </a:cubicBezTo>
                  <a:cubicBezTo>
                    <a:pt x="258" y="172"/>
                    <a:pt x="258" y="173"/>
                    <a:pt x="258" y="173"/>
                  </a:cubicBezTo>
                  <a:close/>
                  <a:moveTo>
                    <a:pt x="256" y="162"/>
                  </a:moveTo>
                  <a:cubicBezTo>
                    <a:pt x="252" y="158"/>
                    <a:pt x="248" y="157"/>
                    <a:pt x="243" y="154"/>
                  </a:cubicBezTo>
                  <a:cubicBezTo>
                    <a:pt x="240" y="152"/>
                    <a:pt x="236" y="149"/>
                    <a:pt x="232" y="147"/>
                  </a:cubicBezTo>
                  <a:cubicBezTo>
                    <a:pt x="235" y="148"/>
                    <a:pt x="239" y="150"/>
                    <a:pt x="242" y="151"/>
                  </a:cubicBezTo>
                  <a:cubicBezTo>
                    <a:pt x="246" y="153"/>
                    <a:pt x="249" y="156"/>
                    <a:pt x="253" y="158"/>
                  </a:cubicBezTo>
                  <a:cubicBezTo>
                    <a:pt x="254" y="158"/>
                    <a:pt x="254" y="158"/>
                    <a:pt x="254" y="158"/>
                  </a:cubicBezTo>
                  <a:cubicBezTo>
                    <a:pt x="254" y="158"/>
                    <a:pt x="255" y="158"/>
                    <a:pt x="255" y="158"/>
                  </a:cubicBezTo>
                  <a:cubicBezTo>
                    <a:pt x="255" y="160"/>
                    <a:pt x="255" y="161"/>
                    <a:pt x="256" y="162"/>
                  </a:cubicBezTo>
                  <a:close/>
                  <a:moveTo>
                    <a:pt x="254" y="153"/>
                  </a:moveTo>
                  <a:cubicBezTo>
                    <a:pt x="253" y="153"/>
                    <a:pt x="253" y="153"/>
                    <a:pt x="252" y="153"/>
                  </a:cubicBezTo>
                  <a:cubicBezTo>
                    <a:pt x="248" y="150"/>
                    <a:pt x="243" y="148"/>
                    <a:pt x="239" y="145"/>
                  </a:cubicBezTo>
                  <a:cubicBezTo>
                    <a:pt x="235" y="143"/>
                    <a:pt x="231" y="140"/>
                    <a:pt x="227" y="139"/>
                  </a:cubicBezTo>
                  <a:cubicBezTo>
                    <a:pt x="227" y="138"/>
                    <a:pt x="227" y="137"/>
                    <a:pt x="227" y="136"/>
                  </a:cubicBezTo>
                  <a:cubicBezTo>
                    <a:pt x="232" y="139"/>
                    <a:pt x="237" y="143"/>
                    <a:pt x="242" y="145"/>
                  </a:cubicBezTo>
                  <a:cubicBezTo>
                    <a:pt x="244" y="147"/>
                    <a:pt x="246" y="148"/>
                    <a:pt x="248" y="149"/>
                  </a:cubicBezTo>
                  <a:cubicBezTo>
                    <a:pt x="250" y="150"/>
                    <a:pt x="251" y="151"/>
                    <a:pt x="253" y="153"/>
                  </a:cubicBezTo>
                  <a:cubicBezTo>
                    <a:pt x="253" y="153"/>
                    <a:pt x="253" y="153"/>
                    <a:pt x="254" y="153"/>
                  </a:cubicBezTo>
                  <a:cubicBezTo>
                    <a:pt x="254" y="153"/>
                    <a:pt x="254" y="153"/>
                    <a:pt x="254" y="153"/>
                  </a:cubicBezTo>
                  <a:close/>
                  <a:moveTo>
                    <a:pt x="252" y="146"/>
                  </a:moveTo>
                  <a:cubicBezTo>
                    <a:pt x="251" y="145"/>
                    <a:pt x="250" y="145"/>
                    <a:pt x="249" y="144"/>
                  </a:cubicBezTo>
                  <a:cubicBezTo>
                    <a:pt x="248" y="144"/>
                    <a:pt x="247" y="143"/>
                    <a:pt x="247" y="143"/>
                  </a:cubicBezTo>
                  <a:cubicBezTo>
                    <a:pt x="244" y="141"/>
                    <a:pt x="242" y="140"/>
                    <a:pt x="240" y="138"/>
                  </a:cubicBezTo>
                  <a:cubicBezTo>
                    <a:pt x="236" y="136"/>
                    <a:pt x="231" y="134"/>
                    <a:pt x="227" y="132"/>
                  </a:cubicBezTo>
                  <a:cubicBezTo>
                    <a:pt x="227" y="131"/>
                    <a:pt x="227" y="130"/>
                    <a:pt x="227" y="129"/>
                  </a:cubicBezTo>
                  <a:cubicBezTo>
                    <a:pt x="230" y="132"/>
                    <a:pt x="233" y="134"/>
                    <a:pt x="236" y="136"/>
                  </a:cubicBezTo>
                  <a:cubicBezTo>
                    <a:pt x="241" y="138"/>
                    <a:pt x="245" y="140"/>
                    <a:pt x="249" y="143"/>
                  </a:cubicBezTo>
                  <a:cubicBezTo>
                    <a:pt x="249" y="144"/>
                    <a:pt x="251" y="145"/>
                    <a:pt x="252" y="145"/>
                  </a:cubicBezTo>
                  <a:cubicBezTo>
                    <a:pt x="252" y="145"/>
                    <a:pt x="252" y="145"/>
                    <a:pt x="252" y="146"/>
                  </a:cubicBezTo>
                  <a:cubicBezTo>
                    <a:pt x="252" y="146"/>
                    <a:pt x="252" y="146"/>
                    <a:pt x="252" y="146"/>
                  </a:cubicBezTo>
                  <a:close/>
                  <a:moveTo>
                    <a:pt x="237" y="123"/>
                  </a:moveTo>
                  <a:cubicBezTo>
                    <a:pt x="239" y="124"/>
                    <a:pt x="240" y="125"/>
                    <a:pt x="242" y="126"/>
                  </a:cubicBezTo>
                  <a:cubicBezTo>
                    <a:pt x="239" y="125"/>
                    <a:pt x="236" y="124"/>
                    <a:pt x="234" y="122"/>
                  </a:cubicBezTo>
                  <a:cubicBezTo>
                    <a:pt x="231" y="120"/>
                    <a:pt x="229" y="118"/>
                    <a:pt x="226" y="117"/>
                  </a:cubicBezTo>
                  <a:cubicBezTo>
                    <a:pt x="226" y="117"/>
                    <a:pt x="226" y="116"/>
                    <a:pt x="225" y="115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6"/>
                    <a:pt x="226" y="116"/>
                  </a:cubicBezTo>
                  <a:cubicBezTo>
                    <a:pt x="230" y="118"/>
                    <a:pt x="234" y="121"/>
                    <a:pt x="237" y="123"/>
                  </a:cubicBezTo>
                  <a:close/>
                  <a:moveTo>
                    <a:pt x="226" y="118"/>
                  </a:moveTo>
                  <a:cubicBezTo>
                    <a:pt x="230" y="121"/>
                    <a:pt x="233" y="124"/>
                    <a:pt x="237" y="126"/>
                  </a:cubicBezTo>
                  <a:cubicBezTo>
                    <a:pt x="241" y="128"/>
                    <a:pt x="244" y="130"/>
                    <a:pt x="248" y="133"/>
                  </a:cubicBezTo>
                  <a:cubicBezTo>
                    <a:pt x="248" y="134"/>
                    <a:pt x="248" y="134"/>
                    <a:pt x="249" y="134"/>
                  </a:cubicBezTo>
                  <a:cubicBezTo>
                    <a:pt x="248" y="134"/>
                    <a:pt x="248" y="134"/>
                    <a:pt x="247" y="133"/>
                  </a:cubicBezTo>
                  <a:cubicBezTo>
                    <a:pt x="246" y="133"/>
                    <a:pt x="245" y="132"/>
                    <a:pt x="244" y="132"/>
                  </a:cubicBezTo>
                  <a:cubicBezTo>
                    <a:pt x="242" y="130"/>
                    <a:pt x="240" y="129"/>
                    <a:pt x="238" y="128"/>
                  </a:cubicBezTo>
                  <a:cubicBezTo>
                    <a:pt x="234" y="126"/>
                    <a:pt x="230" y="124"/>
                    <a:pt x="226" y="122"/>
                  </a:cubicBezTo>
                  <a:cubicBezTo>
                    <a:pt x="226" y="121"/>
                    <a:pt x="226" y="119"/>
                    <a:pt x="226" y="118"/>
                  </a:cubicBezTo>
                  <a:close/>
                  <a:moveTo>
                    <a:pt x="227" y="123"/>
                  </a:moveTo>
                  <a:cubicBezTo>
                    <a:pt x="233" y="129"/>
                    <a:pt x="242" y="132"/>
                    <a:pt x="249" y="138"/>
                  </a:cubicBezTo>
                  <a:cubicBezTo>
                    <a:pt x="252" y="141"/>
                    <a:pt x="247" y="138"/>
                    <a:pt x="246" y="137"/>
                  </a:cubicBezTo>
                  <a:cubicBezTo>
                    <a:pt x="243" y="136"/>
                    <a:pt x="241" y="135"/>
                    <a:pt x="238" y="134"/>
                  </a:cubicBezTo>
                  <a:cubicBezTo>
                    <a:pt x="234" y="131"/>
                    <a:pt x="231" y="128"/>
                    <a:pt x="227" y="126"/>
                  </a:cubicBezTo>
                  <a:cubicBezTo>
                    <a:pt x="227" y="125"/>
                    <a:pt x="227" y="124"/>
                    <a:pt x="227" y="123"/>
                  </a:cubicBezTo>
                  <a:close/>
                  <a:moveTo>
                    <a:pt x="229" y="128"/>
                  </a:moveTo>
                  <a:cubicBezTo>
                    <a:pt x="228" y="128"/>
                    <a:pt x="227" y="128"/>
                    <a:pt x="227" y="128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7" y="127"/>
                    <a:pt x="228" y="128"/>
                    <a:pt x="229" y="128"/>
                  </a:cubicBezTo>
                  <a:close/>
                  <a:moveTo>
                    <a:pt x="227" y="133"/>
                  </a:moveTo>
                  <a:cubicBezTo>
                    <a:pt x="230" y="136"/>
                    <a:pt x="234" y="137"/>
                    <a:pt x="237" y="139"/>
                  </a:cubicBezTo>
                  <a:cubicBezTo>
                    <a:pt x="242" y="142"/>
                    <a:pt x="246" y="145"/>
                    <a:pt x="251" y="148"/>
                  </a:cubicBezTo>
                  <a:cubicBezTo>
                    <a:pt x="254" y="150"/>
                    <a:pt x="250" y="147"/>
                    <a:pt x="249" y="147"/>
                  </a:cubicBezTo>
                  <a:cubicBezTo>
                    <a:pt x="248" y="147"/>
                    <a:pt x="247" y="146"/>
                    <a:pt x="247" y="146"/>
                  </a:cubicBezTo>
                  <a:cubicBezTo>
                    <a:pt x="244" y="144"/>
                    <a:pt x="242" y="143"/>
                    <a:pt x="240" y="142"/>
                  </a:cubicBezTo>
                  <a:cubicBezTo>
                    <a:pt x="235" y="139"/>
                    <a:pt x="231" y="137"/>
                    <a:pt x="227" y="135"/>
                  </a:cubicBezTo>
                  <a:cubicBezTo>
                    <a:pt x="227" y="135"/>
                    <a:pt x="227" y="134"/>
                    <a:pt x="227" y="133"/>
                  </a:cubicBezTo>
                  <a:close/>
                  <a:moveTo>
                    <a:pt x="227" y="140"/>
                  </a:moveTo>
                  <a:cubicBezTo>
                    <a:pt x="233" y="146"/>
                    <a:pt x="242" y="150"/>
                    <a:pt x="249" y="154"/>
                  </a:cubicBezTo>
                  <a:cubicBezTo>
                    <a:pt x="249" y="154"/>
                    <a:pt x="249" y="154"/>
                    <a:pt x="249" y="155"/>
                  </a:cubicBezTo>
                  <a:cubicBezTo>
                    <a:pt x="248" y="154"/>
                    <a:pt x="248" y="154"/>
                    <a:pt x="247" y="153"/>
                  </a:cubicBezTo>
                  <a:cubicBezTo>
                    <a:pt x="242" y="151"/>
                    <a:pt x="237" y="148"/>
                    <a:pt x="232" y="146"/>
                  </a:cubicBezTo>
                  <a:cubicBezTo>
                    <a:pt x="231" y="145"/>
                    <a:pt x="229" y="145"/>
                    <a:pt x="228" y="144"/>
                  </a:cubicBezTo>
                  <a:cubicBezTo>
                    <a:pt x="228" y="144"/>
                    <a:pt x="228" y="144"/>
                    <a:pt x="228" y="144"/>
                  </a:cubicBezTo>
                  <a:cubicBezTo>
                    <a:pt x="227" y="144"/>
                    <a:pt x="227" y="144"/>
                    <a:pt x="227" y="143"/>
                  </a:cubicBezTo>
                  <a:cubicBezTo>
                    <a:pt x="227" y="142"/>
                    <a:pt x="227" y="141"/>
                    <a:pt x="227" y="140"/>
                  </a:cubicBezTo>
                  <a:close/>
                  <a:moveTo>
                    <a:pt x="254" y="162"/>
                  </a:moveTo>
                  <a:cubicBezTo>
                    <a:pt x="253" y="161"/>
                    <a:pt x="252" y="160"/>
                    <a:pt x="251" y="160"/>
                  </a:cubicBezTo>
                  <a:cubicBezTo>
                    <a:pt x="248" y="158"/>
                    <a:pt x="246" y="157"/>
                    <a:pt x="243" y="155"/>
                  </a:cubicBezTo>
                  <a:cubicBezTo>
                    <a:pt x="237" y="152"/>
                    <a:pt x="232" y="149"/>
                    <a:pt x="227" y="146"/>
                  </a:cubicBezTo>
                  <a:cubicBezTo>
                    <a:pt x="227" y="146"/>
                    <a:pt x="227" y="145"/>
                    <a:pt x="227" y="144"/>
                  </a:cubicBezTo>
                  <a:cubicBezTo>
                    <a:pt x="227" y="144"/>
                    <a:pt x="227" y="144"/>
                    <a:pt x="227" y="145"/>
                  </a:cubicBezTo>
                  <a:cubicBezTo>
                    <a:pt x="227" y="145"/>
                    <a:pt x="227" y="145"/>
                    <a:pt x="227" y="145"/>
                  </a:cubicBezTo>
                  <a:cubicBezTo>
                    <a:pt x="229" y="146"/>
                    <a:pt x="230" y="147"/>
                    <a:pt x="232" y="147"/>
                  </a:cubicBezTo>
                  <a:cubicBezTo>
                    <a:pt x="234" y="149"/>
                    <a:pt x="237" y="151"/>
                    <a:pt x="239" y="152"/>
                  </a:cubicBezTo>
                  <a:cubicBezTo>
                    <a:pt x="243" y="155"/>
                    <a:pt x="248" y="157"/>
                    <a:pt x="252" y="159"/>
                  </a:cubicBezTo>
                  <a:cubicBezTo>
                    <a:pt x="250" y="159"/>
                    <a:pt x="256" y="163"/>
                    <a:pt x="254" y="162"/>
                  </a:cubicBezTo>
                  <a:close/>
                  <a:moveTo>
                    <a:pt x="227" y="147"/>
                  </a:moveTo>
                  <a:cubicBezTo>
                    <a:pt x="232" y="152"/>
                    <a:pt x="240" y="156"/>
                    <a:pt x="246" y="160"/>
                  </a:cubicBezTo>
                  <a:cubicBezTo>
                    <a:pt x="249" y="161"/>
                    <a:pt x="251" y="163"/>
                    <a:pt x="253" y="164"/>
                  </a:cubicBezTo>
                  <a:cubicBezTo>
                    <a:pt x="254" y="165"/>
                    <a:pt x="259" y="168"/>
                    <a:pt x="255" y="166"/>
                  </a:cubicBezTo>
                  <a:cubicBezTo>
                    <a:pt x="251" y="164"/>
                    <a:pt x="247" y="161"/>
                    <a:pt x="243" y="159"/>
                  </a:cubicBezTo>
                  <a:cubicBezTo>
                    <a:pt x="240" y="157"/>
                    <a:pt x="236" y="155"/>
                    <a:pt x="233" y="153"/>
                  </a:cubicBezTo>
                  <a:cubicBezTo>
                    <a:pt x="231" y="151"/>
                    <a:pt x="229" y="150"/>
                    <a:pt x="227" y="149"/>
                  </a:cubicBezTo>
                  <a:cubicBezTo>
                    <a:pt x="227" y="148"/>
                    <a:pt x="227" y="148"/>
                    <a:pt x="227" y="147"/>
                  </a:cubicBezTo>
                  <a:close/>
                  <a:moveTo>
                    <a:pt x="246" y="163"/>
                  </a:moveTo>
                  <a:cubicBezTo>
                    <a:pt x="250" y="165"/>
                    <a:pt x="254" y="167"/>
                    <a:pt x="257" y="170"/>
                  </a:cubicBezTo>
                  <a:cubicBezTo>
                    <a:pt x="256" y="169"/>
                    <a:pt x="252" y="168"/>
                    <a:pt x="250" y="167"/>
                  </a:cubicBezTo>
                  <a:cubicBezTo>
                    <a:pt x="248" y="166"/>
                    <a:pt x="246" y="165"/>
                    <a:pt x="245" y="163"/>
                  </a:cubicBezTo>
                  <a:cubicBezTo>
                    <a:pt x="242" y="161"/>
                    <a:pt x="238" y="159"/>
                    <a:pt x="235" y="157"/>
                  </a:cubicBezTo>
                  <a:cubicBezTo>
                    <a:pt x="232" y="155"/>
                    <a:pt x="229" y="153"/>
                    <a:pt x="226" y="151"/>
                  </a:cubicBezTo>
                  <a:cubicBezTo>
                    <a:pt x="226" y="151"/>
                    <a:pt x="226" y="150"/>
                    <a:pt x="226" y="150"/>
                  </a:cubicBezTo>
                  <a:cubicBezTo>
                    <a:pt x="228" y="151"/>
                    <a:pt x="230" y="152"/>
                    <a:pt x="232" y="153"/>
                  </a:cubicBezTo>
                  <a:cubicBezTo>
                    <a:pt x="233" y="154"/>
                    <a:pt x="233" y="154"/>
                    <a:pt x="234" y="154"/>
                  </a:cubicBezTo>
                  <a:cubicBezTo>
                    <a:pt x="238" y="157"/>
                    <a:pt x="242" y="160"/>
                    <a:pt x="246" y="163"/>
                  </a:cubicBezTo>
                  <a:close/>
                  <a:moveTo>
                    <a:pt x="224" y="110"/>
                  </a:moveTo>
                  <a:cubicBezTo>
                    <a:pt x="231" y="114"/>
                    <a:pt x="238" y="118"/>
                    <a:pt x="243" y="122"/>
                  </a:cubicBezTo>
                  <a:cubicBezTo>
                    <a:pt x="244" y="123"/>
                    <a:pt x="245" y="124"/>
                    <a:pt x="246" y="124"/>
                  </a:cubicBezTo>
                  <a:cubicBezTo>
                    <a:pt x="245" y="124"/>
                    <a:pt x="244" y="123"/>
                    <a:pt x="243" y="123"/>
                  </a:cubicBezTo>
                  <a:cubicBezTo>
                    <a:pt x="241" y="122"/>
                    <a:pt x="239" y="121"/>
                    <a:pt x="237" y="120"/>
                  </a:cubicBezTo>
                  <a:cubicBezTo>
                    <a:pt x="233" y="118"/>
                    <a:pt x="229" y="116"/>
                    <a:pt x="225" y="114"/>
                  </a:cubicBezTo>
                  <a:cubicBezTo>
                    <a:pt x="225" y="113"/>
                    <a:pt x="225" y="113"/>
                    <a:pt x="225" y="112"/>
                  </a:cubicBezTo>
                  <a:cubicBezTo>
                    <a:pt x="225" y="112"/>
                    <a:pt x="225" y="111"/>
                    <a:pt x="224" y="110"/>
                  </a:cubicBezTo>
                  <a:close/>
                  <a:moveTo>
                    <a:pt x="224" y="106"/>
                  </a:moveTo>
                  <a:cubicBezTo>
                    <a:pt x="228" y="109"/>
                    <a:pt x="231" y="111"/>
                    <a:pt x="235" y="114"/>
                  </a:cubicBezTo>
                  <a:cubicBezTo>
                    <a:pt x="238" y="115"/>
                    <a:pt x="241" y="117"/>
                    <a:pt x="244" y="119"/>
                  </a:cubicBezTo>
                  <a:cubicBezTo>
                    <a:pt x="244" y="119"/>
                    <a:pt x="244" y="119"/>
                    <a:pt x="244" y="119"/>
                  </a:cubicBezTo>
                  <a:cubicBezTo>
                    <a:pt x="242" y="117"/>
                    <a:pt x="239" y="116"/>
                    <a:pt x="236" y="115"/>
                  </a:cubicBezTo>
                  <a:cubicBezTo>
                    <a:pt x="232" y="113"/>
                    <a:pt x="228" y="111"/>
                    <a:pt x="224" y="109"/>
                  </a:cubicBezTo>
                  <a:cubicBezTo>
                    <a:pt x="224" y="108"/>
                    <a:pt x="224" y="107"/>
                    <a:pt x="224" y="106"/>
                  </a:cubicBezTo>
                  <a:close/>
                  <a:moveTo>
                    <a:pt x="244" y="118"/>
                  </a:moveTo>
                  <a:cubicBezTo>
                    <a:pt x="242" y="117"/>
                    <a:pt x="240" y="116"/>
                    <a:pt x="239" y="115"/>
                  </a:cubicBezTo>
                  <a:cubicBezTo>
                    <a:pt x="235" y="113"/>
                    <a:pt x="231" y="110"/>
                    <a:pt x="227" y="108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30" y="109"/>
                    <a:pt x="232" y="110"/>
                    <a:pt x="234" y="111"/>
                  </a:cubicBezTo>
                  <a:cubicBezTo>
                    <a:pt x="237" y="112"/>
                    <a:pt x="240" y="114"/>
                    <a:pt x="243" y="115"/>
                  </a:cubicBezTo>
                  <a:cubicBezTo>
                    <a:pt x="243" y="116"/>
                    <a:pt x="244" y="117"/>
                    <a:pt x="244" y="118"/>
                  </a:cubicBezTo>
                  <a:close/>
                  <a:moveTo>
                    <a:pt x="222" y="102"/>
                  </a:moveTo>
                  <a:cubicBezTo>
                    <a:pt x="228" y="107"/>
                    <a:pt x="235" y="109"/>
                    <a:pt x="241" y="113"/>
                  </a:cubicBezTo>
                  <a:cubicBezTo>
                    <a:pt x="241" y="113"/>
                    <a:pt x="242" y="114"/>
                    <a:pt x="243" y="114"/>
                  </a:cubicBezTo>
                  <a:cubicBezTo>
                    <a:pt x="243" y="114"/>
                    <a:pt x="243" y="114"/>
                    <a:pt x="243" y="115"/>
                  </a:cubicBezTo>
                  <a:cubicBezTo>
                    <a:pt x="243" y="114"/>
                    <a:pt x="242" y="114"/>
                    <a:pt x="242" y="114"/>
                  </a:cubicBezTo>
                  <a:cubicBezTo>
                    <a:pt x="241" y="114"/>
                    <a:pt x="239" y="113"/>
                    <a:pt x="238" y="112"/>
                  </a:cubicBezTo>
                  <a:cubicBezTo>
                    <a:pt x="236" y="111"/>
                    <a:pt x="234" y="110"/>
                    <a:pt x="233" y="109"/>
                  </a:cubicBezTo>
                  <a:cubicBezTo>
                    <a:pt x="230" y="108"/>
                    <a:pt x="226" y="107"/>
                    <a:pt x="223" y="105"/>
                  </a:cubicBezTo>
                  <a:cubicBezTo>
                    <a:pt x="223" y="104"/>
                    <a:pt x="223" y="103"/>
                    <a:pt x="222" y="102"/>
                  </a:cubicBezTo>
                  <a:close/>
                  <a:moveTo>
                    <a:pt x="221" y="97"/>
                  </a:moveTo>
                  <a:cubicBezTo>
                    <a:pt x="225" y="101"/>
                    <a:pt x="231" y="104"/>
                    <a:pt x="236" y="106"/>
                  </a:cubicBezTo>
                  <a:cubicBezTo>
                    <a:pt x="236" y="106"/>
                    <a:pt x="243" y="110"/>
                    <a:pt x="239" y="108"/>
                  </a:cubicBezTo>
                  <a:cubicBezTo>
                    <a:pt x="236" y="107"/>
                    <a:pt x="234" y="106"/>
                    <a:pt x="231" y="105"/>
                  </a:cubicBezTo>
                  <a:cubicBezTo>
                    <a:pt x="228" y="104"/>
                    <a:pt x="225" y="102"/>
                    <a:pt x="222" y="101"/>
                  </a:cubicBezTo>
                  <a:cubicBezTo>
                    <a:pt x="221" y="100"/>
                    <a:pt x="221" y="99"/>
                    <a:pt x="221" y="97"/>
                  </a:cubicBezTo>
                  <a:close/>
                  <a:moveTo>
                    <a:pt x="219" y="93"/>
                  </a:moveTo>
                  <a:cubicBezTo>
                    <a:pt x="224" y="98"/>
                    <a:pt x="231" y="100"/>
                    <a:pt x="237" y="103"/>
                  </a:cubicBezTo>
                  <a:cubicBezTo>
                    <a:pt x="237" y="104"/>
                    <a:pt x="238" y="104"/>
                    <a:pt x="239" y="104"/>
                  </a:cubicBezTo>
                  <a:cubicBezTo>
                    <a:pt x="238" y="104"/>
                    <a:pt x="237" y="104"/>
                    <a:pt x="236" y="103"/>
                  </a:cubicBezTo>
                  <a:cubicBezTo>
                    <a:pt x="234" y="102"/>
                    <a:pt x="232" y="101"/>
                    <a:pt x="230" y="100"/>
                  </a:cubicBezTo>
                  <a:cubicBezTo>
                    <a:pt x="227" y="98"/>
                    <a:pt x="223" y="97"/>
                    <a:pt x="220" y="95"/>
                  </a:cubicBezTo>
                  <a:cubicBezTo>
                    <a:pt x="220" y="95"/>
                    <a:pt x="219" y="94"/>
                    <a:pt x="219" y="93"/>
                  </a:cubicBezTo>
                  <a:close/>
                  <a:moveTo>
                    <a:pt x="217" y="89"/>
                  </a:moveTo>
                  <a:cubicBezTo>
                    <a:pt x="223" y="94"/>
                    <a:pt x="230" y="95"/>
                    <a:pt x="237" y="100"/>
                  </a:cubicBezTo>
                  <a:cubicBezTo>
                    <a:pt x="242" y="103"/>
                    <a:pt x="234" y="99"/>
                    <a:pt x="233" y="98"/>
                  </a:cubicBezTo>
                  <a:cubicBezTo>
                    <a:pt x="231" y="97"/>
                    <a:pt x="229" y="96"/>
                    <a:pt x="227" y="96"/>
                  </a:cubicBezTo>
                  <a:cubicBezTo>
                    <a:pt x="224" y="94"/>
                    <a:pt x="221" y="93"/>
                    <a:pt x="218" y="91"/>
                  </a:cubicBezTo>
                  <a:cubicBezTo>
                    <a:pt x="218" y="90"/>
                    <a:pt x="217" y="89"/>
                    <a:pt x="217" y="89"/>
                  </a:cubicBezTo>
                  <a:close/>
                  <a:moveTo>
                    <a:pt x="238" y="100"/>
                  </a:moveTo>
                  <a:cubicBezTo>
                    <a:pt x="233" y="95"/>
                    <a:pt x="225" y="94"/>
                    <a:pt x="219" y="90"/>
                  </a:cubicBezTo>
                  <a:cubicBezTo>
                    <a:pt x="214" y="86"/>
                    <a:pt x="220" y="90"/>
                    <a:pt x="221" y="90"/>
                  </a:cubicBezTo>
                  <a:cubicBezTo>
                    <a:pt x="223" y="91"/>
                    <a:pt x="225" y="92"/>
                    <a:pt x="227" y="93"/>
                  </a:cubicBezTo>
                  <a:cubicBezTo>
                    <a:pt x="230" y="95"/>
                    <a:pt x="234" y="97"/>
                    <a:pt x="238" y="98"/>
                  </a:cubicBezTo>
                  <a:cubicBezTo>
                    <a:pt x="238" y="99"/>
                    <a:pt x="238" y="99"/>
                    <a:pt x="238" y="100"/>
                  </a:cubicBezTo>
                  <a:close/>
                  <a:moveTo>
                    <a:pt x="214" y="84"/>
                  </a:moveTo>
                  <a:cubicBezTo>
                    <a:pt x="221" y="88"/>
                    <a:pt x="229" y="91"/>
                    <a:pt x="236" y="96"/>
                  </a:cubicBezTo>
                  <a:cubicBezTo>
                    <a:pt x="239" y="99"/>
                    <a:pt x="235" y="96"/>
                    <a:pt x="234" y="96"/>
                  </a:cubicBezTo>
                  <a:cubicBezTo>
                    <a:pt x="232" y="95"/>
                    <a:pt x="230" y="94"/>
                    <a:pt x="227" y="93"/>
                  </a:cubicBezTo>
                  <a:cubicBezTo>
                    <a:pt x="224" y="91"/>
                    <a:pt x="220" y="89"/>
                    <a:pt x="216" y="87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5" y="86"/>
                    <a:pt x="215" y="85"/>
                    <a:pt x="214" y="84"/>
                  </a:cubicBezTo>
                  <a:close/>
                  <a:moveTo>
                    <a:pt x="211" y="79"/>
                  </a:moveTo>
                  <a:cubicBezTo>
                    <a:pt x="219" y="84"/>
                    <a:pt x="228" y="88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3" y="91"/>
                    <a:pt x="227" y="88"/>
                    <a:pt x="223" y="86"/>
                  </a:cubicBezTo>
                  <a:cubicBezTo>
                    <a:pt x="219" y="85"/>
                    <a:pt x="216" y="83"/>
                    <a:pt x="213" y="82"/>
                  </a:cubicBezTo>
                  <a:cubicBezTo>
                    <a:pt x="212" y="81"/>
                    <a:pt x="212" y="80"/>
                    <a:pt x="211" y="79"/>
                  </a:cubicBezTo>
                  <a:close/>
                  <a:moveTo>
                    <a:pt x="206" y="72"/>
                  </a:moveTo>
                  <a:cubicBezTo>
                    <a:pt x="213" y="77"/>
                    <a:pt x="222" y="81"/>
                    <a:pt x="230" y="84"/>
                  </a:cubicBezTo>
                  <a:cubicBezTo>
                    <a:pt x="230" y="84"/>
                    <a:pt x="232" y="85"/>
                    <a:pt x="233" y="86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233" y="86"/>
                    <a:pt x="232" y="86"/>
                    <a:pt x="232" y="86"/>
                  </a:cubicBezTo>
                  <a:cubicBezTo>
                    <a:pt x="231" y="85"/>
                    <a:pt x="230" y="85"/>
                    <a:pt x="229" y="84"/>
                  </a:cubicBezTo>
                  <a:cubicBezTo>
                    <a:pt x="226" y="83"/>
                    <a:pt x="223" y="82"/>
                    <a:pt x="221" y="81"/>
                  </a:cubicBezTo>
                  <a:cubicBezTo>
                    <a:pt x="217" y="79"/>
                    <a:pt x="213" y="77"/>
                    <a:pt x="209" y="76"/>
                  </a:cubicBezTo>
                  <a:cubicBezTo>
                    <a:pt x="208" y="75"/>
                    <a:pt x="207" y="73"/>
                    <a:pt x="206" y="72"/>
                  </a:cubicBezTo>
                  <a:close/>
                  <a:moveTo>
                    <a:pt x="221" y="80"/>
                  </a:moveTo>
                  <a:cubicBezTo>
                    <a:pt x="220" y="79"/>
                    <a:pt x="218" y="78"/>
                    <a:pt x="216" y="77"/>
                  </a:cubicBezTo>
                  <a:cubicBezTo>
                    <a:pt x="216" y="77"/>
                    <a:pt x="217" y="78"/>
                    <a:pt x="218" y="78"/>
                  </a:cubicBezTo>
                  <a:cubicBezTo>
                    <a:pt x="220" y="79"/>
                    <a:pt x="223" y="81"/>
                    <a:pt x="226" y="82"/>
                  </a:cubicBezTo>
                  <a:cubicBezTo>
                    <a:pt x="224" y="81"/>
                    <a:pt x="223" y="81"/>
                    <a:pt x="221" y="80"/>
                  </a:cubicBezTo>
                  <a:close/>
                  <a:moveTo>
                    <a:pt x="236" y="92"/>
                  </a:moveTo>
                  <a:cubicBezTo>
                    <a:pt x="227" y="87"/>
                    <a:pt x="218" y="82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3" y="79"/>
                    <a:pt x="219" y="81"/>
                    <a:pt x="223" y="83"/>
                  </a:cubicBezTo>
                  <a:cubicBezTo>
                    <a:pt x="226" y="84"/>
                    <a:pt x="230" y="86"/>
                    <a:pt x="233" y="87"/>
                  </a:cubicBezTo>
                  <a:cubicBezTo>
                    <a:pt x="234" y="88"/>
                    <a:pt x="235" y="90"/>
                    <a:pt x="236" y="92"/>
                  </a:cubicBezTo>
                  <a:close/>
                  <a:moveTo>
                    <a:pt x="237" y="96"/>
                  </a:moveTo>
                  <a:cubicBezTo>
                    <a:pt x="229" y="91"/>
                    <a:pt x="221" y="88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6" y="84"/>
                    <a:pt x="222" y="87"/>
                    <a:pt x="225" y="88"/>
                  </a:cubicBezTo>
                  <a:cubicBezTo>
                    <a:pt x="229" y="90"/>
                    <a:pt x="233" y="92"/>
                    <a:pt x="236" y="93"/>
                  </a:cubicBezTo>
                  <a:cubicBezTo>
                    <a:pt x="236" y="94"/>
                    <a:pt x="237" y="95"/>
                    <a:pt x="237" y="96"/>
                  </a:cubicBezTo>
                  <a:close/>
                  <a:moveTo>
                    <a:pt x="240" y="104"/>
                  </a:moveTo>
                  <a:cubicBezTo>
                    <a:pt x="236" y="102"/>
                    <a:pt x="232" y="100"/>
                    <a:pt x="228" y="98"/>
                  </a:cubicBezTo>
                  <a:cubicBezTo>
                    <a:pt x="225" y="96"/>
                    <a:pt x="221" y="95"/>
                    <a:pt x="218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21" y="94"/>
                    <a:pt x="225" y="95"/>
                    <a:pt x="228" y="97"/>
                  </a:cubicBezTo>
                  <a:cubicBezTo>
                    <a:pt x="232" y="99"/>
                    <a:pt x="235" y="101"/>
                    <a:pt x="239" y="102"/>
                  </a:cubicBezTo>
                  <a:cubicBezTo>
                    <a:pt x="239" y="103"/>
                    <a:pt x="239" y="103"/>
                    <a:pt x="240" y="104"/>
                  </a:cubicBezTo>
                  <a:close/>
                  <a:moveTo>
                    <a:pt x="241" y="107"/>
                  </a:moveTo>
                  <a:cubicBezTo>
                    <a:pt x="234" y="104"/>
                    <a:pt x="227" y="102"/>
                    <a:pt x="221" y="97"/>
                  </a:cubicBezTo>
                  <a:cubicBezTo>
                    <a:pt x="219" y="95"/>
                    <a:pt x="224" y="98"/>
                    <a:pt x="225" y="99"/>
                  </a:cubicBezTo>
                  <a:cubicBezTo>
                    <a:pt x="227" y="99"/>
                    <a:pt x="229" y="100"/>
                    <a:pt x="231" y="101"/>
                  </a:cubicBezTo>
                  <a:cubicBezTo>
                    <a:pt x="234" y="103"/>
                    <a:pt x="237" y="104"/>
                    <a:pt x="240" y="106"/>
                  </a:cubicBezTo>
                  <a:cubicBezTo>
                    <a:pt x="240" y="106"/>
                    <a:pt x="240" y="107"/>
                    <a:pt x="241" y="107"/>
                  </a:cubicBezTo>
                  <a:close/>
                  <a:moveTo>
                    <a:pt x="242" y="113"/>
                  </a:moveTo>
                  <a:cubicBezTo>
                    <a:pt x="240" y="111"/>
                    <a:pt x="237" y="109"/>
                    <a:pt x="234" y="108"/>
                  </a:cubicBezTo>
                  <a:cubicBezTo>
                    <a:pt x="231" y="106"/>
                    <a:pt x="226" y="105"/>
                    <a:pt x="223" y="102"/>
                  </a:cubicBezTo>
                  <a:cubicBezTo>
                    <a:pt x="221" y="100"/>
                    <a:pt x="225" y="103"/>
                    <a:pt x="225" y="103"/>
                  </a:cubicBezTo>
                  <a:cubicBezTo>
                    <a:pt x="226" y="104"/>
                    <a:pt x="226" y="104"/>
                    <a:pt x="227" y="104"/>
                  </a:cubicBezTo>
                  <a:cubicBezTo>
                    <a:pt x="229" y="105"/>
                    <a:pt x="232" y="106"/>
                    <a:pt x="234" y="107"/>
                  </a:cubicBezTo>
                  <a:cubicBezTo>
                    <a:pt x="236" y="108"/>
                    <a:pt x="239" y="109"/>
                    <a:pt x="241" y="109"/>
                  </a:cubicBezTo>
                  <a:cubicBezTo>
                    <a:pt x="242" y="111"/>
                    <a:pt x="242" y="112"/>
                    <a:pt x="242" y="113"/>
                  </a:cubicBezTo>
                  <a:close/>
                  <a:moveTo>
                    <a:pt x="245" y="123"/>
                  </a:moveTo>
                  <a:cubicBezTo>
                    <a:pt x="241" y="120"/>
                    <a:pt x="236" y="117"/>
                    <a:pt x="232" y="114"/>
                  </a:cubicBezTo>
                  <a:cubicBezTo>
                    <a:pt x="232" y="114"/>
                    <a:pt x="233" y="114"/>
                    <a:pt x="233" y="115"/>
                  </a:cubicBezTo>
                  <a:cubicBezTo>
                    <a:pt x="237" y="116"/>
                    <a:pt x="241" y="118"/>
                    <a:pt x="245" y="120"/>
                  </a:cubicBezTo>
                  <a:cubicBezTo>
                    <a:pt x="245" y="121"/>
                    <a:pt x="245" y="122"/>
                    <a:pt x="245" y="123"/>
                  </a:cubicBezTo>
                  <a:close/>
                  <a:moveTo>
                    <a:pt x="247" y="129"/>
                  </a:moveTo>
                  <a:cubicBezTo>
                    <a:pt x="244" y="127"/>
                    <a:pt x="241" y="125"/>
                    <a:pt x="238" y="123"/>
                  </a:cubicBezTo>
                  <a:cubicBezTo>
                    <a:pt x="235" y="121"/>
                    <a:pt x="232" y="119"/>
                    <a:pt x="229" y="117"/>
                  </a:cubicBezTo>
                  <a:cubicBezTo>
                    <a:pt x="230" y="117"/>
                    <a:pt x="230" y="117"/>
                    <a:pt x="231" y="117"/>
                  </a:cubicBezTo>
                  <a:cubicBezTo>
                    <a:pt x="233" y="118"/>
                    <a:pt x="235" y="119"/>
                    <a:pt x="237" y="120"/>
                  </a:cubicBezTo>
                  <a:cubicBezTo>
                    <a:pt x="240" y="122"/>
                    <a:pt x="243" y="124"/>
                    <a:pt x="246" y="125"/>
                  </a:cubicBezTo>
                  <a:cubicBezTo>
                    <a:pt x="246" y="126"/>
                    <a:pt x="247" y="128"/>
                    <a:pt x="247" y="129"/>
                  </a:cubicBezTo>
                  <a:close/>
                  <a:moveTo>
                    <a:pt x="248" y="133"/>
                  </a:moveTo>
                  <a:cubicBezTo>
                    <a:pt x="246" y="131"/>
                    <a:pt x="245" y="129"/>
                    <a:pt x="242" y="128"/>
                  </a:cubicBezTo>
                  <a:cubicBezTo>
                    <a:pt x="237" y="126"/>
                    <a:pt x="233" y="123"/>
                    <a:pt x="230" y="120"/>
                  </a:cubicBezTo>
                  <a:cubicBezTo>
                    <a:pt x="229" y="120"/>
                    <a:pt x="225" y="117"/>
                    <a:pt x="228" y="119"/>
                  </a:cubicBezTo>
                  <a:cubicBezTo>
                    <a:pt x="229" y="119"/>
                    <a:pt x="229" y="120"/>
                    <a:pt x="230" y="120"/>
                  </a:cubicBezTo>
                  <a:cubicBezTo>
                    <a:pt x="232" y="121"/>
                    <a:pt x="233" y="122"/>
                    <a:pt x="235" y="123"/>
                  </a:cubicBezTo>
                  <a:cubicBezTo>
                    <a:pt x="239" y="126"/>
                    <a:pt x="243" y="128"/>
                    <a:pt x="247" y="130"/>
                  </a:cubicBezTo>
                  <a:cubicBezTo>
                    <a:pt x="248" y="131"/>
                    <a:pt x="248" y="132"/>
                    <a:pt x="248" y="133"/>
                  </a:cubicBezTo>
                  <a:close/>
                  <a:moveTo>
                    <a:pt x="250" y="139"/>
                  </a:moveTo>
                  <a:cubicBezTo>
                    <a:pt x="244" y="133"/>
                    <a:pt x="236" y="130"/>
                    <a:pt x="229" y="125"/>
                  </a:cubicBezTo>
                  <a:cubicBezTo>
                    <a:pt x="230" y="125"/>
                    <a:pt x="227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8" y="123"/>
                    <a:pt x="229" y="124"/>
                    <a:pt x="230" y="124"/>
                  </a:cubicBezTo>
                  <a:cubicBezTo>
                    <a:pt x="232" y="125"/>
                    <a:pt x="234" y="127"/>
                    <a:pt x="236" y="128"/>
                  </a:cubicBezTo>
                  <a:cubicBezTo>
                    <a:pt x="240" y="130"/>
                    <a:pt x="244" y="133"/>
                    <a:pt x="249" y="135"/>
                  </a:cubicBezTo>
                  <a:cubicBezTo>
                    <a:pt x="249" y="136"/>
                    <a:pt x="249" y="137"/>
                    <a:pt x="250" y="139"/>
                  </a:cubicBezTo>
                  <a:close/>
                  <a:moveTo>
                    <a:pt x="250" y="141"/>
                  </a:moveTo>
                  <a:cubicBezTo>
                    <a:pt x="250" y="141"/>
                    <a:pt x="250" y="141"/>
                    <a:pt x="250" y="140"/>
                  </a:cubicBezTo>
                  <a:cubicBezTo>
                    <a:pt x="250" y="140"/>
                    <a:pt x="250" y="140"/>
                    <a:pt x="250" y="141"/>
                  </a:cubicBezTo>
                  <a:cubicBezTo>
                    <a:pt x="250" y="141"/>
                    <a:pt x="250" y="141"/>
                    <a:pt x="250" y="141"/>
                  </a:cubicBezTo>
                  <a:close/>
                  <a:moveTo>
                    <a:pt x="251" y="144"/>
                  </a:moveTo>
                  <a:cubicBezTo>
                    <a:pt x="248" y="142"/>
                    <a:pt x="244" y="139"/>
                    <a:pt x="241" y="137"/>
                  </a:cubicBezTo>
                  <a:cubicBezTo>
                    <a:pt x="236" y="135"/>
                    <a:pt x="231" y="133"/>
                    <a:pt x="227" y="129"/>
                  </a:cubicBezTo>
                  <a:cubicBezTo>
                    <a:pt x="227" y="129"/>
                    <a:pt x="231" y="130"/>
                    <a:pt x="232" y="131"/>
                  </a:cubicBezTo>
                  <a:cubicBezTo>
                    <a:pt x="233" y="131"/>
                    <a:pt x="233" y="132"/>
                    <a:pt x="234" y="132"/>
                  </a:cubicBezTo>
                  <a:cubicBezTo>
                    <a:pt x="236" y="134"/>
                    <a:pt x="238" y="135"/>
                    <a:pt x="240" y="136"/>
                  </a:cubicBezTo>
                  <a:cubicBezTo>
                    <a:pt x="244" y="137"/>
                    <a:pt x="247" y="140"/>
                    <a:pt x="251" y="142"/>
                  </a:cubicBezTo>
                  <a:cubicBezTo>
                    <a:pt x="251" y="143"/>
                    <a:pt x="251" y="144"/>
                    <a:pt x="251" y="144"/>
                  </a:cubicBezTo>
                  <a:close/>
                  <a:moveTo>
                    <a:pt x="252" y="148"/>
                  </a:moveTo>
                  <a:cubicBezTo>
                    <a:pt x="249" y="146"/>
                    <a:pt x="245" y="144"/>
                    <a:pt x="242" y="141"/>
                  </a:cubicBezTo>
                  <a:cubicBezTo>
                    <a:pt x="240" y="140"/>
                    <a:pt x="237" y="138"/>
                    <a:pt x="235" y="137"/>
                  </a:cubicBezTo>
                  <a:cubicBezTo>
                    <a:pt x="233" y="136"/>
                    <a:pt x="230" y="135"/>
                    <a:pt x="228" y="133"/>
                  </a:cubicBezTo>
                  <a:cubicBezTo>
                    <a:pt x="226" y="132"/>
                    <a:pt x="231" y="134"/>
                    <a:pt x="231" y="134"/>
                  </a:cubicBezTo>
                  <a:cubicBezTo>
                    <a:pt x="232" y="135"/>
                    <a:pt x="233" y="135"/>
                    <a:pt x="234" y="136"/>
                  </a:cubicBezTo>
                  <a:cubicBezTo>
                    <a:pt x="236" y="137"/>
                    <a:pt x="239" y="138"/>
                    <a:pt x="241" y="140"/>
                  </a:cubicBezTo>
                  <a:cubicBezTo>
                    <a:pt x="244" y="142"/>
                    <a:pt x="248" y="145"/>
                    <a:pt x="252" y="146"/>
                  </a:cubicBezTo>
                  <a:cubicBezTo>
                    <a:pt x="252" y="147"/>
                    <a:pt x="252" y="147"/>
                    <a:pt x="252" y="148"/>
                  </a:cubicBezTo>
                  <a:close/>
                  <a:moveTo>
                    <a:pt x="253" y="152"/>
                  </a:moveTo>
                  <a:cubicBezTo>
                    <a:pt x="251" y="150"/>
                    <a:pt x="248" y="148"/>
                    <a:pt x="245" y="146"/>
                  </a:cubicBezTo>
                  <a:cubicBezTo>
                    <a:pt x="240" y="144"/>
                    <a:pt x="236" y="141"/>
                    <a:pt x="231" y="138"/>
                  </a:cubicBezTo>
                  <a:cubicBezTo>
                    <a:pt x="231" y="138"/>
                    <a:pt x="232" y="138"/>
                    <a:pt x="232" y="138"/>
                  </a:cubicBezTo>
                  <a:cubicBezTo>
                    <a:pt x="235" y="139"/>
                    <a:pt x="237" y="141"/>
                    <a:pt x="239" y="142"/>
                  </a:cubicBezTo>
                  <a:cubicBezTo>
                    <a:pt x="244" y="145"/>
                    <a:pt x="248" y="147"/>
                    <a:pt x="253" y="149"/>
                  </a:cubicBezTo>
                  <a:cubicBezTo>
                    <a:pt x="253" y="150"/>
                    <a:pt x="253" y="151"/>
                    <a:pt x="253" y="152"/>
                  </a:cubicBezTo>
                  <a:close/>
                  <a:moveTo>
                    <a:pt x="254" y="157"/>
                  </a:moveTo>
                  <a:cubicBezTo>
                    <a:pt x="250" y="155"/>
                    <a:pt x="246" y="151"/>
                    <a:pt x="242" y="149"/>
                  </a:cubicBezTo>
                  <a:cubicBezTo>
                    <a:pt x="237" y="147"/>
                    <a:pt x="232" y="144"/>
                    <a:pt x="228" y="140"/>
                  </a:cubicBezTo>
                  <a:cubicBezTo>
                    <a:pt x="226" y="138"/>
                    <a:pt x="230" y="141"/>
                    <a:pt x="230" y="141"/>
                  </a:cubicBezTo>
                  <a:cubicBezTo>
                    <a:pt x="232" y="142"/>
                    <a:pt x="233" y="143"/>
                    <a:pt x="234" y="144"/>
                  </a:cubicBezTo>
                  <a:cubicBezTo>
                    <a:pt x="237" y="145"/>
                    <a:pt x="239" y="146"/>
                    <a:pt x="241" y="147"/>
                  </a:cubicBezTo>
                  <a:cubicBezTo>
                    <a:pt x="245" y="149"/>
                    <a:pt x="249" y="152"/>
                    <a:pt x="254" y="154"/>
                  </a:cubicBezTo>
                  <a:cubicBezTo>
                    <a:pt x="254" y="155"/>
                    <a:pt x="254" y="156"/>
                    <a:pt x="254" y="157"/>
                  </a:cubicBezTo>
                  <a:close/>
                  <a:moveTo>
                    <a:pt x="256" y="166"/>
                  </a:moveTo>
                  <a:cubicBezTo>
                    <a:pt x="249" y="160"/>
                    <a:pt x="240" y="156"/>
                    <a:pt x="232" y="151"/>
                  </a:cubicBezTo>
                  <a:cubicBezTo>
                    <a:pt x="231" y="150"/>
                    <a:pt x="229" y="148"/>
                    <a:pt x="227" y="147"/>
                  </a:cubicBezTo>
                  <a:cubicBezTo>
                    <a:pt x="228" y="148"/>
                    <a:pt x="230" y="149"/>
                    <a:pt x="231" y="149"/>
                  </a:cubicBezTo>
                  <a:cubicBezTo>
                    <a:pt x="234" y="151"/>
                    <a:pt x="236" y="152"/>
                    <a:pt x="239" y="154"/>
                  </a:cubicBezTo>
                  <a:cubicBezTo>
                    <a:pt x="245" y="157"/>
                    <a:pt x="250" y="160"/>
                    <a:pt x="256" y="163"/>
                  </a:cubicBezTo>
                  <a:cubicBezTo>
                    <a:pt x="256" y="163"/>
                    <a:pt x="256" y="163"/>
                    <a:pt x="256" y="163"/>
                  </a:cubicBezTo>
                  <a:cubicBezTo>
                    <a:pt x="256" y="164"/>
                    <a:pt x="256" y="165"/>
                    <a:pt x="256" y="166"/>
                  </a:cubicBezTo>
                  <a:close/>
                  <a:moveTo>
                    <a:pt x="257" y="169"/>
                  </a:moveTo>
                  <a:cubicBezTo>
                    <a:pt x="255" y="167"/>
                    <a:pt x="252" y="165"/>
                    <a:pt x="249" y="163"/>
                  </a:cubicBezTo>
                  <a:cubicBezTo>
                    <a:pt x="251" y="165"/>
                    <a:pt x="254" y="166"/>
                    <a:pt x="257" y="168"/>
                  </a:cubicBezTo>
                  <a:cubicBezTo>
                    <a:pt x="257" y="168"/>
                    <a:pt x="257" y="169"/>
                    <a:pt x="257" y="169"/>
                  </a:cubicBezTo>
                  <a:close/>
                  <a:moveTo>
                    <a:pt x="259" y="178"/>
                  </a:moveTo>
                  <a:cubicBezTo>
                    <a:pt x="251" y="172"/>
                    <a:pt x="243" y="167"/>
                    <a:pt x="235" y="162"/>
                  </a:cubicBezTo>
                  <a:cubicBezTo>
                    <a:pt x="238" y="164"/>
                    <a:pt x="240" y="165"/>
                    <a:pt x="243" y="166"/>
                  </a:cubicBezTo>
                  <a:cubicBezTo>
                    <a:pt x="248" y="168"/>
                    <a:pt x="253" y="171"/>
                    <a:pt x="258" y="175"/>
                  </a:cubicBezTo>
                  <a:cubicBezTo>
                    <a:pt x="258" y="176"/>
                    <a:pt x="258" y="177"/>
                    <a:pt x="259" y="178"/>
                  </a:cubicBezTo>
                  <a:close/>
                  <a:moveTo>
                    <a:pt x="260" y="186"/>
                  </a:moveTo>
                  <a:cubicBezTo>
                    <a:pt x="256" y="183"/>
                    <a:pt x="251" y="182"/>
                    <a:pt x="247" y="180"/>
                  </a:cubicBezTo>
                  <a:cubicBezTo>
                    <a:pt x="241" y="178"/>
                    <a:pt x="236" y="175"/>
                    <a:pt x="231" y="173"/>
                  </a:cubicBezTo>
                  <a:cubicBezTo>
                    <a:pt x="231" y="172"/>
                    <a:pt x="231" y="170"/>
                    <a:pt x="230" y="169"/>
                  </a:cubicBezTo>
                  <a:cubicBezTo>
                    <a:pt x="236" y="172"/>
                    <a:pt x="241" y="175"/>
                    <a:pt x="247" y="178"/>
                  </a:cubicBezTo>
                  <a:cubicBezTo>
                    <a:pt x="251" y="180"/>
                    <a:pt x="255" y="183"/>
                    <a:pt x="259" y="184"/>
                  </a:cubicBezTo>
                  <a:cubicBezTo>
                    <a:pt x="259" y="184"/>
                    <a:pt x="259" y="184"/>
                    <a:pt x="259" y="184"/>
                  </a:cubicBezTo>
                  <a:cubicBezTo>
                    <a:pt x="260" y="185"/>
                    <a:pt x="260" y="185"/>
                    <a:pt x="260" y="186"/>
                  </a:cubicBezTo>
                  <a:close/>
                  <a:moveTo>
                    <a:pt x="237" y="229"/>
                  </a:moveTo>
                  <a:cubicBezTo>
                    <a:pt x="237" y="228"/>
                    <a:pt x="237" y="227"/>
                    <a:pt x="237" y="226"/>
                  </a:cubicBezTo>
                  <a:cubicBezTo>
                    <a:pt x="241" y="229"/>
                    <a:pt x="245" y="232"/>
                    <a:pt x="250" y="235"/>
                  </a:cubicBezTo>
                  <a:cubicBezTo>
                    <a:pt x="253" y="236"/>
                    <a:pt x="255" y="238"/>
                    <a:pt x="258" y="240"/>
                  </a:cubicBezTo>
                  <a:cubicBezTo>
                    <a:pt x="260" y="241"/>
                    <a:pt x="263" y="244"/>
                    <a:pt x="264" y="244"/>
                  </a:cubicBezTo>
                  <a:cubicBezTo>
                    <a:pt x="264" y="244"/>
                    <a:pt x="264" y="244"/>
                    <a:pt x="264" y="244"/>
                  </a:cubicBezTo>
                  <a:cubicBezTo>
                    <a:pt x="254" y="242"/>
                    <a:pt x="246" y="233"/>
                    <a:pt x="237" y="229"/>
                  </a:cubicBezTo>
                  <a:close/>
                  <a:moveTo>
                    <a:pt x="263" y="238"/>
                  </a:moveTo>
                  <a:cubicBezTo>
                    <a:pt x="263" y="238"/>
                    <a:pt x="258" y="236"/>
                    <a:pt x="257" y="235"/>
                  </a:cubicBezTo>
                  <a:cubicBezTo>
                    <a:pt x="255" y="234"/>
                    <a:pt x="252" y="233"/>
                    <a:pt x="250" y="231"/>
                  </a:cubicBezTo>
                  <a:cubicBezTo>
                    <a:pt x="246" y="229"/>
                    <a:pt x="242" y="226"/>
                    <a:pt x="237" y="225"/>
                  </a:cubicBezTo>
                  <a:cubicBezTo>
                    <a:pt x="237" y="225"/>
                    <a:pt x="237" y="225"/>
                    <a:pt x="237" y="225"/>
                  </a:cubicBezTo>
                  <a:cubicBezTo>
                    <a:pt x="237" y="224"/>
                    <a:pt x="237" y="223"/>
                    <a:pt x="237" y="221"/>
                  </a:cubicBezTo>
                  <a:cubicBezTo>
                    <a:pt x="244" y="228"/>
                    <a:pt x="254" y="231"/>
                    <a:pt x="262" y="237"/>
                  </a:cubicBezTo>
                  <a:cubicBezTo>
                    <a:pt x="263" y="237"/>
                    <a:pt x="263" y="238"/>
                    <a:pt x="263" y="238"/>
                  </a:cubicBezTo>
                  <a:cubicBezTo>
                    <a:pt x="263" y="238"/>
                    <a:pt x="263" y="238"/>
                    <a:pt x="263" y="238"/>
                  </a:cubicBezTo>
                  <a:close/>
                  <a:moveTo>
                    <a:pt x="236" y="216"/>
                  </a:moveTo>
                  <a:cubicBezTo>
                    <a:pt x="243" y="222"/>
                    <a:pt x="252" y="225"/>
                    <a:pt x="260" y="231"/>
                  </a:cubicBezTo>
                  <a:cubicBezTo>
                    <a:pt x="263" y="233"/>
                    <a:pt x="258" y="230"/>
                    <a:pt x="257" y="229"/>
                  </a:cubicBezTo>
                  <a:cubicBezTo>
                    <a:pt x="255" y="228"/>
                    <a:pt x="252" y="227"/>
                    <a:pt x="249" y="225"/>
                  </a:cubicBezTo>
                  <a:cubicBezTo>
                    <a:pt x="245" y="224"/>
                    <a:pt x="241" y="222"/>
                    <a:pt x="237" y="220"/>
                  </a:cubicBezTo>
                  <a:cubicBezTo>
                    <a:pt x="236" y="219"/>
                    <a:pt x="236" y="218"/>
                    <a:pt x="236" y="216"/>
                  </a:cubicBezTo>
                  <a:close/>
                  <a:moveTo>
                    <a:pt x="235" y="213"/>
                  </a:moveTo>
                  <a:cubicBezTo>
                    <a:pt x="240" y="214"/>
                    <a:pt x="245" y="217"/>
                    <a:pt x="249" y="220"/>
                  </a:cubicBezTo>
                  <a:cubicBezTo>
                    <a:pt x="251" y="221"/>
                    <a:pt x="254" y="222"/>
                    <a:pt x="256" y="223"/>
                  </a:cubicBezTo>
                  <a:cubicBezTo>
                    <a:pt x="257" y="224"/>
                    <a:pt x="259" y="226"/>
                    <a:pt x="261" y="226"/>
                  </a:cubicBezTo>
                  <a:cubicBezTo>
                    <a:pt x="252" y="223"/>
                    <a:pt x="245" y="217"/>
                    <a:pt x="236" y="215"/>
                  </a:cubicBezTo>
                  <a:cubicBezTo>
                    <a:pt x="236" y="214"/>
                    <a:pt x="236" y="213"/>
                    <a:pt x="235" y="213"/>
                  </a:cubicBezTo>
                  <a:close/>
                  <a:moveTo>
                    <a:pt x="235" y="209"/>
                  </a:moveTo>
                  <a:cubicBezTo>
                    <a:pt x="239" y="211"/>
                    <a:pt x="243" y="213"/>
                    <a:pt x="247" y="215"/>
                  </a:cubicBezTo>
                  <a:cubicBezTo>
                    <a:pt x="251" y="217"/>
                    <a:pt x="255" y="221"/>
                    <a:pt x="259" y="222"/>
                  </a:cubicBezTo>
                  <a:cubicBezTo>
                    <a:pt x="254" y="221"/>
                    <a:pt x="250" y="218"/>
                    <a:pt x="246" y="216"/>
                  </a:cubicBezTo>
                  <a:cubicBezTo>
                    <a:pt x="243" y="214"/>
                    <a:pt x="239" y="213"/>
                    <a:pt x="235" y="212"/>
                  </a:cubicBezTo>
                  <a:cubicBezTo>
                    <a:pt x="235" y="211"/>
                    <a:pt x="235" y="210"/>
                    <a:pt x="235" y="209"/>
                  </a:cubicBezTo>
                  <a:close/>
                  <a:moveTo>
                    <a:pt x="260" y="207"/>
                  </a:moveTo>
                  <a:cubicBezTo>
                    <a:pt x="260" y="208"/>
                    <a:pt x="260" y="209"/>
                    <a:pt x="260" y="209"/>
                  </a:cubicBezTo>
                  <a:cubicBezTo>
                    <a:pt x="256" y="206"/>
                    <a:pt x="250" y="204"/>
                    <a:pt x="245" y="201"/>
                  </a:cubicBezTo>
                  <a:cubicBezTo>
                    <a:pt x="245" y="201"/>
                    <a:pt x="245" y="200"/>
                    <a:pt x="244" y="200"/>
                  </a:cubicBezTo>
                  <a:cubicBezTo>
                    <a:pt x="250" y="202"/>
                    <a:pt x="255" y="204"/>
                    <a:pt x="260" y="207"/>
                  </a:cubicBezTo>
                  <a:close/>
                  <a:moveTo>
                    <a:pt x="240" y="198"/>
                  </a:moveTo>
                  <a:cubicBezTo>
                    <a:pt x="240" y="199"/>
                    <a:pt x="240" y="199"/>
                    <a:pt x="241" y="199"/>
                  </a:cubicBezTo>
                  <a:cubicBezTo>
                    <a:pt x="243" y="200"/>
                    <a:pt x="245" y="201"/>
                    <a:pt x="246" y="202"/>
                  </a:cubicBezTo>
                  <a:cubicBezTo>
                    <a:pt x="250" y="205"/>
                    <a:pt x="255" y="206"/>
                    <a:pt x="259" y="209"/>
                  </a:cubicBezTo>
                  <a:cubicBezTo>
                    <a:pt x="255" y="207"/>
                    <a:pt x="250" y="205"/>
                    <a:pt x="246" y="203"/>
                  </a:cubicBezTo>
                  <a:cubicBezTo>
                    <a:pt x="242" y="202"/>
                    <a:pt x="237" y="200"/>
                    <a:pt x="233" y="198"/>
                  </a:cubicBezTo>
                  <a:cubicBezTo>
                    <a:pt x="233" y="197"/>
                    <a:pt x="233" y="196"/>
                    <a:pt x="233" y="195"/>
                  </a:cubicBezTo>
                  <a:cubicBezTo>
                    <a:pt x="233" y="195"/>
                    <a:pt x="233" y="196"/>
                    <a:pt x="234" y="196"/>
                  </a:cubicBezTo>
                  <a:cubicBezTo>
                    <a:pt x="233" y="196"/>
                    <a:pt x="234" y="197"/>
                    <a:pt x="236" y="197"/>
                  </a:cubicBezTo>
                  <a:cubicBezTo>
                    <a:pt x="237" y="197"/>
                    <a:pt x="238" y="198"/>
                    <a:pt x="240" y="198"/>
                  </a:cubicBezTo>
                  <a:close/>
                  <a:moveTo>
                    <a:pt x="234" y="199"/>
                  </a:moveTo>
                  <a:cubicBezTo>
                    <a:pt x="242" y="203"/>
                    <a:pt x="251" y="207"/>
                    <a:pt x="260" y="210"/>
                  </a:cubicBezTo>
                  <a:cubicBezTo>
                    <a:pt x="260" y="211"/>
                    <a:pt x="260" y="211"/>
                    <a:pt x="260" y="212"/>
                  </a:cubicBezTo>
                  <a:cubicBezTo>
                    <a:pt x="260" y="212"/>
                    <a:pt x="260" y="212"/>
                    <a:pt x="259" y="211"/>
                  </a:cubicBezTo>
                  <a:cubicBezTo>
                    <a:pt x="259" y="211"/>
                    <a:pt x="259" y="211"/>
                    <a:pt x="258" y="211"/>
                  </a:cubicBezTo>
                  <a:cubicBezTo>
                    <a:pt x="250" y="207"/>
                    <a:pt x="242" y="203"/>
                    <a:pt x="234" y="199"/>
                  </a:cubicBezTo>
                  <a:close/>
                  <a:moveTo>
                    <a:pt x="260" y="215"/>
                  </a:moveTo>
                  <a:cubicBezTo>
                    <a:pt x="257" y="212"/>
                    <a:pt x="252" y="211"/>
                    <a:pt x="249" y="209"/>
                  </a:cubicBezTo>
                  <a:cubicBezTo>
                    <a:pt x="245" y="206"/>
                    <a:pt x="241" y="204"/>
                    <a:pt x="237" y="202"/>
                  </a:cubicBezTo>
                  <a:cubicBezTo>
                    <a:pt x="237" y="203"/>
                    <a:pt x="238" y="203"/>
                    <a:pt x="239" y="203"/>
                  </a:cubicBezTo>
                  <a:cubicBezTo>
                    <a:pt x="241" y="204"/>
                    <a:pt x="244" y="205"/>
                    <a:pt x="247" y="206"/>
                  </a:cubicBezTo>
                  <a:cubicBezTo>
                    <a:pt x="251" y="208"/>
                    <a:pt x="256" y="211"/>
                    <a:pt x="260" y="213"/>
                  </a:cubicBezTo>
                  <a:cubicBezTo>
                    <a:pt x="260" y="213"/>
                    <a:pt x="260" y="214"/>
                    <a:pt x="260" y="215"/>
                  </a:cubicBezTo>
                  <a:close/>
                  <a:moveTo>
                    <a:pt x="233" y="201"/>
                  </a:moveTo>
                  <a:cubicBezTo>
                    <a:pt x="233" y="200"/>
                    <a:pt x="233" y="199"/>
                    <a:pt x="233" y="199"/>
                  </a:cubicBezTo>
                  <a:cubicBezTo>
                    <a:pt x="235" y="200"/>
                    <a:pt x="237" y="201"/>
                    <a:pt x="239" y="202"/>
                  </a:cubicBezTo>
                  <a:cubicBezTo>
                    <a:pt x="237" y="202"/>
                    <a:pt x="235" y="201"/>
                    <a:pt x="233" y="201"/>
                  </a:cubicBezTo>
                  <a:close/>
                  <a:moveTo>
                    <a:pt x="261" y="219"/>
                  </a:moveTo>
                  <a:cubicBezTo>
                    <a:pt x="257" y="216"/>
                    <a:pt x="253" y="214"/>
                    <a:pt x="249" y="212"/>
                  </a:cubicBezTo>
                  <a:cubicBezTo>
                    <a:pt x="253" y="214"/>
                    <a:pt x="256" y="215"/>
                    <a:pt x="260" y="216"/>
                  </a:cubicBezTo>
                  <a:cubicBezTo>
                    <a:pt x="260" y="217"/>
                    <a:pt x="261" y="218"/>
                    <a:pt x="261" y="219"/>
                  </a:cubicBezTo>
                  <a:close/>
                  <a:moveTo>
                    <a:pt x="237" y="207"/>
                  </a:moveTo>
                  <a:cubicBezTo>
                    <a:pt x="241" y="209"/>
                    <a:pt x="245" y="211"/>
                    <a:pt x="249" y="213"/>
                  </a:cubicBezTo>
                  <a:cubicBezTo>
                    <a:pt x="251" y="214"/>
                    <a:pt x="254" y="215"/>
                    <a:pt x="256" y="216"/>
                  </a:cubicBezTo>
                  <a:cubicBezTo>
                    <a:pt x="256" y="217"/>
                    <a:pt x="261" y="219"/>
                    <a:pt x="258" y="217"/>
                  </a:cubicBezTo>
                  <a:cubicBezTo>
                    <a:pt x="250" y="213"/>
                    <a:pt x="242" y="211"/>
                    <a:pt x="234" y="208"/>
                  </a:cubicBezTo>
                  <a:cubicBezTo>
                    <a:pt x="234" y="207"/>
                    <a:pt x="234" y="206"/>
                    <a:pt x="234" y="206"/>
                  </a:cubicBezTo>
                  <a:cubicBezTo>
                    <a:pt x="235" y="206"/>
                    <a:pt x="236" y="206"/>
                    <a:pt x="237" y="207"/>
                  </a:cubicBezTo>
                  <a:close/>
                  <a:moveTo>
                    <a:pt x="261" y="223"/>
                  </a:moveTo>
                  <a:cubicBezTo>
                    <a:pt x="257" y="220"/>
                    <a:pt x="252" y="217"/>
                    <a:pt x="248" y="215"/>
                  </a:cubicBezTo>
                  <a:cubicBezTo>
                    <a:pt x="245" y="214"/>
                    <a:pt x="243" y="212"/>
                    <a:pt x="241" y="211"/>
                  </a:cubicBezTo>
                  <a:cubicBezTo>
                    <a:pt x="244" y="212"/>
                    <a:pt x="246" y="213"/>
                    <a:pt x="249" y="214"/>
                  </a:cubicBezTo>
                  <a:cubicBezTo>
                    <a:pt x="253" y="216"/>
                    <a:pt x="257" y="218"/>
                    <a:pt x="261" y="220"/>
                  </a:cubicBezTo>
                  <a:cubicBezTo>
                    <a:pt x="261" y="221"/>
                    <a:pt x="261" y="222"/>
                    <a:pt x="261" y="223"/>
                  </a:cubicBezTo>
                  <a:close/>
                  <a:moveTo>
                    <a:pt x="233" y="202"/>
                  </a:moveTo>
                  <a:cubicBezTo>
                    <a:pt x="239" y="204"/>
                    <a:pt x="243" y="207"/>
                    <a:pt x="248" y="209"/>
                  </a:cubicBezTo>
                  <a:cubicBezTo>
                    <a:pt x="250" y="211"/>
                    <a:pt x="253" y="212"/>
                    <a:pt x="255" y="213"/>
                  </a:cubicBezTo>
                  <a:cubicBezTo>
                    <a:pt x="256" y="213"/>
                    <a:pt x="258" y="215"/>
                    <a:pt x="259" y="215"/>
                  </a:cubicBezTo>
                  <a:cubicBezTo>
                    <a:pt x="255" y="214"/>
                    <a:pt x="251" y="212"/>
                    <a:pt x="246" y="210"/>
                  </a:cubicBezTo>
                  <a:cubicBezTo>
                    <a:pt x="244" y="209"/>
                    <a:pt x="241" y="208"/>
                    <a:pt x="239" y="207"/>
                  </a:cubicBezTo>
                  <a:cubicBezTo>
                    <a:pt x="239" y="207"/>
                    <a:pt x="238" y="207"/>
                    <a:pt x="238" y="206"/>
                  </a:cubicBezTo>
                  <a:cubicBezTo>
                    <a:pt x="236" y="206"/>
                    <a:pt x="235" y="205"/>
                    <a:pt x="234" y="205"/>
                  </a:cubicBezTo>
                  <a:cubicBezTo>
                    <a:pt x="234" y="204"/>
                    <a:pt x="234" y="203"/>
                    <a:pt x="233" y="202"/>
                  </a:cubicBezTo>
                  <a:close/>
                  <a:moveTo>
                    <a:pt x="232" y="192"/>
                  </a:moveTo>
                  <a:cubicBezTo>
                    <a:pt x="234" y="193"/>
                    <a:pt x="235" y="193"/>
                    <a:pt x="236" y="193"/>
                  </a:cubicBezTo>
                  <a:cubicBezTo>
                    <a:pt x="240" y="195"/>
                    <a:pt x="243" y="198"/>
                    <a:pt x="247" y="200"/>
                  </a:cubicBezTo>
                  <a:cubicBezTo>
                    <a:pt x="249" y="201"/>
                    <a:pt x="250" y="202"/>
                    <a:pt x="252" y="202"/>
                  </a:cubicBezTo>
                  <a:cubicBezTo>
                    <a:pt x="251" y="202"/>
                    <a:pt x="249" y="201"/>
                    <a:pt x="248" y="201"/>
                  </a:cubicBezTo>
                  <a:cubicBezTo>
                    <a:pt x="246" y="200"/>
                    <a:pt x="243" y="199"/>
                    <a:pt x="240" y="198"/>
                  </a:cubicBezTo>
                  <a:cubicBezTo>
                    <a:pt x="238" y="197"/>
                    <a:pt x="235" y="195"/>
                    <a:pt x="233" y="194"/>
                  </a:cubicBezTo>
                  <a:cubicBezTo>
                    <a:pt x="233" y="194"/>
                    <a:pt x="232" y="194"/>
                    <a:pt x="232" y="193"/>
                  </a:cubicBezTo>
                  <a:cubicBezTo>
                    <a:pt x="232" y="193"/>
                    <a:pt x="232" y="193"/>
                    <a:pt x="232" y="192"/>
                  </a:cubicBezTo>
                  <a:close/>
                  <a:moveTo>
                    <a:pt x="232" y="187"/>
                  </a:moveTo>
                  <a:cubicBezTo>
                    <a:pt x="233" y="188"/>
                    <a:pt x="234" y="188"/>
                    <a:pt x="234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9" y="190"/>
                    <a:pt x="244" y="193"/>
                    <a:pt x="249" y="196"/>
                  </a:cubicBezTo>
                  <a:cubicBezTo>
                    <a:pt x="251" y="197"/>
                    <a:pt x="254" y="198"/>
                    <a:pt x="256" y="200"/>
                  </a:cubicBezTo>
                  <a:cubicBezTo>
                    <a:pt x="257" y="200"/>
                    <a:pt x="262" y="203"/>
                    <a:pt x="256" y="200"/>
                  </a:cubicBezTo>
                  <a:cubicBezTo>
                    <a:pt x="252" y="198"/>
                    <a:pt x="248" y="197"/>
                    <a:pt x="244" y="195"/>
                  </a:cubicBezTo>
                  <a:cubicBezTo>
                    <a:pt x="241" y="194"/>
                    <a:pt x="239" y="194"/>
                    <a:pt x="237" y="193"/>
                  </a:cubicBezTo>
                  <a:cubicBezTo>
                    <a:pt x="237" y="193"/>
                    <a:pt x="236" y="193"/>
                    <a:pt x="236" y="193"/>
                  </a:cubicBezTo>
                  <a:cubicBezTo>
                    <a:pt x="235" y="192"/>
                    <a:pt x="234" y="192"/>
                    <a:pt x="232" y="192"/>
                  </a:cubicBezTo>
                  <a:cubicBezTo>
                    <a:pt x="232" y="190"/>
                    <a:pt x="232" y="189"/>
                    <a:pt x="232" y="187"/>
                  </a:cubicBezTo>
                  <a:close/>
                  <a:moveTo>
                    <a:pt x="232" y="186"/>
                  </a:moveTo>
                  <a:cubicBezTo>
                    <a:pt x="232" y="185"/>
                    <a:pt x="232" y="184"/>
                    <a:pt x="232" y="183"/>
                  </a:cubicBezTo>
                  <a:cubicBezTo>
                    <a:pt x="241" y="188"/>
                    <a:pt x="250" y="192"/>
                    <a:pt x="260" y="197"/>
                  </a:cubicBezTo>
                  <a:cubicBezTo>
                    <a:pt x="255" y="195"/>
                    <a:pt x="251" y="193"/>
                    <a:pt x="246" y="192"/>
                  </a:cubicBezTo>
                  <a:cubicBezTo>
                    <a:pt x="244" y="191"/>
                    <a:pt x="241" y="190"/>
                    <a:pt x="238" y="189"/>
                  </a:cubicBezTo>
                  <a:cubicBezTo>
                    <a:pt x="237" y="188"/>
                    <a:pt x="236" y="188"/>
                    <a:pt x="235" y="188"/>
                  </a:cubicBezTo>
                  <a:cubicBezTo>
                    <a:pt x="234" y="187"/>
                    <a:pt x="233" y="187"/>
                    <a:pt x="233" y="187"/>
                  </a:cubicBezTo>
                  <a:cubicBezTo>
                    <a:pt x="233" y="187"/>
                    <a:pt x="233" y="187"/>
                    <a:pt x="232" y="186"/>
                  </a:cubicBezTo>
                  <a:close/>
                  <a:moveTo>
                    <a:pt x="232" y="179"/>
                  </a:moveTo>
                  <a:cubicBezTo>
                    <a:pt x="235" y="182"/>
                    <a:pt x="239" y="184"/>
                    <a:pt x="243" y="185"/>
                  </a:cubicBezTo>
                  <a:cubicBezTo>
                    <a:pt x="246" y="186"/>
                    <a:pt x="249" y="187"/>
                    <a:pt x="251" y="189"/>
                  </a:cubicBezTo>
                  <a:cubicBezTo>
                    <a:pt x="250" y="188"/>
                    <a:pt x="248" y="187"/>
                    <a:pt x="247" y="187"/>
                  </a:cubicBezTo>
                  <a:cubicBezTo>
                    <a:pt x="242" y="185"/>
                    <a:pt x="237" y="183"/>
                    <a:pt x="232" y="182"/>
                  </a:cubicBezTo>
                  <a:cubicBezTo>
                    <a:pt x="232" y="182"/>
                    <a:pt x="232" y="182"/>
                    <a:pt x="232" y="182"/>
                  </a:cubicBezTo>
                  <a:cubicBezTo>
                    <a:pt x="232" y="181"/>
                    <a:pt x="232" y="180"/>
                    <a:pt x="232" y="179"/>
                  </a:cubicBezTo>
                  <a:close/>
                  <a:moveTo>
                    <a:pt x="233" y="180"/>
                  </a:moveTo>
                  <a:cubicBezTo>
                    <a:pt x="236" y="182"/>
                    <a:pt x="241" y="183"/>
                    <a:pt x="245" y="184"/>
                  </a:cubicBezTo>
                  <a:cubicBezTo>
                    <a:pt x="250" y="186"/>
                    <a:pt x="255" y="188"/>
                    <a:pt x="260" y="191"/>
                  </a:cubicBezTo>
                  <a:cubicBezTo>
                    <a:pt x="260" y="191"/>
                    <a:pt x="260" y="192"/>
                    <a:pt x="260" y="192"/>
                  </a:cubicBezTo>
                  <a:cubicBezTo>
                    <a:pt x="260" y="192"/>
                    <a:pt x="260" y="193"/>
                    <a:pt x="260" y="193"/>
                  </a:cubicBezTo>
                  <a:cubicBezTo>
                    <a:pt x="260" y="193"/>
                    <a:pt x="260" y="192"/>
                    <a:pt x="259" y="192"/>
                  </a:cubicBezTo>
                  <a:cubicBezTo>
                    <a:pt x="259" y="192"/>
                    <a:pt x="259" y="192"/>
                    <a:pt x="258" y="192"/>
                  </a:cubicBezTo>
                  <a:cubicBezTo>
                    <a:pt x="255" y="190"/>
                    <a:pt x="251" y="187"/>
                    <a:pt x="247" y="186"/>
                  </a:cubicBezTo>
                  <a:cubicBezTo>
                    <a:pt x="242" y="184"/>
                    <a:pt x="237" y="182"/>
                    <a:pt x="233" y="180"/>
                  </a:cubicBezTo>
                  <a:close/>
                  <a:moveTo>
                    <a:pt x="260" y="197"/>
                  </a:moveTo>
                  <a:cubicBezTo>
                    <a:pt x="253" y="192"/>
                    <a:pt x="243" y="188"/>
                    <a:pt x="235" y="184"/>
                  </a:cubicBezTo>
                  <a:cubicBezTo>
                    <a:pt x="235" y="183"/>
                    <a:pt x="234" y="183"/>
                    <a:pt x="234" y="183"/>
                  </a:cubicBezTo>
                  <a:cubicBezTo>
                    <a:pt x="234" y="183"/>
                    <a:pt x="234" y="183"/>
                    <a:pt x="235" y="183"/>
                  </a:cubicBezTo>
                  <a:cubicBezTo>
                    <a:pt x="236" y="184"/>
                    <a:pt x="237" y="184"/>
                    <a:pt x="238" y="184"/>
                  </a:cubicBezTo>
                  <a:cubicBezTo>
                    <a:pt x="241" y="185"/>
                    <a:pt x="243" y="186"/>
                    <a:pt x="245" y="187"/>
                  </a:cubicBezTo>
                  <a:cubicBezTo>
                    <a:pt x="250" y="189"/>
                    <a:pt x="255" y="191"/>
                    <a:pt x="260" y="194"/>
                  </a:cubicBezTo>
                  <a:cubicBezTo>
                    <a:pt x="260" y="195"/>
                    <a:pt x="260" y="196"/>
                    <a:pt x="260" y="197"/>
                  </a:cubicBezTo>
                  <a:close/>
                  <a:moveTo>
                    <a:pt x="260" y="202"/>
                  </a:moveTo>
                  <a:cubicBezTo>
                    <a:pt x="256" y="198"/>
                    <a:pt x="251" y="196"/>
                    <a:pt x="246" y="193"/>
                  </a:cubicBezTo>
                  <a:cubicBezTo>
                    <a:pt x="244" y="192"/>
                    <a:pt x="243" y="191"/>
                    <a:pt x="241" y="191"/>
                  </a:cubicBezTo>
                  <a:cubicBezTo>
                    <a:pt x="248" y="193"/>
                    <a:pt x="254" y="195"/>
                    <a:pt x="260" y="198"/>
                  </a:cubicBezTo>
                  <a:cubicBezTo>
                    <a:pt x="260" y="199"/>
                    <a:pt x="260" y="201"/>
                    <a:pt x="260" y="202"/>
                  </a:cubicBezTo>
                  <a:close/>
                  <a:moveTo>
                    <a:pt x="231" y="174"/>
                  </a:moveTo>
                  <a:cubicBezTo>
                    <a:pt x="239" y="181"/>
                    <a:pt x="249" y="183"/>
                    <a:pt x="257" y="188"/>
                  </a:cubicBezTo>
                  <a:cubicBezTo>
                    <a:pt x="257" y="188"/>
                    <a:pt x="262" y="191"/>
                    <a:pt x="258" y="189"/>
                  </a:cubicBezTo>
                  <a:cubicBezTo>
                    <a:pt x="257" y="188"/>
                    <a:pt x="256" y="188"/>
                    <a:pt x="255" y="187"/>
                  </a:cubicBezTo>
                  <a:cubicBezTo>
                    <a:pt x="253" y="186"/>
                    <a:pt x="250" y="185"/>
                    <a:pt x="248" y="184"/>
                  </a:cubicBezTo>
                  <a:cubicBezTo>
                    <a:pt x="243" y="182"/>
                    <a:pt x="237" y="181"/>
                    <a:pt x="232" y="179"/>
                  </a:cubicBezTo>
                  <a:cubicBezTo>
                    <a:pt x="232" y="179"/>
                    <a:pt x="232" y="179"/>
                    <a:pt x="232" y="179"/>
                  </a:cubicBezTo>
                  <a:cubicBezTo>
                    <a:pt x="231" y="177"/>
                    <a:pt x="231" y="176"/>
                    <a:pt x="231" y="174"/>
                  </a:cubicBezTo>
                  <a:close/>
                  <a:moveTo>
                    <a:pt x="260" y="206"/>
                  </a:moveTo>
                  <a:cubicBezTo>
                    <a:pt x="260" y="206"/>
                    <a:pt x="260" y="206"/>
                    <a:pt x="260" y="206"/>
                  </a:cubicBezTo>
                  <a:cubicBezTo>
                    <a:pt x="260" y="205"/>
                    <a:pt x="259" y="205"/>
                    <a:pt x="259" y="205"/>
                  </a:cubicBezTo>
                  <a:cubicBezTo>
                    <a:pt x="254" y="203"/>
                    <a:pt x="250" y="201"/>
                    <a:pt x="245" y="198"/>
                  </a:cubicBezTo>
                  <a:cubicBezTo>
                    <a:pt x="244" y="197"/>
                    <a:pt x="242" y="196"/>
                    <a:pt x="240" y="195"/>
                  </a:cubicBezTo>
                  <a:cubicBezTo>
                    <a:pt x="242" y="196"/>
                    <a:pt x="244" y="196"/>
                    <a:pt x="246" y="197"/>
                  </a:cubicBezTo>
                  <a:cubicBezTo>
                    <a:pt x="251" y="199"/>
                    <a:pt x="255" y="201"/>
                    <a:pt x="260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204"/>
                    <a:pt x="260" y="205"/>
                    <a:pt x="260" y="206"/>
                  </a:cubicBezTo>
                  <a:close/>
                  <a:moveTo>
                    <a:pt x="261" y="226"/>
                  </a:moveTo>
                  <a:cubicBezTo>
                    <a:pt x="258" y="223"/>
                    <a:pt x="254" y="222"/>
                    <a:pt x="251" y="220"/>
                  </a:cubicBezTo>
                  <a:cubicBezTo>
                    <a:pt x="248" y="219"/>
                    <a:pt x="246" y="217"/>
                    <a:pt x="243" y="215"/>
                  </a:cubicBezTo>
                  <a:cubicBezTo>
                    <a:pt x="245" y="216"/>
                    <a:pt x="248" y="217"/>
                    <a:pt x="250" y="218"/>
                  </a:cubicBezTo>
                  <a:cubicBezTo>
                    <a:pt x="253" y="220"/>
                    <a:pt x="257" y="223"/>
                    <a:pt x="261" y="223"/>
                  </a:cubicBezTo>
                  <a:cubicBezTo>
                    <a:pt x="261" y="223"/>
                    <a:pt x="261" y="223"/>
                    <a:pt x="261" y="223"/>
                  </a:cubicBezTo>
                  <a:cubicBezTo>
                    <a:pt x="261" y="224"/>
                    <a:pt x="261" y="225"/>
                    <a:pt x="261" y="226"/>
                  </a:cubicBezTo>
                  <a:close/>
                  <a:moveTo>
                    <a:pt x="262" y="231"/>
                  </a:moveTo>
                  <a:cubicBezTo>
                    <a:pt x="258" y="228"/>
                    <a:pt x="254" y="226"/>
                    <a:pt x="249" y="223"/>
                  </a:cubicBezTo>
                  <a:cubicBezTo>
                    <a:pt x="247" y="222"/>
                    <a:pt x="244" y="221"/>
                    <a:pt x="242" y="220"/>
                  </a:cubicBezTo>
                  <a:cubicBezTo>
                    <a:pt x="240" y="219"/>
                    <a:pt x="238" y="217"/>
                    <a:pt x="237" y="216"/>
                  </a:cubicBezTo>
                  <a:cubicBezTo>
                    <a:pt x="245" y="219"/>
                    <a:pt x="253" y="225"/>
                    <a:pt x="261" y="227"/>
                  </a:cubicBezTo>
                  <a:cubicBezTo>
                    <a:pt x="261" y="229"/>
                    <a:pt x="262" y="230"/>
                    <a:pt x="262" y="231"/>
                  </a:cubicBezTo>
                  <a:close/>
                  <a:moveTo>
                    <a:pt x="263" y="237"/>
                  </a:moveTo>
                  <a:cubicBezTo>
                    <a:pt x="256" y="231"/>
                    <a:pt x="247" y="229"/>
                    <a:pt x="241" y="224"/>
                  </a:cubicBezTo>
                  <a:cubicBezTo>
                    <a:pt x="242" y="225"/>
                    <a:pt x="236" y="221"/>
                    <a:pt x="238" y="221"/>
                  </a:cubicBezTo>
                  <a:cubicBezTo>
                    <a:pt x="239" y="222"/>
                    <a:pt x="241" y="222"/>
                    <a:pt x="242" y="223"/>
                  </a:cubicBezTo>
                  <a:cubicBezTo>
                    <a:pt x="245" y="224"/>
                    <a:pt x="248" y="225"/>
                    <a:pt x="250" y="227"/>
                  </a:cubicBezTo>
                  <a:cubicBezTo>
                    <a:pt x="254" y="229"/>
                    <a:pt x="258" y="231"/>
                    <a:pt x="262" y="233"/>
                  </a:cubicBezTo>
                  <a:cubicBezTo>
                    <a:pt x="262" y="234"/>
                    <a:pt x="262" y="235"/>
                    <a:pt x="263" y="236"/>
                  </a:cubicBezTo>
                  <a:cubicBezTo>
                    <a:pt x="263" y="236"/>
                    <a:pt x="263" y="236"/>
                    <a:pt x="263" y="237"/>
                  </a:cubicBezTo>
                  <a:close/>
                  <a:moveTo>
                    <a:pt x="264" y="243"/>
                  </a:moveTo>
                  <a:cubicBezTo>
                    <a:pt x="257" y="237"/>
                    <a:pt x="248" y="234"/>
                    <a:pt x="241" y="228"/>
                  </a:cubicBezTo>
                  <a:cubicBezTo>
                    <a:pt x="235" y="223"/>
                    <a:pt x="242" y="228"/>
                    <a:pt x="244" y="229"/>
                  </a:cubicBezTo>
                  <a:cubicBezTo>
                    <a:pt x="246" y="230"/>
                    <a:pt x="249" y="232"/>
                    <a:pt x="251" y="233"/>
                  </a:cubicBezTo>
                  <a:cubicBezTo>
                    <a:pt x="255" y="235"/>
                    <a:pt x="259" y="237"/>
                    <a:pt x="263" y="239"/>
                  </a:cubicBezTo>
                  <a:cubicBezTo>
                    <a:pt x="264" y="240"/>
                    <a:pt x="264" y="242"/>
                    <a:pt x="264" y="243"/>
                  </a:cubicBezTo>
                  <a:close/>
                  <a:moveTo>
                    <a:pt x="265" y="249"/>
                  </a:moveTo>
                  <a:cubicBezTo>
                    <a:pt x="262" y="246"/>
                    <a:pt x="258" y="244"/>
                    <a:pt x="254" y="241"/>
                  </a:cubicBezTo>
                  <a:cubicBezTo>
                    <a:pt x="251" y="239"/>
                    <a:pt x="249" y="237"/>
                    <a:pt x="246" y="235"/>
                  </a:cubicBezTo>
                  <a:cubicBezTo>
                    <a:pt x="244" y="234"/>
                    <a:pt x="240" y="233"/>
                    <a:pt x="238" y="230"/>
                  </a:cubicBezTo>
                  <a:cubicBezTo>
                    <a:pt x="236" y="228"/>
                    <a:pt x="240" y="231"/>
                    <a:pt x="240" y="231"/>
                  </a:cubicBezTo>
                  <a:cubicBezTo>
                    <a:pt x="241" y="232"/>
                    <a:pt x="243" y="233"/>
                    <a:pt x="244" y="234"/>
                  </a:cubicBezTo>
                  <a:cubicBezTo>
                    <a:pt x="246" y="235"/>
                    <a:pt x="249" y="237"/>
                    <a:pt x="251" y="238"/>
                  </a:cubicBezTo>
                  <a:cubicBezTo>
                    <a:pt x="255" y="241"/>
                    <a:pt x="260" y="244"/>
                    <a:pt x="265" y="245"/>
                  </a:cubicBezTo>
                  <a:cubicBezTo>
                    <a:pt x="265" y="246"/>
                    <a:pt x="265" y="247"/>
                    <a:pt x="265" y="249"/>
                  </a:cubicBezTo>
                  <a:close/>
                  <a:moveTo>
                    <a:pt x="261" y="247"/>
                  </a:moveTo>
                  <a:cubicBezTo>
                    <a:pt x="258" y="245"/>
                    <a:pt x="255" y="244"/>
                    <a:pt x="252" y="242"/>
                  </a:cubicBezTo>
                  <a:cubicBezTo>
                    <a:pt x="247" y="238"/>
                    <a:pt x="242" y="235"/>
                    <a:pt x="237" y="232"/>
                  </a:cubicBezTo>
                  <a:cubicBezTo>
                    <a:pt x="237" y="231"/>
                    <a:pt x="237" y="231"/>
                    <a:pt x="237" y="230"/>
                  </a:cubicBezTo>
                  <a:cubicBezTo>
                    <a:pt x="240" y="233"/>
                    <a:pt x="244" y="235"/>
                    <a:pt x="247" y="237"/>
                  </a:cubicBezTo>
                  <a:cubicBezTo>
                    <a:pt x="252" y="241"/>
                    <a:pt x="258" y="244"/>
                    <a:pt x="263" y="248"/>
                  </a:cubicBezTo>
                  <a:cubicBezTo>
                    <a:pt x="267" y="252"/>
                    <a:pt x="263" y="248"/>
                    <a:pt x="261" y="247"/>
                  </a:cubicBezTo>
                  <a:close/>
                  <a:moveTo>
                    <a:pt x="237" y="233"/>
                  </a:moveTo>
                  <a:cubicBezTo>
                    <a:pt x="243" y="238"/>
                    <a:pt x="249" y="244"/>
                    <a:pt x="255" y="249"/>
                  </a:cubicBezTo>
                  <a:cubicBezTo>
                    <a:pt x="249" y="244"/>
                    <a:pt x="243" y="239"/>
                    <a:pt x="237" y="236"/>
                  </a:cubicBezTo>
                  <a:cubicBezTo>
                    <a:pt x="237" y="235"/>
                    <a:pt x="237" y="235"/>
                    <a:pt x="237" y="234"/>
                  </a:cubicBezTo>
                  <a:cubicBezTo>
                    <a:pt x="237" y="234"/>
                    <a:pt x="237" y="233"/>
                    <a:pt x="237" y="233"/>
                  </a:cubicBezTo>
                  <a:close/>
                  <a:moveTo>
                    <a:pt x="239" y="238"/>
                  </a:moveTo>
                  <a:cubicBezTo>
                    <a:pt x="242" y="240"/>
                    <a:pt x="246" y="244"/>
                    <a:pt x="250" y="247"/>
                  </a:cubicBezTo>
                  <a:cubicBezTo>
                    <a:pt x="249" y="246"/>
                    <a:pt x="249" y="246"/>
                    <a:pt x="248" y="245"/>
                  </a:cubicBezTo>
                  <a:cubicBezTo>
                    <a:pt x="246" y="244"/>
                    <a:pt x="244" y="243"/>
                    <a:pt x="242" y="241"/>
                  </a:cubicBezTo>
                  <a:cubicBezTo>
                    <a:pt x="241" y="240"/>
                    <a:pt x="239" y="239"/>
                    <a:pt x="238" y="238"/>
                  </a:cubicBezTo>
                  <a:cubicBezTo>
                    <a:pt x="237" y="236"/>
                    <a:pt x="237" y="236"/>
                    <a:pt x="239" y="238"/>
                  </a:cubicBezTo>
                  <a:close/>
                  <a:moveTo>
                    <a:pt x="261" y="256"/>
                  </a:moveTo>
                  <a:cubicBezTo>
                    <a:pt x="260" y="256"/>
                    <a:pt x="260" y="256"/>
                    <a:pt x="259" y="255"/>
                  </a:cubicBezTo>
                  <a:cubicBezTo>
                    <a:pt x="258" y="255"/>
                    <a:pt x="257" y="254"/>
                    <a:pt x="256" y="253"/>
                  </a:cubicBezTo>
                  <a:cubicBezTo>
                    <a:pt x="254" y="252"/>
                    <a:pt x="252" y="251"/>
                    <a:pt x="250" y="249"/>
                  </a:cubicBezTo>
                  <a:cubicBezTo>
                    <a:pt x="245" y="246"/>
                    <a:pt x="240" y="243"/>
                    <a:pt x="236" y="239"/>
                  </a:cubicBezTo>
                  <a:cubicBezTo>
                    <a:pt x="236" y="238"/>
                    <a:pt x="236" y="238"/>
                    <a:pt x="236" y="237"/>
                  </a:cubicBezTo>
                  <a:cubicBezTo>
                    <a:pt x="239" y="240"/>
                    <a:pt x="242" y="242"/>
                    <a:pt x="245" y="244"/>
                  </a:cubicBezTo>
                  <a:cubicBezTo>
                    <a:pt x="251" y="248"/>
                    <a:pt x="256" y="252"/>
                    <a:pt x="261" y="256"/>
                  </a:cubicBezTo>
                  <a:close/>
                  <a:moveTo>
                    <a:pt x="258" y="258"/>
                  </a:moveTo>
                  <a:cubicBezTo>
                    <a:pt x="261" y="261"/>
                    <a:pt x="257" y="258"/>
                    <a:pt x="255" y="257"/>
                  </a:cubicBezTo>
                  <a:cubicBezTo>
                    <a:pt x="253" y="255"/>
                    <a:pt x="250" y="254"/>
                    <a:pt x="248" y="252"/>
                  </a:cubicBezTo>
                  <a:cubicBezTo>
                    <a:pt x="244" y="249"/>
                    <a:pt x="240" y="246"/>
                    <a:pt x="236" y="244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36" y="243"/>
                    <a:pt x="236" y="241"/>
                    <a:pt x="236" y="240"/>
                  </a:cubicBezTo>
                  <a:cubicBezTo>
                    <a:pt x="242" y="247"/>
                    <a:pt x="251" y="251"/>
                    <a:pt x="258" y="258"/>
                  </a:cubicBezTo>
                  <a:close/>
                  <a:moveTo>
                    <a:pt x="246" y="254"/>
                  </a:moveTo>
                  <a:cubicBezTo>
                    <a:pt x="250" y="256"/>
                    <a:pt x="252" y="260"/>
                    <a:pt x="256" y="263"/>
                  </a:cubicBezTo>
                  <a:cubicBezTo>
                    <a:pt x="253" y="261"/>
                    <a:pt x="249" y="258"/>
                    <a:pt x="246" y="256"/>
                  </a:cubicBezTo>
                  <a:cubicBezTo>
                    <a:pt x="242" y="254"/>
                    <a:pt x="239" y="251"/>
                    <a:pt x="235" y="248"/>
                  </a:cubicBezTo>
                  <a:cubicBezTo>
                    <a:pt x="235" y="247"/>
                    <a:pt x="235" y="246"/>
                    <a:pt x="235" y="245"/>
                  </a:cubicBezTo>
                  <a:cubicBezTo>
                    <a:pt x="239" y="248"/>
                    <a:pt x="243" y="251"/>
                    <a:pt x="246" y="254"/>
                  </a:cubicBezTo>
                  <a:close/>
                  <a:moveTo>
                    <a:pt x="235" y="250"/>
                  </a:moveTo>
                  <a:cubicBezTo>
                    <a:pt x="238" y="253"/>
                    <a:pt x="241" y="255"/>
                    <a:pt x="244" y="258"/>
                  </a:cubicBezTo>
                  <a:cubicBezTo>
                    <a:pt x="246" y="259"/>
                    <a:pt x="248" y="261"/>
                    <a:pt x="249" y="262"/>
                  </a:cubicBezTo>
                  <a:cubicBezTo>
                    <a:pt x="250" y="263"/>
                    <a:pt x="252" y="265"/>
                    <a:pt x="252" y="265"/>
                  </a:cubicBezTo>
                  <a:cubicBezTo>
                    <a:pt x="246" y="263"/>
                    <a:pt x="242" y="257"/>
                    <a:pt x="236" y="253"/>
                  </a:cubicBezTo>
                  <a:cubicBezTo>
                    <a:pt x="236" y="253"/>
                    <a:pt x="236" y="254"/>
                    <a:pt x="236" y="254"/>
                  </a:cubicBezTo>
                  <a:cubicBezTo>
                    <a:pt x="236" y="252"/>
                    <a:pt x="235" y="251"/>
                    <a:pt x="235" y="250"/>
                  </a:cubicBezTo>
                  <a:close/>
                  <a:moveTo>
                    <a:pt x="236" y="254"/>
                  </a:moveTo>
                  <a:cubicBezTo>
                    <a:pt x="237" y="257"/>
                    <a:pt x="240" y="260"/>
                    <a:pt x="242" y="262"/>
                  </a:cubicBezTo>
                  <a:cubicBezTo>
                    <a:pt x="243" y="263"/>
                    <a:pt x="247" y="267"/>
                    <a:pt x="242" y="263"/>
                  </a:cubicBezTo>
                  <a:cubicBezTo>
                    <a:pt x="241" y="261"/>
                    <a:pt x="240" y="260"/>
                    <a:pt x="238" y="259"/>
                  </a:cubicBezTo>
                  <a:cubicBezTo>
                    <a:pt x="238" y="259"/>
                    <a:pt x="238" y="259"/>
                    <a:pt x="238" y="260"/>
                  </a:cubicBezTo>
                  <a:cubicBezTo>
                    <a:pt x="237" y="258"/>
                    <a:pt x="236" y="256"/>
                    <a:pt x="236" y="254"/>
                  </a:cubicBezTo>
                  <a:cubicBezTo>
                    <a:pt x="236" y="254"/>
                    <a:pt x="236" y="254"/>
                    <a:pt x="236" y="254"/>
                  </a:cubicBezTo>
                  <a:close/>
                  <a:moveTo>
                    <a:pt x="221" y="189"/>
                  </a:moveTo>
                  <a:cubicBezTo>
                    <a:pt x="216" y="199"/>
                    <a:pt x="206" y="206"/>
                    <a:pt x="195" y="203"/>
                  </a:cubicBezTo>
                  <a:cubicBezTo>
                    <a:pt x="195" y="203"/>
                    <a:pt x="194" y="203"/>
                    <a:pt x="194" y="203"/>
                  </a:cubicBezTo>
                  <a:cubicBezTo>
                    <a:pt x="194" y="201"/>
                    <a:pt x="194" y="198"/>
                    <a:pt x="193" y="195"/>
                  </a:cubicBezTo>
                  <a:cubicBezTo>
                    <a:pt x="193" y="188"/>
                    <a:pt x="191" y="181"/>
                    <a:pt x="191" y="174"/>
                  </a:cubicBezTo>
                  <a:cubicBezTo>
                    <a:pt x="192" y="160"/>
                    <a:pt x="196" y="146"/>
                    <a:pt x="197" y="132"/>
                  </a:cubicBezTo>
                  <a:cubicBezTo>
                    <a:pt x="199" y="108"/>
                    <a:pt x="187" y="85"/>
                    <a:pt x="166" y="71"/>
                  </a:cubicBezTo>
                  <a:cubicBezTo>
                    <a:pt x="156" y="65"/>
                    <a:pt x="145" y="61"/>
                    <a:pt x="133" y="59"/>
                  </a:cubicBezTo>
                  <a:cubicBezTo>
                    <a:pt x="125" y="58"/>
                    <a:pt x="117" y="58"/>
                    <a:pt x="109" y="57"/>
                  </a:cubicBezTo>
                  <a:cubicBezTo>
                    <a:pt x="103" y="56"/>
                    <a:pt x="97" y="55"/>
                    <a:pt x="91" y="54"/>
                  </a:cubicBezTo>
                  <a:cubicBezTo>
                    <a:pt x="103" y="48"/>
                    <a:pt x="116" y="44"/>
                    <a:pt x="130" y="43"/>
                  </a:cubicBezTo>
                  <a:cubicBezTo>
                    <a:pt x="130" y="43"/>
                    <a:pt x="130" y="43"/>
                    <a:pt x="131" y="43"/>
                  </a:cubicBezTo>
                  <a:cubicBezTo>
                    <a:pt x="140" y="42"/>
                    <a:pt x="149" y="43"/>
                    <a:pt x="157" y="45"/>
                  </a:cubicBezTo>
                  <a:cubicBezTo>
                    <a:pt x="184" y="52"/>
                    <a:pt x="207" y="71"/>
                    <a:pt x="217" y="96"/>
                  </a:cubicBezTo>
                  <a:cubicBezTo>
                    <a:pt x="228" y="123"/>
                    <a:pt x="222" y="150"/>
                    <a:pt x="221" y="178"/>
                  </a:cubicBezTo>
                  <a:cubicBezTo>
                    <a:pt x="221" y="182"/>
                    <a:pt x="221" y="186"/>
                    <a:pt x="221" y="189"/>
                  </a:cubicBezTo>
                  <a:close/>
                  <a:moveTo>
                    <a:pt x="119" y="41"/>
                  </a:moveTo>
                  <a:cubicBezTo>
                    <a:pt x="119" y="41"/>
                    <a:pt x="121" y="41"/>
                    <a:pt x="122" y="41"/>
                  </a:cubicBezTo>
                  <a:cubicBezTo>
                    <a:pt x="121" y="41"/>
                    <a:pt x="120" y="41"/>
                    <a:pt x="119" y="41"/>
                  </a:cubicBezTo>
                  <a:close/>
                  <a:moveTo>
                    <a:pt x="123" y="30"/>
                  </a:moveTo>
                  <a:cubicBezTo>
                    <a:pt x="124" y="33"/>
                    <a:pt x="127" y="33"/>
                    <a:pt x="129" y="35"/>
                  </a:cubicBezTo>
                  <a:cubicBezTo>
                    <a:pt x="126" y="34"/>
                    <a:pt x="124" y="33"/>
                    <a:pt x="121" y="34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3" y="36"/>
                    <a:pt x="126" y="37"/>
                    <a:pt x="129" y="38"/>
                  </a:cubicBezTo>
                  <a:cubicBezTo>
                    <a:pt x="126" y="37"/>
                    <a:pt x="123" y="35"/>
                    <a:pt x="120" y="36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20" y="39"/>
                    <a:pt x="122" y="39"/>
                    <a:pt x="124" y="40"/>
                  </a:cubicBezTo>
                  <a:cubicBezTo>
                    <a:pt x="124" y="40"/>
                    <a:pt x="125" y="40"/>
                    <a:pt x="125" y="40"/>
                  </a:cubicBezTo>
                  <a:cubicBezTo>
                    <a:pt x="125" y="40"/>
                    <a:pt x="124" y="40"/>
                    <a:pt x="124" y="40"/>
                  </a:cubicBezTo>
                  <a:cubicBezTo>
                    <a:pt x="123" y="40"/>
                    <a:pt x="123" y="40"/>
                    <a:pt x="122" y="40"/>
                  </a:cubicBezTo>
                  <a:cubicBezTo>
                    <a:pt x="121" y="40"/>
                    <a:pt x="119" y="39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8" y="41"/>
                    <a:pt x="118" y="41"/>
                  </a:cubicBezTo>
                  <a:cubicBezTo>
                    <a:pt x="119" y="39"/>
                    <a:pt x="119" y="36"/>
                    <a:pt x="120" y="33"/>
                  </a:cubicBezTo>
                  <a:cubicBezTo>
                    <a:pt x="121" y="32"/>
                    <a:pt x="122" y="31"/>
                    <a:pt x="123" y="30"/>
                  </a:cubicBezTo>
                  <a:close/>
                  <a:moveTo>
                    <a:pt x="130" y="28"/>
                  </a:moveTo>
                  <a:cubicBezTo>
                    <a:pt x="131" y="28"/>
                    <a:pt x="132" y="28"/>
                    <a:pt x="134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29"/>
                    <a:pt x="131" y="28"/>
                    <a:pt x="130" y="28"/>
                  </a:cubicBezTo>
                  <a:cubicBezTo>
                    <a:pt x="130" y="28"/>
                    <a:pt x="130" y="28"/>
                    <a:pt x="130" y="28"/>
                  </a:cubicBezTo>
                  <a:close/>
                  <a:moveTo>
                    <a:pt x="151" y="9"/>
                  </a:moveTo>
                  <a:cubicBezTo>
                    <a:pt x="151" y="9"/>
                    <a:pt x="151" y="9"/>
                    <a:pt x="151" y="9"/>
                  </a:cubicBezTo>
                  <a:cubicBezTo>
                    <a:pt x="155" y="13"/>
                    <a:pt x="162" y="14"/>
                    <a:pt x="167" y="17"/>
                  </a:cubicBezTo>
                  <a:cubicBezTo>
                    <a:pt x="167" y="17"/>
                    <a:pt x="167" y="18"/>
                    <a:pt x="167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2" y="16"/>
                    <a:pt x="160" y="15"/>
                    <a:pt x="158" y="14"/>
                  </a:cubicBezTo>
                  <a:cubicBezTo>
                    <a:pt x="155" y="13"/>
                    <a:pt x="152" y="12"/>
                    <a:pt x="149" y="11"/>
                  </a:cubicBezTo>
                  <a:cubicBezTo>
                    <a:pt x="149" y="11"/>
                    <a:pt x="150" y="11"/>
                    <a:pt x="150" y="11"/>
                  </a:cubicBezTo>
                  <a:cubicBezTo>
                    <a:pt x="150" y="10"/>
                    <a:pt x="150" y="10"/>
                    <a:pt x="151" y="9"/>
                  </a:cubicBezTo>
                  <a:close/>
                  <a:moveTo>
                    <a:pt x="162" y="10"/>
                  </a:moveTo>
                  <a:cubicBezTo>
                    <a:pt x="159" y="10"/>
                    <a:pt x="157" y="8"/>
                    <a:pt x="154" y="7"/>
                  </a:cubicBezTo>
                  <a:cubicBezTo>
                    <a:pt x="156" y="7"/>
                    <a:pt x="158" y="7"/>
                    <a:pt x="160" y="8"/>
                  </a:cubicBezTo>
                  <a:cubicBezTo>
                    <a:pt x="160" y="9"/>
                    <a:pt x="161" y="9"/>
                    <a:pt x="162" y="10"/>
                  </a:cubicBezTo>
                  <a:close/>
                  <a:moveTo>
                    <a:pt x="181" y="50"/>
                  </a:moveTo>
                  <a:cubicBezTo>
                    <a:pt x="188" y="56"/>
                    <a:pt x="197" y="60"/>
                    <a:pt x="205" y="64"/>
                  </a:cubicBezTo>
                  <a:cubicBezTo>
                    <a:pt x="210" y="67"/>
                    <a:pt x="215" y="70"/>
                    <a:pt x="220" y="74"/>
                  </a:cubicBezTo>
                  <a:cubicBezTo>
                    <a:pt x="222" y="75"/>
                    <a:pt x="225" y="77"/>
                    <a:pt x="227" y="79"/>
                  </a:cubicBezTo>
                  <a:cubicBezTo>
                    <a:pt x="227" y="79"/>
                    <a:pt x="229" y="80"/>
                    <a:pt x="230" y="81"/>
                  </a:cubicBezTo>
                  <a:cubicBezTo>
                    <a:pt x="221" y="75"/>
                    <a:pt x="211" y="71"/>
                    <a:pt x="202" y="66"/>
                  </a:cubicBezTo>
                  <a:cubicBezTo>
                    <a:pt x="199" y="64"/>
                    <a:pt x="196" y="62"/>
                    <a:pt x="193" y="60"/>
                  </a:cubicBezTo>
                  <a:cubicBezTo>
                    <a:pt x="193" y="60"/>
                    <a:pt x="193" y="59"/>
                    <a:pt x="192" y="59"/>
                  </a:cubicBezTo>
                  <a:cubicBezTo>
                    <a:pt x="188" y="56"/>
                    <a:pt x="183" y="52"/>
                    <a:pt x="177" y="50"/>
                  </a:cubicBezTo>
                  <a:cubicBezTo>
                    <a:pt x="177" y="50"/>
                    <a:pt x="178" y="50"/>
                    <a:pt x="178" y="50"/>
                  </a:cubicBezTo>
                  <a:cubicBezTo>
                    <a:pt x="179" y="50"/>
                    <a:pt x="180" y="50"/>
                    <a:pt x="181" y="50"/>
                  </a:cubicBezTo>
                  <a:close/>
                  <a:moveTo>
                    <a:pt x="220" y="66"/>
                  </a:moveTo>
                  <a:cubicBezTo>
                    <a:pt x="220" y="67"/>
                    <a:pt x="221" y="67"/>
                    <a:pt x="221" y="67"/>
                  </a:cubicBezTo>
                  <a:cubicBezTo>
                    <a:pt x="212" y="62"/>
                    <a:pt x="203" y="57"/>
                    <a:pt x="194" y="53"/>
                  </a:cubicBezTo>
                  <a:cubicBezTo>
                    <a:pt x="203" y="55"/>
                    <a:pt x="213" y="59"/>
                    <a:pt x="220" y="66"/>
                  </a:cubicBezTo>
                  <a:close/>
                  <a:moveTo>
                    <a:pt x="254" y="266"/>
                  </a:moveTo>
                  <a:cubicBezTo>
                    <a:pt x="254" y="266"/>
                    <a:pt x="254" y="266"/>
                    <a:pt x="254" y="265"/>
                  </a:cubicBezTo>
                  <a:cubicBezTo>
                    <a:pt x="250" y="262"/>
                    <a:pt x="246" y="259"/>
                    <a:pt x="242" y="255"/>
                  </a:cubicBezTo>
                  <a:cubicBezTo>
                    <a:pt x="240" y="254"/>
                    <a:pt x="239" y="252"/>
                    <a:pt x="237" y="251"/>
                  </a:cubicBezTo>
                  <a:cubicBezTo>
                    <a:pt x="234" y="248"/>
                    <a:pt x="237" y="250"/>
                    <a:pt x="238" y="251"/>
                  </a:cubicBezTo>
                  <a:cubicBezTo>
                    <a:pt x="242" y="254"/>
                    <a:pt x="246" y="256"/>
                    <a:pt x="249" y="259"/>
                  </a:cubicBezTo>
                  <a:cubicBezTo>
                    <a:pt x="252" y="261"/>
                    <a:pt x="254" y="263"/>
                    <a:pt x="257" y="264"/>
                  </a:cubicBezTo>
                  <a:cubicBezTo>
                    <a:pt x="257" y="264"/>
                    <a:pt x="258" y="263"/>
                    <a:pt x="257" y="263"/>
                  </a:cubicBezTo>
                  <a:cubicBezTo>
                    <a:pt x="253" y="260"/>
                    <a:pt x="251" y="256"/>
                    <a:pt x="247" y="253"/>
                  </a:cubicBezTo>
                  <a:cubicBezTo>
                    <a:pt x="244" y="251"/>
                    <a:pt x="240" y="247"/>
                    <a:pt x="237" y="245"/>
                  </a:cubicBezTo>
                  <a:cubicBezTo>
                    <a:pt x="245" y="250"/>
                    <a:pt x="252" y="256"/>
                    <a:pt x="260" y="261"/>
                  </a:cubicBezTo>
                  <a:cubicBezTo>
                    <a:pt x="261" y="261"/>
                    <a:pt x="261" y="260"/>
                    <a:pt x="261" y="260"/>
                  </a:cubicBezTo>
                  <a:cubicBezTo>
                    <a:pt x="258" y="256"/>
                    <a:pt x="253" y="254"/>
                    <a:pt x="250" y="251"/>
                  </a:cubicBezTo>
                  <a:cubicBezTo>
                    <a:pt x="248" y="249"/>
                    <a:pt x="247" y="248"/>
                    <a:pt x="245" y="247"/>
                  </a:cubicBezTo>
                  <a:cubicBezTo>
                    <a:pt x="247" y="248"/>
                    <a:pt x="249" y="249"/>
                    <a:pt x="251" y="251"/>
                  </a:cubicBezTo>
                  <a:cubicBezTo>
                    <a:pt x="254" y="253"/>
                    <a:pt x="258" y="257"/>
                    <a:pt x="262" y="25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59" y="254"/>
                    <a:pt x="256" y="251"/>
                    <a:pt x="252" y="248"/>
                  </a:cubicBezTo>
                  <a:cubicBezTo>
                    <a:pt x="256" y="251"/>
                    <a:pt x="260" y="253"/>
                    <a:pt x="264" y="254"/>
                  </a:cubicBezTo>
                  <a:cubicBezTo>
                    <a:pt x="264" y="255"/>
                    <a:pt x="264" y="254"/>
                    <a:pt x="264" y="254"/>
                  </a:cubicBezTo>
                  <a:cubicBezTo>
                    <a:pt x="259" y="251"/>
                    <a:pt x="253" y="247"/>
                    <a:pt x="249" y="242"/>
                  </a:cubicBezTo>
                  <a:cubicBezTo>
                    <a:pt x="245" y="239"/>
                    <a:pt x="241" y="235"/>
                    <a:pt x="237" y="233"/>
                  </a:cubicBezTo>
                  <a:cubicBezTo>
                    <a:pt x="247" y="238"/>
                    <a:pt x="255" y="245"/>
                    <a:pt x="265" y="250"/>
                  </a:cubicBezTo>
                  <a:cubicBezTo>
                    <a:pt x="265" y="253"/>
                    <a:pt x="264" y="256"/>
                    <a:pt x="262" y="259"/>
                  </a:cubicBezTo>
                  <a:cubicBezTo>
                    <a:pt x="260" y="262"/>
                    <a:pt x="257" y="265"/>
                    <a:pt x="254" y="266"/>
                  </a:cubicBezTo>
                  <a:close/>
                  <a:moveTo>
                    <a:pt x="225" y="285"/>
                  </a:moveTo>
                  <a:cubicBezTo>
                    <a:pt x="225" y="285"/>
                    <a:pt x="225" y="284"/>
                    <a:pt x="225" y="284"/>
                  </a:cubicBezTo>
                  <a:cubicBezTo>
                    <a:pt x="225" y="284"/>
                    <a:pt x="225" y="284"/>
                    <a:pt x="225" y="284"/>
                  </a:cubicBezTo>
                  <a:cubicBezTo>
                    <a:pt x="229" y="281"/>
                    <a:pt x="235" y="282"/>
                    <a:pt x="238" y="279"/>
                  </a:cubicBezTo>
                  <a:cubicBezTo>
                    <a:pt x="242" y="275"/>
                    <a:pt x="244" y="272"/>
                    <a:pt x="243" y="268"/>
                  </a:cubicBezTo>
                  <a:cubicBezTo>
                    <a:pt x="244" y="269"/>
                    <a:pt x="246" y="269"/>
                    <a:pt x="247" y="269"/>
                  </a:cubicBezTo>
                  <a:cubicBezTo>
                    <a:pt x="249" y="269"/>
                    <a:pt x="250" y="269"/>
                    <a:pt x="252" y="269"/>
                  </a:cubicBezTo>
                  <a:cubicBezTo>
                    <a:pt x="249" y="277"/>
                    <a:pt x="245" y="286"/>
                    <a:pt x="235" y="285"/>
                  </a:cubicBezTo>
                  <a:cubicBezTo>
                    <a:pt x="232" y="285"/>
                    <a:pt x="228" y="284"/>
                    <a:pt x="225" y="285"/>
                  </a:cubicBezTo>
                  <a:close/>
                  <a:moveTo>
                    <a:pt x="199" y="311"/>
                  </a:moveTo>
                  <a:cubicBezTo>
                    <a:pt x="191" y="312"/>
                    <a:pt x="188" y="299"/>
                    <a:pt x="188" y="293"/>
                  </a:cubicBezTo>
                  <a:cubicBezTo>
                    <a:pt x="189" y="292"/>
                    <a:pt x="190" y="291"/>
                    <a:pt x="191" y="289"/>
                  </a:cubicBezTo>
                  <a:cubicBezTo>
                    <a:pt x="196" y="281"/>
                    <a:pt x="198" y="272"/>
                    <a:pt x="198" y="262"/>
                  </a:cubicBezTo>
                  <a:cubicBezTo>
                    <a:pt x="198" y="255"/>
                    <a:pt x="196" y="248"/>
                    <a:pt x="195" y="240"/>
                  </a:cubicBezTo>
                  <a:cubicBezTo>
                    <a:pt x="195" y="233"/>
                    <a:pt x="194" y="226"/>
                    <a:pt x="194" y="219"/>
                  </a:cubicBezTo>
                  <a:cubicBezTo>
                    <a:pt x="194" y="215"/>
                    <a:pt x="194" y="210"/>
                    <a:pt x="194" y="206"/>
                  </a:cubicBezTo>
                  <a:cubicBezTo>
                    <a:pt x="194" y="206"/>
                    <a:pt x="194" y="206"/>
                    <a:pt x="194" y="206"/>
                  </a:cubicBezTo>
                  <a:cubicBezTo>
                    <a:pt x="205" y="209"/>
                    <a:pt x="215" y="203"/>
                    <a:pt x="221" y="194"/>
                  </a:cubicBezTo>
                  <a:cubicBezTo>
                    <a:pt x="222" y="205"/>
                    <a:pt x="223" y="215"/>
                    <a:pt x="224" y="225"/>
                  </a:cubicBezTo>
                  <a:cubicBezTo>
                    <a:pt x="225" y="240"/>
                    <a:pt x="226" y="256"/>
                    <a:pt x="227" y="272"/>
                  </a:cubicBezTo>
                  <a:cubicBezTo>
                    <a:pt x="226" y="275"/>
                    <a:pt x="226" y="279"/>
                    <a:pt x="223" y="282"/>
                  </a:cubicBezTo>
                  <a:cubicBezTo>
                    <a:pt x="223" y="282"/>
                    <a:pt x="223" y="282"/>
                    <a:pt x="223" y="282"/>
                  </a:cubicBezTo>
                  <a:cubicBezTo>
                    <a:pt x="223" y="283"/>
                    <a:pt x="222" y="283"/>
                    <a:pt x="222" y="284"/>
                  </a:cubicBezTo>
                  <a:cubicBezTo>
                    <a:pt x="221" y="284"/>
                    <a:pt x="221" y="284"/>
                    <a:pt x="221" y="284"/>
                  </a:cubicBezTo>
                  <a:cubicBezTo>
                    <a:pt x="221" y="285"/>
                    <a:pt x="220" y="286"/>
                    <a:pt x="219" y="286"/>
                  </a:cubicBezTo>
                  <a:cubicBezTo>
                    <a:pt x="214" y="292"/>
                    <a:pt x="212" y="299"/>
                    <a:pt x="207" y="304"/>
                  </a:cubicBezTo>
                  <a:cubicBezTo>
                    <a:pt x="204" y="307"/>
                    <a:pt x="202" y="309"/>
                    <a:pt x="199" y="311"/>
                  </a:cubicBezTo>
                  <a:close/>
                  <a:moveTo>
                    <a:pt x="20" y="296"/>
                  </a:moveTo>
                  <a:cubicBezTo>
                    <a:pt x="54" y="312"/>
                    <a:pt x="89" y="320"/>
                    <a:pt x="126" y="318"/>
                  </a:cubicBezTo>
                  <a:cubicBezTo>
                    <a:pt x="147" y="318"/>
                    <a:pt x="171" y="312"/>
                    <a:pt x="185" y="297"/>
                  </a:cubicBezTo>
                  <a:cubicBezTo>
                    <a:pt x="186" y="303"/>
                    <a:pt x="189" y="312"/>
                    <a:pt x="195" y="314"/>
                  </a:cubicBezTo>
                  <a:cubicBezTo>
                    <a:pt x="188" y="319"/>
                    <a:pt x="179" y="322"/>
                    <a:pt x="170" y="324"/>
                  </a:cubicBezTo>
                  <a:cubicBezTo>
                    <a:pt x="154" y="327"/>
                    <a:pt x="138" y="326"/>
                    <a:pt x="122" y="327"/>
                  </a:cubicBezTo>
                  <a:cubicBezTo>
                    <a:pt x="112" y="327"/>
                    <a:pt x="101" y="327"/>
                    <a:pt x="91" y="328"/>
                  </a:cubicBezTo>
                  <a:cubicBezTo>
                    <a:pt x="81" y="329"/>
                    <a:pt x="71" y="330"/>
                    <a:pt x="61" y="328"/>
                  </a:cubicBezTo>
                  <a:cubicBezTo>
                    <a:pt x="44" y="324"/>
                    <a:pt x="30" y="311"/>
                    <a:pt x="20" y="2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157775" y="2282460"/>
            <a:ext cx="1152525" cy="1150937"/>
            <a:chOff x="9157775" y="2282460"/>
            <a:chExt cx="1152525" cy="1150937"/>
          </a:xfrm>
        </p:grpSpPr>
        <p:sp>
          <p:nvSpPr>
            <p:cNvPr id="41" name="椭圆 4"/>
            <p:cNvSpPr>
              <a:spLocks noChangeArrowheads="1"/>
            </p:cNvSpPr>
            <p:nvPr/>
          </p:nvSpPr>
          <p:spPr bwMode="auto">
            <a:xfrm>
              <a:off x="9157775" y="2282460"/>
              <a:ext cx="1152525" cy="1150937"/>
            </a:xfrm>
            <a:custGeom>
              <a:avLst/>
              <a:gdLst>
                <a:gd name="T0" fmla="*/ 0 w 1152128"/>
                <a:gd name="T1" fmla="*/ 0 h 1152128"/>
                <a:gd name="T2" fmla="*/ 0 60000 65536"/>
                <a:gd name="T3" fmla="*/ 0 w 1152128"/>
                <a:gd name="T4" fmla="*/ 0 h 1152128"/>
                <a:gd name="T5" fmla="*/ 1152128 w 1152128"/>
                <a:gd name="T6" fmla="*/ 1152128 h 115212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152128" h="1152128">
                  <a:moveTo>
                    <a:pt x="576064" y="0"/>
                  </a:moveTo>
                  <a:lnTo>
                    <a:pt x="1152128" y="0"/>
                  </a:lnTo>
                  <a:lnTo>
                    <a:pt x="1152128" y="576064"/>
                  </a:lnTo>
                  <a:cubicBezTo>
                    <a:pt x="1152128" y="894215"/>
                    <a:pt x="894215" y="1152128"/>
                    <a:pt x="576064" y="1152128"/>
                  </a:cubicBez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44"/>
            <p:cNvSpPr>
              <a:spLocks noEditPoints="1"/>
            </p:cNvSpPr>
            <p:nvPr/>
          </p:nvSpPr>
          <p:spPr bwMode="auto">
            <a:xfrm>
              <a:off x="9487610" y="2632037"/>
              <a:ext cx="492413" cy="570295"/>
            </a:xfrm>
            <a:custGeom>
              <a:avLst/>
              <a:gdLst>
                <a:gd name="T0" fmla="*/ 71 w 83"/>
                <a:gd name="T1" fmla="*/ 85 h 96"/>
                <a:gd name="T2" fmla="*/ 48 w 83"/>
                <a:gd name="T3" fmla="*/ 0 h 96"/>
                <a:gd name="T4" fmla="*/ 0 w 83"/>
                <a:gd name="T5" fmla="*/ 56 h 96"/>
                <a:gd name="T6" fmla="*/ 46 w 83"/>
                <a:gd name="T7" fmla="*/ 74 h 96"/>
                <a:gd name="T8" fmla="*/ 35 w 83"/>
                <a:gd name="T9" fmla="*/ 86 h 96"/>
                <a:gd name="T10" fmla="*/ 34 w 83"/>
                <a:gd name="T11" fmla="*/ 71 h 96"/>
                <a:gd name="T12" fmla="*/ 19 w 83"/>
                <a:gd name="T13" fmla="*/ 89 h 96"/>
                <a:gd name="T14" fmla="*/ 28 w 83"/>
                <a:gd name="T15" fmla="*/ 85 h 96"/>
                <a:gd name="T16" fmla="*/ 14 w 83"/>
                <a:gd name="T17" fmla="*/ 86 h 96"/>
                <a:gd name="T18" fmla="*/ 32 w 83"/>
                <a:gd name="T19" fmla="*/ 72 h 96"/>
                <a:gd name="T20" fmla="*/ 54 w 83"/>
                <a:gd name="T21" fmla="*/ 71 h 96"/>
                <a:gd name="T22" fmla="*/ 38 w 83"/>
                <a:gd name="T23" fmla="*/ 76 h 96"/>
                <a:gd name="T24" fmla="*/ 22 w 83"/>
                <a:gd name="T25" fmla="*/ 85 h 96"/>
                <a:gd name="T26" fmla="*/ 63 w 83"/>
                <a:gd name="T27" fmla="*/ 60 h 96"/>
                <a:gd name="T28" fmla="*/ 51 w 83"/>
                <a:gd name="T29" fmla="*/ 55 h 96"/>
                <a:gd name="T30" fmla="*/ 16 w 83"/>
                <a:gd name="T31" fmla="*/ 84 h 96"/>
                <a:gd name="T32" fmla="*/ 13 w 83"/>
                <a:gd name="T33" fmla="*/ 80 h 96"/>
                <a:gd name="T34" fmla="*/ 39 w 83"/>
                <a:gd name="T35" fmla="*/ 57 h 96"/>
                <a:gd name="T36" fmla="*/ 27 w 83"/>
                <a:gd name="T37" fmla="*/ 63 h 96"/>
                <a:gd name="T38" fmla="*/ 10 w 83"/>
                <a:gd name="T39" fmla="*/ 81 h 96"/>
                <a:gd name="T40" fmla="*/ 23 w 83"/>
                <a:gd name="T41" fmla="*/ 61 h 96"/>
                <a:gd name="T42" fmla="*/ 17 w 83"/>
                <a:gd name="T43" fmla="*/ 57 h 96"/>
                <a:gd name="T44" fmla="*/ 13 w 83"/>
                <a:gd name="T45" fmla="*/ 65 h 96"/>
                <a:gd name="T46" fmla="*/ 7 w 83"/>
                <a:gd name="T47" fmla="*/ 60 h 96"/>
                <a:gd name="T48" fmla="*/ 7 w 83"/>
                <a:gd name="T49" fmla="*/ 60 h 96"/>
                <a:gd name="T50" fmla="*/ 26 w 83"/>
                <a:gd name="T51" fmla="*/ 58 h 96"/>
                <a:gd name="T52" fmla="*/ 26 w 83"/>
                <a:gd name="T53" fmla="*/ 57 h 96"/>
                <a:gd name="T54" fmla="*/ 26 w 83"/>
                <a:gd name="T55" fmla="*/ 57 h 96"/>
                <a:gd name="T56" fmla="*/ 13 w 83"/>
                <a:gd name="T57" fmla="*/ 62 h 96"/>
                <a:gd name="T58" fmla="*/ 8 w 83"/>
                <a:gd name="T59" fmla="*/ 61 h 96"/>
                <a:gd name="T60" fmla="*/ 15 w 83"/>
                <a:gd name="T61" fmla="*/ 62 h 96"/>
                <a:gd name="T62" fmla="*/ 5 w 83"/>
                <a:gd name="T63" fmla="*/ 61 h 96"/>
                <a:gd name="T64" fmla="*/ 7 w 83"/>
                <a:gd name="T65" fmla="*/ 57 h 96"/>
                <a:gd name="T66" fmla="*/ 3 w 83"/>
                <a:gd name="T67" fmla="*/ 59 h 96"/>
                <a:gd name="T68" fmla="*/ 39 w 83"/>
                <a:gd name="T69" fmla="*/ 60 h 96"/>
                <a:gd name="T70" fmla="*/ 29 w 83"/>
                <a:gd name="T71" fmla="*/ 92 h 96"/>
                <a:gd name="T72" fmla="*/ 61 w 83"/>
                <a:gd name="T73" fmla="*/ 66 h 96"/>
                <a:gd name="T74" fmla="*/ 34 w 83"/>
                <a:gd name="T75" fmla="*/ 93 h 96"/>
                <a:gd name="T76" fmla="*/ 40 w 83"/>
                <a:gd name="T77" fmla="*/ 93 h 96"/>
                <a:gd name="T78" fmla="*/ 47 w 83"/>
                <a:gd name="T79" fmla="*/ 92 h 96"/>
                <a:gd name="T80" fmla="*/ 54 w 83"/>
                <a:gd name="T81" fmla="*/ 89 h 96"/>
                <a:gd name="T82" fmla="*/ 70 w 83"/>
                <a:gd name="T83" fmla="*/ 78 h 96"/>
                <a:gd name="T84" fmla="*/ 63 w 83"/>
                <a:gd name="T85" fmla="*/ 87 h 96"/>
                <a:gd name="T86" fmla="*/ 67 w 83"/>
                <a:gd name="T87" fmla="*/ 80 h 96"/>
                <a:gd name="T88" fmla="*/ 77 w 83"/>
                <a:gd name="T89" fmla="*/ 66 h 96"/>
                <a:gd name="T90" fmla="*/ 77 w 83"/>
                <a:gd name="T91" fmla="*/ 63 h 96"/>
                <a:gd name="T92" fmla="*/ 44 w 83"/>
                <a:gd name="T93" fmla="*/ 90 h 96"/>
                <a:gd name="T94" fmla="*/ 44 w 83"/>
                <a:gd name="T95" fmla="*/ 85 h 96"/>
                <a:gd name="T96" fmla="*/ 71 w 83"/>
                <a:gd name="T97" fmla="*/ 60 h 96"/>
                <a:gd name="T98" fmla="*/ 34 w 83"/>
                <a:gd name="T99" fmla="*/ 27 h 96"/>
                <a:gd name="T100" fmla="*/ 48 w 83"/>
                <a:gd name="T101" fmla="*/ 25 h 96"/>
                <a:gd name="T102" fmla="*/ 60 w 83"/>
                <a:gd name="T103" fmla="*/ 55 h 96"/>
                <a:gd name="T104" fmla="*/ 34 w 83"/>
                <a:gd name="T105" fmla="*/ 2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96">
                  <a:moveTo>
                    <a:pt x="0" y="57"/>
                  </a:moveTo>
                  <a:cubicBezTo>
                    <a:pt x="0" y="58"/>
                    <a:pt x="0" y="59"/>
                    <a:pt x="0" y="59"/>
                  </a:cubicBezTo>
                  <a:cubicBezTo>
                    <a:pt x="0" y="69"/>
                    <a:pt x="3" y="79"/>
                    <a:pt x="10" y="86"/>
                  </a:cubicBezTo>
                  <a:cubicBezTo>
                    <a:pt x="18" y="94"/>
                    <a:pt x="31" y="96"/>
                    <a:pt x="42" y="96"/>
                  </a:cubicBezTo>
                  <a:cubicBezTo>
                    <a:pt x="52" y="96"/>
                    <a:pt x="63" y="92"/>
                    <a:pt x="71" y="85"/>
                  </a:cubicBezTo>
                  <a:cubicBezTo>
                    <a:pt x="77" y="80"/>
                    <a:pt x="80" y="71"/>
                    <a:pt x="81" y="63"/>
                  </a:cubicBezTo>
                  <a:cubicBezTo>
                    <a:pt x="83" y="44"/>
                    <a:pt x="71" y="24"/>
                    <a:pt x="51" y="24"/>
                  </a:cubicBezTo>
                  <a:cubicBezTo>
                    <a:pt x="51" y="16"/>
                    <a:pt x="52" y="9"/>
                    <a:pt x="50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8" y="0"/>
                  </a:cubicBezTo>
                  <a:cubicBezTo>
                    <a:pt x="44" y="0"/>
                    <a:pt x="40" y="1"/>
                    <a:pt x="35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3" y="1"/>
                    <a:pt x="33" y="1"/>
                    <a:pt x="33" y="2"/>
                  </a:cubicBezTo>
                  <a:cubicBezTo>
                    <a:pt x="32" y="9"/>
                    <a:pt x="34" y="16"/>
                    <a:pt x="33" y="24"/>
                  </a:cubicBezTo>
                  <a:cubicBezTo>
                    <a:pt x="16" y="23"/>
                    <a:pt x="2" y="40"/>
                    <a:pt x="0" y="56"/>
                  </a:cubicBezTo>
                  <a:cubicBezTo>
                    <a:pt x="0" y="57"/>
                    <a:pt x="0" y="57"/>
                    <a:pt x="0" y="57"/>
                  </a:cubicBezTo>
                  <a:close/>
                  <a:moveTo>
                    <a:pt x="28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6" y="92"/>
                    <a:pt x="24" y="91"/>
                    <a:pt x="23" y="91"/>
                  </a:cubicBezTo>
                  <a:cubicBezTo>
                    <a:pt x="30" y="85"/>
                    <a:pt x="38" y="79"/>
                    <a:pt x="46" y="74"/>
                  </a:cubicBezTo>
                  <a:cubicBezTo>
                    <a:pt x="49" y="72"/>
                    <a:pt x="51" y="70"/>
                    <a:pt x="54" y="67"/>
                  </a:cubicBezTo>
                  <a:cubicBezTo>
                    <a:pt x="56" y="66"/>
                    <a:pt x="58" y="64"/>
                    <a:pt x="61" y="62"/>
                  </a:cubicBezTo>
                  <a:cubicBezTo>
                    <a:pt x="63" y="61"/>
                    <a:pt x="64" y="59"/>
                    <a:pt x="62" y="62"/>
                  </a:cubicBezTo>
                  <a:cubicBezTo>
                    <a:pt x="57" y="68"/>
                    <a:pt x="50" y="72"/>
                    <a:pt x="45" y="77"/>
                  </a:cubicBezTo>
                  <a:cubicBezTo>
                    <a:pt x="41" y="80"/>
                    <a:pt x="39" y="83"/>
                    <a:pt x="35" y="86"/>
                  </a:cubicBezTo>
                  <a:cubicBezTo>
                    <a:pt x="34" y="87"/>
                    <a:pt x="32" y="89"/>
                    <a:pt x="31" y="90"/>
                  </a:cubicBezTo>
                  <a:cubicBezTo>
                    <a:pt x="30" y="91"/>
                    <a:pt x="29" y="91"/>
                    <a:pt x="28" y="92"/>
                  </a:cubicBezTo>
                  <a:close/>
                  <a:moveTo>
                    <a:pt x="17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22" y="82"/>
                    <a:pt x="28" y="76"/>
                    <a:pt x="34" y="71"/>
                  </a:cubicBezTo>
                  <a:cubicBezTo>
                    <a:pt x="38" y="68"/>
                    <a:pt x="41" y="65"/>
                    <a:pt x="45" y="62"/>
                  </a:cubicBezTo>
                  <a:cubicBezTo>
                    <a:pt x="47" y="61"/>
                    <a:pt x="51" y="58"/>
                    <a:pt x="53" y="57"/>
                  </a:cubicBezTo>
                  <a:cubicBezTo>
                    <a:pt x="47" y="63"/>
                    <a:pt x="40" y="68"/>
                    <a:pt x="33" y="74"/>
                  </a:cubicBezTo>
                  <a:cubicBezTo>
                    <a:pt x="28" y="79"/>
                    <a:pt x="22" y="82"/>
                    <a:pt x="18" y="88"/>
                  </a:cubicBezTo>
                  <a:cubicBezTo>
                    <a:pt x="18" y="88"/>
                    <a:pt x="19" y="89"/>
                    <a:pt x="19" y="89"/>
                  </a:cubicBezTo>
                  <a:cubicBezTo>
                    <a:pt x="25" y="84"/>
                    <a:pt x="31" y="80"/>
                    <a:pt x="37" y="75"/>
                  </a:cubicBezTo>
                  <a:cubicBezTo>
                    <a:pt x="44" y="70"/>
                    <a:pt x="50" y="64"/>
                    <a:pt x="58" y="60"/>
                  </a:cubicBezTo>
                  <a:cubicBezTo>
                    <a:pt x="55" y="61"/>
                    <a:pt x="52" y="64"/>
                    <a:pt x="49" y="67"/>
                  </a:cubicBezTo>
                  <a:cubicBezTo>
                    <a:pt x="45" y="70"/>
                    <a:pt x="41" y="73"/>
                    <a:pt x="38" y="76"/>
                  </a:cubicBezTo>
                  <a:cubicBezTo>
                    <a:pt x="34" y="79"/>
                    <a:pt x="32" y="83"/>
                    <a:pt x="28" y="85"/>
                  </a:cubicBezTo>
                  <a:cubicBezTo>
                    <a:pt x="26" y="87"/>
                    <a:pt x="24" y="88"/>
                    <a:pt x="22" y="90"/>
                  </a:cubicBezTo>
                  <a:cubicBezTo>
                    <a:pt x="20" y="90"/>
                    <a:pt x="18" y="89"/>
                    <a:pt x="17" y="88"/>
                  </a:cubicBezTo>
                  <a:close/>
                  <a:moveTo>
                    <a:pt x="16" y="87"/>
                  </a:moveTo>
                  <a:cubicBezTo>
                    <a:pt x="16" y="87"/>
                    <a:pt x="16" y="87"/>
                    <a:pt x="16" y="87"/>
                  </a:cubicBezTo>
                  <a:cubicBezTo>
                    <a:pt x="15" y="87"/>
                    <a:pt x="15" y="86"/>
                    <a:pt x="14" y="86"/>
                  </a:cubicBezTo>
                  <a:cubicBezTo>
                    <a:pt x="20" y="81"/>
                    <a:pt x="26" y="75"/>
                    <a:pt x="32" y="70"/>
                  </a:cubicBezTo>
                  <a:cubicBezTo>
                    <a:pt x="35" y="67"/>
                    <a:pt x="39" y="64"/>
                    <a:pt x="43" y="62"/>
                  </a:cubicBezTo>
                  <a:cubicBezTo>
                    <a:pt x="45" y="60"/>
                    <a:pt x="46" y="59"/>
                    <a:pt x="48" y="58"/>
                  </a:cubicBezTo>
                  <a:cubicBezTo>
                    <a:pt x="52" y="55"/>
                    <a:pt x="48" y="58"/>
                    <a:pt x="47" y="59"/>
                  </a:cubicBezTo>
                  <a:cubicBezTo>
                    <a:pt x="42" y="63"/>
                    <a:pt x="37" y="67"/>
                    <a:pt x="32" y="72"/>
                  </a:cubicBezTo>
                  <a:cubicBezTo>
                    <a:pt x="26" y="77"/>
                    <a:pt x="21" y="81"/>
                    <a:pt x="16" y="87"/>
                  </a:cubicBezTo>
                  <a:close/>
                  <a:moveTo>
                    <a:pt x="48" y="76"/>
                  </a:moveTo>
                  <a:cubicBezTo>
                    <a:pt x="53" y="71"/>
                    <a:pt x="59" y="67"/>
                    <a:pt x="64" y="61"/>
                  </a:cubicBezTo>
                  <a:cubicBezTo>
                    <a:pt x="65" y="61"/>
                    <a:pt x="65" y="61"/>
                    <a:pt x="66" y="61"/>
                  </a:cubicBezTo>
                  <a:cubicBezTo>
                    <a:pt x="62" y="64"/>
                    <a:pt x="58" y="68"/>
                    <a:pt x="54" y="71"/>
                  </a:cubicBezTo>
                  <a:cubicBezTo>
                    <a:pt x="49" y="75"/>
                    <a:pt x="43" y="80"/>
                    <a:pt x="38" y="85"/>
                  </a:cubicBezTo>
                  <a:cubicBezTo>
                    <a:pt x="41" y="82"/>
                    <a:pt x="44" y="78"/>
                    <a:pt x="48" y="76"/>
                  </a:cubicBezTo>
                  <a:close/>
                  <a:moveTo>
                    <a:pt x="45" y="73"/>
                  </a:moveTo>
                  <a:cubicBezTo>
                    <a:pt x="41" y="76"/>
                    <a:pt x="37" y="79"/>
                    <a:pt x="32" y="82"/>
                  </a:cubicBezTo>
                  <a:cubicBezTo>
                    <a:pt x="34" y="80"/>
                    <a:pt x="36" y="78"/>
                    <a:pt x="38" y="76"/>
                  </a:cubicBezTo>
                  <a:cubicBezTo>
                    <a:pt x="45" y="70"/>
                    <a:pt x="52" y="65"/>
                    <a:pt x="59" y="59"/>
                  </a:cubicBezTo>
                  <a:cubicBezTo>
                    <a:pt x="59" y="59"/>
                    <a:pt x="59" y="58"/>
                    <a:pt x="59" y="58"/>
                  </a:cubicBezTo>
                  <a:cubicBezTo>
                    <a:pt x="53" y="61"/>
                    <a:pt x="47" y="66"/>
                    <a:pt x="42" y="70"/>
                  </a:cubicBezTo>
                  <a:cubicBezTo>
                    <a:pt x="35" y="75"/>
                    <a:pt x="29" y="81"/>
                    <a:pt x="21" y="86"/>
                  </a:cubicBezTo>
                  <a:cubicBezTo>
                    <a:pt x="18" y="88"/>
                    <a:pt x="21" y="86"/>
                    <a:pt x="22" y="85"/>
                  </a:cubicBezTo>
                  <a:cubicBezTo>
                    <a:pt x="23" y="83"/>
                    <a:pt x="25" y="82"/>
                    <a:pt x="26" y="81"/>
                  </a:cubicBezTo>
                  <a:cubicBezTo>
                    <a:pt x="29" y="78"/>
                    <a:pt x="32" y="76"/>
                    <a:pt x="35" y="73"/>
                  </a:cubicBezTo>
                  <a:cubicBezTo>
                    <a:pt x="42" y="68"/>
                    <a:pt x="48" y="62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8" y="57"/>
                    <a:pt x="60" y="59"/>
                    <a:pt x="63" y="60"/>
                  </a:cubicBezTo>
                  <a:cubicBezTo>
                    <a:pt x="57" y="64"/>
                    <a:pt x="51" y="69"/>
                    <a:pt x="45" y="73"/>
                  </a:cubicBezTo>
                  <a:close/>
                  <a:moveTo>
                    <a:pt x="39" y="66"/>
                  </a:moveTo>
                  <a:cubicBezTo>
                    <a:pt x="41" y="64"/>
                    <a:pt x="42" y="63"/>
                    <a:pt x="44" y="62"/>
                  </a:cubicBezTo>
                  <a:cubicBezTo>
                    <a:pt x="46" y="60"/>
                    <a:pt x="49" y="58"/>
                    <a:pt x="51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2" y="55"/>
                    <a:pt x="52" y="55"/>
                    <a:pt x="53" y="55"/>
                  </a:cubicBezTo>
                  <a:cubicBezTo>
                    <a:pt x="53" y="55"/>
                    <a:pt x="54" y="56"/>
                    <a:pt x="54" y="56"/>
                  </a:cubicBezTo>
                  <a:cubicBezTo>
                    <a:pt x="49" y="59"/>
                    <a:pt x="44" y="62"/>
                    <a:pt x="39" y="66"/>
                  </a:cubicBezTo>
                  <a:close/>
                  <a:moveTo>
                    <a:pt x="17" y="82"/>
                  </a:moveTo>
                  <a:cubicBezTo>
                    <a:pt x="17" y="82"/>
                    <a:pt x="16" y="83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21" y="78"/>
                    <a:pt x="24" y="75"/>
                    <a:pt x="27" y="72"/>
                  </a:cubicBezTo>
                  <a:cubicBezTo>
                    <a:pt x="32" y="67"/>
                    <a:pt x="38" y="62"/>
                    <a:pt x="45" y="57"/>
                  </a:cubicBezTo>
                  <a:cubicBezTo>
                    <a:pt x="45" y="56"/>
                    <a:pt x="45" y="56"/>
                    <a:pt x="44" y="56"/>
                  </a:cubicBezTo>
                  <a:cubicBezTo>
                    <a:pt x="31" y="60"/>
                    <a:pt x="23" y="72"/>
                    <a:pt x="13" y="80"/>
                  </a:cubicBezTo>
                  <a:cubicBezTo>
                    <a:pt x="12" y="80"/>
                    <a:pt x="11" y="81"/>
                    <a:pt x="10" y="81"/>
                  </a:cubicBezTo>
                  <a:cubicBezTo>
                    <a:pt x="11" y="80"/>
                    <a:pt x="13" y="78"/>
                    <a:pt x="14" y="76"/>
                  </a:cubicBezTo>
                  <a:cubicBezTo>
                    <a:pt x="17" y="74"/>
                    <a:pt x="20" y="71"/>
                    <a:pt x="22" y="69"/>
                  </a:cubicBezTo>
                  <a:cubicBezTo>
                    <a:pt x="27" y="66"/>
                    <a:pt x="31" y="63"/>
                    <a:pt x="34" y="59"/>
                  </a:cubicBezTo>
                  <a:cubicBezTo>
                    <a:pt x="36" y="58"/>
                    <a:pt x="38" y="58"/>
                    <a:pt x="39" y="57"/>
                  </a:cubicBezTo>
                  <a:cubicBezTo>
                    <a:pt x="43" y="56"/>
                    <a:pt x="47" y="55"/>
                    <a:pt x="51" y="55"/>
                  </a:cubicBezTo>
                  <a:cubicBezTo>
                    <a:pt x="39" y="63"/>
                    <a:pt x="28" y="73"/>
                    <a:pt x="17" y="82"/>
                  </a:cubicBezTo>
                  <a:close/>
                  <a:moveTo>
                    <a:pt x="8" y="78"/>
                  </a:moveTo>
                  <a:cubicBezTo>
                    <a:pt x="12" y="76"/>
                    <a:pt x="16" y="72"/>
                    <a:pt x="21" y="69"/>
                  </a:cubicBezTo>
                  <a:cubicBezTo>
                    <a:pt x="23" y="67"/>
                    <a:pt x="25" y="65"/>
                    <a:pt x="27" y="63"/>
                  </a:cubicBezTo>
                  <a:cubicBezTo>
                    <a:pt x="29" y="61"/>
                    <a:pt x="30" y="60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26" y="67"/>
                    <a:pt x="15" y="72"/>
                    <a:pt x="10" y="81"/>
                  </a:cubicBezTo>
                  <a:cubicBezTo>
                    <a:pt x="9" y="80"/>
                    <a:pt x="8" y="79"/>
                    <a:pt x="8" y="78"/>
                  </a:cubicBezTo>
                  <a:close/>
                  <a:moveTo>
                    <a:pt x="6" y="76"/>
                  </a:moveTo>
                  <a:cubicBezTo>
                    <a:pt x="9" y="73"/>
                    <a:pt x="12" y="70"/>
                    <a:pt x="15" y="67"/>
                  </a:cubicBezTo>
                  <a:cubicBezTo>
                    <a:pt x="17" y="66"/>
                    <a:pt x="18" y="64"/>
                    <a:pt x="20" y="63"/>
                  </a:cubicBezTo>
                  <a:cubicBezTo>
                    <a:pt x="21" y="61"/>
                    <a:pt x="27" y="55"/>
                    <a:pt x="23" y="61"/>
                  </a:cubicBezTo>
                  <a:cubicBezTo>
                    <a:pt x="20" y="65"/>
                    <a:pt x="17" y="68"/>
                    <a:pt x="14" y="71"/>
                  </a:cubicBezTo>
                  <a:cubicBezTo>
                    <a:pt x="12" y="73"/>
                    <a:pt x="9" y="75"/>
                    <a:pt x="7" y="77"/>
                  </a:cubicBezTo>
                  <a:cubicBezTo>
                    <a:pt x="7" y="77"/>
                    <a:pt x="7" y="76"/>
                    <a:pt x="6" y="76"/>
                  </a:cubicBezTo>
                  <a:close/>
                  <a:moveTo>
                    <a:pt x="4" y="68"/>
                  </a:moveTo>
                  <a:cubicBezTo>
                    <a:pt x="8" y="64"/>
                    <a:pt x="12" y="60"/>
                    <a:pt x="17" y="57"/>
                  </a:cubicBezTo>
                  <a:cubicBezTo>
                    <a:pt x="16" y="57"/>
                    <a:pt x="14" y="60"/>
                    <a:pt x="13" y="61"/>
                  </a:cubicBezTo>
                  <a:cubicBezTo>
                    <a:pt x="12" y="62"/>
                    <a:pt x="11" y="63"/>
                    <a:pt x="10" y="64"/>
                  </a:cubicBezTo>
                  <a:cubicBezTo>
                    <a:pt x="8" y="66"/>
                    <a:pt x="6" y="69"/>
                    <a:pt x="5" y="71"/>
                  </a:cubicBezTo>
                  <a:cubicBezTo>
                    <a:pt x="5" y="71"/>
                    <a:pt x="5" y="72"/>
                    <a:pt x="5" y="72"/>
                  </a:cubicBezTo>
                  <a:cubicBezTo>
                    <a:pt x="8" y="70"/>
                    <a:pt x="11" y="67"/>
                    <a:pt x="13" y="65"/>
                  </a:cubicBezTo>
                  <a:cubicBezTo>
                    <a:pt x="15" y="63"/>
                    <a:pt x="16" y="62"/>
                    <a:pt x="18" y="60"/>
                  </a:cubicBezTo>
                  <a:cubicBezTo>
                    <a:pt x="18" y="60"/>
                    <a:pt x="22" y="55"/>
                    <a:pt x="20" y="59"/>
                  </a:cubicBezTo>
                  <a:cubicBezTo>
                    <a:pt x="16" y="65"/>
                    <a:pt x="10" y="69"/>
                    <a:pt x="6" y="74"/>
                  </a:cubicBezTo>
                  <a:cubicBezTo>
                    <a:pt x="5" y="72"/>
                    <a:pt x="4" y="70"/>
                    <a:pt x="4" y="68"/>
                  </a:cubicBezTo>
                  <a:close/>
                  <a:moveTo>
                    <a:pt x="7" y="60"/>
                  </a:moveTo>
                  <a:cubicBezTo>
                    <a:pt x="8" y="59"/>
                    <a:pt x="10" y="57"/>
                    <a:pt x="11" y="56"/>
                  </a:cubicBezTo>
                  <a:cubicBezTo>
                    <a:pt x="14" y="54"/>
                    <a:pt x="11" y="57"/>
                    <a:pt x="11" y="58"/>
                  </a:cubicBezTo>
                  <a:cubicBezTo>
                    <a:pt x="8" y="60"/>
                    <a:pt x="5" y="63"/>
                    <a:pt x="3" y="66"/>
                  </a:cubicBezTo>
                  <a:cubicBezTo>
                    <a:pt x="3" y="65"/>
                    <a:pt x="3" y="64"/>
                    <a:pt x="3" y="64"/>
                  </a:cubicBezTo>
                  <a:cubicBezTo>
                    <a:pt x="4" y="62"/>
                    <a:pt x="6" y="61"/>
                    <a:pt x="7" y="60"/>
                  </a:cubicBezTo>
                  <a:close/>
                  <a:moveTo>
                    <a:pt x="11" y="76"/>
                  </a:moveTo>
                  <a:cubicBezTo>
                    <a:pt x="10" y="76"/>
                    <a:pt x="9" y="77"/>
                    <a:pt x="8" y="77"/>
                  </a:cubicBezTo>
                  <a:cubicBezTo>
                    <a:pt x="9" y="77"/>
                    <a:pt x="10" y="75"/>
                    <a:pt x="11" y="75"/>
                  </a:cubicBezTo>
                  <a:cubicBezTo>
                    <a:pt x="12" y="73"/>
                    <a:pt x="14" y="72"/>
                    <a:pt x="16" y="70"/>
                  </a:cubicBezTo>
                  <a:cubicBezTo>
                    <a:pt x="20" y="67"/>
                    <a:pt x="23" y="62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58"/>
                    <a:pt x="29" y="59"/>
                    <a:pt x="30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4" y="64"/>
                    <a:pt x="18" y="71"/>
                    <a:pt x="11" y="76"/>
                  </a:cubicBezTo>
                  <a:close/>
                  <a:moveTo>
                    <a:pt x="26" y="57"/>
                  </a:moveTo>
                  <a:cubicBezTo>
                    <a:pt x="18" y="62"/>
                    <a:pt x="13" y="69"/>
                    <a:pt x="6" y="75"/>
                  </a:cubicBezTo>
                  <a:cubicBezTo>
                    <a:pt x="9" y="73"/>
                    <a:pt x="12" y="69"/>
                    <a:pt x="15" y="66"/>
                  </a:cubicBezTo>
                  <a:cubicBezTo>
                    <a:pt x="18" y="63"/>
                    <a:pt x="20" y="60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4" y="56"/>
                    <a:pt x="25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lose/>
                  <a:moveTo>
                    <a:pt x="15" y="62"/>
                  </a:moveTo>
                  <a:cubicBezTo>
                    <a:pt x="14" y="64"/>
                    <a:pt x="12" y="65"/>
                    <a:pt x="11" y="66"/>
                  </a:cubicBezTo>
                  <a:cubicBezTo>
                    <a:pt x="9" y="68"/>
                    <a:pt x="7" y="69"/>
                    <a:pt x="6" y="70"/>
                  </a:cubicBezTo>
                  <a:cubicBezTo>
                    <a:pt x="8" y="67"/>
                    <a:pt x="10" y="64"/>
                    <a:pt x="13" y="62"/>
                  </a:cubicBezTo>
                  <a:cubicBezTo>
                    <a:pt x="15" y="60"/>
                    <a:pt x="17" y="59"/>
                    <a:pt x="18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3" y="58"/>
                    <a:pt x="9" y="62"/>
                    <a:pt x="6" y="65"/>
                  </a:cubicBezTo>
                  <a:cubicBezTo>
                    <a:pt x="4" y="67"/>
                    <a:pt x="4" y="66"/>
                    <a:pt x="5" y="64"/>
                  </a:cubicBezTo>
                  <a:cubicBezTo>
                    <a:pt x="6" y="63"/>
                    <a:pt x="7" y="62"/>
                    <a:pt x="8" y="61"/>
                  </a:cubicBezTo>
                  <a:cubicBezTo>
                    <a:pt x="10" y="59"/>
                    <a:pt x="12" y="57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6" y="55"/>
                    <a:pt x="19" y="55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9" y="58"/>
                    <a:pt x="17" y="60"/>
                    <a:pt x="15" y="62"/>
                  </a:cubicBezTo>
                  <a:close/>
                  <a:moveTo>
                    <a:pt x="5" y="61"/>
                  </a:moveTo>
                  <a:cubicBezTo>
                    <a:pt x="5" y="60"/>
                    <a:pt x="6" y="60"/>
                    <a:pt x="7" y="59"/>
                  </a:cubicBezTo>
                  <a:cubicBezTo>
                    <a:pt x="8" y="58"/>
                    <a:pt x="9" y="56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0" y="56"/>
                    <a:pt x="7" y="59"/>
                    <a:pt x="5" y="61"/>
                  </a:cubicBezTo>
                  <a:close/>
                  <a:moveTo>
                    <a:pt x="3" y="59"/>
                  </a:moveTo>
                  <a:cubicBezTo>
                    <a:pt x="5" y="58"/>
                    <a:pt x="6" y="57"/>
                    <a:pt x="7" y="56"/>
                  </a:cubicBezTo>
                  <a:cubicBezTo>
                    <a:pt x="7" y="56"/>
                    <a:pt x="8" y="55"/>
                    <a:pt x="8" y="55"/>
                  </a:cubicBezTo>
                  <a:cubicBezTo>
                    <a:pt x="8" y="55"/>
                    <a:pt x="9" y="55"/>
                    <a:pt x="9" y="55"/>
                  </a:cubicBezTo>
                  <a:cubicBezTo>
                    <a:pt x="8" y="56"/>
                    <a:pt x="8" y="57"/>
                    <a:pt x="7" y="57"/>
                  </a:cubicBezTo>
                  <a:cubicBezTo>
                    <a:pt x="6" y="59"/>
                    <a:pt x="4" y="61"/>
                    <a:pt x="3" y="62"/>
                  </a:cubicBezTo>
                  <a:cubicBezTo>
                    <a:pt x="3" y="62"/>
                    <a:pt x="3" y="61"/>
                    <a:pt x="3" y="61"/>
                  </a:cubicBezTo>
                  <a:cubicBezTo>
                    <a:pt x="3" y="60"/>
                    <a:pt x="3" y="59"/>
                    <a:pt x="3" y="57"/>
                  </a:cubicBezTo>
                  <a:cubicBezTo>
                    <a:pt x="4" y="56"/>
                    <a:pt x="5" y="56"/>
                    <a:pt x="7" y="55"/>
                  </a:cubicBezTo>
                  <a:cubicBezTo>
                    <a:pt x="6" y="56"/>
                    <a:pt x="4" y="58"/>
                    <a:pt x="3" y="59"/>
                  </a:cubicBezTo>
                  <a:cubicBezTo>
                    <a:pt x="3" y="59"/>
                    <a:pt x="3" y="60"/>
                    <a:pt x="3" y="59"/>
                  </a:cubicBezTo>
                  <a:close/>
                  <a:moveTo>
                    <a:pt x="10" y="82"/>
                  </a:moveTo>
                  <a:cubicBezTo>
                    <a:pt x="21" y="75"/>
                    <a:pt x="28" y="65"/>
                    <a:pt x="40" y="59"/>
                  </a:cubicBezTo>
                  <a:cubicBezTo>
                    <a:pt x="40" y="59"/>
                    <a:pt x="44" y="56"/>
                    <a:pt x="43" y="57"/>
                  </a:cubicBezTo>
                  <a:cubicBezTo>
                    <a:pt x="41" y="58"/>
                    <a:pt x="40" y="59"/>
                    <a:pt x="39" y="60"/>
                  </a:cubicBezTo>
                  <a:cubicBezTo>
                    <a:pt x="36" y="63"/>
                    <a:pt x="33" y="66"/>
                    <a:pt x="30" y="68"/>
                  </a:cubicBezTo>
                  <a:cubicBezTo>
                    <a:pt x="24" y="74"/>
                    <a:pt x="18" y="79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2" y="84"/>
                    <a:pt x="11" y="83"/>
                    <a:pt x="10" y="82"/>
                  </a:cubicBezTo>
                  <a:close/>
                  <a:moveTo>
                    <a:pt x="29" y="92"/>
                  </a:moveTo>
                  <a:cubicBezTo>
                    <a:pt x="29" y="92"/>
                    <a:pt x="30" y="92"/>
                    <a:pt x="30" y="92"/>
                  </a:cubicBezTo>
                  <a:cubicBezTo>
                    <a:pt x="30" y="92"/>
                    <a:pt x="31" y="91"/>
                    <a:pt x="31" y="91"/>
                  </a:cubicBezTo>
                  <a:cubicBezTo>
                    <a:pt x="32" y="90"/>
                    <a:pt x="33" y="89"/>
                    <a:pt x="34" y="89"/>
                  </a:cubicBezTo>
                  <a:cubicBezTo>
                    <a:pt x="40" y="84"/>
                    <a:pt x="46" y="79"/>
                    <a:pt x="52" y="74"/>
                  </a:cubicBezTo>
                  <a:cubicBezTo>
                    <a:pt x="55" y="71"/>
                    <a:pt x="58" y="69"/>
                    <a:pt x="61" y="66"/>
                  </a:cubicBezTo>
                  <a:cubicBezTo>
                    <a:pt x="63" y="65"/>
                    <a:pt x="64" y="63"/>
                    <a:pt x="66" y="62"/>
                  </a:cubicBezTo>
                  <a:cubicBezTo>
                    <a:pt x="66" y="62"/>
                    <a:pt x="67" y="61"/>
                    <a:pt x="68" y="61"/>
                  </a:cubicBezTo>
                  <a:cubicBezTo>
                    <a:pt x="69" y="60"/>
                    <a:pt x="69" y="60"/>
                    <a:pt x="70" y="60"/>
                  </a:cubicBezTo>
                  <a:cubicBezTo>
                    <a:pt x="59" y="72"/>
                    <a:pt x="45" y="81"/>
                    <a:pt x="34" y="92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47" y="84"/>
                    <a:pt x="59" y="75"/>
                    <a:pt x="70" y="65"/>
                  </a:cubicBezTo>
                  <a:cubicBezTo>
                    <a:pt x="69" y="65"/>
                    <a:pt x="68" y="66"/>
                    <a:pt x="67" y="67"/>
                  </a:cubicBezTo>
                  <a:cubicBezTo>
                    <a:pt x="64" y="70"/>
                    <a:pt x="60" y="73"/>
                    <a:pt x="57" y="76"/>
                  </a:cubicBezTo>
                  <a:cubicBezTo>
                    <a:pt x="51" y="82"/>
                    <a:pt x="45" y="87"/>
                    <a:pt x="39" y="93"/>
                  </a:cubicBezTo>
                  <a:cubicBezTo>
                    <a:pt x="39" y="93"/>
                    <a:pt x="39" y="94"/>
                    <a:pt x="40" y="93"/>
                  </a:cubicBezTo>
                  <a:cubicBezTo>
                    <a:pt x="51" y="85"/>
                    <a:pt x="62" y="76"/>
                    <a:pt x="73" y="66"/>
                  </a:cubicBezTo>
                  <a:cubicBezTo>
                    <a:pt x="73" y="66"/>
                    <a:pt x="73" y="67"/>
                    <a:pt x="72" y="67"/>
                  </a:cubicBezTo>
                  <a:cubicBezTo>
                    <a:pt x="69" y="70"/>
                    <a:pt x="66" y="73"/>
                    <a:pt x="63" y="76"/>
                  </a:cubicBezTo>
                  <a:cubicBezTo>
                    <a:pt x="58" y="81"/>
                    <a:pt x="52" y="86"/>
                    <a:pt x="47" y="92"/>
                  </a:cubicBezTo>
                  <a:cubicBezTo>
                    <a:pt x="46" y="92"/>
                    <a:pt x="47" y="93"/>
                    <a:pt x="47" y="92"/>
                  </a:cubicBezTo>
                  <a:cubicBezTo>
                    <a:pt x="57" y="86"/>
                    <a:pt x="65" y="77"/>
                    <a:pt x="74" y="70"/>
                  </a:cubicBezTo>
                  <a:cubicBezTo>
                    <a:pt x="75" y="69"/>
                    <a:pt x="76" y="68"/>
                    <a:pt x="76" y="67"/>
                  </a:cubicBezTo>
                  <a:cubicBezTo>
                    <a:pt x="75" y="68"/>
                    <a:pt x="75" y="70"/>
                    <a:pt x="74" y="71"/>
                  </a:cubicBezTo>
                  <a:cubicBezTo>
                    <a:pt x="72" y="73"/>
                    <a:pt x="70" y="74"/>
                    <a:pt x="68" y="76"/>
                  </a:cubicBezTo>
                  <a:cubicBezTo>
                    <a:pt x="63" y="80"/>
                    <a:pt x="58" y="85"/>
                    <a:pt x="54" y="89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1" y="87"/>
                    <a:pt x="67" y="81"/>
                    <a:pt x="72" y="76"/>
                  </a:cubicBezTo>
                  <a:cubicBezTo>
                    <a:pt x="73" y="76"/>
                    <a:pt x="74" y="74"/>
                    <a:pt x="75" y="73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3" y="76"/>
                    <a:pt x="72" y="77"/>
                    <a:pt x="70" y="78"/>
                  </a:cubicBezTo>
                  <a:cubicBezTo>
                    <a:pt x="67" y="81"/>
                    <a:pt x="64" y="85"/>
                    <a:pt x="61" y="88"/>
                  </a:cubicBezTo>
                  <a:cubicBezTo>
                    <a:pt x="61" y="89"/>
                    <a:pt x="60" y="89"/>
                    <a:pt x="60" y="89"/>
                  </a:cubicBezTo>
                  <a:cubicBezTo>
                    <a:pt x="55" y="92"/>
                    <a:pt x="49" y="93"/>
                    <a:pt x="42" y="93"/>
                  </a:cubicBezTo>
                  <a:cubicBezTo>
                    <a:pt x="38" y="94"/>
                    <a:pt x="33" y="93"/>
                    <a:pt x="29" y="92"/>
                  </a:cubicBezTo>
                  <a:close/>
                  <a:moveTo>
                    <a:pt x="63" y="87"/>
                  </a:moveTo>
                  <a:cubicBezTo>
                    <a:pt x="65" y="85"/>
                    <a:pt x="68" y="82"/>
                    <a:pt x="70" y="80"/>
                  </a:cubicBezTo>
                  <a:cubicBezTo>
                    <a:pt x="71" y="78"/>
                    <a:pt x="73" y="77"/>
                    <a:pt x="74" y="76"/>
                  </a:cubicBezTo>
                  <a:cubicBezTo>
                    <a:pt x="71" y="80"/>
                    <a:pt x="68" y="84"/>
                    <a:pt x="63" y="87"/>
                  </a:cubicBezTo>
                  <a:close/>
                  <a:moveTo>
                    <a:pt x="76" y="72"/>
                  </a:moveTo>
                  <a:cubicBezTo>
                    <a:pt x="73" y="75"/>
                    <a:pt x="70" y="77"/>
                    <a:pt x="67" y="80"/>
                  </a:cubicBezTo>
                  <a:cubicBezTo>
                    <a:pt x="64" y="82"/>
                    <a:pt x="62" y="84"/>
                    <a:pt x="60" y="86"/>
                  </a:cubicBezTo>
                  <a:cubicBezTo>
                    <a:pt x="59" y="87"/>
                    <a:pt x="53" y="91"/>
                    <a:pt x="57" y="87"/>
                  </a:cubicBezTo>
                  <a:cubicBezTo>
                    <a:pt x="61" y="83"/>
                    <a:pt x="65" y="79"/>
                    <a:pt x="69" y="75"/>
                  </a:cubicBezTo>
                  <a:cubicBezTo>
                    <a:pt x="72" y="73"/>
                    <a:pt x="76" y="70"/>
                    <a:pt x="78" y="66"/>
                  </a:cubicBezTo>
                  <a:cubicBezTo>
                    <a:pt x="78" y="66"/>
                    <a:pt x="77" y="65"/>
                    <a:pt x="77" y="66"/>
                  </a:cubicBezTo>
                  <a:cubicBezTo>
                    <a:pt x="73" y="70"/>
                    <a:pt x="68" y="73"/>
                    <a:pt x="63" y="78"/>
                  </a:cubicBezTo>
                  <a:cubicBezTo>
                    <a:pt x="61" y="80"/>
                    <a:pt x="58" y="82"/>
                    <a:pt x="56" y="85"/>
                  </a:cubicBezTo>
                  <a:cubicBezTo>
                    <a:pt x="54" y="87"/>
                    <a:pt x="50" y="90"/>
                    <a:pt x="48" y="91"/>
                  </a:cubicBezTo>
                  <a:cubicBezTo>
                    <a:pt x="58" y="82"/>
                    <a:pt x="67" y="73"/>
                    <a:pt x="76" y="64"/>
                  </a:cubicBezTo>
                  <a:cubicBezTo>
                    <a:pt x="77" y="64"/>
                    <a:pt x="77" y="63"/>
                    <a:pt x="77" y="63"/>
                  </a:cubicBezTo>
                  <a:cubicBezTo>
                    <a:pt x="77" y="63"/>
                    <a:pt x="78" y="62"/>
                    <a:pt x="78" y="62"/>
                  </a:cubicBezTo>
                  <a:cubicBezTo>
                    <a:pt x="78" y="62"/>
                    <a:pt x="78" y="61"/>
                    <a:pt x="78" y="61"/>
                  </a:cubicBezTo>
                  <a:cubicBezTo>
                    <a:pt x="71" y="67"/>
                    <a:pt x="65" y="72"/>
                    <a:pt x="59" y="78"/>
                  </a:cubicBezTo>
                  <a:cubicBezTo>
                    <a:pt x="55" y="80"/>
                    <a:pt x="52" y="83"/>
                    <a:pt x="49" y="86"/>
                  </a:cubicBezTo>
                  <a:cubicBezTo>
                    <a:pt x="47" y="87"/>
                    <a:pt x="46" y="88"/>
                    <a:pt x="44" y="90"/>
                  </a:cubicBezTo>
                  <a:cubicBezTo>
                    <a:pt x="49" y="85"/>
                    <a:pt x="54" y="80"/>
                    <a:pt x="59" y="76"/>
                  </a:cubicBezTo>
                  <a:cubicBezTo>
                    <a:pt x="65" y="70"/>
                    <a:pt x="71" y="65"/>
                    <a:pt x="76" y="59"/>
                  </a:cubicBezTo>
                  <a:cubicBezTo>
                    <a:pt x="76" y="59"/>
                    <a:pt x="75" y="59"/>
                    <a:pt x="75" y="59"/>
                  </a:cubicBezTo>
                  <a:cubicBezTo>
                    <a:pt x="69" y="65"/>
                    <a:pt x="62" y="70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2" y="86"/>
                    <a:pt x="40" y="88"/>
                    <a:pt x="38" y="89"/>
                  </a:cubicBezTo>
                  <a:cubicBezTo>
                    <a:pt x="38" y="89"/>
                    <a:pt x="37" y="91"/>
                    <a:pt x="36" y="91"/>
                  </a:cubicBezTo>
                  <a:cubicBezTo>
                    <a:pt x="36" y="91"/>
                    <a:pt x="36" y="91"/>
                    <a:pt x="37" y="91"/>
                  </a:cubicBezTo>
                  <a:cubicBezTo>
                    <a:pt x="43" y="85"/>
                    <a:pt x="49" y="80"/>
                    <a:pt x="55" y="74"/>
                  </a:cubicBezTo>
                  <a:cubicBezTo>
                    <a:pt x="61" y="69"/>
                    <a:pt x="66" y="65"/>
                    <a:pt x="71" y="60"/>
                  </a:cubicBezTo>
                  <a:cubicBezTo>
                    <a:pt x="73" y="59"/>
                    <a:pt x="76" y="57"/>
                    <a:pt x="78" y="58"/>
                  </a:cubicBezTo>
                  <a:cubicBezTo>
                    <a:pt x="78" y="58"/>
                    <a:pt x="78" y="58"/>
                    <a:pt x="79" y="58"/>
                  </a:cubicBezTo>
                  <a:cubicBezTo>
                    <a:pt x="79" y="59"/>
                    <a:pt x="78" y="60"/>
                    <a:pt x="78" y="61"/>
                  </a:cubicBezTo>
                  <a:cubicBezTo>
                    <a:pt x="78" y="65"/>
                    <a:pt x="77" y="69"/>
                    <a:pt x="76" y="72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6"/>
                    <a:pt x="36" y="26"/>
                  </a:cubicBezTo>
                  <a:cubicBezTo>
                    <a:pt x="37" y="18"/>
                    <a:pt x="35" y="11"/>
                    <a:pt x="36" y="3"/>
                  </a:cubicBezTo>
                  <a:cubicBezTo>
                    <a:pt x="40" y="4"/>
                    <a:pt x="44" y="3"/>
                    <a:pt x="48" y="3"/>
                  </a:cubicBezTo>
                  <a:cubicBezTo>
                    <a:pt x="49" y="10"/>
                    <a:pt x="48" y="18"/>
                    <a:pt x="48" y="25"/>
                  </a:cubicBezTo>
                  <a:cubicBezTo>
                    <a:pt x="48" y="26"/>
                    <a:pt x="48" y="26"/>
                    <a:pt x="49" y="26"/>
                  </a:cubicBezTo>
                  <a:cubicBezTo>
                    <a:pt x="49" y="26"/>
                    <a:pt x="49" y="27"/>
                    <a:pt x="50" y="27"/>
                  </a:cubicBezTo>
                  <a:cubicBezTo>
                    <a:pt x="67" y="26"/>
                    <a:pt x="77" y="40"/>
                    <a:pt x="78" y="55"/>
                  </a:cubicBezTo>
                  <a:cubicBezTo>
                    <a:pt x="76" y="55"/>
                    <a:pt x="74" y="55"/>
                    <a:pt x="72" y="56"/>
                  </a:cubicBezTo>
                  <a:cubicBezTo>
                    <a:pt x="67" y="58"/>
                    <a:pt x="64" y="58"/>
                    <a:pt x="60" y="55"/>
                  </a:cubicBezTo>
                  <a:cubicBezTo>
                    <a:pt x="53" y="51"/>
                    <a:pt x="45" y="52"/>
                    <a:pt x="38" y="54"/>
                  </a:cubicBezTo>
                  <a:cubicBezTo>
                    <a:pt x="33" y="56"/>
                    <a:pt x="30" y="56"/>
                    <a:pt x="25" y="54"/>
                  </a:cubicBezTo>
                  <a:cubicBezTo>
                    <a:pt x="22" y="53"/>
                    <a:pt x="19" y="52"/>
                    <a:pt x="16" y="52"/>
                  </a:cubicBezTo>
                  <a:cubicBezTo>
                    <a:pt x="12" y="52"/>
                    <a:pt x="7" y="52"/>
                    <a:pt x="3" y="54"/>
                  </a:cubicBezTo>
                  <a:cubicBezTo>
                    <a:pt x="6" y="39"/>
                    <a:pt x="19" y="25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75516" y="3676868"/>
            <a:ext cx="2631743" cy="1516258"/>
            <a:chOff x="925509" y="3849589"/>
            <a:chExt cx="2631743" cy="1516258"/>
          </a:xfrm>
        </p:grpSpPr>
        <p:sp>
          <p:nvSpPr>
            <p:cNvPr id="44" name="文本框 43"/>
            <p:cNvSpPr txBox="1"/>
            <p:nvPr/>
          </p:nvSpPr>
          <p:spPr>
            <a:xfrm>
              <a:off x="1841272" y="3849589"/>
              <a:ext cx="80021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sz="2800" b="1">
                  <a:blipFill>
                    <a:blip r:embed="rId4"/>
                    <a:stretch>
                      <a:fillRect/>
                    </a:stretch>
                  </a:blip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</a:defRPr>
              </a:lvl1pPr>
            </a:lstStyle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中班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25509" y="4304018"/>
              <a:ext cx="26317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在教室中悬挂吊饰、拉花，营造节日氛围，师幼共同布置“老师，辛苦了”主题墙饰。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532938" y="3669632"/>
            <a:ext cx="2401755" cy="1853896"/>
            <a:chOff x="1072384" y="3849589"/>
            <a:chExt cx="2401755" cy="1853896"/>
          </a:xfrm>
        </p:grpSpPr>
        <p:sp>
          <p:nvSpPr>
            <p:cNvPr id="47" name="文本框 46"/>
            <p:cNvSpPr txBox="1"/>
            <p:nvPr/>
          </p:nvSpPr>
          <p:spPr>
            <a:xfrm>
              <a:off x="1841272" y="3849589"/>
              <a:ext cx="80021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sz="2800" b="1">
                  <a:blipFill>
                    <a:blip r:embed="rId4"/>
                    <a:stretch>
                      <a:fillRect/>
                    </a:stretch>
                  </a:blip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</a:defRPr>
              </a:lvl1pPr>
            </a:lstStyle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大班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072384" y="4318490"/>
              <a:ext cx="24017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主题墙饰：布置“老师，我爱你”主题墙饰。在家长园地中贴出本主题活动的构想和所需配合的事项。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lum bright="70000" contrast="-70000"/>
          </a:blip>
          <a:stretch>
            <a:fillRect/>
          </a:stretch>
        </p:blipFill>
        <p:spPr>
          <a:xfrm>
            <a:off x="10303724" y="292613"/>
            <a:ext cx="1478348" cy="14783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 l="8849" b="8238"/>
          <a:stretch>
            <a:fillRect/>
          </a:stretch>
        </p:blipFill>
        <p:spPr>
          <a:xfrm>
            <a:off x="457200" y="3669632"/>
            <a:ext cx="4166863" cy="28033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809" y="859418"/>
            <a:ext cx="406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6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四、活动环创设计</a:t>
            </a:r>
          </a:p>
        </p:txBody>
      </p:sp>
      <p:sp>
        <p:nvSpPr>
          <p:cNvPr id="23" name="MH_SubTitle_1"/>
          <p:cNvSpPr/>
          <p:nvPr>
            <p:custDataLst>
              <p:tags r:id="rId1"/>
            </p:custDataLst>
          </p:nvPr>
        </p:nvSpPr>
        <p:spPr>
          <a:xfrm>
            <a:off x="1461489" y="2225070"/>
            <a:ext cx="1579494" cy="377825"/>
          </a:xfrm>
          <a:prstGeom prst="roundRect">
            <a:avLst>
              <a:gd name="adj" fmla="val 21110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b="1" kern="0" dirty="0">
                <a:solidFill>
                  <a:srgbClr val="FFFFFF"/>
                </a:solidFill>
                <a:cs typeface="+mn-ea"/>
                <a:sym typeface="+mn-lt"/>
              </a:rPr>
              <a:t>美工区</a:t>
            </a:r>
            <a:endParaRPr lang="en-US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79212" y="2728424"/>
            <a:ext cx="405066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在美工区提供皱纹纸、彩色纸、剪刀、糨糊、彩笔、压花机等，供幼儿游戏时制作送老师的礼物。</a:t>
            </a:r>
          </a:p>
        </p:txBody>
      </p:sp>
      <p:sp>
        <p:nvSpPr>
          <p:cNvPr id="28" name="MH_SubTitle_1"/>
          <p:cNvSpPr/>
          <p:nvPr>
            <p:custDataLst>
              <p:tags r:id="rId2"/>
            </p:custDataLst>
          </p:nvPr>
        </p:nvSpPr>
        <p:spPr>
          <a:xfrm>
            <a:off x="1461489" y="3985925"/>
            <a:ext cx="1579494" cy="377825"/>
          </a:xfrm>
          <a:prstGeom prst="roundRect">
            <a:avLst>
              <a:gd name="adj" fmla="val 21110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b="1" kern="0" dirty="0">
                <a:solidFill>
                  <a:srgbClr val="FFFFFF"/>
                </a:solidFill>
                <a:cs typeface="+mn-ea"/>
                <a:sym typeface="+mn-lt"/>
              </a:rPr>
              <a:t>区角活动</a:t>
            </a:r>
            <a:endParaRPr lang="en-US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79212" y="4489279"/>
            <a:ext cx="405066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收集有关教师节的图片资料布置在社会区域活动墙上，供幼儿游戏活动时了解有关教师节的知识。师幼共同绘画、制作，布置节日环境。</a:t>
            </a:r>
          </a:p>
        </p:txBody>
      </p:sp>
      <p:pic>
        <p:nvPicPr>
          <p:cNvPr id="30" name="图片 29" descr="商用植物盆栽 (21)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746075" y="1957100"/>
            <a:ext cx="5525770" cy="40576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 bldLvl="0" animBg="1"/>
      <p:bldP spid="2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78328" y="776536"/>
            <a:ext cx="1661671" cy="18070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616996" y="3870014"/>
            <a:ext cx="3033486" cy="2416737"/>
          </a:xfrm>
          <a:prstGeom prst="rect">
            <a:avLst/>
          </a:prstGeom>
        </p:spPr>
      </p:pic>
      <p:sp>
        <p:nvSpPr>
          <p:cNvPr id="4" name="Freeform 5"/>
          <p:cNvSpPr/>
          <p:nvPr/>
        </p:nvSpPr>
        <p:spPr bwMode="auto">
          <a:xfrm>
            <a:off x="5690937" y="776536"/>
            <a:ext cx="5269409" cy="5299411"/>
          </a:xfrm>
          <a:custGeom>
            <a:avLst/>
            <a:gdLst>
              <a:gd name="T0" fmla="*/ 303 w 4952"/>
              <a:gd name="T1" fmla="*/ 4134 h 4317"/>
              <a:gd name="T2" fmla="*/ 850 w 4952"/>
              <a:gd name="T3" fmla="*/ 3856 h 4317"/>
              <a:gd name="T4" fmla="*/ 1386 w 4952"/>
              <a:gd name="T5" fmla="*/ 3648 h 4317"/>
              <a:gd name="T6" fmla="*/ 1746 w 4952"/>
              <a:gd name="T7" fmla="*/ 3554 h 4317"/>
              <a:gd name="T8" fmla="*/ 2102 w 4952"/>
              <a:gd name="T9" fmla="*/ 3509 h 4317"/>
              <a:gd name="T10" fmla="*/ 2441 w 4952"/>
              <a:gd name="T11" fmla="*/ 3530 h 4317"/>
              <a:gd name="T12" fmla="*/ 2527 w 4952"/>
              <a:gd name="T13" fmla="*/ 3568 h 4317"/>
              <a:gd name="T14" fmla="*/ 2558 w 4952"/>
              <a:gd name="T15" fmla="*/ 3623 h 4317"/>
              <a:gd name="T16" fmla="*/ 2492 w 4952"/>
              <a:gd name="T17" fmla="*/ 3708 h 4317"/>
              <a:gd name="T18" fmla="*/ 2325 w 4952"/>
              <a:gd name="T19" fmla="*/ 3799 h 4317"/>
              <a:gd name="T20" fmla="*/ 2047 w 4952"/>
              <a:gd name="T21" fmla="*/ 3874 h 4317"/>
              <a:gd name="T22" fmla="*/ 1871 w 4952"/>
              <a:gd name="T23" fmla="*/ 3875 h 4317"/>
              <a:gd name="T24" fmla="*/ 1812 w 4952"/>
              <a:gd name="T25" fmla="*/ 3843 h 4317"/>
              <a:gd name="T26" fmla="*/ 1787 w 4952"/>
              <a:gd name="T27" fmla="*/ 3779 h 4317"/>
              <a:gd name="T28" fmla="*/ 1796 w 4952"/>
              <a:gd name="T29" fmla="*/ 3713 h 4317"/>
              <a:gd name="T30" fmla="*/ 1864 w 4952"/>
              <a:gd name="T31" fmla="*/ 3614 h 4317"/>
              <a:gd name="T32" fmla="*/ 2024 w 4952"/>
              <a:gd name="T33" fmla="*/ 3496 h 4317"/>
              <a:gd name="T34" fmla="*/ 2324 w 4952"/>
              <a:gd name="T35" fmla="*/ 3393 h 4317"/>
              <a:gd name="T36" fmla="*/ 2723 w 4952"/>
              <a:gd name="T37" fmla="*/ 3349 h 4317"/>
              <a:gd name="T38" fmla="*/ 3346 w 4952"/>
              <a:gd name="T39" fmla="*/ 3342 h 4317"/>
              <a:gd name="T40" fmla="*/ 3937 w 4952"/>
              <a:gd name="T41" fmla="*/ 3282 h 4317"/>
              <a:gd name="T42" fmla="*/ 4295 w 4952"/>
              <a:gd name="T43" fmla="*/ 3201 h 4317"/>
              <a:gd name="T44" fmla="*/ 4521 w 4952"/>
              <a:gd name="T45" fmla="*/ 3108 h 4317"/>
              <a:gd name="T46" fmla="*/ 4677 w 4952"/>
              <a:gd name="T47" fmla="*/ 2983 h 4317"/>
              <a:gd name="T48" fmla="*/ 4753 w 4952"/>
              <a:gd name="T49" fmla="*/ 2857 h 4317"/>
              <a:gd name="T50" fmla="*/ 4825 w 4952"/>
              <a:gd name="T51" fmla="*/ 2650 h 4317"/>
              <a:gd name="T52" fmla="*/ 4840 w 4952"/>
              <a:gd name="T53" fmla="*/ 2357 h 4317"/>
              <a:gd name="T54" fmla="*/ 4804 w 4952"/>
              <a:gd name="T55" fmla="*/ 2185 h 4317"/>
              <a:gd name="T56" fmla="*/ 4728 w 4952"/>
              <a:gd name="T57" fmla="*/ 1999 h 4317"/>
              <a:gd name="T58" fmla="*/ 4631 w 4952"/>
              <a:gd name="T59" fmla="*/ 1847 h 4317"/>
              <a:gd name="T60" fmla="*/ 4457 w 4952"/>
              <a:gd name="T61" fmla="*/ 1568 h 4317"/>
              <a:gd name="T62" fmla="*/ 4342 w 4952"/>
              <a:gd name="T63" fmla="*/ 1284 h 4317"/>
              <a:gd name="T64" fmla="*/ 4307 w 4952"/>
              <a:gd name="T65" fmla="*/ 1086 h 4317"/>
              <a:gd name="T66" fmla="*/ 4325 w 4952"/>
              <a:gd name="T67" fmla="*/ 891 h 4317"/>
              <a:gd name="T68" fmla="*/ 4411 w 4952"/>
              <a:gd name="T69" fmla="*/ 707 h 4317"/>
              <a:gd name="T70" fmla="*/ 4586 w 4952"/>
              <a:gd name="T71" fmla="*/ 549 h 4317"/>
              <a:gd name="T72" fmla="*/ 4716 w 4952"/>
              <a:gd name="T73" fmla="*/ 492 h 4317"/>
              <a:gd name="T74" fmla="*/ 4827 w 4952"/>
              <a:gd name="T75" fmla="*/ 488 h 4317"/>
              <a:gd name="T76" fmla="*/ 4916 w 4952"/>
              <a:gd name="T77" fmla="*/ 552 h 4317"/>
              <a:gd name="T78" fmla="*/ 4951 w 4952"/>
              <a:gd name="T79" fmla="*/ 689 h 4317"/>
              <a:gd name="T80" fmla="*/ 4938 w 4952"/>
              <a:gd name="T81" fmla="*/ 840 h 4317"/>
              <a:gd name="T82" fmla="*/ 4887 w 4952"/>
              <a:gd name="T83" fmla="*/ 962 h 4317"/>
              <a:gd name="T84" fmla="*/ 4806 w 4952"/>
              <a:gd name="T85" fmla="*/ 1064 h 4317"/>
              <a:gd name="T86" fmla="*/ 4699 w 4952"/>
              <a:gd name="T87" fmla="*/ 1144 h 4317"/>
              <a:gd name="T88" fmla="*/ 4494 w 4952"/>
              <a:gd name="T89" fmla="*/ 1218 h 4317"/>
              <a:gd name="T90" fmla="*/ 4289 w 4952"/>
              <a:gd name="T91" fmla="*/ 1228 h 4317"/>
              <a:gd name="T92" fmla="*/ 4146 w 4952"/>
              <a:gd name="T93" fmla="*/ 1196 h 4317"/>
              <a:gd name="T94" fmla="*/ 4010 w 4952"/>
              <a:gd name="T95" fmla="*/ 1133 h 4317"/>
              <a:gd name="T96" fmla="*/ 3716 w 4952"/>
              <a:gd name="T97" fmla="*/ 897 h 4317"/>
              <a:gd name="T98" fmla="*/ 3338 w 4952"/>
              <a:gd name="T99" fmla="*/ 617 h 4317"/>
              <a:gd name="T100" fmla="*/ 3016 w 4952"/>
              <a:gd name="T101" fmla="*/ 448 h 4317"/>
              <a:gd name="T102" fmla="*/ 2725 w 4952"/>
              <a:gd name="T103" fmla="*/ 370 h 4317"/>
              <a:gd name="T104" fmla="*/ 2551 w 4952"/>
              <a:gd name="T105" fmla="*/ 365 h 4317"/>
              <a:gd name="T106" fmla="*/ 2336 w 4952"/>
              <a:gd name="T107" fmla="*/ 375 h 4317"/>
              <a:gd name="T108" fmla="*/ 2101 w 4952"/>
              <a:gd name="T109" fmla="*/ 342 h 4317"/>
              <a:gd name="T110" fmla="*/ 1896 w 4952"/>
              <a:gd name="T111" fmla="*/ 253 h 4317"/>
              <a:gd name="T112" fmla="*/ 1794 w 4952"/>
              <a:gd name="T113" fmla="*/ 164 h 4317"/>
              <a:gd name="T114" fmla="*/ 1719 w 4952"/>
              <a:gd name="T115" fmla="*/ 42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952" h="4317">
                <a:moveTo>
                  <a:pt x="0" y="4317"/>
                </a:moveTo>
                <a:lnTo>
                  <a:pt x="0" y="4317"/>
                </a:lnTo>
                <a:lnTo>
                  <a:pt x="17" y="4307"/>
                </a:lnTo>
                <a:lnTo>
                  <a:pt x="65" y="4276"/>
                </a:lnTo>
                <a:lnTo>
                  <a:pt x="141" y="4229"/>
                </a:lnTo>
                <a:lnTo>
                  <a:pt x="243" y="4169"/>
                </a:lnTo>
                <a:lnTo>
                  <a:pt x="303" y="4134"/>
                </a:lnTo>
                <a:lnTo>
                  <a:pt x="367" y="4098"/>
                </a:lnTo>
                <a:lnTo>
                  <a:pt x="438" y="4060"/>
                </a:lnTo>
                <a:lnTo>
                  <a:pt x="512" y="4020"/>
                </a:lnTo>
                <a:lnTo>
                  <a:pt x="591" y="3980"/>
                </a:lnTo>
                <a:lnTo>
                  <a:pt x="674" y="3939"/>
                </a:lnTo>
                <a:lnTo>
                  <a:pt x="760" y="3897"/>
                </a:lnTo>
                <a:lnTo>
                  <a:pt x="850" y="3856"/>
                </a:lnTo>
                <a:lnTo>
                  <a:pt x="943" y="3815"/>
                </a:lnTo>
                <a:lnTo>
                  <a:pt x="1038" y="3775"/>
                </a:lnTo>
                <a:lnTo>
                  <a:pt x="1135" y="3736"/>
                </a:lnTo>
                <a:lnTo>
                  <a:pt x="1234" y="3700"/>
                </a:lnTo>
                <a:lnTo>
                  <a:pt x="1285" y="3682"/>
                </a:lnTo>
                <a:lnTo>
                  <a:pt x="1335" y="3664"/>
                </a:lnTo>
                <a:lnTo>
                  <a:pt x="1386" y="3648"/>
                </a:lnTo>
                <a:lnTo>
                  <a:pt x="1437" y="3632"/>
                </a:lnTo>
                <a:lnTo>
                  <a:pt x="1488" y="3617"/>
                </a:lnTo>
                <a:lnTo>
                  <a:pt x="1539" y="3603"/>
                </a:lnTo>
                <a:lnTo>
                  <a:pt x="1590" y="3590"/>
                </a:lnTo>
                <a:lnTo>
                  <a:pt x="1643" y="3577"/>
                </a:lnTo>
                <a:lnTo>
                  <a:pt x="1694" y="3565"/>
                </a:lnTo>
                <a:lnTo>
                  <a:pt x="1746" y="3554"/>
                </a:lnTo>
                <a:lnTo>
                  <a:pt x="1797" y="3544"/>
                </a:lnTo>
                <a:lnTo>
                  <a:pt x="1849" y="3535"/>
                </a:lnTo>
                <a:lnTo>
                  <a:pt x="1900" y="3528"/>
                </a:lnTo>
                <a:lnTo>
                  <a:pt x="1951" y="3521"/>
                </a:lnTo>
                <a:lnTo>
                  <a:pt x="2002" y="3516"/>
                </a:lnTo>
                <a:lnTo>
                  <a:pt x="2052" y="3512"/>
                </a:lnTo>
                <a:lnTo>
                  <a:pt x="2102" y="3509"/>
                </a:lnTo>
                <a:lnTo>
                  <a:pt x="2152" y="3508"/>
                </a:lnTo>
                <a:lnTo>
                  <a:pt x="2202" y="3508"/>
                </a:lnTo>
                <a:lnTo>
                  <a:pt x="2250" y="3509"/>
                </a:lnTo>
                <a:lnTo>
                  <a:pt x="2298" y="3512"/>
                </a:lnTo>
                <a:lnTo>
                  <a:pt x="2347" y="3516"/>
                </a:lnTo>
                <a:lnTo>
                  <a:pt x="2394" y="3522"/>
                </a:lnTo>
                <a:lnTo>
                  <a:pt x="2441" y="3530"/>
                </a:lnTo>
                <a:lnTo>
                  <a:pt x="2441" y="3530"/>
                </a:lnTo>
                <a:lnTo>
                  <a:pt x="2454" y="3533"/>
                </a:lnTo>
                <a:lnTo>
                  <a:pt x="2467" y="3538"/>
                </a:lnTo>
                <a:lnTo>
                  <a:pt x="2484" y="3544"/>
                </a:lnTo>
                <a:lnTo>
                  <a:pt x="2501" y="3552"/>
                </a:lnTo>
                <a:lnTo>
                  <a:pt x="2519" y="3562"/>
                </a:lnTo>
                <a:lnTo>
                  <a:pt x="2527" y="3568"/>
                </a:lnTo>
                <a:lnTo>
                  <a:pt x="2534" y="3574"/>
                </a:lnTo>
                <a:lnTo>
                  <a:pt x="2542" y="3581"/>
                </a:lnTo>
                <a:lnTo>
                  <a:pt x="2548" y="3588"/>
                </a:lnTo>
                <a:lnTo>
                  <a:pt x="2553" y="3596"/>
                </a:lnTo>
                <a:lnTo>
                  <a:pt x="2556" y="3605"/>
                </a:lnTo>
                <a:lnTo>
                  <a:pt x="2558" y="3614"/>
                </a:lnTo>
                <a:lnTo>
                  <a:pt x="2558" y="3623"/>
                </a:lnTo>
                <a:lnTo>
                  <a:pt x="2556" y="3634"/>
                </a:lnTo>
                <a:lnTo>
                  <a:pt x="2552" y="3644"/>
                </a:lnTo>
                <a:lnTo>
                  <a:pt x="2545" y="3656"/>
                </a:lnTo>
                <a:lnTo>
                  <a:pt x="2537" y="3668"/>
                </a:lnTo>
                <a:lnTo>
                  <a:pt x="2524" y="3681"/>
                </a:lnTo>
                <a:lnTo>
                  <a:pt x="2510" y="3695"/>
                </a:lnTo>
                <a:lnTo>
                  <a:pt x="2492" y="3708"/>
                </a:lnTo>
                <a:lnTo>
                  <a:pt x="2472" y="3723"/>
                </a:lnTo>
                <a:lnTo>
                  <a:pt x="2448" y="3738"/>
                </a:lnTo>
                <a:lnTo>
                  <a:pt x="2420" y="3754"/>
                </a:lnTo>
                <a:lnTo>
                  <a:pt x="2387" y="3771"/>
                </a:lnTo>
                <a:lnTo>
                  <a:pt x="2352" y="3788"/>
                </a:lnTo>
                <a:lnTo>
                  <a:pt x="2352" y="3788"/>
                </a:lnTo>
                <a:lnTo>
                  <a:pt x="2325" y="3799"/>
                </a:lnTo>
                <a:lnTo>
                  <a:pt x="2294" y="3810"/>
                </a:lnTo>
                <a:lnTo>
                  <a:pt x="2255" y="3823"/>
                </a:lnTo>
                <a:lnTo>
                  <a:pt x="2209" y="3837"/>
                </a:lnTo>
                <a:lnTo>
                  <a:pt x="2157" y="3851"/>
                </a:lnTo>
                <a:lnTo>
                  <a:pt x="2103" y="3864"/>
                </a:lnTo>
                <a:lnTo>
                  <a:pt x="2076" y="3870"/>
                </a:lnTo>
                <a:lnTo>
                  <a:pt x="2047" y="3874"/>
                </a:lnTo>
                <a:lnTo>
                  <a:pt x="2020" y="3878"/>
                </a:lnTo>
                <a:lnTo>
                  <a:pt x="1993" y="3881"/>
                </a:lnTo>
                <a:lnTo>
                  <a:pt x="1966" y="3883"/>
                </a:lnTo>
                <a:lnTo>
                  <a:pt x="1940" y="3883"/>
                </a:lnTo>
                <a:lnTo>
                  <a:pt x="1916" y="3882"/>
                </a:lnTo>
                <a:lnTo>
                  <a:pt x="1893" y="3879"/>
                </a:lnTo>
                <a:lnTo>
                  <a:pt x="1871" y="3875"/>
                </a:lnTo>
                <a:lnTo>
                  <a:pt x="1861" y="3872"/>
                </a:lnTo>
                <a:lnTo>
                  <a:pt x="1852" y="3868"/>
                </a:lnTo>
                <a:lnTo>
                  <a:pt x="1843" y="3864"/>
                </a:lnTo>
                <a:lnTo>
                  <a:pt x="1835" y="3860"/>
                </a:lnTo>
                <a:lnTo>
                  <a:pt x="1826" y="3855"/>
                </a:lnTo>
                <a:lnTo>
                  <a:pt x="1819" y="3849"/>
                </a:lnTo>
                <a:lnTo>
                  <a:pt x="1812" y="3843"/>
                </a:lnTo>
                <a:lnTo>
                  <a:pt x="1806" y="3836"/>
                </a:lnTo>
                <a:lnTo>
                  <a:pt x="1801" y="3828"/>
                </a:lnTo>
                <a:lnTo>
                  <a:pt x="1797" y="3820"/>
                </a:lnTo>
                <a:lnTo>
                  <a:pt x="1793" y="3811"/>
                </a:lnTo>
                <a:lnTo>
                  <a:pt x="1790" y="3802"/>
                </a:lnTo>
                <a:lnTo>
                  <a:pt x="1788" y="3790"/>
                </a:lnTo>
                <a:lnTo>
                  <a:pt x="1787" y="3779"/>
                </a:lnTo>
                <a:lnTo>
                  <a:pt x="1786" y="3768"/>
                </a:lnTo>
                <a:lnTo>
                  <a:pt x="1787" y="3755"/>
                </a:lnTo>
                <a:lnTo>
                  <a:pt x="1788" y="3742"/>
                </a:lnTo>
                <a:lnTo>
                  <a:pt x="1791" y="3728"/>
                </a:lnTo>
                <a:lnTo>
                  <a:pt x="1791" y="3728"/>
                </a:lnTo>
                <a:lnTo>
                  <a:pt x="1792" y="3724"/>
                </a:lnTo>
                <a:lnTo>
                  <a:pt x="1796" y="3713"/>
                </a:lnTo>
                <a:lnTo>
                  <a:pt x="1805" y="3695"/>
                </a:lnTo>
                <a:lnTo>
                  <a:pt x="1811" y="3685"/>
                </a:lnTo>
                <a:lnTo>
                  <a:pt x="1818" y="3672"/>
                </a:lnTo>
                <a:lnTo>
                  <a:pt x="1827" y="3659"/>
                </a:lnTo>
                <a:lnTo>
                  <a:pt x="1838" y="3645"/>
                </a:lnTo>
                <a:lnTo>
                  <a:pt x="1850" y="3630"/>
                </a:lnTo>
                <a:lnTo>
                  <a:pt x="1864" y="3614"/>
                </a:lnTo>
                <a:lnTo>
                  <a:pt x="1880" y="3598"/>
                </a:lnTo>
                <a:lnTo>
                  <a:pt x="1898" y="3582"/>
                </a:lnTo>
                <a:lnTo>
                  <a:pt x="1918" y="3565"/>
                </a:lnTo>
                <a:lnTo>
                  <a:pt x="1941" y="3547"/>
                </a:lnTo>
                <a:lnTo>
                  <a:pt x="1966" y="3530"/>
                </a:lnTo>
                <a:lnTo>
                  <a:pt x="1994" y="3513"/>
                </a:lnTo>
                <a:lnTo>
                  <a:pt x="2024" y="3496"/>
                </a:lnTo>
                <a:lnTo>
                  <a:pt x="2057" y="3480"/>
                </a:lnTo>
                <a:lnTo>
                  <a:pt x="2094" y="3463"/>
                </a:lnTo>
                <a:lnTo>
                  <a:pt x="2133" y="3448"/>
                </a:lnTo>
                <a:lnTo>
                  <a:pt x="2175" y="3432"/>
                </a:lnTo>
                <a:lnTo>
                  <a:pt x="2222" y="3418"/>
                </a:lnTo>
                <a:lnTo>
                  <a:pt x="2271" y="3405"/>
                </a:lnTo>
                <a:lnTo>
                  <a:pt x="2324" y="3393"/>
                </a:lnTo>
                <a:lnTo>
                  <a:pt x="2380" y="3382"/>
                </a:lnTo>
                <a:lnTo>
                  <a:pt x="2441" y="3372"/>
                </a:lnTo>
                <a:lnTo>
                  <a:pt x="2505" y="3364"/>
                </a:lnTo>
                <a:lnTo>
                  <a:pt x="2574" y="3357"/>
                </a:lnTo>
                <a:lnTo>
                  <a:pt x="2646" y="3352"/>
                </a:lnTo>
                <a:lnTo>
                  <a:pt x="2723" y="3349"/>
                </a:lnTo>
                <a:lnTo>
                  <a:pt x="2723" y="3349"/>
                </a:lnTo>
                <a:lnTo>
                  <a:pt x="2796" y="3351"/>
                </a:lnTo>
                <a:lnTo>
                  <a:pt x="2879" y="3352"/>
                </a:lnTo>
                <a:lnTo>
                  <a:pt x="2988" y="3352"/>
                </a:lnTo>
                <a:lnTo>
                  <a:pt x="3119" y="3350"/>
                </a:lnTo>
                <a:lnTo>
                  <a:pt x="3192" y="3348"/>
                </a:lnTo>
                <a:lnTo>
                  <a:pt x="3268" y="3346"/>
                </a:lnTo>
                <a:lnTo>
                  <a:pt x="3346" y="3342"/>
                </a:lnTo>
                <a:lnTo>
                  <a:pt x="3427" y="3338"/>
                </a:lnTo>
                <a:lnTo>
                  <a:pt x="3511" y="3332"/>
                </a:lnTo>
                <a:lnTo>
                  <a:pt x="3595" y="3324"/>
                </a:lnTo>
                <a:lnTo>
                  <a:pt x="3681" y="3316"/>
                </a:lnTo>
                <a:lnTo>
                  <a:pt x="3767" y="3306"/>
                </a:lnTo>
                <a:lnTo>
                  <a:pt x="3853" y="3295"/>
                </a:lnTo>
                <a:lnTo>
                  <a:pt x="3937" y="3282"/>
                </a:lnTo>
                <a:lnTo>
                  <a:pt x="4021" y="3268"/>
                </a:lnTo>
                <a:lnTo>
                  <a:pt x="4103" y="3252"/>
                </a:lnTo>
                <a:lnTo>
                  <a:pt x="4143" y="3243"/>
                </a:lnTo>
                <a:lnTo>
                  <a:pt x="4182" y="3233"/>
                </a:lnTo>
                <a:lnTo>
                  <a:pt x="4221" y="3223"/>
                </a:lnTo>
                <a:lnTo>
                  <a:pt x="4258" y="3213"/>
                </a:lnTo>
                <a:lnTo>
                  <a:pt x="4295" y="3201"/>
                </a:lnTo>
                <a:lnTo>
                  <a:pt x="4331" y="3190"/>
                </a:lnTo>
                <a:lnTo>
                  <a:pt x="4366" y="3177"/>
                </a:lnTo>
                <a:lnTo>
                  <a:pt x="4399" y="3165"/>
                </a:lnTo>
                <a:lnTo>
                  <a:pt x="4432" y="3152"/>
                </a:lnTo>
                <a:lnTo>
                  <a:pt x="4463" y="3138"/>
                </a:lnTo>
                <a:lnTo>
                  <a:pt x="4493" y="3123"/>
                </a:lnTo>
                <a:lnTo>
                  <a:pt x="4521" y="3108"/>
                </a:lnTo>
                <a:lnTo>
                  <a:pt x="4549" y="3091"/>
                </a:lnTo>
                <a:lnTo>
                  <a:pt x="4574" y="3075"/>
                </a:lnTo>
                <a:lnTo>
                  <a:pt x="4598" y="3058"/>
                </a:lnTo>
                <a:lnTo>
                  <a:pt x="4620" y="3040"/>
                </a:lnTo>
                <a:lnTo>
                  <a:pt x="4641" y="3022"/>
                </a:lnTo>
                <a:lnTo>
                  <a:pt x="4660" y="3003"/>
                </a:lnTo>
                <a:lnTo>
                  <a:pt x="4677" y="2983"/>
                </a:lnTo>
                <a:lnTo>
                  <a:pt x="4692" y="2961"/>
                </a:lnTo>
                <a:lnTo>
                  <a:pt x="4692" y="2961"/>
                </a:lnTo>
                <a:lnTo>
                  <a:pt x="4696" y="2956"/>
                </a:lnTo>
                <a:lnTo>
                  <a:pt x="4707" y="2940"/>
                </a:lnTo>
                <a:lnTo>
                  <a:pt x="4723" y="2914"/>
                </a:lnTo>
                <a:lnTo>
                  <a:pt x="4742" y="2879"/>
                </a:lnTo>
                <a:lnTo>
                  <a:pt x="4753" y="2857"/>
                </a:lnTo>
                <a:lnTo>
                  <a:pt x="4764" y="2833"/>
                </a:lnTo>
                <a:lnTo>
                  <a:pt x="4775" y="2808"/>
                </a:lnTo>
                <a:lnTo>
                  <a:pt x="4786" y="2780"/>
                </a:lnTo>
                <a:lnTo>
                  <a:pt x="4797" y="2751"/>
                </a:lnTo>
                <a:lnTo>
                  <a:pt x="4807" y="2719"/>
                </a:lnTo>
                <a:lnTo>
                  <a:pt x="4816" y="2686"/>
                </a:lnTo>
                <a:lnTo>
                  <a:pt x="4825" y="2650"/>
                </a:lnTo>
                <a:lnTo>
                  <a:pt x="4832" y="2613"/>
                </a:lnTo>
                <a:lnTo>
                  <a:pt x="4838" y="2574"/>
                </a:lnTo>
                <a:lnTo>
                  <a:pt x="4842" y="2534"/>
                </a:lnTo>
                <a:lnTo>
                  <a:pt x="4844" y="2492"/>
                </a:lnTo>
                <a:lnTo>
                  <a:pt x="4845" y="2448"/>
                </a:lnTo>
                <a:lnTo>
                  <a:pt x="4843" y="2404"/>
                </a:lnTo>
                <a:lnTo>
                  <a:pt x="4840" y="2357"/>
                </a:lnTo>
                <a:lnTo>
                  <a:pt x="4837" y="2333"/>
                </a:lnTo>
                <a:lnTo>
                  <a:pt x="4833" y="2310"/>
                </a:lnTo>
                <a:lnTo>
                  <a:pt x="4829" y="2286"/>
                </a:lnTo>
                <a:lnTo>
                  <a:pt x="4824" y="2260"/>
                </a:lnTo>
                <a:lnTo>
                  <a:pt x="4818" y="2235"/>
                </a:lnTo>
                <a:lnTo>
                  <a:pt x="4812" y="2211"/>
                </a:lnTo>
                <a:lnTo>
                  <a:pt x="4804" y="2185"/>
                </a:lnTo>
                <a:lnTo>
                  <a:pt x="4796" y="2160"/>
                </a:lnTo>
                <a:lnTo>
                  <a:pt x="4787" y="2133"/>
                </a:lnTo>
                <a:lnTo>
                  <a:pt x="4778" y="2107"/>
                </a:lnTo>
                <a:lnTo>
                  <a:pt x="4766" y="2081"/>
                </a:lnTo>
                <a:lnTo>
                  <a:pt x="4754" y="2054"/>
                </a:lnTo>
                <a:lnTo>
                  <a:pt x="4742" y="2026"/>
                </a:lnTo>
                <a:lnTo>
                  <a:pt x="4728" y="1999"/>
                </a:lnTo>
                <a:lnTo>
                  <a:pt x="4714" y="1972"/>
                </a:lnTo>
                <a:lnTo>
                  <a:pt x="4698" y="1944"/>
                </a:lnTo>
                <a:lnTo>
                  <a:pt x="4682" y="1916"/>
                </a:lnTo>
                <a:lnTo>
                  <a:pt x="4664" y="1888"/>
                </a:lnTo>
                <a:lnTo>
                  <a:pt x="4664" y="1888"/>
                </a:lnTo>
                <a:lnTo>
                  <a:pt x="4655" y="1877"/>
                </a:lnTo>
                <a:lnTo>
                  <a:pt x="4631" y="1847"/>
                </a:lnTo>
                <a:lnTo>
                  <a:pt x="4597" y="1798"/>
                </a:lnTo>
                <a:lnTo>
                  <a:pt x="4576" y="1768"/>
                </a:lnTo>
                <a:lnTo>
                  <a:pt x="4554" y="1735"/>
                </a:lnTo>
                <a:lnTo>
                  <a:pt x="4530" y="1698"/>
                </a:lnTo>
                <a:lnTo>
                  <a:pt x="4506" y="1657"/>
                </a:lnTo>
                <a:lnTo>
                  <a:pt x="4482" y="1614"/>
                </a:lnTo>
                <a:lnTo>
                  <a:pt x="4457" y="1568"/>
                </a:lnTo>
                <a:lnTo>
                  <a:pt x="4433" y="1521"/>
                </a:lnTo>
                <a:lnTo>
                  <a:pt x="4409" y="1471"/>
                </a:lnTo>
                <a:lnTo>
                  <a:pt x="4388" y="1419"/>
                </a:lnTo>
                <a:lnTo>
                  <a:pt x="4368" y="1366"/>
                </a:lnTo>
                <a:lnTo>
                  <a:pt x="4358" y="1338"/>
                </a:lnTo>
                <a:lnTo>
                  <a:pt x="4350" y="1311"/>
                </a:lnTo>
                <a:lnTo>
                  <a:pt x="4342" y="1284"/>
                </a:lnTo>
                <a:lnTo>
                  <a:pt x="4334" y="1256"/>
                </a:lnTo>
                <a:lnTo>
                  <a:pt x="4328" y="1228"/>
                </a:lnTo>
                <a:lnTo>
                  <a:pt x="4322" y="1199"/>
                </a:lnTo>
                <a:lnTo>
                  <a:pt x="4317" y="1171"/>
                </a:lnTo>
                <a:lnTo>
                  <a:pt x="4313" y="1143"/>
                </a:lnTo>
                <a:lnTo>
                  <a:pt x="4310" y="1115"/>
                </a:lnTo>
                <a:lnTo>
                  <a:pt x="4307" y="1086"/>
                </a:lnTo>
                <a:lnTo>
                  <a:pt x="4306" y="1058"/>
                </a:lnTo>
                <a:lnTo>
                  <a:pt x="4306" y="1030"/>
                </a:lnTo>
                <a:lnTo>
                  <a:pt x="4308" y="1002"/>
                </a:lnTo>
                <a:lnTo>
                  <a:pt x="4310" y="973"/>
                </a:lnTo>
                <a:lnTo>
                  <a:pt x="4314" y="946"/>
                </a:lnTo>
                <a:lnTo>
                  <a:pt x="4318" y="918"/>
                </a:lnTo>
                <a:lnTo>
                  <a:pt x="4325" y="891"/>
                </a:lnTo>
                <a:lnTo>
                  <a:pt x="4332" y="863"/>
                </a:lnTo>
                <a:lnTo>
                  <a:pt x="4342" y="836"/>
                </a:lnTo>
                <a:lnTo>
                  <a:pt x="4352" y="810"/>
                </a:lnTo>
                <a:lnTo>
                  <a:pt x="4364" y="784"/>
                </a:lnTo>
                <a:lnTo>
                  <a:pt x="4378" y="757"/>
                </a:lnTo>
                <a:lnTo>
                  <a:pt x="4394" y="732"/>
                </a:lnTo>
                <a:lnTo>
                  <a:pt x="4411" y="707"/>
                </a:lnTo>
                <a:lnTo>
                  <a:pt x="4431" y="683"/>
                </a:lnTo>
                <a:lnTo>
                  <a:pt x="4452" y="659"/>
                </a:lnTo>
                <a:lnTo>
                  <a:pt x="4475" y="635"/>
                </a:lnTo>
                <a:lnTo>
                  <a:pt x="4499" y="613"/>
                </a:lnTo>
                <a:lnTo>
                  <a:pt x="4526" y="591"/>
                </a:lnTo>
                <a:lnTo>
                  <a:pt x="4555" y="569"/>
                </a:lnTo>
                <a:lnTo>
                  <a:pt x="4586" y="549"/>
                </a:lnTo>
                <a:lnTo>
                  <a:pt x="4619" y="529"/>
                </a:lnTo>
                <a:lnTo>
                  <a:pt x="4619" y="529"/>
                </a:lnTo>
                <a:lnTo>
                  <a:pt x="4634" y="520"/>
                </a:lnTo>
                <a:lnTo>
                  <a:pt x="4652" y="513"/>
                </a:lnTo>
                <a:lnTo>
                  <a:pt x="4675" y="504"/>
                </a:lnTo>
                <a:lnTo>
                  <a:pt x="4702" y="496"/>
                </a:lnTo>
                <a:lnTo>
                  <a:pt x="4716" y="492"/>
                </a:lnTo>
                <a:lnTo>
                  <a:pt x="4731" y="489"/>
                </a:lnTo>
                <a:lnTo>
                  <a:pt x="4747" y="486"/>
                </a:lnTo>
                <a:lnTo>
                  <a:pt x="4762" y="484"/>
                </a:lnTo>
                <a:lnTo>
                  <a:pt x="4779" y="483"/>
                </a:lnTo>
                <a:lnTo>
                  <a:pt x="4796" y="483"/>
                </a:lnTo>
                <a:lnTo>
                  <a:pt x="4811" y="485"/>
                </a:lnTo>
                <a:lnTo>
                  <a:pt x="4827" y="488"/>
                </a:lnTo>
                <a:lnTo>
                  <a:pt x="4843" y="492"/>
                </a:lnTo>
                <a:lnTo>
                  <a:pt x="4858" y="499"/>
                </a:lnTo>
                <a:lnTo>
                  <a:pt x="4872" y="507"/>
                </a:lnTo>
                <a:lnTo>
                  <a:pt x="4885" y="517"/>
                </a:lnTo>
                <a:lnTo>
                  <a:pt x="4899" y="530"/>
                </a:lnTo>
                <a:lnTo>
                  <a:pt x="4911" y="544"/>
                </a:lnTo>
                <a:lnTo>
                  <a:pt x="4916" y="552"/>
                </a:lnTo>
                <a:lnTo>
                  <a:pt x="4921" y="561"/>
                </a:lnTo>
                <a:lnTo>
                  <a:pt x="4926" y="571"/>
                </a:lnTo>
                <a:lnTo>
                  <a:pt x="4930" y="581"/>
                </a:lnTo>
                <a:lnTo>
                  <a:pt x="4938" y="603"/>
                </a:lnTo>
                <a:lnTo>
                  <a:pt x="4944" y="628"/>
                </a:lnTo>
                <a:lnTo>
                  <a:pt x="4948" y="657"/>
                </a:lnTo>
                <a:lnTo>
                  <a:pt x="4951" y="689"/>
                </a:lnTo>
                <a:lnTo>
                  <a:pt x="4952" y="724"/>
                </a:lnTo>
                <a:lnTo>
                  <a:pt x="4950" y="763"/>
                </a:lnTo>
                <a:lnTo>
                  <a:pt x="4950" y="763"/>
                </a:lnTo>
                <a:lnTo>
                  <a:pt x="4948" y="783"/>
                </a:lnTo>
                <a:lnTo>
                  <a:pt x="4946" y="802"/>
                </a:lnTo>
                <a:lnTo>
                  <a:pt x="4942" y="822"/>
                </a:lnTo>
                <a:lnTo>
                  <a:pt x="4938" y="840"/>
                </a:lnTo>
                <a:lnTo>
                  <a:pt x="4933" y="859"/>
                </a:lnTo>
                <a:lnTo>
                  <a:pt x="4928" y="878"/>
                </a:lnTo>
                <a:lnTo>
                  <a:pt x="4921" y="896"/>
                </a:lnTo>
                <a:lnTo>
                  <a:pt x="4914" y="913"/>
                </a:lnTo>
                <a:lnTo>
                  <a:pt x="4906" y="930"/>
                </a:lnTo>
                <a:lnTo>
                  <a:pt x="4898" y="946"/>
                </a:lnTo>
                <a:lnTo>
                  <a:pt x="4887" y="962"/>
                </a:lnTo>
                <a:lnTo>
                  <a:pt x="4877" y="978"/>
                </a:lnTo>
                <a:lnTo>
                  <a:pt x="4867" y="994"/>
                </a:lnTo>
                <a:lnTo>
                  <a:pt x="4856" y="1009"/>
                </a:lnTo>
                <a:lnTo>
                  <a:pt x="4844" y="1024"/>
                </a:lnTo>
                <a:lnTo>
                  <a:pt x="4832" y="1038"/>
                </a:lnTo>
                <a:lnTo>
                  <a:pt x="4819" y="1051"/>
                </a:lnTo>
                <a:lnTo>
                  <a:pt x="4806" y="1064"/>
                </a:lnTo>
                <a:lnTo>
                  <a:pt x="4792" y="1077"/>
                </a:lnTo>
                <a:lnTo>
                  <a:pt x="4778" y="1089"/>
                </a:lnTo>
                <a:lnTo>
                  <a:pt x="4762" y="1101"/>
                </a:lnTo>
                <a:lnTo>
                  <a:pt x="4747" y="1113"/>
                </a:lnTo>
                <a:lnTo>
                  <a:pt x="4731" y="1124"/>
                </a:lnTo>
                <a:lnTo>
                  <a:pt x="4715" y="1134"/>
                </a:lnTo>
                <a:lnTo>
                  <a:pt x="4699" y="1144"/>
                </a:lnTo>
                <a:lnTo>
                  <a:pt x="4682" y="1153"/>
                </a:lnTo>
                <a:lnTo>
                  <a:pt x="4664" y="1162"/>
                </a:lnTo>
                <a:lnTo>
                  <a:pt x="4646" y="1170"/>
                </a:lnTo>
                <a:lnTo>
                  <a:pt x="4610" y="1186"/>
                </a:lnTo>
                <a:lnTo>
                  <a:pt x="4573" y="1198"/>
                </a:lnTo>
                <a:lnTo>
                  <a:pt x="4533" y="1209"/>
                </a:lnTo>
                <a:lnTo>
                  <a:pt x="4494" y="1218"/>
                </a:lnTo>
                <a:lnTo>
                  <a:pt x="4454" y="1224"/>
                </a:lnTo>
                <a:lnTo>
                  <a:pt x="4413" y="1229"/>
                </a:lnTo>
                <a:lnTo>
                  <a:pt x="4372" y="1231"/>
                </a:lnTo>
                <a:lnTo>
                  <a:pt x="4352" y="1231"/>
                </a:lnTo>
                <a:lnTo>
                  <a:pt x="4331" y="1231"/>
                </a:lnTo>
                <a:lnTo>
                  <a:pt x="4311" y="1229"/>
                </a:lnTo>
                <a:lnTo>
                  <a:pt x="4289" y="1228"/>
                </a:lnTo>
                <a:lnTo>
                  <a:pt x="4269" y="1224"/>
                </a:lnTo>
                <a:lnTo>
                  <a:pt x="4248" y="1221"/>
                </a:lnTo>
                <a:lnTo>
                  <a:pt x="4228" y="1217"/>
                </a:lnTo>
                <a:lnTo>
                  <a:pt x="4207" y="1213"/>
                </a:lnTo>
                <a:lnTo>
                  <a:pt x="4186" y="1208"/>
                </a:lnTo>
                <a:lnTo>
                  <a:pt x="4166" y="1202"/>
                </a:lnTo>
                <a:lnTo>
                  <a:pt x="4146" y="1196"/>
                </a:lnTo>
                <a:lnTo>
                  <a:pt x="4126" y="1189"/>
                </a:lnTo>
                <a:lnTo>
                  <a:pt x="4106" y="1182"/>
                </a:lnTo>
                <a:lnTo>
                  <a:pt x="4087" y="1173"/>
                </a:lnTo>
                <a:lnTo>
                  <a:pt x="4066" y="1164"/>
                </a:lnTo>
                <a:lnTo>
                  <a:pt x="4047" y="1155"/>
                </a:lnTo>
                <a:lnTo>
                  <a:pt x="4028" y="1144"/>
                </a:lnTo>
                <a:lnTo>
                  <a:pt x="4010" y="1133"/>
                </a:lnTo>
                <a:lnTo>
                  <a:pt x="3991" y="1122"/>
                </a:lnTo>
                <a:lnTo>
                  <a:pt x="3973" y="1109"/>
                </a:lnTo>
                <a:lnTo>
                  <a:pt x="3955" y="1095"/>
                </a:lnTo>
                <a:lnTo>
                  <a:pt x="3937" y="1081"/>
                </a:lnTo>
                <a:lnTo>
                  <a:pt x="3937" y="1081"/>
                </a:lnTo>
                <a:lnTo>
                  <a:pt x="3792" y="960"/>
                </a:lnTo>
                <a:lnTo>
                  <a:pt x="3716" y="897"/>
                </a:lnTo>
                <a:lnTo>
                  <a:pt x="3636" y="833"/>
                </a:lnTo>
                <a:lnTo>
                  <a:pt x="3553" y="770"/>
                </a:lnTo>
                <a:lnTo>
                  <a:pt x="3512" y="737"/>
                </a:lnTo>
                <a:lnTo>
                  <a:pt x="3469" y="707"/>
                </a:lnTo>
                <a:lnTo>
                  <a:pt x="3426" y="676"/>
                </a:lnTo>
                <a:lnTo>
                  <a:pt x="3383" y="647"/>
                </a:lnTo>
                <a:lnTo>
                  <a:pt x="3338" y="617"/>
                </a:lnTo>
                <a:lnTo>
                  <a:pt x="3294" y="589"/>
                </a:lnTo>
                <a:lnTo>
                  <a:pt x="3249" y="563"/>
                </a:lnTo>
                <a:lnTo>
                  <a:pt x="3203" y="537"/>
                </a:lnTo>
                <a:lnTo>
                  <a:pt x="3157" y="512"/>
                </a:lnTo>
                <a:lnTo>
                  <a:pt x="3110" y="489"/>
                </a:lnTo>
                <a:lnTo>
                  <a:pt x="3063" y="468"/>
                </a:lnTo>
                <a:lnTo>
                  <a:pt x="3016" y="448"/>
                </a:lnTo>
                <a:lnTo>
                  <a:pt x="2968" y="430"/>
                </a:lnTo>
                <a:lnTo>
                  <a:pt x="2920" y="414"/>
                </a:lnTo>
                <a:lnTo>
                  <a:pt x="2871" y="399"/>
                </a:lnTo>
                <a:lnTo>
                  <a:pt x="2823" y="387"/>
                </a:lnTo>
                <a:lnTo>
                  <a:pt x="2775" y="377"/>
                </a:lnTo>
                <a:lnTo>
                  <a:pt x="2749" y="373"/>
                </a:lnTo>
                <a:lnTo>
                  <a:pt x="2725" y="370"/>
                </a:lnTo>
                <a:lnTo>
                  <a:pt x="2700" y="367"/>
                </a:lnTo>
                <a:lnTo>
                  <a:pt x="2676" y="365"/>
                </a:lnTo>
                <a:lnTo>
                  <a:pt x="2650" y="364"/>
                </a:lnTo>
                <a:lnTo>
                  <a:pt x="2625" y="363"/>
                </a:lnTo>
                <a:lnTo>
                  <a:pt x="2601" y="363"/>
                </a:lnTo>
                <a:lnTo>
                  <a:pt x="2576" y="364"/>
                </a:lnTo>
                <a:lnTo>
                  <a:pt x="2551" y="365"/>
                </a:lnTo>
                <a:lnTo>
                  <a:pt x="2525" y="367"/>
                </a:lnTo>
                <a:lnTo>
                  <a:pt x="2525" y="367"/>
                </a:lnTo>
                <a:lnTo>
                  <a:pt x="2496" y="370"/>
                </a:lnTo>
                <a:lnTo>
                  <a:pt x="2463" y="373"/>
                </a:lnTo>
                <a:lnTo>
                  <a:pt x="2419" y="375"/>
                </a:lnTo>
                <a:lnTo>
                  <a:pt x="2365" y="375"/>
                </a:lnTo>
                <a:lnTo>
                  <a:pt x="2336" y="375"/>
                </a:lnTo>
                <a:lnTo>
                  <a:pt x="2306" y="373"/>
                </a:lnTo>
                <a:lnTo>
                  <a:pt x="2273" y="371"/>
                </a:lnTo>
                <a:lnTo>
                  <a:pt x="2240" y="368"/>
                </a:lnTo>
                <a:lnTo>
                  <a:pt x="2206" y="363"/>
                </a:lnTo>
                <a:lnTo>
                  <a:pt x="2171" y="357"/>
                </a:lnTo>
                <a:lnTo>
                  <a:pt x="2136" y="351"/>
                </a:lnTo>
                <a:lnTo>
                  <a:pt x="2101" y="342"/>
                </a:lnTo>
                <a:lnTo>
                  <a:pt x="2066" y="332"/>
                </a:lnTo>
                <a:lnTo>
                  <a:pt x="2030" y="320"/>
                </a:lnTo>
                <a:lnTo>
                  <a:pt x="1995" y="307"/>
                </a:lnTo>
                <a:lnTo>
                  <a:pt x="1962" y="290"/>
                </a:lnTo>
                <a:lnTo>
                  <a:pt x="1928" y="273"/>
                </a:lnTo>
                <a:lnTo>
                  <a:pt x="1911" y="263"/>
                </a:lnTo>
                <a:lnTo>
                  <a:pt x="1896" y="253"/>
                </a:lnTo>
                <a:lnTo>
                  <a:pt x="1880" y="242"/>
                </a:lnTo>
                <a:lnTo>
                  <a:pt x="1865" y="231"/>
                </a:lnTo>
                <a:lnTo>
                  <a:pt x="1850" y="219"/>
                </a:lnTo>
                <a:lnTo>
                  <a:pt x="1836" y="206"/>
                </a:lnTo>
                <a:lnTo>
                  <a:pt x="1821" y="193"/>
                </a:lnTo>
                <a:lnTo>
                  <a:pt x="1807" y="179"/>
                </a:lnTo>
                <a:lnTo>
                  <a:pt x="1794" y="164"/>
                </a:lnTo>
                <a:lnTo>
                  <a:pt x="1782" y="149"/>
                </a:lnTo>
                <a:lnTo>
                  <a:pt x="1770" y="133"/>
                </a:lnTo>
                <a:lnTo>
                  <a:pt x="1758" y="116"/>
                </a:lnTo>
                <a:lnTo>
                  <a:pt x="1747" y="99"/>
                </a:lnTo>
                <a:lnTo>
                  <a:pt x="1737" y="81"/>
                </a:lnTo>
                <a:lnTo>
                  <a:pt x="1728" y="62"/>
                </a:lnTo>
                <a:lnTo>
                  <a:pt x="1719" y="42"/>
                </a:lnTo>
                <a:lnTo>
                  <a:pt x="1709" y="21"/>
                </a:lnTo>
                <a:lnTo>
                  <a:pt x="1702" y="0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직선 연결선 2"/>
          <p:cNvCxnSpPr/>
          <p:nvPr/>
        </p:nvCxnSpPr>
        <p:spPr>
          <a:xfrm>
            <a:off x="1627588" y="3804055"/>
            <a:ext cx="245343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3"/>
          <p:cNvCxnSpPr/>
          <p:nvPr/>
        </p:nvCxnSpPr>
        <p:spPr>
          <a:xfrm>
            <a:off x="1940195" y="2687286"/>
            <a:ext cx="0" cy="1516412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260859" y="1733453"/>
            <a:ext cx="27142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>
                <a:blipFill>
                  <a:blip r:embed="rId4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一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、活动概述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60859" y="2662633"/>
            <a:ext cx="27142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>
                <a:blipFill>
                  <a:blip r:embed="rId4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二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、活动内容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60859" y="3591813"/>
            <a:ext cx="35573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>
                <a:blipFill>
                  <a:blip r:embed="rId4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、集体活动过程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60859" y="4520992"/>
            <a:ext cx="35573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>
                <a:blipFill>
                  <a:blip r:embed="rId4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四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、活动环创设计</a:t>
            </a:r>
          </a:p>
        </p:txBody>
      </p:sp>
      <p:sp>
        <p:nvSpPr>
          <p:cNvPr id="11" name="Freeform 106"/>
          <p:cNvSpPr>
            <a:spLocks noEditPoints="1"/>
          </p:cNvSpPr>
          <p:nvPr/>
        </p:nvSpPr>
        <p:spPr bwMode="auto">
          <a:xfrm>
            <a:off x="3877793" y="3319556"/>
            <a:ext cx="803275" cy="544513"/>
          </a:xfrm>
          <a:custGeom>
            <a:avLst/>
            <a:gdLst>
              <a:gd name="T0" fmla="*/ 33 w 214"/>
              <a:gd name="T1" fmla="*/ 86 h 145"/>
              <a:gd name="T2" fmla="*/ 0 w 214"/>
              <a:gd name="T3" fmla="*/ 108 h 145"/>
              <a:gd name="T4" fmla="*/ 21 w 214"/>
              <a:gd name="T5" fmla="*/ 144 h 145"/>
              <a:gd name="T6" fmla="*/ 164 w 214"/>
              <a:gd name="T7" fmla="*/ 66 h 145"/>
              <a:gd name="T8" fmla="*/ 213 w 214"/>
              <a:gd name="T9" fmla="*/ 37 h 145"/>
              <a:gd name="T10" fmla="*/ 189 w 214"/>
              <a:gd name="T11" fmla="*/ 1 h 145"/>
              <a:gd name="T12" fmla="*/ 191 w 214"/>
              <a:gd name="T13" fmla="*/ 24 h 145"/>
              <a:gd name="T14" fmla="*/ 190 w 214"/>
              <a:gd name="T15" fmla="*/ 3 h 145"/>
              <a:gd name="T16" fmla="*/ 115 w 214"/>
              <a:gd name="T17" fmla="*/ 88 h 145"/>
              <a:gd name="T18" fmla="*/ 21 w 214"/>
              <a:gd name="T19" fmla="*/ 141 h 145"/>
              <a:gd name="T20" fmla="*/ 7 w 214"/>
              <a:gd name="T21" fmla="*/ 106 h 145"/>
              <a:gd name="T22" fmla="*/ 10 w 214"/>
              <a:gd name="T23" fmla="*/ 104 h 145"/>
              <a:gd name="T24" fmla="*/ 14 w 214"/>
              <a:gd name="T25" fmla="*/ 101 h 145"/>
              <a:gd name="T26" fmla="*/ 26 w 214"/>
              <a:gd name="T27" fmla="*/ 116 h 145"/>
              <a:gd name="T28" fmla="*/ 21 w 214"/>
              <a:gd name="T29" fmla="*/ 96 h 145"/>
              <a:gd name="T30" fmla="*/ 24 w 214"/>
              <a:gd name="T31" fmla="*/ 95 h 145"/>
              <a:gd name="T32" fmla="*/ 39 w 214"/>
              <a:gd name="T33" fmla="*/ 109 h 145"/>
              <a:gd name="T34" fmla="*/ 42 w 214"/>
              <a:gd name="T35" fmla="*/ 85 h 145"/>
              <a:gd name="T36" fmla="*/ 54 w 214"/>
              <a:gd name="T37" fmla="*/ 101 h 145"/>
              <a:gd name="T38" fmla="*/ 50 w 214"/>
              <a:gd name="T39" fmla="*/ 80 h 145"/>
              <a:gd name="T40" fmla="*/ 60 w 214"/>
              <a:gd name="T41" fmla="*/ 92 h 145"/>
              <a:gd name="T42" fmla="*/ 56 w 214"/>
              <a:gd name="T43" fmla="*/ 77 h 145"/>
              <a:gd name="T44" fmla="*/ 69 w 214"/>
              <a:gd name="T45" fmla="*/ 93 h 145"/>
              <a:gd name="T46" fmla="*/ 66 w 214"/>
              <a:gd name="T47" fmla="*/ 72 h 145"/>
              <a:gd name="T48" fmla="*/ 68 w 214"/>
              <a:gd name="T49" fmla="*/ 70 h 145"/>
              <a:gd name="T50" fmla="*/ 76 w 214"/>
              <a:gd name="T51" fmla="*/ 78 h 145"/>
              <a:gd name="T52" fmla="*/ 79 w 214"/>
              <a:gd name="T53" fmla="*/ 76 h 145"/>
              <a:gd name="T54" fmla="*/ 79 w 214"/>
              <a:gd name="T55" fmla="*/ 64 h 145"/>
              <a:gd name="T56" fmla="*/ 82 w 214"/>
              <a:gd name="T57" fmla="*/ 63 h 145"/>
              <a:gd name="T58" fmla="*/ 95 w 214"/>
              <a:gd name="T59" fmla="*/ 78 h 145"/>
              <a:gd name="T60" fmla="*/ 89 w 214"/>
              <a:gd name="T61" fmla="*/ 59 h 145"/>
              <a:gd name="T62" fmla="*/ 104 w 214"/>
              <a:gd name="T63" fmla="*/ 70 h 145"/>
              <a:gd name="T64" fmla="*/ 99 w 214"/>
              <a:gd name="T65" fmla="*/ 53 h 145"/>
              <a:gd name="T66" fmla="*/ 114 w 214"/>
              <a:gd name="T67" fmla="*/ 70 h 145"/>
              <a:gd name="T68" fmla="*/ 107 w 214"/>
              <a:gd name="T69" fmla="*/ 49 h 145"/>
              <a:gd name="T70" fmla="*/ 120 w 214"/>
              <a:gd name="T71" fmla="*/ 62 h 145"/>
              <a:gd name="T72" fmla="*/ 114 w 214"/>
              <a:gd name="T73" fmla="*/ 45 h 145"/>
              <a:gd name="T74" fmla="*/ 129 w 214"/>
              <a:gd name="T75" fmla="*/ 59 h 145"/>
              <a:gd name="T76" fmla="*/ 123 w 214"/>
              <a:gd name="T77" fmla="*/ 40 h 145"/>
              <a:gd name="T78" fmla="*/ 135 w 214"/>
              <a:gd name="T79" fmla="*/ 54 h 145"/>
              <a:gd name="T80" fmla="*/ 130 w 214"/>
              <a:gd name="T81" fmla="*/ 37 h 145"/>
              <a:gd name="T82" fmla="*/ 144 w 214"/>
              <a:gd name="T83" fmla="*/ 49 h 145"/>
              <a:gd name="T84" fmla="*/ 138 w 214"/>
              <a:gd name="T85" fmla="*/ 32 h 145"/>
              <a:gd name="T86" fmla="*/ 154 w 214"/>
              <a:gd name="T87" fmla="*/ 48 h 145"/>
              <a:gd name="T88" fmla="*/ 154 w 214"/>
              <a:gd name="T89" fmla="*/ 24 h 145"/>
              <a:gd name="T90" fmla="*/ 156 w 214"/>
              <a:gd name="T91" fmla="*/ 23 h 145"/>
              <a:gd name="T92" fmla="*/ 171 w 214"/>
              <a:gd name="T93" fmla="*/ 34 h 145"/>
              <a:gd name="T94" fmla="*/ 172 w 214"/>
              <a:gd name="T95" fmla="*/ 14 h 145"/>
              <a:gd name="T96" fmla="*/ 174 w 214"/>
              <a:gd name="T97" fmla="*/ 1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" h="145">
                <a:moveTo>
                  <a:pt x="150" y="23"/>
                </a:moveTo>
                <a:cubicBezTo>
                  <a:pt x="135" y="31"/>
                  <a:pt x="121" y="38"/>
                  <a:pt x="107" y="46"/>
                </a:cubicBezTo>
                <a:cubicBezTo>
                  <a:pt x="82" y="59"/>
                  <a:pt x="58" y="73"/>
                  <a:pt x="33" y="86"/>
                </a:cubicBezTo>
                <a:cubicBezTo>
                  <a:pt x="26" y="91"/>
                  <a:pt x="19" y="95"/>
                  <a:pt x="11" y="99"/>
                </a:cubicBezTo>
                <a:cubicBezTo>
                  <a:pt x="8" y="101"/>
                  <a:pt x="5" y="103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7" y="119"/>
                  <a:pt x="12" y="131"/>
                  <a:pt x="18" y="143"/>
                </a:cubicBezTo>
                <a:cubicBezTo>
                  <a:pt x="18" y="143"/>
                  <a:pt x="19" y="143"/>
                  <a:pt x="19" y="143"/>
                </a:cubicBezTo>
                <a:cubicBezTo>
                  <a:pt x="19" y="144"/>
                  <a:pt x="20" y="145"/>
                  <a:pt x="21" y="144"/>
                </a:cubicBezTo>
                <a:cubicBezTo>
                  <a:pt x="37" y="136"/>
                  <a:pt x="53" y="127"/>
                  <a:pt x="68" y="118"/>
                </a:cubicBezTo>
                <a:cubicBezTo>
                  <a:pt x="84" y="109"/>
                  <a:pt x="99" y="100"/>
                  <a:pt x="115" y="91"/>
                </a:cubicBezTo>
                <a:cubicBezTo>
                  <a:pt x="131" y="83"/>
                  <a:pt x="148" y="75"/>
                  <a:pt x="164" y="66"/>
                </a:cubicBezTo>
                <a:cubicBezTo>
                  <a:pt x="180" y="57"/>
                  <a:pt x="196" y="48"/>
                  <a:pt x="213" y="39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4" y="38"/>
                  <a:pt x="214" y="37"/>
                  <a:pt x="213" y="37"/>
                </a:cubicBezTo>
                <a:cubicBezTo>
                  <a:pt x="206" y="25"/>
                  <a:pt x="199" y="13"/>
                  <a:pt x="192" y="1"/>
                </a:cubicBezTo>
                <a:cubicBezTo>
                  <a:pt x="192" y="0"/>
                  <a:pt x="191" y="0"/>
                  <a:pt x="191" y="1"/>
                </a:cubicBezTo>
                <a:cubicBezTo>
                  <a:pt x="190" y="0"/>
                  <a:pt x="190" y="0"/>
                  <a:pt x="189" y="1"/>
                </a:cubicBezTo>
                <a:cubicBezTo>
                  <a:pt x="177" y="9"/>
                  <a:pt x="163" y="16"/>
                  <a:pt x="150" y="23"/>
                </a:cubicBezTo>
                <a:close/>
                <a:moveTo>
                  <a:pt x="181" y="9"/>
                </a:moveTo>
                <a:cubicBezTo>
                  <a:pt x="184" y="14"/>
                  <a:pt x="186" y="20"/>
                  <a:pt x="191" y="24"/>
                </a:cubicBezTo>
                <a:cubicBezTo>
                  <a:pt x="192" y="26"/>
                  <a:pt x="194" y="24"/>
                  <a:pt x="193" y="22"/>
                </a:cubicBezTo>
                <a:cubicBezTo>
                  <a:pt x="189" y="18"/>
                  <a:pt x="186" y="13"/>
                  <a:pt x="183" y="8"/>
                </a:cubicBezTo>
                <a:cubicBezTo>
                  <a:pt x="186" y="6"/>
                  <a:pt x="188" y="5"/>
                  <a:pt x="190" y="3"/>
                </a:cubicBezTo>
                <a:cubicBezTo>
                  <a:pt x="197" y="15"/>
                  <a:pt x="203" y="26"/>
                  <a:pt x="210" y="37"/>
                </a:cubicBezTo>
                <a:cubicBezTo>
                  <a:pt x="195" y="45"/>
                  <a:pt x="179" y="54"/>
                  <a:pt x="164" y="63"/>
                </a:cubicBezTo>
                <a:cubicBezTo>
                  <a:pt x="148" y="72"/>
                  <a:pt x="132" y="80"/>
                  <a:pt x="115" y="88"/>
                </a:cubicBezTo>
                <a:cubicBezTo>
                  <a:pt x="99" y="96"/>
                  <a:pt x="84" y="106"/>
                  <a:pt x="69" y="115"/>
                </a:cubicBezTo>
                <a:cubicBezTo>
                  <a:pt x="53" y="124"/>
                  <a:pt x="37" y="132"/>
                  <a:pt x="21" y="141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15" y="130"/>
                  <a:pt x="10" y="119"/>
                  <a:pt x="4" y="108"/>
                </a:cubicBezTo>
                <a:cubicBezTo>
                  <a:pt x="5" y="107"/>
                  <a:pt x="6" y="106"/>
                  <a:pt x="7" y="105"/>
                </a:cubicBezTo>
                <a:cubicBezTo>
                  <a:pt x="7" y="105"/>
                  <a:pt x="7" y="105"/>
                  <a:pt x="7" y="106"/>
                </a:cubicBezTo>
                <a:cubicBezTo>
                  <a:pt x="10" y="110"/>
                  <a:pt x="11" y="114"/>
                  <a:pt x="14" y="118"/>
                </a:cubicBezTo>
                <a:cubicBezTo>
                  <a:pt x="15" y="120"/>
                  <a:pt x="17" y="118"/>
                  <a:pt x="16" y="116"/>
                </a:cubicBezTo>
                <a:cubicBezTo>
                  <a:pt x="13" y="113"/>
                  <a:pt x="12" y="108"/>
                  <a:pt x="10" y="104"/>
                </a:cubicBezTo>
                <a:cubicBezTo>
                  <a:pt x="10" y="104"/>
                  <a:pt x="9" y="104"/>
                  <a:pt x="9" y="104"/>
                </a:cubicBezTo>
                <a:cubicBezTo>
                  <a:pt x="10" y="103"/>
                  <a:pt x="11" y="103"/>
                  <a:pt x="11" y="103"/>
                </a:cubicBezTo>
                <a:cubicBezTo>
                  <a:pt x="12" y="102"/>
                  <a:pt x="13" y="102"/>
                  <a:pt x="14" y="101"/>
                </a:cubicBezTo>
                <a:cubicBezTo>
                  <a:pt x="14" y="101"/>
                  <a:pt x="14" y="102"/>
                  <a:pt x="14" y="102"/>
                </a:cubicBezTo>
                <a:cubicBezTo>
                  <a:pt x="17" y="107"/>
                  <a:pt x="20" y="113"/>
                  <a:pt x="24" y="118"/>
                </a:cubicBezTo>
                <a:cubicBezTo>
                  <a:pt x="25" y="119"/>
                  <a:pt x="27" y="117"/>
                  <a:pt x="26" y="116"/>
                </a:cubicBezTo>
                <a:cubicBezTo>
                  <a:pt x="22" y="111"/>
                  <a:pt x="19" y="106"/>
                  <a:pt x="16" y="100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8" y="99"/>
                  <a:pt x="20" y="98"/>
                  <a:pt x="21" y="96"/>
                </a:cubicBezTo>
                <a:cubicBezTo>
                  <a:pt x="23" y="101"/>
                  <a:pt x="25" y="107"/>
                  <a:pt x="28" y="111"/>
                </a:cubicBezTo>
                <a:cubicBezTo>
                  <a:pt x="30" y="112"/>
                  <a:pt x="32" y="110"/>
                  <a:pt x="30" y="109"/>
                </a:cubicBezTo>
                <a:cubicBezTo>
                  <a:pt x="27" y="105"/>
                  <a:pt x="26" y="100"/>
                  <a:pt x="24" y="95"/>
                </a:cubicBezTo>
                <a:cubicBezTo>
                  <a:pt x="25" y="94"/>
                  <a:pt x="27" y="93"/>
                  <a:pt x="28" y="93"/>
                </a:cubicBezTo>
                <a:cubicBezTo>
                  <a:pt x="29" y="92"/>
                  <a:pt x="29" y="92"/>
                  <a:pt x="30" y="92"/>
                </a:cubicBezTo>
                <a:cubicBezTo>
                  <a:pt x="31" y="98"/>
                  <a:pt x="36" y="103"/>
                  <a:pt x="39" y="109"/>
                </a:cubicBezTo>
                <a:cubicBezTo>
                  <a:pt x="40" y="111"/>
                  <a:pt x="42" y="109"/>
                  <a:pt x="41" y="108"/>
                </a:cubicBezTo>
                <a:cubicBezTo>
                  <a:pt x="38" y="102"/>
                  <a:pt x="34" y="97"/>
                  <a:pt x="32" y="90"/>
                </a:cubicBezTo>
                <a:cubicBezTo>
                  <a:pt x="36" y="88"/>
                  <a:pt x="39" y="87"/>
                  <a:pt x="42" y="85"/>
                </a:cubicBezTo>
                <a:cubicBezTo>
                  <a:pt x="42" y="85"/>
                  <a:pt x="42" y="85"/>
                  <a:pt x="42" y="86"/>
                </a:cubicBezTo>
                <a:cubicBezTo>
                  <a:pt x="45" y="91"/>
                  <a:pt x="49" y="97"/>
                  <a:pt x="51" y="102"/>
                </a:cubicBezTo>
                <a:cubicBezTo>
                  <a:pt x="52" y="104"/>
                  <a:pt x="55" y="103"/>
                  <a:pt x="54" y="101"/>
                </a:cubicBezTo>
                <a:cubicBezTo>
                  <a:pt x="51" y="95"/>
                  <a:pt x="48" y="90"/>
                  <a:pt x="45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6" y="83"/>
                  <a:pt x="48" y="81"/>
                  <a:pt x="50" y="80"/>
                </a:cubicBezTo>
                <a:cubicBezTo>
                  <a:pt x="50" y="80"/>
                  <a:pt x="50" y="80"/>
                  <a:pt x="50" y="80"/>
                </a:cubicBezTo>
                <a:cubicBezTo>
                  <a:pt x="53" y="85"/>
                  <a:pt x="54" y="90"/>
                  <a:pt x="58" y="94"/>
                </a:cubicBezTo>
                <a:cubicBezTo>
                  <a:pt x="59" y="95"/>
                  <a:pt x="61" y="93"/>
                  <a:pt x="60" y="92"/>
                </a:cubicBezTo>
                <a:cubicBezTo>
                  <a:pt x="57" y="88"/>
                  <a:pt x="55" y="83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4" y="78"/>
                  <a:pt x="55" y="78"/>
                  <a:pt x="56" y="77"/>
                </a:cubicBezTo>
                <a:cubicBezTo>
                  <a:pt x="56" y="77"/>
                  <a:pt x="56" y="77"/>
                  <a:pt x="56" y="78"/>
                </a:cubicBezTo>
                <a:cubicBezTo>
                  <a:pt x="60" y="84"/>
                  <a:pt x="63" y="90"/>
                  <a:pt x="67" y="95"/>
                </a:cubicBezTo>
                <a:cubicBezTo>
                  <a:pt x="68" y="97"/>
                  <a:pt x="70" y="95"/>
                  <a:pt x="69" y="93"/>
                </a:cubicBezTo>
                <a:cubicBezTo>
                  <a:pt x="65" y="88"/>
                  <a:pt x="62" y="82"/>
                  <a:pt x="59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1" y="74"/>
                  <a:pt x="63" y="73"/>
                  <a:pt x="66" y="72"/>
                </a:cubicBezTo>
                <a:cubicBezTo>
                  <a:pt x="68" y="77"/>
                  <a:pt x="70" y="83"/>
                  <a:pt x="74" y="88"/>
                </a:cubicBezTo>
                <a:cubicBezTo>
                  <a:pt x="75" y="89"/>
                  <a:pt x="77" y="87"/>
                  <a:pt x="76" y="86"/>
                </a:cubicBezTo>
                <a:cubicBezTo>
                  <a:pt x="72" y="81"/>
                  <a:pt x="71" y="75"/>
                  <a:pt x="68" y="70"/>
                </a:cubicBezTo>
                <a:cubicBezTo>
                  <a:pt x="69" y="70"/>
                  <a:pt x="70" y="69"/>
                  <a:pt x="71" y="69"/>
                </a:cubicBezTo>
                <a:cubicBezTo>
                  <a:pt x="71" y="69"/>
                  <a:pt x="71" y="69"/>
                  <a:pt x="71" y="70"/>
                </a:cubicBezTo>
                <a:cubicBezTo>
                  <a:pt x="74" y="72"/>
                  <a:pt x="75" y="75"/>
                  <a:pt x="76" y="78"/>
                </a:cubicBezTo>
                <a:cubicBezTo>
                  <a:pt x="78" y="81"/>
                  <a:pt x="80" y="84"/>
                  <a:pt x="82" y="87"/>
                </a:cubicBezTo>
                <a:cubicBezTo>
                  <a:pt x="83" y="89"/>
                  <a:pt x="86" y="87"/>
                  <a:pt x="85" y="86"/>
                </a:cubicBezTo>
                <a:cubicBezTo>
                  <a:pt x="83" y="83"/>
                  <a:pt x="81" y="79"/>
                  <a:pt x="79" y="76"/>
                </a:cubicBezTo>
                <a:cubicBezTo>
                  <a:pt x="77" y="73"/>
                  <a:pt x="76" y="70"/>
                  <a:pt x="74" y="68"/>
                </a:cubicBezTo>
                <a:cubicBezTo>
                  <a:pt x="74" y="68"/>
                  <a:pt x="73" y="68"/>
                  <a:pt x="73" y="68"/>
                </a:cubicBezTo>
                <a:cubicBezTo>
                  <a:pt x="75" y="67"/>
                  <a:pt x="77" y="65"/>
                  <a:pt x="79" y="64"/>
                </a:cubicBezTo>
                <a:cubicBezTo>
                  <a:pt x="82" y="69"/>
                  <a:pt x="84" y="74"/>
                  <a:pt x="86" y="79"/>
                </a:cubicBezTo>
                <a:cubicBezTo>
                  <a:pt x="87" y="80"/>
                  <a:pt x="90" y="79"/>
                  <a:pt x="89" y="77"/>
                </a:cubicBezTo>
                <a:cubicBezTo>
                  <a:pt x="86" y="73"/>
                  <a:pt x="84" y="68"/>
                  <a:pt x="82" y="63"/>
                </a:cubicBezTo>
                <a:cubicBezTo>
                  <a:pt x="83" y="62"/>
                  <a:pt x="85" y="61"/>
                  <a:pt x="86" y="60"/>
                </a:cubicBezTo>
                <a:cubicBezTo>
                  <a:pt x="88" y="63"/>
                  <a:pt x="89" y="66"/>
                  <a:pt x="90" y="69"/>
                </a:cubicBezTo>
                <a:cubicBezTo>
                  <a:pt x="91" y="72"/>
                  <a:pt x="93" y="75"/>
                  <a:pt x="95" y="78"/>
                </a:cubicBezTo>
                <a:cubicBezTo>
                  <a:pt x="96" y="79"/>
                  <a:pt x="99" y="78"/>
                  <a:pt x="98" y="76"/>
                </a:cubicBezTo>
                <a:cubicBezTo>
                  <a:pt x="96" y="74"/>
                  <a:pt x="94" y="71"/>
                  <a:pt x="93" y="69"/>
                </a:cubicBezTo>
                <a:cubicBezTo>
                  <a:pt x="91" y="66"/>
                  <a:pt x="91" y="62"/>
                  <a:pt x="89" y="59"/>
                </a:cubicBezTo>
                <a:cubicBezTo>
                  <a:pt x="92" y="57"/>
                  <a:pt x="95" y="56"/>
                  <a:pt x="98" y="54"/>
                </a:cubicBezTo>
                <a:cubicBezTo>
                  <a:pt x="98" y="55"/>
                  <a:pt x="98" y="55"/>
                  <a:pt x="98" y="55"/>
                </a:cubicBezTo>
                <a:cubicBezTo>
                  <a:pt x="100" y="60"/>
                  <a:pt x="102" y="65"/>
                  <a:pt x="104" y="70"/>
                </a:cubicBezTo>
                <a:cubicBezTo>
                  <a:pt x="104" y="72"/>
                  <a:pt x="107" y="72"/>
                  <a:pt x="107" y="70"/>
                </a:cubicBezTo>
                <a:cubicBezTo>
                  <a:pt x="105" y="64"/>
                  <a:pt x="103" y="59"/>
                  <a:pt x="100" y="54"/>
                </a:cubicBezTo>
                <a:cubicBezTo>
                  <a:pt x="100" y="54"/>
                  <a:pt x="100" y="53"/>
                  <a:pt x="99" y="53"/>
                </a:cubicBezTo>
                <a:cubicBezTo>
                  <a:pt x="101" y="52"/>
                  <a:pt x="103" y="51"/>
                  <a:pt x="105" y="50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8" y="57"/>
                  <a:pt x="111" y="63"/>
                  <a:pt x="114" y="70"/>
                </a:cubicBezTo>
                <a:cubicBezTo>
                  <a:pt x="115" y="72"/>
                  <a:pt x="117" y="70"/>
                  <a:pt x="117" y="68"/>
                </a:cubicBezTo>
                <a:cubicBezTo>
                  <a:pt x="114" y="62"/>
                  <a:pt x="111" y="56"/>
                  <a:pt x="107" y="50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8" y="48"/>
                  <a:pt x="110" y="48"/>
                  <a:pt x="111" y="47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114" y="52"/>
                  <a:pt x="116" y="58"/>
                  <a:pt x="120" y="62"/>
                </a:cubicBezTo>
                <a:cubicBezTo>
                  <a:pt x="121" y="63"/>
                  <a:pt x="124" y="61"/>
                  <a:pt x="122" y="60"/>
                </a:cubicBezTo>
                <a:cubicBezTo>
                  <a:pt x="118" y="56"/>
                  <a:pt x="117" y="50"/>
                  <a:pt x="114" y="46"/>
                </a:cubicBezTo>
                <a:cubicBezTo>
                  <a:pt x="114" y="46"/>
                  <a:pt x="114" y="46"/>
                  <a:pt x="114" y="45"/>
                </a:cubicBezTo>
                <a:cubicBezTo>
                  <a:pt x="116" y="44"/>
                  <a:pt x="118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8"/>
                  <a:pt x="127" y="53"/>
                  <a:pt x="129" y="59"/>
                </a:cubicBezTo>
                <a:cubicBezTo>
                  <a:pt x="129" y="61"/>
                  <a:pt x="132" y="60"/>
                  <a:pt x="131" y="59"/>
                </a:cubicBezTo>
                <a:cubicBezTo>
                  <a:pt x="129" y="52"/>
                  <a:pt x="127" y="47"/>
                  <a:pt x="124" y="41"/>
                </a:cubicBezTo>
                <a:cubicBezTo>
                  <a:pt x="123" y="41"/>
                  <a:pt x="123" y="41"/>
                  <a:pt x="123" y="40"/>
                </a:cubicBezTo>
                <a:cubicBezTo>
                  <a:pt x="125" y="40"/>
                  <a:pt x="126" y="39"/>
                  <a:pt x="127" y="38"/>
                </a:cubicBezTo>
                <a:cubicBezTo>
                  <a:pt x="127" y="38"/>
                  <a:pt x="127" y="39"/>
                  <a:pt x="127" y="39"/>
                </a:cubicBezTo>
                <a:cubicBezTo>
                  <a:pt x="130" y="44"/>
                  <a:pt x="132" y="49"/>
                  <a:pt x="135" y="54"/>
                </a:cubicBezTo>
                <a:cubicBezTo>
                  <a:pt x="136" y="56"/>
                  <a:pt x="138" y="54"/>
                  <a:pt x="138" y="53"/>
                </a:cubicBezTo>
                <a:cubicBezTo>
                  <a:pt x="135" y="48"/>
                  <a:pt x="133" y="42"/>
                  <a:pt x="130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2" y="36"/>
                  <a:pt x="134" y="35"/>
                  <a:pt x="136" y="33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8" y="39"/>
                  <a:pt x="141" y="44"/>
                  <a:pt x="144" y="49"/>
                </a:cubicBezTo>
                <a:cubicBezTo>
                  <a:pt x="145" y="51"/>
                  <a:pt x="147" y="49"/>
                  <a:pt x="147" y="48"/>
                </a:cubicBezTo>
                <a:cubicBezTo>
                  <a:pt x="144" y="43"/>
                  <a:pt x="141" y="38"/>
                  <a:pt x="139" y="33"/>
                </a:cubicBezTo>
                <a:cubicBezTo>
                  <a:pt x="139" y="33"/>
                  <a:pt x="139" y="32"/>
                  <a:pt x="138" y="32"/>
                </a:cubicBezTo>
                <a:cubicBezTo>
                  <a:pt x="140" y="32"/>
                  <a:pt x="141" y="31"/>
                  <a:pt x="142" y="30"/>
                </a:cubicBezTo>
                <a:cubicBezTo>
                  <a:pt x="143" y="30"/>
                  <a:pt x="144" y="29"/>
                  <a:pt x="145" y="29"/>
                </a:cubicBezTo>
                <a:cubicBezTo>
                  <a:pt x="148" y="35"/>
                  <a:pt x="150" y="42"/>
                  <a:pt x="154" y="48"/>
                </a:cubicBezTo>
                <a:cubicBezTo>
                  <a:pt x="155" y="50"/>
                  <a:pt x="157" y="48"/>
                  <a:pt x="156" y="47"/>
                </a:cubicBezTo>
                <a:cubicBezTo>
                  <a:pt x="153" y="41"/>
                  <a:pt x="150" y="34"/>
                  <a:pt x="147" y="28"/>
                </a:cubicBezTo>
                <a:cubicBezTo>
                  <a:pt x="149" y="26"/>
                  <a:pt x="151" y="25"/>
                  <a:pt x="154" y="24"/>
                </a:cubicBezTo>
                <a:cubicBezTo>
                  <a:pt x="156" y="29"/>
                  <a:pt x="158" y="36"/>
                  <a:pt x="162" y="40"/>
                </a:cubicBezTo>
                <a:cubicBezTo>
                  <a:pt x="163" y="41"/>
                  <a:pt x="166" y="39"/>
                  <a:pt x="164" y="38"/>
                </a:cubicBezTo>
                <a:cubicBezTo>
                  <a:pt x="160" y="34"/>
                  <a:pt x="159" y="28"/>
                  <a:pt x="156" y="23"/>
                </a:cubicBezTo>
                <a:cubicBezTo>
                  <a:pt x="158" y="21"/>
                  <a:pt x="161" y="20"/>
                  <a:pt x="163" y="19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7" y="23"/>
                  <a:pt x="169" y="29"/>
                  <a:pt x="171" y="34"/>
                </a:cubicBezTo>
                <a:cubicBezTo>
                  <a:pt x="172" y="36"/>
                  <a:pt x="175" y="35"/>
                  <a:pt x="174" y="34"/>
                </a:cubicBezTo>
                <a:cubicBezTo>
                  <a:pt x="172" y="28"/>
                  <a:pt x="170" y="22"/>
                  <a:pt x="166" y="17"/>
                </a:cubicBezTo>
                <a:cubicBezTo>
                  <a:pt x="168" y="16"/>
                  <a:pt x="170" y="15"/>
                  <a:pt x="172" y="14"/>
                </a:cubicBezTo>
                <a:cubicBezTo>
                  <a:pt x="175" y="19"/>
                  <a:pt x="177" y="23"/>
                  <a:pt x="180" y="28"/>
                </a:cubicBezTo>
                <a:cubicBezTo>
                  <a:pt x="181" y="30"/>
                  <a:pt x="184" y="28"/>
                  <a:pt x="183" y="27"/>
                </a:cubicBezTo>
                <a:cubicBezTo>
                  <a:pt x="180" y="22"/>
                  <a:pt x="177" y="18"/>
                  <a:pt x="174" y="13"/>
                </a:cubicBezTo>
                <a:cubicBezTo>
                  <a:pt x="177" y="12"/>
                  <a:pt x="179" y="10"/>
                  <a:pt x="1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8"/>
          <p:cNvSpPr txBox="1"/>
          <p:nvPr/>
        </p:nvSpPr>
        <p:spPr>
          <a:xfrm>
            <a:off x="1979421" y="2765558"/>
            <a:ext cx="20283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763111" y="4734289"/>
            <a:ext cx="2777026" cy="1432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65719" y="876166"/>
            <a:ext cx="643204" cy="37271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>
            <a:off x="9882619" y="809971"/>
            <a:ext cx="1478348" cy="14783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859134" y="3062087"/>
            <a:ext cx="1317409" cy="13174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 t="17451" b="18527"/>
          <a:stretch>
            <a:fillRect/>
          </a:stretch>
        </p:blipFill>
        <p:spPr>
          <a:xfrm rot="260791">
            <a:off x="1606713" y="1342270"/>
            <a:ext cx="5643393" cy="2167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898" y="3980870"/>
            <a:ext cx="555620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549516" y="630293"/>
            <a:ext cx="1967619" cy="27243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6146" y="529492"/>
            <a:ext cx="2387600" cy="2387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13656" y="3358319"/>
            <a:ext cx="4571355" cy="30550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677546" y="4597506"/>
            <a:ext cx="1515031" cy="1373457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3601074" y="2629125"/>
            <a:ext cx="902673" cy="898966"/>
            <a:chOff x="3110012" y="2486069"/>
            <a:chExt cx="902673" cy="898966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矩形 13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活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2609850" y="3797300"/>
            <a:ext cx="69723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4945726" y="2619889"/>
            <a:ext cx="902673" cy="898966"/>
            <a:chOff x="3110012" y="2486069"/>
            <a:chExt cx="902673" cy="898966"/>
          </a:xfrm>
        </p:grpSpPr>
        <p:grpSp>
          <p:nvGrpSpPr>
            <p:cNvPr id="42" name="组合 41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42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动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327622" y="2612833"/>
            <a:ext cx="902673" cy="898966"/>
            <a:chOff x="3110012" y="2486069"/>
            <a:chExt cx="902673" cy="898966"/>
          </a:xfrm>
        </p:grpSpPr>
        <p:grpSp>
          <p:nvGrpSpPr>
            <p:cNvPr id="49" name="组合 48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概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722729" y="2616450"/>
            <a:ext cx="902673" cy="898966"/>
            <a:chOff x="3110012" y="2486069"/>
            <a:chExt cx="902673" cy="898966"/>
          </a:xfrm>
        </p:grpSpPr>
        <p:grpSp>
          <p:nvGrpSpPr>
            <p:cNvPr id="56" name="组合 55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矩形 56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lum bright="70000" contrast="-70000"/>
          </a:blip>
          <a:stretch>
            <a:fillRect/>
          </a:stretch>
        </p:blipFill>
        <p:spPr>
          <a:xfrm>
            <a:off x="10303724" y="292613"/>
            <a:ext cx="1478348" cy="14783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849" b="8238"/>
          <a:stretch>
            <a:fillRect/>
          </a:stretch>
        </p:blipFill>
        <p:spPr>
          <a:xfrm>
            <a:off x="457200" y="3669632"/>
            <a:ext cx="4166863" cy="28033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809" y="859418"/>
            <a:ext cx="406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4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一、活动概述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36191" y="2251853"/>
            <a:ext cx="7021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每年的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9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日是教师节，是老师的节日。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老师非常关爱小朋友们，为小朋友的成长付出了辛勤的劳动，我们应该尊敬老师。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小朋友们可以用不同的方式，向老师表达自己的爱与敬意。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了解教师节相关的知识和信息。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281754" y="2354501"/>
            <a:ext cx="3247944" cy="42108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9228401" flipV="1">
            <a:off x="1761239" y="1790778"/>
            <a:ext cx="188336" cy="46062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074623" y="1790188"/>
            <a:ext cx="21965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4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活动目的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991622" y="5717814"/>
            <a:ext cx="1403350" cy="733425"/>
            <a:chOff x="10112283" y="4643438"/>
            <a:chExt cx="1403350" cy="733425"/>
          </a:xfrm>
        </p:grpSpPr>
        <p:sp>
          <p:nvSpPr>
            <p:cNvPr id="26" name="Freeform 100"/>
            <p:cNvSpPr/>
            <p:nvPr/>
          </p:nvSpPr>
          <p:spPr bwMode="auto">
            <a:xfrm>
              <a:off x="11060816" y="4737665"/>
              <a:ext cx="127000" cy="17463"/>
            </a:xfrm>
            <a:custGeom>
              <a:avLst/>
              <a:gdLst>
                <a:gd name="T0" fmla="*/ 161 w 163"/>
                <a:gd name="T1" fmla="*/ 9 h 24"/>
                <a:gd name="T2" fmla="*/ 157 w 163"/>
                <a:gd name="T3" fmla="*/ 24 h 24"/>
                <a:gd name="T4" fmla="*/ 0 w 163"/>
                <a:gd name="T5" fmla="*/ 23 h 24"/>
                <a:gd name="T6" fmla="*/ 63 w 163"/>
                <a:gd name="T7" fmla="*/ 5 h 24"/>
                <a:gd name="T8" fmla="*/ 91 w 163"/>
                <a:gd name="T9" fmla="*/ 0 h 24"/>
                <a:gd name="T10" fmla="*/ 132 w 163"/>
                <a:gd name="T11" fmla="*/ 8 h 24"/>
                <a:gd name="T12" fmla="*/ 161 w 16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4">
                  <a:moveTo>
                    <a:pt x="161" y="9"/>
                  </a:moveTo>
                  <a:cubicBezTo>
                    <a:pt x="163" y="17"/>
                    <a:pt x="159" y="20"/>
                    <a:pt x="157" y="24"/>
                  </a:cubicBezTo>
                  <a:cubicBezTo>
                    <a:pt x="107" y="11"/>
                    <a:pt x="56" y="16"/>
                    <a:pt x="0" y="23"/>
                  </a:cubicBezTo>
                  <a:cubicBezTo>
                    <a:pt x="6" y="0"/>
                    <a:pt x="39" y="7"/>
                    <a:pt x="63" y="5"/>
                  </a:cubicBezTo>
                  <a:cubicBezTo>
                    <a:pt x="73" y="4"/>
                    <a:pt x="82" y="0"/>
                    <a:pt x="91" y="0"/>
                  </a:cubicBezTo>
                  <a:cubicBezTo>
                    <a:pt x="106" y="0"/>
                    <a:pt x="119" y="7"/>
                    <a:pt x="132" y="8"/>
                  </a:cubicBezTo>
                  <a:cubicBezTo>
                    <a:pt x="143" y="8"/>
                    <a:pt x="154" y="1"/>
                    <a:pt x="161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01"/>
            <p:cNvSpPr/>
            <p:nvPr/>
          </p:nvSpPr>
          <p:spPr bwMode="auto">
            <a:xfrm>
              <a:off x="11065579" y="4769415"/>
              <a:ext cx="120650" cy="22225"/>
            </a:xfrm>
            <a:custGeom>
              <a:avLst/>
              <a:gdLst>
                <a:gd name="T0" fmla="*/ 151 w 155"/>
                <a:gd name="T1" fmla="*/ 9 h 29"/>
                <a:gd name="T2" fmla="*/ 154 w 155"/>
                <a:gd name="T3" fmla="*/ 24 h 29"/>
                <a:gd name="T4" fmla="*/ 111 w 155"/>
                <a:gd name="T5" fmla="*/ 14 h 29"/>
                <a:gd name="T6" fmla="*/ 4 w 155"/>
                <a:gd name="T7" fmla="*/ 26 h 29"/>
                <a:gd name="T8" fmla="*/ 1 w 155"/>
                <a:gd name="T9" fmla="*/ 17 h 29"/>
                <a:gd name="T10" fmla="*/ 98 w 155"/>
                <a:gd name="T11" fmla="*/ 3 h 29"/>
                <a:gd name="T12" fmla="*/ 151 w 155"/>
                <a:gd name="T13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29">
                  <a:moveTo>
                    <a:pt x="151" y="9"/>
                  </a:moveTo>
                  <a:cubicBezTo>
                    <a:pt x="152" y="13"/>
                    <a:pt x="155" y="17"/>
                    <a:pt x="154" y="24"/>
                  </a:cubicBezTo>
                  <a:cubicBezTo>
                    <a:pt x="139" y="29"/>
                    <a:pt x="124" y="19"/>
                    <a:pt x="111" y="14"/>
                  </a:cubicBezTo>
                  <a:cubicBezTo>
                    <a:pt x="69" y="12"/>
                    <a:pt x="38" y="17"/>
                    <a:pt x="4" y="26"/>
                  </a:cubicBezTo>
                  <a:cubicBezTo>
                    <a:pt x="4" y="23"/>
                    <a:pt x="0" y="19"/>
                    <a:pt x="1" y="17"/>
                  </a:cubicBezTo>
                  <a:cubicBezTo>
                    <a:pt x="2" y="1"/>
                    <a:pt x="73" y="0"/>
                    <a:pt x="98" y="3"/>
                  </a:cubicBezTo>
                  <a:cubicBezTo>
                    <a:pt x="118" y="5"/>
                    <a:pt x="130" y="7"/>
                    <a:pt x="151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02"/>
            <p:cNvSpPr/>
            <p:nvPr/>
          </p:nvSpPr>
          <p:spPr bwMode="auto">
            <a:xfrm>
              <a:off x="11087804" y="4999603"/>
              <a:ext cx="93663" cy="19050"/>
            </a:xfrm>
            <a:custGeom>
              <a:avLst/>
              <a:gdLst>
                <a:gd name="T0" fmla="*/ 112 w 119"/>
                <a:gd name="T1" fmla="*/ 3 h 24"/>
                <a:gd name="T2" fmla="*/ 118 w 119"/>
                <a:gd name="T3" fmla="*/ 16 h 24"/>
                <a:gd name="T4" fmla="*/ 107 w 119"/>
                <a:gd name="T5" fmla="*/ 24 h 24"/>
                <a:gd name="T6" fmla="*/ 0 w 119"/>
                <a:gd name="T7" fmla="*/ 13 h 24"/>
                <a:gd name="T8" fmla="*/ 27 w 119"/>
                <a:gd name="T9" fmla="*/ 3 h 24"/>
                <a:gd name="T10" fmla="*/ 112 w 119"/>
                <a:gd name="T1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4">
                  <a:moveTo>
                    <a:pt x="112" y="3"/>
                  </a:moveTo>
                  <a:cubicBezTo>
                    <a:pt x="114" y="7"/>
                    <a:pt x="119" y="9"/>
                    <a:pt x="118" y="16"/>
                  </a:cubicBezTo>
                  <a:cubicBezTo>
                    <a:pt x="115" y="20"/>
                    <a:pt x="111" y="21"/>
                    <a:pt x="107" y="24"/>
                  </a:cubicBezTo>
                  <a:cubicBezTo>
                    <a:pt x="81" y="10"/>
                    <a:pt x="25" y="22"/>
                    <a:pt x="0" y="13"/>
                  </a:cubicBezTo>
                  <a:cubicBezTo>
                    <a:pt x="2" y="0"/>
                    <a:pt x="21" y="4"/>
                    <a:pt x="27" y="3"/>
                  </a:cubicBezTo>
                  <a:cubicBezTo>
                    <a:pt x="47" y="0"/>
                    <a:pt x="88" y="10"/>
                    <a:pt x="11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3"/>
            <p:cNvSpPr/>
            <p:nvPr/>
          </p:nvSpPr>
          <p:spPr bwMode="auto">
            <a:xfrm>
              <a:off x="11087804" y="5020240"/>
              <a:ext cx="96838" cy="25400"/>
            </a:xfrm>
            <a:custGeom>
              <a:avLst/>
              <a:gdLst>
                <a:gd name="T0" fmla="*/ 115 w 123"/>
                <a:gd name="T1" fmla="*/ 13 h 33"/>
                <a:gd name="T2" fmla="*/ 117 w 123"/>
                <a:gd name="T3" fmla="*/ 33 h 33"/>
                <a:gd name="T4" fmla="*/ 44 w 123"/>
                <a:gd name="T5" fmla="*/ 21 h 33"/>
                <a:gd name="T6" fmla="*/ 0 w 123"/>
                <a:gd name="T7" fmla="*/ 15 h 33"/>
                <a:gd name="T8" fmla="*/ 115 w 123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3">
                  <a:moveTo>
                    <a:pt x="115" y="13"/>
                  </a:moveTo>
                  <a:cubicBezTo>
                    <a:pt x="123" y="18"/>
                    <a:pt x="118" y="30"/>
                    <a:pt x="117" y="33"/>
                  </a:cubicBezTo>
                  <a:cubicBezTo>
                    <a:pt x="93" y="32"/>
                    <a:pt x="70" y="23"/>
                    <a:pt x="44" y="21"/>
                  </a:cubicBezTo>
                  <a:cubicBezTo>
                    <a:pt x="29" y="20"/>
                    <a:pt x="1" y="31"/>
                    <a:pt x="0" y="15"/>
                  </a:cubicBezTo>
                  <a:cubicBezTo>
                    <a:pt x="33" y="0"/>
                    <a:pt x="70" y="20"/>
                    <a:pt x="115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04"/>
            <p:cNvSpPr/>
            <p:nvPr/>
          </p:nvSpPr>
          <p:spPr bwMode="auto">
            <a:xfrm>
              <a:off x="11086216" y="5244078"/>
              <a:ext cx="100013" cy="25400"/>
            </a:xfrm>
            <a:custGeom>
              <a:avLst/>
              <a:gdLst>
                <a:gd name="T0" fmla="*/ 120 w 129"/>
                <a:gd name="T1" fmla="*/ 14 h 34"/>
                <a:gd name="T2" fmla="*/ 114 w 129"/>
                <a:gd name="T3" fmla="*/ 34 h 34"/>
                <a:gd name="T4" fmla="*/ 103 w 129"/>
                <a:gd name="T5" fmla="*/ 29 h 34"/>
                <a:gd name="T6" fmla="*/ 0 w 129"/>
                <a:gd name="T7" fmla="*/ 22 h 34"/>
                <a:gd name="T8" fmla="*/ 65 w 129"/>
                <a:gd name="T9" fmla="*/ 14 h 34"/>
                <a:gd name="T10" fmla="*/ 120 w 129"/>
                <a:gd name="T11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34">
                  <a:moveTo>
                    <a:pt x="120" y="14"/>
                  </a:moveTo>
                  <a:cubicBezTo>
                    <a:pt x="127" y="19"/>
                    <a:pt x="129" y="32"/>
                    <a:pt x="114" y="34"/>
                  </a:cubicBezTo>
                  <a:cubicBezTo>
                    <a:pt x="111" y="34"/>
                    <a:pt x="107" y="30"/>
                    <a:pt x="103" y="29"/>
                  </a:cubicBezTo>
                  <a:cubicBezTo>
                    <a:pt x="75" y="22"/>
                    <a:pt x="26" y="27"/>
                    <a:pt x="0" y="22"/>
                  </a:cubicBezTo>
                  <a:cubicBezTo>
                    <a:pt x="13" y="0"/>
                    <a:pt x="51" y="14"/>
                    <a:pt x="65" y="14"/>
                  </a:cubicBezTo>
                  <a:cubicBezTo>
                    <a:pt x="93" y="13"/>
                    <a:pt x="98" y="19"/>
                    <a:pt x="120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05"/>
            <p:cNvSpPr/>
            <p:nvPr/>
          </p:nvSpPr>
          <p:spPr bwMode="auto">
            <a:xfrm>
              <a:off x="11081454" y="5275828"/>
              <a:ext cx="106363" cy="30163"/>
            </a:xfrm>
            <a:custGeom>
              <a:avLst/>
              <a:gdLst>
                <a:gd name="T0" fmla="*/ 128 w 137"/>
                <a:gd name="T1" fmla="*/ 9 h 40"/>
                <a:gd name="T2" fmla="*/ 137 w 137"/>
                <a:gd name="T3" fmla="*/ 23 h 40"/>
                <a:gd name="T4" fmla="*/ 103 w 137"/>
                <a:gd name="T5" fmla="*/ 31 h 40"/>
                <a:gd name="T6" fmla="*/ 25 w 137"/>
                <a:gd name="T7" fmla="*/ 23 h 40"/>
                <a:gd name="T8" fmla="*/ 0 w 137"/>
                <a:gd name="T9" fmla="*/ 15 h 40"/>
                <a:gd name="T10" fmla="*/ 128 w 137"/>
                <a:gd name="T11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0">
                  <a:moveTo>
                    <a:pt x="128" y="9"/>
                  </a:moveTo>
                  <a:cubicBezTo>
                    <a:pt x="132" y="13"/>
                    <a:pt x="134" y="18"/>
                    <a:pt x="137" y="23"/>
                  </a:cubicBezTo>
                  <a:cubicBezTo>
                    <a:pt x="132" y="40"/>
                    <a:pt x="121" y="32"/>
                    <a:pt x="103" y="31"/>
                  </a:cubicBezTo>
                  <a:cubicBezTo>
                    <a:pt x="84" y="29"/>
                    <a:pt x="51" y="25"/>
                    <a:pt x="25" y="23"/>
                  </a:cubicBezTo>
                  <a:cubicBezTo>
                    <a:pt x="16" y="22"/>
                    <a:pt x="2" y="27"/>
                    <a:pt x="0" y="15"/>
                  </a:cubicBezTo>
                  <a:cubicBezTo>
                    <a:pt x="32" y="0"/>
                    <a:pt x="88" y="29"/>
                    <a:pt x="12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06"/>
            <p:cNvSpPr>
              <a:spLocks noEditPoints="1"/>
            </p:cNvSpPr>
            <p:nvPr/>
          </p:nvSpPr>
          <p:spPr bwMode="auto">
            <a:xfrm>
              <a:off x="10112283" y="4643438"/>
              <a:ext cx="1403350" cy="733425"/>
            </a:xfrm>
            <a:custGeom>
              <a:avLst/>
              <a:gdLst>
                <a:gd name="T0" fmla="*/ 603 w 1801"/>
                <a:gd name="T1" fmla="*/ 98 h 942"/>
                <a:gd name="T2" fmla="*/ 1024 w 1801"/>
                <a:gd name="T3" fmla="*/ 159 h 942"/>
                <a:gd name="T4" fmla="*/ 1393 w 1801"/>
                <a:gd name="T5" fmla="*/ 98 h 942"/>
                <a:gd name="T6" fmla="*/ 1764 w 1801"/>
                <a:gd name="T7" fmla="*/ 758 h 942"/>
                <a:gd name="T8" fmla="*/ 1516 w 1801"/>
                <a:gd name="T9" fmla="*/ 879 h 942"/>
                <a:gd name="T10" fmla="*/ 1235 w 1801"/>
                <a:gd name="T11" fmla="*/ 935 h 942"/>
                <a:gd name="T12" fmla="*/ 912 w 1801"/>
                <a:gd name="T13" fmla="*/ 903 h 942"/>
                <a:gd name="T14" fmla="*/ 591 w 1801"/>
                <a:gd name="T15" fmla="*/ 883 h 942"/>
                <a:gd name="T16" fmla="*/ 229 w 1801"/>
                <a:gd name="T17" fmla="*/ 885 h 942"/>
                <a:gd name="T18" fmla="*/ 274 w 1801"/>
                <a:gd name="T19" fmla="*/ 244 h 942"/>
                <a:gd name="T20" fmla="*/ 1390 w 1801"/>
                <a:gd name="T21" fmla="*/ 692 h 942"/>
                <a:gd name="T22" fmla="*/ 1203 w 1801"/>
                <a:gd name="T23" fmla="*/ 54 h 942"/>
                <a:gd name="T24" fmla="*/ 1297 w 1801"/>
                <a:gd name="T25" fmla="*/ 929 h 942"/>
                <a:gd name="T26" fmla="*/ 1182 w 1801"/>
                <a:gd name="T27" fmla="*/ 883 h 942"/>
                <a:gd name="T28" fmla="*/ 1187 w 1801"/>
                <a:gd name="T29" fmla="*/ 59 h 942"/>
                <a:gd name="T30" fmla="*/ 705 w 1801"/>
                <a:gd name="T31" fmla="*/ 103 h 942"/>
                <a:gd name="T32" fmla="*/ 515 w 1801"/>
                <a:gd name="T33" fmla="*/ 256 h 942"/>
                <a:gd name="T34" fmla="*/ 589 w 1801"/>
                <a:gd name="T35" fmla="*/ 868 h 942"/>
                <a:gd name="T36" fmla="*/ 585 w 1801"/>
                <a:gd name="T37" fmla="*/ 127 h 942"/>
                <a:gd name="T38" fmla="*/ 1029 w 1801"/>
                <a:gd name="T39" fmla="*/ 297 h 942"/>
                <a:gd name="T40" fmla="*/ 809 w 1801"/>
                <a:gd name="T41" fmla="*/ 178 h 942"/>
                <a:gd name="T42" fmla="*/ 820 w 1801"/>
                <a:gd name="T43" fmla="*/ 744 h 942"/>
                <a:gd name="T44" fmla="*/ 603 w 1801"/>
                <a:gd name="T45" fmla="*/ 203 h 942"/>
                <a:gd name="T46" fmla="*/ 274 w 1801"/>
                <a:gd name="T47" fmla="*/ 260 h 942"/>
                <a:gd name="T48" fmla="*/ 83 w 1801"/>
                <a:gd name="T49" fmla="*/ 803 h 942"/>
                <a:gd name="T50" fmla="*/ 395 w 1801"/>
                <a:gd name="T51" fmla="*/ 233 h 942"/>
                <a:gd name="T52" fmla="*/ 1164 w 1801"/>
                <a:gd name="T53" fmla="*/ 268 h 942"/>
                <a:gd name="T54" fmla="*/ 1165 w 1801"/>
                <a:gd name="T55" fmla="*/ 891 h 942"/>
                <a:gd name="T56" fmla="*/ 363 w 1801"/>
                <a:gd name="T57" fmla="*/ 448 h 942"/>
                <a:gd name="T58" fmla="*/ 433 w 1801"/>
                <a:gd name="T59" fmla="*/ 301 h 942"/>
                <a:gd name="T60" fmla="*/ 380 w 1801"/>
                <a:gd name="T61" fmla="*/ 389 h 942"/>
                <a:gd name="T62" fmla="*/ 332 w 1801"/>
                <a:gd name="T63" fmla="*/ 489 h 942"/>
                <a:gd name="T64" fmla="*/ 241 w 1801"/>
                <a:gd name="T65" fmla="*/ 695 h 942"/>
                <a:gd name="T66" fmla="*/ 266 w 1801"/>
                <a:gd name="T67" fmla="*/ 688 h 942"/>
                <a:gd name="T68" fmla="*/ 601 w 1801"/>
                <a:gd name="T69" fmla="*/ 266 h 942"/>
                <a:gd name="T70" fmla="*/ 806 w 1801"/>
                <a:gd name="T71" fmla="*/ 576 h 942"/>
                <a:gd name="T72" fmla="*/ 1043 w 1801"/>
                <a:gd name="T73" fmla="*/ 868 h 942"/>
                <a:gd name="T74" fmla="*/ 1467 w 1801"/>
                <a:gd name="T75" fmla="*/ 397 h 942"/>
                <a:gd name="T76" fmla="*/ 1405 w 1801"/>
                <a:gd name="T77" fmla="*/ 329 h 942"/>
                <a:gd name="T78" fmla="*/ 403 w 1801"/>
                <a:gd name="T79" fmla="*/ 300 h 942"/>
                <a:gd name="T80" fmla="*/ 447 w 1801"/>
                <a:gd name="T81" fmla="*/ 319 h 942"/>
                <a:gd name="T82" fmla="*/ 567 w 1801"/>
                <a:gd name="T83" fmla="*/ 876 h 942"/>
                <a:gd name="T84" fmla="*/ 492 w 1801"/>
                <a:gd name="T85" fmla="*/ 333 h 942"/>
                <a:gd name="T86" fmla="*/ 1393 w 1801"/>
                <a:gd name="T87" fmla="*/ 538 h 942"/>
                <a:gd name="T88" fmla="*/ 1610 w 1801"/>
                <a:gd name="T89" fmla="*/ 888 h 942"/>
                <a:gd name="T90" fmla="*/ 1393 w 1801"/>
                <a:gd name="T91" fmla="*/ 380 h 942"/>
                <a:gd name="T92" fmla="*/ 1579 w 1801"/>
                <a:gd name="T93" fmla="*/ 410 h 942"/>
                <a:gd name="T94" fmla="*/ 1464 w 1801"/>
                <a:gd name="T95" fmla="*/ 503 h 942"/>
                <a:gd name="T96" fmla="*/ 336 w 1801"/>
                <a:gd name="T97" fmla="*/ 548 h 942"/>
                <a:gd name="T98" fmla="*/ 377 w 1801"/>
                <a:gd name="T99" fmla="*/ 645 h 942"/>
                <a:gd name="T100" fmla="*/ 1473 w 1801"/>
                <a:gd name="T101" fmla="*/ 523 h 942"/>
                <a:gd name="T102" fmla="*/ 274 w 1801"/>
                <a:gd name="T103" fmla="*/ 585 h 942"/>
                <a:gd name="T104" fmla="*/ 351 w 1801"/>
                <a:gd name="T105" fmla="*/ 620 h 942"/>
                <a:gd name="T106" fmla="*/ 1702 w 1801"/>
                <a:gd name="T107" fmla="*/ 657 h 942"/>
                <a:gd name="T108" fmla="*/ 198 w 1801"/>
                <a:gd name="T109" fmla="*/ 736 h 942"/>
                <a:gd name="T110" fmla="*/ 1746 w 1801"/>
                <a:gd name="T111" fmla="*/ 801 h 942"/>
                <a:gd name="T112" fmla="*/ 805 w 1801"/>
                <a:gd name="T113" fmla="*/ 818 h 942"/>
                <a:gd name="T114" fmla="*/ 179 w 1801"/>
                <a:gd name="T115" fmla="*/ 783 h 942"/>
                <a:gd name="T116" fmla="*/ 1784 w 1801"/>
                <a:gd name="T117" fmla="*/ 850 h 942"/>
                <a:gd name="T118" fmla="*/ 606 w 1801"/>
                <a:gd name="T119" fmla="*/ 87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01" h="942">
                  <a:moveTo>
                    <a:pt x="418" y="203"/>
                  </a:moveTo>
                  <a:cubicBezTo>
                    <a:pt x="424" y="202"/>
                    <a:pt x="431" y="207"/>
                    <a:pt x="439" y="209"/>
                  </a:cubicBezTo>
                  <a:cubicBezTo>
                    <a:pt x="446" y="193"/>
                    <a:pt x="437" y="167"/>
                    <a:pt x="448" y="154"/>
                  </a:cubicBezTo>
                  <a:cubicBezTo>
                    <a:pt x="483" y="148"/>
                    <a:pt x="521" y="145"/>
                    <a:pt x="559" y="125"/>
                  </a:cubicBezTo>
                  <a:cubicBezTo>
                    <a:pt x="570" y="120"/>
                    <a:pt x="582" y="114"/>
                    <a:pt x="586" y="109"/>
                  </a:cubicBezTo>
                  <a:cubicBezTo>
                    <a:pt x="592" y="108"/>
                    <a:pt x="591" y="104"/>
                    <a:pt x="595" y="109"/>
                  </a:cubicBezTo>
                  <a:cubicBezTo>
                    <a:pt x="598" y="105"/>
                    <a:pt x="601" y="103"/>
                    <a:pt x="603" y="98"/>
                  </a:cubicBezTo>
                  <a:cubicBezTo>
                    <a:pt x="632" y="93"/>
                    <a:pt x="665" y="90"/>
                    <a:pt x="691" y="89"/>
                  </a:cubicBezTo>
                  <a:cubicBezTo>
                    <a:pt x="715" y="89"/>
                    <a:pt x="740" y="91"/>
                    <a:pt x="762" y="98"/>
                  </a:cubicBezTo>
                  <a:cubicBezTo>
                    <a:pt x="775" y="102"/>
                    <a:pt x="791" y="104"/>
                    <a:pt x="803" y="119"/>
                  </a:cubicBezTo>
                  <a:cubicBezTo>
                    <a:pt x="807" y="131"/>
                    <a:pt x="808" y="136"/>
                    <a:pt x="808" y="144"/>
                  </a:cubicBezTo>
                  <a:cubicBezTo>
                    <a:pt x="816" y="144"/>
                    <a:pt x="827" y="139"/>
                    <a:pt x="841" y="138"/>
                  </a:cubicBezTo>
                  <a:cubicBezTo>
                    <a:pt x="864" y="136"/>
                    <a:pt x="896" y="145"/>
                    <a:pt x="926" y="148"/>
                  </a:cubicBezTo>
                  <a:cubicBezTo>
                    <a:pt x="956" y="151"/>
                    <a:pt x="1002" y="136"/>
                    <a:pt x="1024" y="159"/>
                  </a:cubicBezTo>
                  <a:cubicBezTo>
                    <a:pt x="1034" y="169"/>
                    <a:pt x="1041" y="195"/>
                    <a:pt x="1044" y="215"/>
                  </a:cubicBezTo>
                  <a:cubicBezTo>
                    <a:pt x="1046" y="227"/>
                    <a:pt x="1045" y="238"/>
                    <a:pt x="1043" y="248"/>
                  </a:cubicBezTo>
                  <a:cubicBezTo>
                    <a:pt x="1056" y="248"/>
                    <a:pt x="1067" y="236"/>
                    <a:pt x="1081" y="238"/>
                  </a:cubicBezTo>
                  <a:cubicBezTo>
                    <a:pt x="1091" y="180"/>
                    <a:pt x="1074" y="116"/>
                    <a:pt x="1088" y="77"/>
                  </a:cubicBezTo>
                  <a:cubicBezTo>
                    <a:pt x="1125" y="70"/>
                    <a:pt x="1164" y="53"/>
                    <a:pt x="1200" y="37"/>
                  </a:cubicBezTo>
                  <a:cubicBezTo>
                    <a:pt x="1246" y="0"/>
                    <a:pt x="1316" y="6"/>
                    <a:pt x="1369" y="19"/>
                  </a:cubicBezTo>
                  <a:cubicBezTo>
                    <a:pt x="1396" y="33"/>
                    <a:pt x="1390" y="63"/>
                    <a:pt x="1393" y="98"/>
                  </a:cubicBezTo>
                  <a:cubicBezTo>
                    <a:pt x="1398" y="164"/>
                    <a:pt x="1399" y="245"/>
                    <a:pt x="1394" y="307"/>
                  </a:cubicBezTo>
                  <a:cubicBezTo>
                    <a:pt x="1426" y="281"/>
                    <a:pt x="1479" y="261"/>
                    <a:pt x="1529" y="272"/>
                  </a:cubicBezTo>
                  <a:cubicBezTo>
                    <a:pt x="1541" y="292"/>
                    <a:pt x="1549" y="314"/>
                    <a:pt x="1560" y="335"/>
                  </a:cubicBezTo>
                  <a:cubicBezTo>
                    <a:pt x="1565" y="346"/>
                    <a:pt x="1568" y="357"/>
                    <a:pt x="1573" y="369"/>
                  </a:cubicBezTo>
                  <a:cubicBezTo>
                    <a:pt x="1592" y="419"/>
                    <a:pt x="1626" y="465"/>
                    <a:pt x="1649" y="518"/>
                  </a:cubicBezTo>
                  <a:cubicBezTo>
                    <a:pt x="1654" y="530"/>
                    <a:pt x="1663" y="542"/>
                    <a:pt x="1669" y="554"/>
                  </a:cubicBezTo>
                  <a:cubicBezTo>
                    <a:pt x="1700" y="621"/>
                    <a:pt x="1729" y="692"/>
                    <a:pt x="1764" y="758"/>
                  </a:cubicBezTo>
                  <a:cubicBezTo>
                    <a:pt x="1767" y="762"/>
                    <a:pt x="1769" y="767"/>
                    <a:pt x="1775" y="770"/>
                  </a:cubicBezTo>
                  <a:cubicBezTo>
                    <a:pt x="1776" y="774"/>
                    <a:pt x="1773" y="775"/>
                    <a:pt x="1773" y="779"/>
                  </a:cubicBezTo>
                  <a:cubicBezTo>
                    <a:pt x="1785" y="793"/>
                    <a:pt x="1789" y="814"/>
                    <a:pt x="1801" y="827"/>
                  </a:cubicBezTo>
                  <a:cubicBezTo>
                    <a:pt x="1800" y="866"/>
                    <a:pt x="1762" y="912"/>
                    <a:pt x="1723" y="918"/>
                  </a:cubicBezTo>
                  <a:cubicBezTo>
                    <a:pt x="1690" y="924"/>
                    <a:pt x="1662" y="922"/>
                    <a:pt x="1635" y="912"/>
                  </a:cubicBezTo>
                  <a:cubicBezTo>
                    <a:pt x="1623" y="908"/>
                    <a:pt x="1611" y="902"/>
                    <a:pt x="1596" y="905"/>
                  </a:cubicBezTo>
                  <a:cubicBezTo>
                    <a:pt x="1572" y="895"/>
                    <a:pt x="1543" y="889"/>
                    <a:pt x="1516" y="879"/>
                  </a:cubicBezTo>
                  <a:cubicBezTo>
                    <a:pt x="1503" y="874"/>
                    <a:pt x="1486" y="868"/>
                    <a:pt x="1481" y="862"/>
                  </a:cubicBezTo>
                  <a:cubicBezTo>
                    <a:pt x="1473" y="854"/>
                    <a:pt x="1469" y="831"/>
                    <a:pt x="1463" y="817"/>
                  </a:cubicBezTo>
                  <a:cubicBezTo>
                    <a:pt x="1457" y="804"/>
                    <a:pt x="1447" y="790"/>
                    <a:pt x="1441" y="774"/>
                  </a:cubicBezTo>
                  <a:cubicBezTo>
                    <a:pt x="1429" y="743"/>
                    <a:pt x="1418" y="721"/>
                    <a:pt x="1403" y="692"/>
                  </a:cubicBezTo>
                  <a:cubicBezTo>
                    <a:pt x="1401" y="739"/>
                    <a:pt x="1402" y="819"/>
                    <a:pt x="1403" y="882"/>
                  </a:cubicBezTo>
                  <a:cubicBezTo>
                    <a:pt x="1404" y="933"/>
                    <a:pt x="1345" y="939"/>
                    <a:pt x="1299" y="941"/>
                  </a:cubicBezTo>
                  <a:cubicBezTo>
                    <a:pt x="1277" y="942"/>
                    <a:pt x="1258" y="936"/>
                    <a:pt x="1235" y="935"/>
                  </a:cubicBezTo>
                  <a:cubicBezTo>
                    <a:pt x="1221" y="922"/>
                    <a:pt x="1193" y="899"/>
                    <a:pt x="1171" y="902"/>
                  </a:cubicBezTo>
                  <a:cubicBezTo>
                    <a:pt x="1161" y="903"/>
                    <a:pt x="1155" y="913"/>
                    <a:pt x="1144" y="915"/>
                  </a:cubicBezTo>
                  <a:cubicBezTo>
                    <a:pt x="1119" y="917"/>
                    <a:pt x="1095" y="920"/>
                    <a:pt x="1081" y="900"/>
                  </a:cubicBezTo>
                  <a:cubicBezTo>
                    <a:pt x="1067" y="900"/>
                    <a:pt x="1051" y="890"/>
                    <a:pt x="1041" y="882"/>
                  </a:cubicBezTo>
                  <a:cubicBezTo>
                    <a:pt x="1030" y="880"/>
                    <a:pt x="1023" y="893"/>
                    <a:pt x="1017" y="897"/>
                  </a:cubicBezTo>
                  <a:cubicBezTo>
                    <a:pt x="1000" y="906"/>
                    <a:pt x="977" y="904"/>
                    <a:pt x="956" y="905"/>
                  </a:cubicBezTo>
                  <a:cubicBezTo>
                    <a:pt x="942" y="905"/>
                    <a:pt x="927" y="904"/>
                    <a:pt x="912" y="903"/>
                  </a:cubicBezTo>
                  <a:cubicBezTo>
                    <a:pt x="891" y="901"/>
                    <a:pt x="872" y="892"/>
                    <a:pt x="850" y="899"/>
                  </a:cubicBezTo>
                  <a:cubicBezTo>
                    <a:pt x="834" y="893"/>
                    <a:pt x="822" y="892"/>
                    <a:pt x="809" y="885"/>
                  </a:cubicBezTo>
                  <a:cubicBezTo>
                    <a:pt x="796" y="905"/>
                    <a:pt x="740" y="906"/>
                    <a:pt x="726" y="902"/>
                  </a:cubicBezTo>
                  <a:cubicBezTo>
                    <a:pt x="721" y="901"/>
                    <a:pt x="730" y="906"/>
                    <a:pt x="724" y="906"/>
                  </a:cubicBezTo>
                  <a:cubicBezTo>
                    <a:pt x="704" y="899"/>
                    <a:pt x="641" y="896"/>
                    <a:pt x="606" y="886"/>
                  </a:cubicBezTo>
                  <a:cubicBezTo>
                    <a:pt x="600" y="888"/>
                    <a:pt x="602" y="901"/>
                    <a:pt x="597" y="899"/>
                  </a:cubicBezTo>
                  <a:cubicBezTo>
                    <a:pt x="590" y="898"/>
                    <a:pt x="591" y="890"/>
                    <a:pt x="591" y="883"/>
                  </a:cubicBezTo>
                  <a:cubicBezTo>
                    <a:pt x="588" y="891"/>
                    <a:pt x="577" y="897"/>
                    <a:pt x="574" y="900"/>
                  </a:cubicBezTo>
                  <a:cubicBezTo>
                    <a:pt x="541" y="895"/>
                    <a:pt x="496" y="909"/>
                    <a:pt x="456" y="894"/>
                  </a:cubicBezTo>
                  <a:cubicBezTo>
                    <a:pt x="428" y="866"/>
                    <a:pt x="399" y="840"/>
                    <a:pt x="360" y="823"/>
                  </a:cubicBezTo>
                  <a:cubicBezTo>
                    <a:pt x="367" y="754"/>
                    <a:pt x="366" y="687"/>
                    <a:pt x="370" y="612"/>
                  </a:cubicBezTo>
                  <a:cubicBezTo>
                    <a:pt x="344" y="672"/>
                    <a:pt x="320" y="731"/>
                    <a:pt x="294" y="786"/>
                  </a:cubicBezTo>
                  <a:cubicBezTo>
                    <a:pt x="280" y="816"/>
                    <a:pt x="271" y="848"/>
                    <a:pt x="256" y="876"/>
                  </a:cubicBezTo>
                  <a:cubicBezTo>
                    <a:pt x="247" y="885"/>
                    <a:pt x="237" y="877"/>
                    <a:pt x="229" y="885"/>
                  </a:cubicBezTo>
                  <a:cubicBezTo>
                    <a:pt x="201" y="876"/>
                    <a:pt x="167" y="870"/>
                    <a:pt x="151" y="845"/>
                  </a:cubicBezTo>
                  <a:cubicBezTo>
                    <a:pt x="102" y="822"/>
                    <a:pt x="52" y="805"/>
                    <a:pt x="3" y="788"/>
                  </a:cubicBezTo>
                  <a:cubicBezTo>
                    <a:pt x="0" y="782"/>
                    <a:pt x="5" y="770"/>
                    <a:pt x="4" y="771"/>
                  </a:cubicBezTo>
                  <a:cubicBezTo>
                    <a:pt x="40" y="694"/>
                    <a:pt x="81" y="620"/>
                    <a:pt x="119" y="545"/>
                  </a:cubicBezTo>
                  <a:cubicBezTo>
                    <a:pt x="120" y="512"/>
                    <a:pt x="140" y="493"/>
                    <a:pt x="151" y="465"/>
                  </a:cubicBezTo>
                  <a:cubicBezTo>
                    <a:pt x="172" y="417"/>
                    <a:pt x="196" y="378"/>
                    <a:pt x="219" y="329"/>
                  </a:cubicBezTo>
                  <a:cubicBezTo>
                    <a:pt x="229" y="308"/>
                    <a:pt x="254" y="256"/>
                    <a:pt x="274" y="244"/>
                  </a:cubicBezTo>
                  <a:cubicBezTo>
                    <a:pt x="287" y="235"/>
                    <a:pt x="312" y="231"/>
                    <a:pt x="330" y="228"/>
                  </a:cubicBezTo>
                  <a:cubicBezTo>
                    <a:pt x="341" y="227"/>
                    <a:pt x="348" y="223"/>
                    <a:pt x="357" y="221"/>
                  </a:cubicBezTo>
                  <a:cubicBezTo>
                    <a:pt x="379" y="215"/>
                    <a:pt x="403" y="218"/>
                    <a:pt x="418" y="203"/>
                  </a:cubicBezTo>
                  <a:close/>
                  <a:moveTo>
                    <a:pt x="1297" y="929"/>
                  </a:moveTo>
                  <a:cubicBezTo>
                    <a:pt x="1327" y="927"/>
                    <a:pt x="1379" y="920"/>
                    <a:pt x="1388" y="899"/>
                  </a:cubicBezTo>
                  <a:cubicBezTo>
                    <a:pt x="1392" y="889"/>
                    <a:pt x="1389" y="861"/>
                    <a:pt x="1390" y="845"/>
                  </a:cubicBezTo>
                  <a:cubicBezTo>
                    <a:pt x="1392" y="802"/>
                    <a:pt x="1391" y="739"/>
                    <a:pt x="1390" y="692"/>
                  </a:cubicBezTo>
                  <a:cubicBezTo>
                    <a:pt x="1389" y="667"/>
                    <a:pt x="1384" y="635"/>
                    <a:pt x="1384" y="601"/>
                  </a:cubicBezTo>
                  <a:cubicBezTo>
                    <a:pt x="1383" y="539"/>
                    <a:pt x="1378" y="485"/>
                    <a:pt x="1381" y="418"/>
                  </a:cubicBezTo>
                  <a:cubicBezTo>
                    <a:pt x="1385" y="279"/>
                    <a:pt x="1390" y="165"/>
                    <a:pt x="1379" y="53"/>
                  </a:cubicBezTo>
                  <a:cubicBezTo>
                    <a:pt x="1371" y="52"/>
                    <a:pt x="1375" y="43"/>
                    <a:pt x="1373" y="41"/>
                  </a:cubicBezTo>
                  <a:cubicBezTo>
                    <a:pt x="1353" y="27"/>
                    <a:pt x="1334" y="28"/>
                    <a:pt x="1309" y="24"/>
                  </a:cubicBezTo>
                  <a:cubicBezTo>
                    <a:pt x="1295" y="21"/>
                    <a:pt x="1278" y="19"/>
                    <a:pt x="1269" y="21"/>
                  </a:cubicBezTo>
                  <a:cubicBezTo>
                    <a:pt x="1246" y="24"/>
                    <a:pt x="1212" y="33"/>
                    <a:pt x="1203" y="54"/>
                  </a:cubicBezTo>
                  <a:cubicBezTo>
                    <a:pt x="1195" y="76"/>
                    <a:pt x="1203" y="142"/>
                    <a:pt x="1205" y="165"/>
                  </a:cubicBezTo>
                  <a:cubicBezTo>
                    <a:pt x="1207" y="200"/>
                    <a:pt x="1207" y="233"/>
                    <a:pt x="1211" y="271"/>
                  </a:cubicBezTo>
                  <a:cubicBezTo>
                    <a:pt x="1215" y="316"/>
                    <a:pt x="1224" y="363"/>
                    <a:pt x="1225" y="415"/>
                  </a:cubicBezTo>
                  <a:cubicBezTo>
                    <a:pt x="1225" y="495"/>
                    <a:pt x="1231" y="588"/>
                    <a:pt x="1225" y="670"/>
                  </a:cubicBezTo>
                  <a:cubicBezTo>
                    <a:pt x="1223" y="685"/>
                    <a:pt x="1226" y="700"/>
                    <a:pt x="1226" y="717"/>
                  </a:cubicBezTo>
                  <a:cubicBezTo>
                    <a:pt x="1226" y="782"/>
                    <a:pt x="1220" y="846"/>
                    <a:pt x="1217" y="906"/>
                  </a:cubicBezTo>
                  <a:cubicBezTo>
                    <a:pt x="1236" y="921"/>
                    <a:pt x="1265" y="931"/>
                    <a:pt x="1297" y="929"/>
                  </a:cubicBezTo>
                  <a:close/>
                  <a:moveTo>
                    <a:pt x="1096" y="98"/>
                  </a:moveTo>
                  <a:cubicBezTo>
                    <a:pt x="1095" y="145"/>
                    <a:pt x="1097" y="205"/>
                    <a:pt x="1096" y="236"/>
                  </a:cubicBezTo>
                  <a:cubicBezTo>
                    <a:pt x="1118" y="243"/>
                    <a:pt x="1147" y="246"/>
                    <a:pt x="1171" y="250"/>
                  </a:cubicBezTo>
                  <a:cubicBezTo>
                    <a:pt x="1172" y="255"/>
                    <a:pt x="1176" y="257"/>
                    <a:pt x="1178" y="260"/>
                  </a:cubicBezTo>
                  <a:cubicBezTo>
                    <a:pt x="1184" y="288"/>
                    <a:pt x="1181" y="323"/>
                    <a:pt x="1181" y="356"/>
                  </a:cubicBezTo>
                  <a:cubicBezTo>
                    <a:pt x="1180" y="446"/>
                    <a:pt x="1189" y="547"/>
                    <a:pt x="1185" y="644"/>
                  </a:cubicBezTo>
                  <a:cubicBezTo>
                    <a:pt x="1182" y="719"/>
                    <a:pt x="1184" y="792"/>
                    <a:pt x="1182" y="883"/>
                  </a:cubicBezTo>
                  <a:cubicBezTo>
                    <a:pt x="1190" y="886"/>
                    <a:pt x="1190" y="895"/>
                    <a:pt x="1203" y="895"/>
                  </a:cubicBezTo>
                  <a:cubicBezTo>
                    <a:pt x="1218" y="796"/>
                    <a:pt x="1211" y="701"/>
                    <a:pt x="1211" y="580"/>
                  </a:cubicBezTo>
                  <a:cubicBezTo>
                    <a:pt x="1211" y="565"/>
                    <a:pt x="1215" y="550"/>
                    <a:pt x="1215" y="535"/>
                  </a:cubicBezTo>
                  <a:cubicBezTo>
                    <a:pt x="1217" y="492"/>
                    <a:pt x="1215" y="448"/>
                    <a:pt x="1214" y="406"/>
                  </a:cubicBezTo>
                  <a:cubicBezTo>
                    <a:pt x="1212" y="354"/>
                    <a:pt x="1202" y="303"/>
                    <a:pt x="1199" y="251"/>
                  </a:cubicBezTo>
                  <a:cubicBezTo>
                    <a:pt x="1195" y="201"/>
                    <a:pt x="1193" y="149"/>
                    <a:pt x="1191" y="98"/>
                  </a:cubicBezTo>
                  <a:cubicBezTo>
                    <a:pt x="1191" y="85"/>
                    <a:pt x="1195" y="71"/>
                    <a:pt x="1187" y="59"/>
                  </a:cubicBezTo>
                  <a:cubicBezTo>
                    <a:pt x="1155" y="71"/>
                    <a:pt x="1126" y="81"/>
                    <a:pt x="1096" y="98"/>
                  </a:cubicBezTo>
                  <a:close/>
                  <a:moveTo>
                    <a:pt x="647" y="200"/>
                  </a:moveTo>
                  <a:cubicBezTo>
                    <a:pt x="675" y="206"/>
                    <a:pt x="698" y="209"/>
                    <a:pt x="723" y="209"/>
                  </a:cubicBezTo>
                  <a:cubicBezTo>
                    <a:pt x="739" y="209"/>
                    <a:pt x="763" y="202"/>
                    <a:pt x="770" y="204"/>
                  </a:cubicBezTo>
                  <a:cubicBezTo>
                    <a:pt x="775" y="202"/>
                    <a:pt x="788" y="196"/>
                    <a:pt x="791" y="192"/>
                  </a:cubicBezTo>
                  <a:cubicBezTo>
                    <a:pt x="791" y="169"/>
                    <a:pt x="791" y="143"/>
                    <a:pt x="785" y="121"/>
                  </a:cubicBezTo>
                  <a:cubicBezTo>
                    <a:pt x="762" y="115"/>
                    <a:pt x="736" y="104"/>
                    <a:pt x="705" y="103"/>
                  </a:cubicBezTo>
                  <a:cubicBezTo>
                    <a:pt x="676" y="102"/>
                    <a:pt x="616" y="105"/>
                    <a:pt x="605" y="119"/>
                  </a:cubicBezTo>
                  <a:cubicBezTo>
                    <a:pt x="597" y="128"/>
                    <a:pt x="601" y="146"/>
                    <a:pt x="601" y="162"/>
                  </a:cubicBezTo>
                  <a:cubicBezTo>
                    <a:pt x="602" y="176"/>
                    <a:pt x="597" y="186"/>
                    <a:pt x="603" y="197"/>
                  </a:cubicBezTo>
                  <a:cubicBezTo>
                    <a:pt x="612" y="185"/>
                    <a:pt x="635" y="197"/>
                    <a:pt x="647" y="200"/>
                  </a:cubicBezTo>
                  <a:close/>
                  <a:moveTo>
                    <a:pt x="454" y="175"/>
                  </a:moveTo>
                  <a:cubicBezTo>
                    <a:pt x="453" y="188"/>
                    <a:pt x="450" y="203"/>
                    <a:pt x="451" y="216"/>
                  </a:cubicBezTo>
                  <a:cubicBezTo>
                    <a:pt x="476" y="221"/>
                    <a:pt x="497" y="240"/>
                    <a:pt x="515" y="256"/>
                  </a:cubicBezTo>
                  <a:cubicBezTo>
                    <a:pt x="520" y="273"/>
                    <a:pt x="505" y="297"/>
                    <a:pt x="500" y="318"/>
                  </a:cubicBezTo>
                  <a:cubicBezTo>
                    <a:pt x="531" y="312"/>
                    <a:pt x="552" y="321"/>
                    <a:pt x="574" y="330"/>
                  </a:cubicBezTo>
                  <a:cubicBezTo>
                    <a:pt x="575" y="345"/>
                    <a:pt x="573" y="362"/>
                    <a:pt x="579" y="374"/>
                  </a:cubicBezTo>
                  <a:cubicBezTo>
                    <a:pt x="584" y="457"/>
                    <a:pt x="592" y="550"/>
                    <a:pt x="586" y="636"/>
                  </a:cubicBezTo>
                  <a:cubicBezTo>
                    <a:pt x="586" y="650"/>
                    <a:pt x="583" y="663"/>
                    <a:pt x="582" y="676"/>
                  </a:cubicBezTo>
                  <a:cubicBezTo>
                    <a:pt x="579" y="724"/>
                    <a:pt x="585" y="778"/>
                    <a:pt x="583" y="824"/>
                  </a:cubicBezTo>
                  <a:cubicBezTo>
                    <a:pt x="583" y="839"/>
                    <a:pt x="574" y="858"/>
                    <a:pt x="589" y="868"/>
                  </a:cubicBezTo>
                  <a:cubicBezTo>
                    <a:pt x="585" y="854"/>
                    <a:pt x="595" y="822"/>
                    <a:pt x="586" y="809"/>
                  </a:cubicBezTo>
                  <a:cubicBezTo>
                    <a:pt x="586" y="805"/>
                    <a:pt x="593" y="807"/>
                    <a:pt x="591" y="801"/>
                  </a:cubicBezTo>
                  <a:cubicBezTo>
                    <a:pt x="592" y="728"/>
                    <a:pt x="589" y="643"/>
                    <a:pt x="592" y="568"/>
                  </a:cubicBezTo>
                  <a:cubicBezTo>
                    <a:pt x="595" y="507"/>
                    <a:pt x="592" y="448"/>
                    <a:pt x="591" y="392"/>
                  </a:cubicBezTo>
                  <a:cubicBezTo>
                    <a:pt x="590" y="346"/>
                    <a:pt x="590" y="296"/>
                    <a:pt x="591" y="250"/>
                  </a:cubicBezTo>
                  <a:cubicBezTo>
                    <a:pt x="591" y="207"/>
                    <a:pt x="590" y="169"/>
                    <a:pt x="586" y="125"/>
                  </a:cubicBezTo>
                  <a:cubicBezTo>
                    <a:pt x="586" y="126"/>
                    <a:pt x="586" y="127"/>
                    <a:pt x="585" y="127"/>
                  </a:cubicBezTo>
                  <a:cubicBezTo>
                    <a:pt x="554" y="147"/>
                    <a:pt x="490" y="160"/>
                    <a:pt x="454" y="175"/>
                  </a:cubicBezTo>
                  <a:close/>
                  <a:moveTo>
                    <a:pt x="944" y="892"/>
                  </a:moveTo>
                  <a:cubicBezTo>
                    <a:pt x="981" y="896"/>
                    <a:pt x="1011" y="889"/>
                    <a:pt x="1023" y="868"/>
                  </a:cubicBezTo>
                  <a:cubicBezTo>
                    <a:pt x="1029" y="822"/>
                    <a:pt x="1024" y="774"/>
                    <a:pt x="1023" y="727"/>
                  </a:cubicBezTo>
                  <a:cubicBezTo>
                    <a:pt x="1020" y="629"/>
                    <a:pt x="1024" y="539"/>
                    <a:pt x="1029" y="457"/>
                  </a:cubicBezTo>
                  <a:cubicBezTo>
                    <a:pt x="1032" y="414"/>
                    <a:pt x="1026" y="369"/>
                    <a:pt x="1026" y="321"/>
                  </a:cubicBezTo>
                  <a:cubicBezTo>
                    <a:pt x="1026" y="313"/>
                    <a:pt x="1029" y="305"/>
                    <a:pt x="1029" y="297"/>
                  </a:cubicBezTo>
                  <a:cubicBezTo>
                    <a:pt x="1029" y="289"/>
                    <a:pt x="1026" y="281"/>
                    <a:pt x="1026" y="272"/>
                  </a:cubicBezTo>
                  <a:cubicBezTo>
                    <a:pt x="1027" y="250"/>
                    <a:pt x="1036" y="205"/>
                    <a:pt x="1021" y="181"/>
                  </a:cubicBezTo>
                  <a:cubicBezTo>
                    <a:pt x="1015" y="171"/>
                    <a:pt x="993" y="162"/>
                    <a:pt x="976" y="160"/>
                  </a:cubicBezTo>
                  <a:cubicBezTo>
                    <a:pt x="950" y="158"/>
                    <a:pt x="929" y="160"/>
                    <a:pt x="903" y="157"/>
                  </a:cubicBezTo>
                  <a:cubicBezTo>
                    <a:pt x="873" y="154"/>
                    <a:pt x="851" y="148"/>
                    <a:pt x="835" y="151"/>
                  </a:cubicBezTo>
                  <a:cubicBezTo>
                    <a:pt x="829" y="152"/>
                    <a:pt x="812" y="158"/>
                    <a:pt x="809" y="165"/>
                  </a:cubicBezTo>
                  <a:cubicBezTo>
                    <a:pt x="807" y="169"/>
                    <a:pt x="809" y="172"/>
                    <a:pt x="809" y="178"/>
                  </a:cubicBezTo>
                  <a:cubicBezTo>
                    <a:pt x="809" y="191"/>
                    <a:pt x="811" y="210"/>
                    <a:pt x="811" y="224"/>
                  </a:cubicBezTo>
                  <a:cubicBezTo>
                    <a:pt x="811" y="230"/>
                    <a:pt x="806" y="236"/>
                    <a:pt x="806" y="242"/>
                  </a:cubicBezTo>
                  <a:cubicBezTo>
                    <a:pt x="806" y="260"/>
                    <a:pt x="808" y="282"/>
                    <a:pt x="808" y="300"/>
                  </a:cubicBezTo>
                  <a:cubicBezTo>
                    <a:pt x="808" y="348"/>
                    <a:pt x="817" y="404"/>
                    <a:pt x="817" y="459"/>
                  </a:cubicBezTo>
                  <a:cubicBezTo>
                    <a:pt x="817" y="486"/>
                    <a:pt x="814" y="513"/>
                    <a:pt x="815" y="539"/>
                  </a:cubicBezTo>
                  <a:cubicBezTo>
                    <a:pt x="816" y="567"/>
                    <a:pt x="822" y="594"/>
                    <a:pt x="821" y="620"/>
                  </a:cubicBezTo>
                  <a:cubicBezTo>
                    <a:pt x="821" y="659"/>
                    <a:pt x="820" y="702"/>
                    <a:pt x="820" y="744"/>
                  </a:cubicBezTo>
                  <a:cubicBezTo>
                    <a:pt x="819" y="790"/>
                    <a:pt x="810" y="836"/>
                    <a:pt x="824" y="874"/>
                  </a:cubicBezTo>
                  <a:cubicBezTo>
                    <a:pt x="856" y="879"/>
                    <a:pt x="902" y="889"/>
                    <a:pt x="944" y="892"/>
                  </a:cubicBezTo>
                  <a:close/>
                  <a:moveTo>
                    <a:pt x="603" y="247"/>
                  </a:moveTo>
                  <a:cubicBezTo>
                    <a:pt x="624" y="248"/>
                    <a:pt x="645" y="262"/>
                    <a:pt x="670" y="266"/>
                  </a:cubicBezTo>
                  <a:cubicBezTo>
                    <a:pt x="701" y="272"/>
                    <a:pt x="772" y="276"/>
                    <a:pt x="794" y="259"/>
                  </a:cubicBezTo>
                  <a:cubicBezTo>
                    <a:pt x="792" y="237"/>
                    <a:pt x="792" y="229"/>
                    <a:pt x="796" y="210"/>
                  </a:cubicBezTo>
                  <a:cubicBezTo>
                    <a:pt x="736" y="228"/>
                    <a:pt x="664" y="220"/>
                    <a:pt x="603" y="203"/>
                  </a:cubicBezTo>
                  <a:cubicBezTo>
                    <a:pt x="599" y="218"/>
                    <a:pt x="602" y="230"/>
                    <a:pt x="603" y="247"/>
                  </a:cubicBezTo>
                  <a:close/>
                  <a:moveTo>
                    <a:pt x="498" y="256"/>
                  </a:moveTo>
                  <a:cubicBezTo>
                    <a:pt x="473" y="247"/>
                    <a:pt x="454" y="226"/>
                    <a:pt x="421" y="222"/>
                  </a:cubicBezTo>
                  <a:cubicBezTo>
                    <a:pt x="415" y="230"/>
                    <a:pt x="409" y="236"/>
                    <a:pt x="406" y="247"/>
                  </a:cubicBezTo>
                  <a:cubicBezTo>
                    <a:pt x="445" y="247"/>
                    <a:pt x="467" y="271"/>
                    <a:pt x="498" y="289"/>
                  </a:cubicBezTo>
                  <a:cubicBezTo>
                    <a:pt x="501" y="275"/>
                    <a:pt x="506" y="267"/>
                    <a:pt x="498" y="256"/>
                  </a:cubicBezTo>
                  <a:close/>
                  <a:moveTo>
                    <a:pt x="274" y="260"/>
                  </a:moveTo>
                  <a:cubicBezTo>
                    <a:pt x="227" y="335"/>
                    <a:pt x="190" y="418"/>
                    <a:pt x="151" y="498"/>
                  </a:cubicBezTo>
                  <a:cubicBezTo>
                    <a:pt x="149" y="504"/>
                    <a:pt x="143" y="508"/>
                    <a:pt x="141" y="513"/>
                  </a:cubicBezTo>
                  <a:cubicBezTo>
                    <a:pt x="135" y="525"/>
                    <a:pt x="135" y="539"/>
                    <a:pt x="130" y="551"/>
                  </a:cubicBezTo>
                  <a:cubicBezTo>
                    <a:pt x="113" y="595"/>
                    <a:pt x="80" y="636"/>
                    <a:pt x="66" y="680"/>
                  </a:cubicBezTo>
                  <a:cubicBezTo>
                    <a:pt x="45" y="708"/>
                    <a:pt x="34" y="738"/>
                    <a:pt x="21" y="773"/>
                  </a:cubicBezTo>
                  <a:cubicBezTo>
                    <a:pt x="34" y="785"/>
                    <a:pt x="58" y="791"/>
                    <a:pt x="72" y="798"/>
                  </a:cubicBezTo>
                  <a:cubicBezTo>
                    <a:pt x="76" y="800"/>
                    <a:pt x="79" y="802"/>
                    <a:pt x="83" y="803"/>
                  </a:cubicBezTo>
                  <a:cubicBezTo>
                    <a:pt x="106" y="812"/>
                    <a:pt x="127" y="821"/>
                    <a:pt x="147" y="821"/>
                  </a:cubicBezTo>
                  <a:cubicBezTo>
                    <a:pt x="151" y="814"/>
                    <a:pt x="151" y="808"/>
                    <a:pt x="148" y="800"/>
                  </a:cubicBezTo>
                  <a:cubicBezTo>
                    <a:pt x="151" y="794"/>
                    <a:pt x="157" y="800"/>
                    <a:pt x="159" y="794"/>
                  </a:cubicBezTo>
                  <a:cubicBezTo>
                    <a:pt x="197" y="708"/>
                    <a:pt x="239" y="627"/>
                    <a:pt x="270" y="533"/>
                  </a:cubicBezTo>
                  <a:cubicBezTo>
                    <a:pt x="308" y="445"/>
                    <a:pt x="344" y="341"/>
                    <a:pt x="389" y="260"/>
                  </a:cubicBezTo>
                  <a:cubicBezTo>
                    <a:pt x="385" y="259"/>
                    <a:pt x="381" y="256"/>
                    <a:pt x="382" y="250"/>
                  </a:cubicBezTo>
                  <a:cubicBezTo>
                    <a:pt x="390" y="248"/>
                    <a:pt x="397" y="245"/>
                    <a:pt x="395" y="233"/>
                  </a:cubicBezTo>
                  <a:cubicBezTo>
                    <a:pt x="365" y="230"/>
                    <a:pt x="310" y="242"/>
                    <a:pt x="274" y="260"/>
                  </a:cubicBezTo>
                  <a:close/>
                  <a:moveTo>
                    <a:pt x="1170" y="797"/>
                  </a:moveTo>
                  <a:cubicBezTo>
                    <a:pt x="1172" y="717"/>
                    <a:pt x="1176" y="626"/>
                    <a:pt x="1174" y="550"/>
                  </a:cubicBezTo>
                  <a:cubicBezTo>
                    <a:pt x="1174" y="527"/>
                    <a:pt x="1170" y="502"/>
                    <a:pt x="1168" y="486"/>
                  </a:cubicBezTo>
                  <a:cubicBezTo>
                    <a:pt x="1168" y="477"/>
                    <a:pt x="1170" y="473"/>
                    <a:pt x="1170" y="462"/>
                  </a:cubicBezTo>
                  <a:cubicBezTo>
                    <a:pt x="1170" y="432"/>
                    <a:pt x="1170" y="401"/>
                    <a:pt x="1170" y="365"/>
                  </a:cubicBezTo>
                  <a:cubicBezTo>
                    <a:pt x="1170" y="339"/>
                    <a:pt x="1175" y="280"/>
                    <a:pt x="1164" y="268"/>
                  </a:cubicBezTo>
                  <a:cubicBezTo>
                    <a:pt x="1159" y="262"/>
                    <a:pt x="1112" y="251"/>
                    <a:pt x="1097" y="251"/>
                  </a:cubicBezTo>
                  <a:cubicBezTo>
                    <a:pt x="1094" y="251"/>
                    <a:pt x="1085" y="254"/>
                    <a:pt x="1082" y="257"/>
                  </a:cubicBezTo>
                  <a:cubicBezTo>
                    <a:pt x="1084" y="279"/>
                    <a:pt x="1079" y="304"/>
                    <a:pt x="1079" y="329"/>
                  </a:cubicBezTo>
                  <a:cubicBezTo>
                    <a:pt x="1079" y="354"/>
                    <a:pt x="1079" y="380"/>
                    <a:pt x="1079" y="406"/>
                  </a:cubicBezTo>
                  <a:cubicBezTo>
                    <a:pt x="1079" y="458"/>
                    <a:pt x="1083" y="507"/>
                    <a:pt x="1085" y="559"/>
                  </a:cubicBezTo>
                  <a:cubicBezTo>
                    <a:pt x="1090" y="673"/>
                    <a:pt x="1083" y="783"/>
                    <a:pt x="1081" y="889"/>
                  </a:cubicBezTo>
                  <a:cubicBezTo>
                    <a:pt x="1098" y="911"/>
                    <a:pt x="1141" y="900"/>
                    <a:pt x="1165" y="891"/>
                  </a:cubicBezTo>
                  <a:cubicBezTo>
                    <a:pt x="1173" y="862"/>
                    <a:pt x="1169" y="832"/>
                    <a:pt x="1170" y="797"/>
                  </a:cubicBezTo>
                  <a:close/>
                  <a:moveTo>
                    <a:pt x="359" y="606"/>
                  </a:moveTo>
                  <a:cubicBezTo>
                    <a:pt x="361" y="598"/>
                    <a:pt x="366" y="593"/>
                    <a:pt x="368" y="585"/>
                  </a:cubicBezTo>
                  <a:cubicBezTo>
                    <a:pt x="364" y="586"/>
                    <a:pt x="360" y="586"/>
                    <a:pt x="356" y="585"/>
                  </a:cubicBezTo>
                  <a:cubicBezTo>
                    <a:pt x="353" y="561"/>
                    <a:pt x="326" y="567"/>
                    <a:pt x="316" y="553"/>
                  </a:cubicBezTo>
                  <a:cubicBezTo>
                    <a:pt x="320" y="550"/>
                    <a:pt x="319" y="543"/>
                    <a:pt x="326" y="542"/>
                  </a:cubicBezTo>
                  <a:cubicBezTo>
                    <a:pt x="334" y="507"/>
                    <a:pt x="361" y="490"/>
                    <a:pt x="363" y="448"/>
                  </a:cubicBezTo>
                  <a:cubicBezTo>
                    <a:pt x="380" y="432"/>
                    <a:pt x="402" y="457"/>
                    <a:pt x="420" y="463"/>
                  </a:cubicBezTo>
                  <a:cubicBezTo>
                    <a:pt x="422" y="456"/>
                    <a:pt x="426" y="452"/>
                    <a:pt x="429" y="445"/>
                  </a:cubicBezTo>
                  <a:cubicBezTo>
                    <a:pt x="411" y="432"/>
                    <a:pt x="394" y="433"/>
                    <a:pt x="380" y="423"/>
                  </a:cubicBezTo>
                  <a:cubicBezTo>
                    <a:pt x="377" y="397"/>
                    <a:pt x="400" y="399"/>
                    <a:pt x="403" y="372"/>
                  </a:cubicBezTo>
                  <a:cubicBezTo>
                    <a:pt x="413" y="360"/>
                    <a:pt x="419" y="345"/>
                    <a:pt x="423" y="330"/>
                  </a:cubicBezTo>
                  <a:cubicBezTo>
                    <a:pt x="426" y="319"/>
                    <a:pt x="428" y="299"/>
                    <a:pt x="432" y="307"/>
                  </a:cubicBezTo>
                  <a:cubicBezTo>
                    <a:pt x="435" y="305"/>
                    <a:pt x="430" y="302"/>
                    <a:pt x="433" y="301"/>
                  </a:cubicBezTo>
                  <a:cubicBezTo>
                    <a:pt x="453" y="295"/>
                    <a:pt x="468" y="310"/>
                    <a:pt x="486" y="318"/>
                  </a:cubicBezTo>
                  <a:cubicBezTo>
                    <a:pt x="487" y="313"/>
                    <a:pt x="491" y="311"/>
                    <a:pt x="491" y="306"/>
                  </a:cubicBezTo>
                  <a:cubicBezTo>
                    <a:pt x="472" y="279"/>
                    <a:pt x="436" y="263"/>
                    <a:pt x="403" y="259"/>
                  </a:cubicBezTo>
                  <a:cubicBezTo>
                    <a:pt x="403" y="266"/>
                    <a:pt x="393" y="272"/>
                    <a:pt x="397" y="279"/>
                  </a:cubicBezTo>
                  <a:cubicBezTo>
                    <a:pt x="406" y="282"/>
                    <a:pt x="432" y="297"/>
                    <a:pt x="411" y="312"/>
                  </a:cubicBezTo>
                  <a:cubicBezTo>
                    <a:pt x="412" y="321"/>
                    <a:pt x="406" y="323"/>
                    <a:pt x="407" y="332"/>
                  </a:cubicBezTo>
                  <a:cubicBezTo>
                    <a:pt x="396" y="349"/>
                    <a:pt x="388" y="374"/>
                    <a:pt x="380" y="389"/>
                  </a:cubicBezTo>
                  <a:cubicBezTo>
                    <a:pt x="375" y="398"/>
                    <a:pt x="375" y="414"/>
                    <a:pt x="363" y="418"/>
                  </a:cubicBezTo>
                  <a:cubicBezTo>
                    <a:pt x="357" y="416"/>
                    <a:pt x="354" y="411"/>
                    <a:pt x="350" y="406"/>
                  </a:cubicBezTo>
                  <a:cubicBezTo>
                    <a:pt x="345" y="408"/>
                    <a:pt x="340" y="410"/>
                    <a:pt x="332" y="409"/>
                  </a:cubicBezTo>
                  <a:cubicBezTo>
                    <a:pt x="329" y="416"/>
                    <a:pt x="326" y="421"/>
                    <a:pt x="326" y="430"/>
                  </a:cubicBezTo>
                  <a:cubicBezTo>
                    <a:pt x="336" y="433"/>
                    <a:pt x="350" y="440"/>
                    <a:pt x="348" y="453"/>
                  </a:cubicBezTo>
                  <a:cubicBezTo>
                    <a:pt x="348" y="458"/>
                    <a:pt x="338" y="463"/>
                    <a:pt x="335" y="471"/>
                  </a:cubicBezTo>
                  <a:cubicBezTo>
                    <a:pt x="332" y="477"/>
                    <a:pt x="333" y="484"/>
                    <a:pt x="332" y="489"/>
                  </a:cubicBezTo>
                  <a:cubicBezTo>
                    <a:pt x="325" y="510"/>
                    <a:pt x="313" y="536"/>
                    <a:pt x="306" y="550"/>
                  </a:cubicBezTo>
                  <a:cubicBezTo>
                    <a:pt x="304" y="551"/>
                    <a:pt x="300" y="551"/>
                    <a:pt x="298" y="553"/>
                  </a:cubicBezTo>
                  <a:cubicBezTo>
                    <a:pt x="293" y="549"/>
                    <a:pt x="289" y="544"/>
                    <a:pt x="282" y="542"/>
                  </a:cubicBezTo>
                  <a:cubicBezTo>
                    <a:pt x="277" y="550"/>
                    <a:pt x="275" y="559"/>
                    <a:pt x="271" y="568"/>
                  </a:cubicBezTo>
                  <a:cubicBezTo>
                    <a:pt x="282" y="571"/>
                    <a:pt x="292" y="577"/>
                    <a:pt x="291" y="588"/>
                  </a:cubicBezTo>
                  <a:cubicBezTo>
                    <a:pt x="270" y="614"/>
                    <a:pt x="257" y="656"/>
                    <a:pt x="253" y="689"/>
                  </a:cubicBezTo>
                  <a:cubicBezTo>
                    <a:pt x="249" y="693"/>
                    <a:pt x="245" y="695"/>
                    <a:pt x="241" y="695"/>
                  </a:cubicBezTo>
                  <a:cubicBezTo>
                    <a:pt x="234" y="692"/>
                    <a:pt x="231" y="684"/>
                    <a:pt x="223" y="682"/>
                  </a:cubicBezTo>
                  <a:cubicBezTo>
                    <a:pt x="219" y="696"/>
                    <a:pt x="207" y="711"/>
                    <a:pt x="206" y="723"/>
                  </a:cubicBezTo>
                  <a:cubicBezTo>
                    <a:pt x="241" y="714"/>
                    <a:pt x="264" y="741"/>
                    <a:pt x="294" y="753"/>
                  </a:cubicBezTo>
                  <a:cubicBezTo>
                    <a:pt x="297" y="747"/>
                    <a:pt x="302" y="742"/>
                    <a:pt x="304" y="735"/>
                  </a:cubicBezTo>
                  <a:cubicBezTo>
                    <a:pt x="294" y="719"/>
                    <a:pt x="278" y="710"/>
                    <a:pt x="259" y="703"/>
                  </a:cubicBezTo>
                  <a:cubicBezTo>
                    <a:pt x="259" y="701"/>
                    <a:pt x="258" y="700"/>
                    <a:pt x="257" y="698"/>
                  </a:cubicBezTo>
                  <a:cubicBezTo>
                    <a:pt x="260" y="695"/>
                    <a:pt x="260" y="688"/>
                    <a:pt x="266" y="688"/>
                  </a:cubicBezTo>
                  <a:cubicBezTo>
                    <a:pt x="266" y="685"/>
                    <a:pt x="266" y="682"/>
                    <a:pt x="266" y="679"/>
                  </a:cubicBezTo>
                  <a:cubicBezTo>
                    <a:pt x="286" y="663"/>
                    <a:pt x="288" y="630"/>
                    <a:pt x="306" y="612"/>
                  </a:cubicBezTo>
                  <a:cubicBezTo>
                    <a:pt x="306" y="599"/>
                    <a:pt x="309" y="589"/>
                    <a:pt x="318" y="585"/>
                  </a:cubicBezTo>
                  <a:cubicBezTo>
                    <a:pt x="334" y="586"/>
                    <a:pt x="343" y="598"/>
                    <a:pt x="359" y="606"/>
                  </a:cubicBezTo>
                  <a:close/>
                  <a:moveTo>
                    <a:pt x="738" y="285"/>
                  </a:moveTo>
                  <a:cubicBezTo>
                    <a:pt x="691" y="287"/>
                    <a:pt x="645" y="270"/>
                    <a:pt x="601" y="262"/>
                  </a:cubicBezTo>
                  <a:cubicBezTo>
                    <a:pt x="601" y="263"/>
                    <a:pt x="601" y="265"/>
                    <a:pt x="601" y="266"/>
                  </a:cubicBezTo>
                  <a:cubicBezTo>
                    <a:pt x="605" y="427"/>
                    <a:pt x="599" y="604"/>
                    <a:pt x="603" y="744"/>
                  </a:cubicBezTo>
                  <a:cubicBezTo>
                    <a:pt x="606" y="740"/>
                    <a:pt x="620" y="744"/>
                    <a:pt x="620" y="744"/>
                  </a:cubicBezTo>
                  <a:cubicBezTo>
                    <a:pt x="626" y="742"/>
                    <a:pt x="629" y="747"/>
                    <a:pt x="638" y="748"/>
                  </a:cubicBezTo>
                  <a:cubicBezTo>
                    <a:pt x="643" y="750"/>
                    <a:pt x="650" y="747"/>
                    <a:pt x="656" y="748"/>
                  </a:cubicBezTo>
                  <a:cubicBezTo>
                    <a:pt x="660" y="749"/>
                    <a:pt x="663" y="752"/>
                    <a:pt x="667" y="753"/>
                  </a:cubicBezTo>
                  <a:cubicBezTo>
                    <a:pt x="711" y="761"/>
                    <a:pt x="762" y="754"/>
                    <a:pt x="808" y="748"/>
                  </a:cubicBezTo>
                  <a:cubicBezTo>
                    <a:pt x="807" y="692"/>
                    <a:pt x="810" y="637"/>
                    <a:pt x="806" y="576"/>
                  </a:cubicBezTo>
                  <a:cubicBezTo>
                    <a:pt x="803" y="528"/>
                    <a:pt x="806" y="478"/>
                    <a:pt x="803" y="430"/>
                  </a:cubicBezTo>
                  <a:cubicBezTo>
                    <a:pt x="800" y="382"/>
                    <a:pt x="793" y="323"/>
                    <a:pt x="796" y="275"/>
                  </a:cubicBezTo>
                  <a:cubicBezTo>
                    <a:pt x="775" y="275"/>
                    <a:pt x="757" y="284"/>
                    <a:pt x="738" y="285"/>
                  </a:cubicBezTo>
                  <a:close/>
                  <a:moveTo>
                    <a:pt x="1040" y="269"/>
                  </a:moveTo>
                  <a:cubicBezTo>
                    <a:pt x="1039" y="300"/>
                    <a:pt x="1044" y="307"/>
                    <a:pt x="1038" y="327"/>
                  </a:cubicBezTo>
                  <a:cubicBezTo>
                    <a:pt x="1040" y="366"/>
                    <a:pt x="1046" y="408"/>
                    <a:pt x="1043" y="451"/>
                  </a:cubicBezTo>
                  <a:cubicBezTo>
                    <a:pt x="1033" y="587"/>
                    <a:pt x="1037" y="739"/>
                    <a:pt x="1043" y="868"/>
                  </a:cubicBezTo>
                  <a:cubicBezTo>
                    <a:pt x="1049" y="871"/>
                    <a:pt x="1056" y="881"/>
                    <a:pt x="1065" y="877"/>
                  </a:cubicBezTo>
                  <a:cubicBezTo>
                    <a:pt x="1078" y="767"/>
                    <a:pt x="1075" y="662"/>
                    <a:pt x="1073" y="551"/>
                  </a:cubicBezTo>
                  <a:cubicBezTo>
                    <a:pt x="1072" y="517"/>
                    <a:pt x="1067" y="483"/>
                    <a:pt x="1065" y="448"/>
                  </a:cubicBezTo>
                  <a:cubicBezTo>
                    <a:pt x="1063" y="389"/>
                    <a:pt x="1070" y="325"/>
                    <a:pt x="1067" y="268"/>
                  </a:cubicBezTo>
                  <a:cubicBezTo>
                    <a:pt x="1053" y="266"/>
                    <a:pt x="1050" y="273"/>
                    <a:pt x="1041" y="268"/>
                  </a:cubicBezTo>
                  <a:cubicBezTo>
                    <a:pt x="1041" y="266"/>
                    <a:pt x="1039" y="267"/>
                    <a:pt x="1040" y="269"/>
                  </a:cubicBezTo>
                  <a:close/>
                  <a:moveTo>
                    <a:pt x="1467" y="397"/>
                  </a:moveTo>
                  <a:cubicBezTo>
                    <a:pt x="1496" y="392"/>
                    <a:pt x="1534" y="379"/>
                    <a:pt x="1547" y="359"/>
                  </a:cubicBezTo>
                  <a:cubicBezTo>
                    <a:pt x="1559" y="341"/>
                    <a:pt x="1543" y="327"/>
                    <a:pt x="1537" y="315"/>
                  </a:cubicBezTo>
                  <a:cubicBezTo>
                    <a:pt x="1531" y="303"/>
                    <a:pt x="1528" y="286"/>
                    <a:pt x="1516" y="283"/>
                  </a:cubicBezTo>
                  <a:cubicBezTo>
                    <a:pt x="1510" y="282"/>
                    <a:pt x="1493" y="283"/>
                    <a:pt x="1481" y="285"/>
                  </a:cubicBezTo>
                  <a:cubicBezTo>
                    <a:pt x="1469" y="286"/>
                    <a:pt x="1454" y="288"/>
                    <a:pt x="1446" y="291"/>
                  </a:cubicBezTo>
                  <a:cubicBezTo>
                    <a:pt x="1429" y="296"/>
                    <a:pt x="1417" y="310"/>
                    <a:pt x="1406" y="315"/>
                  </a:cubicBezTo>
                  <a:cubicBezTo>
                    <a:pt x="1410" y="320"/>
                    <a:pt x="1401" y="324"/>
                    <a:pt x="1405" y="329"/>
                  </a:cubicBezTo>
                  <a:cubicBezTo>
                    <a:pt x="1400" y="329"/>
                    <a:pt x="1397" y="333"/>
                    <a:pt x="1394" y="336"/>
                  </a:cubicBezTo>
                  <a:cubicBezTo>
                    <a:pt x="1395" y="363"/>
                    <a:pt x="1412" y="382"/>
                    <a:pt x="1422" y="404"/>
                  </a:cubicBezTo>
                  <a:cubicBezTo>
                    <a:pt x="1435" y="397"/>
                    <a:pt x="1450" y="400"/>
                    <a:pt x="1467" y="397"/>
                  </a:cubicBezTo>
                  <a:close/>
                  <a:moveTo>
                    <a:pt x="388" y="292"/>
                  </a:moveTo>
                  <a:cubicBezTo>
                    <a:pt x="371" y="325"/>
                    <a:pt x="355" y="359"/>
                    <a:pt x="339" y="392"/>
                  </a:cubicBezTo>
                  <a:cubicBezTo>
                    <a:pt x="350" y="388"/>
                    <a:pt x="350" y="396"/>
                    <a:pt x="359" y="397"/>
                  </a:cubicBezTo>
                  <a:cubicBezTo>
                    <a:pt x="378" y="369"/>
                    <a:pt x="393" y="332"/>
                    <a:pt x="403" y="300"/>
                  </a:cubicBezTo>
                  <a:cubicBezTo>
                    <a:pt x="400" y="295"/>
                    <a:pt x="397" y="291"/>
                    <a:pt x="388" y="292"/>
                  </a:cubicBezTo>
                  <a:close/>
                  <a:moveTo>
                    <a:pt x="447" y="319"/>
                  </a:moveTo>
                  <a:cubicBezTo>
                    <a:pt x="438" y="329"/>
                    <a:pt x="435" y="344"/>
                    <a:pt x="424" y="366"/>
                  </a:cubicBezTo>
                  <a:cubicBezTo>
                    <a:pt x="416" y="383"/>
                    <a:pt x="401" y="399"/>
                    <a:pt x="403" y="410"/>
                  </a:cubicBezTo>
                  <a:cubicBezTo>
                    <a:pt x="405" y="422"/>
                    <a:pt x="423" y="423"/>
                    <a:pt x="430" y="433"/>
                  </a:cubicBezTo>
                  <a:cubicBezTo>
                    <a:pt x="452" y="406"/>
                    <a:pt x="462" y="367"/>
                    <a:pt x="479" y="335"/>
                  </a:cubicBezTo>
                  <a:cubicBezTo>
                    <a:pt x="472" y="326"/>
                    <a:pt x="459" y="318"/>
                    <a:pt x="447" y="319"/>
                  </a:cubicBezTo>
                  <a:close/>
                  <a:moveTo>
                    <a:pt x="492" y="333"/>
                  </a:moveTo>
                  <a:cubicBezTo>
                    <a:pt x="481" y="368"/>
                    <a:pt x="456" y="403"/>
                    <a:pt x="445" y="438"/>
                  </a:cubicBezTo>
                  <a:cubicBezTo>
                    <a:pt x="437" y="466"/>
                    <a:pt x="445" y="513"/>
                    <a:pt x="447" y="548"/>
                  </a:cubicBezTo>
                  <a:cubicBezTo>
                    <a:pt x="449" y="581"/>
                    <a:pt x="444" y="615"/>
                    <a:pt x="445" y="644"/>
                  </a:cubicBezTo>
                  <a:cubicBezTo>
                    <a:pt x="448" y="710"/>
                    <a:pt x="450" y="788"/>
                    <a:pt x="447" y="858"/>
                  </a:cubicBezTo>
                  <a:cubicBezTo>
                    <a:pt x="449" y="863"/>
                    <a:pt x="459" y="865"/>
                    <a:pt x="456" y="877"/>
                  </a:cubicBezTo>
                  <a:cubicBezTo>
                    <a:pt x="490" y="894"/>
                    <a:pt x="531" y="886"/>
                    <a:pt x="567" y="876"/>
                  </a:cubicBezTo>
                  <a:cubicBezTo>
                    <a:pt x="576" y="837"/>
                    <a:pt x="568" y="796"/>
                    <a:pt x="568" y="754"/>
                  </a:cubicBezTo>
                  <a:cubicBezTo>
                    <a:pt x="569" y="691"/>
                    <a:pt x="577" y="625"/>
                    <a:pt x="576" y="548"/>
                  </a:cubicBezTo>
                  <a:cubicBezTo>
                    <a:pt x="575" y="527"/>
                    <a:pt x="576" y="505"/>
                    <a:pt x="574" y="486"/>
                  </a:cubicBezTo>
                  <a:cubicBezTo>
                    <a:pt x="574" y="480"/>
                    <a:pt x="570" y="475"/>
                    <a:pt x="570" y="470"/>
                  </a:cubicBezTo>
                  <a:cubicBezTo>
                    <a:pt x="568" y="455"/>
                    <a:pt x="573" y="439"/>
                    <a:pt x="571" y="424"/>
                  </a:cubicBezTo>
                  <a:cubicBezTo>
                    <a:pt x="568" y="395"/>
                    <a:pt x="562" y="368"/>
                    <a:pt x="559" y="336"/>
                  </a:cubicBezTo>
                  <a:cubicBezTo>
                    <a:pt x="539" y="327"/>
                    <a:pt x="512" y="327"/>
                    <a:pt x="492" y="333"/>
                  </a:cubicBezTo>
                  <a:close/>
                  <a:moveTo>
                    <a:pt x="1426" y="416"/>
                  </a:moveTo>
                  <a:cubicBezTo>
                    <a:pt x="1427" y="428"/>
                    <a:pt x="1433" y="434"/>
                    <a:pt x="1437" y="442"/>
                  </a:cubicBezTo>
                  <a:cubicBezTo>
                    <a:pt x="1444" y="443"/>
                    <a:pt x="1445" y="437"/>
                    <a:pt x="1452" y="438"/>
                  </a:cubicBezTo>
                  <a:cubicBezTo>
                    <a:pt x="1498" y="454"/>
                    <a:pt x="1610" y="417"/>
                    <a:pt x="1558" y="362"/>
                  </a:cubicBezTo>
                  <a:cubicBezTo>
                    <a:pt x="1536" y="402"/>
                    <a:pt x="1477" y="409"/>
                    <a:pt x="1426" y="416"/>
                  </a:cubicBezTo>
                  <a:close/>
                  <a:moveTo>
                    <a:pt x="1396" y="503"/>
                  </a:moveTo>
                  <a:cubicBezTo>
                    <a:pt x="1396" y="514"/>
                    <a:pt x="1393" y="526"/>
                    <a:pt x="1393" y="538"/>
                  </a:cubicBezTo>
                  <a:cubicBezTo>
                    <a:pt x="1393" y="562"/>
                    <a:pt x="1395" y="590"/>
                    <a:pt x="1396" y="618"/>
                  </a:cubicBezTo>
                  <a:cubicBezTo>
                    <a:pt x="1396" y="635"/>
                    <a:pt x="1396" y="654"/>
                    <a:pt x="1399" y="665"/>
                  </a:cubicBezTo>
                  <a:cubicBezTo>
                    <a:pt x="1401" y="673"/>
                    <a:pt x="1411" y="681"/>
                    <a:pt x="1417" y="691"/>
                  </a:cubicBezTo>
                  <a:cubicBezTo>
                    <a:pt x="1430" y="712"/>
                    <a:pt x="1442" y="742"/>
                    <a:pt x="1455" y="773"/>
                  </a:cubicBezTo>
                  <a:cubicBezTo>
                    <a:pt x="1464" y="794"/>
                    <a:pt x="1478" y="842"/>
                    <a:pt x="1493" y="855"/>
                  </a:cubicBezTo>
                  <a:cubicBezTo>
                    <a:pt x="1502" y="862"/>
                    <a:pt x="1523" y="864"/>
                    <a:pt x="1534" y="870"/>
                  </a:cubicBezTo>
                  <a:cubicBezTo>
                    <a:pt x="1557" y="881"/>
                    <a:pt x="1587" y="883"/>
                    <a:pt x="1610" y="888"/>
                  </a:cubicBezTo>
                  <a:cubicBezTo>
                    <a:pt x="1599" y="872"/>
                    <a:pt x="1594" y="853"/>
                    <a:pt x="1588" y="833"/>
                  </a:cubicBezTo>
                  <a:cubicBezTo>
                    <a:pt x="1584" y="818"/>
                    <a:pt x="1575" y="805"/>
                    <a:pt x="1570" y="791"/>
                  </a:cubicBezTo>
                  <a:cubicBezTo>
                    <a:pt x="1568" y="785"/>
                    <a:pt x="1569" y="779"/>
                    <a:pt x="1567" y="773"/>
                  </a:cubicBezTo>
                  <a:cubicBezTo>
                    <a:pt x="1556" y="740"/>
                    <a:pt x="1538" y="707"/>
                    <a:pt x="1525" y="674"/>
                  </a:cubicBezTo>
                  <a:cubicBezTo>
                    <a:pt x="1511" y="640"/>
                    <a:pt x="1500" y="606"/>
                    <a:pt x="1485" y="574"/>
                  </a:cubicBezTo>
                  <a:cubicBezTo>
                    <a:pt x="1455" y="509"/>
                    <a:pt x="1428" y="443"/>
                    <a:pt x="1396" y="380"/>
                  </a:cubicBezTo>
                  <a:cubicBezTo>
                    <a:pt x="1396" y="379"/>
                    <a:pt x="1393" y="378"/>
                    <a:pt x="1393" y="380"/>
                  </a:cubicBezTo>
                  <a:cubicBezTo>
                    <a:pt x="1392" y="413"/>
                    <a:pt x="1395" y="458"/>
                    <a:pt x="1396" y="503"/>
                  </a:cubicBezTo>
                  <a:close/>
                  <a:moveTo>
                    <a:pt x="1443" y="454"/>
                  </a:moveTo>
                  <a:cubicBezTo>
                    <a:pt x="1451" y="465"/>
                    <a:pt x="1454" y="481"/>
                    <a:pt x="1461" y="492"/>
                  </a:cubicBezTo>
                  <a:cubicBezTo>
                    <a:pt x="1461" y="489"/>
                    <a:pt x="1462" y="487"/>
                    <a:pt x="1466" y="488"/>
                  </a:cubicBezTo>
                  <a:cubicBezTo>
                    <a:pt x="1476" y="489"/>
                    <a:pt x="1491" y="488"/>
                    <a:pt x="1502" y="488"/>
                  </a:cubicBezTo>
                  <a:cubicBezTo>
                    <a:pt x="1534" y="486"/>
                    <a:pt x="1574" y="457"/>
                    <a:pt x="1584" y="435"/>
                  </a:cubicBezTo>
                  <a:cubicBezTo>
                    <a:pt x="1588" y="426"/>
                    <a:pt x="1588" y="415"/>
                    <a:pt x="1579" y="410"/>
                  </a:cubicBezTo>
                  <a:cubicBezTo>
                    <a:pt x="1554" y="454"/>
                    <a:pt x="1488" y="454"/>
                    <a:pt x="1443" y="454"/>
                  </a:cubicBezTo>
                  <a:close/>
                  <a:moveTo>
                    <a:pt x="1464" y="503"/>
                  </a:moveTo>
                  <a:cubicBezTo>
                    <a:pt x="1467" y="504"/>
                    <a:pt x="1466" y="510"/>
                    <a:pt x="1469" y="512"/>
                  </a:cubicBezTo>
                  <a:cubicBezTo>
                    <a:pt x="1488" y="513"/>
                    <a:pt x="1508" y="518"/>
                    <a:pt x="1526" y="516"/>
                  </a:cubicBezTo>
                  <a:cubicBezTo>
                    <a:pt x="1563" y="513"/>
                    <a:pt x="1589" y="484"/>
                    <a:pt x="1607" y="456"/>
                  </a:cubicBezTo>
                  <a:cubicBezTo>
                    <a:pt x="1600" y="452"/>
                    <a:pt x="1601" y="442"/>
                    <a:pt x="1594" y="439"/>
                  </a:cubicBezTo>
                  <a:cubicBezTo>
                    <a:pt x="1569" y="483"/>
                    <a:pt x="1522" y="507"/>
                    <a:pt x="1464" y="503"/>
                  </a:cubicBezTo>
                  <a:close/>
                  <a:moveTo>
                    <a:pt x="285" y="533"/>
                  </a:moveTo>
                  <a:cubicBezTo>
                    <a:pt x="291" y="533"/>
                    <a:pt x="294" y="538"/>
                    <a:pt x="300" y="535"/>
                  </a:cubicBezTo>
                  <a:cubicBezTo>
                    <a:pt x="304" y="525"/>
                    <a:pt x="318" y="503"/>
                    <a:pt x="324" y="485"/>
                  </a:cubicBezTo>
                  <a:cubicBezTo>
                    <a:pt x="329" y="471"/>
                    <a:pt x="342" y="441"/>
                    <a:pt x="318" y="442"/>
                  </a:cubicBezTo>
                  <a:cubicBezTo>
                    <a:pt x="311" y="477"/>
                    <a:pt x="296" y="500"/>
                    <a:pt x="285" y="533"/>
                  </a:cubicBezTo>
                  <a:close/>
                  <a:moveTo>
                    <a:pt x="382" y="460"/>
                  </a:moveTo>
                  <a:cubicBezTo>
                    <a:pt x="364" y="482"/>
                    <a:pt x="349" y="518"/>
                    <a:pt x="336" y="548"/>
                  </a:cubicBezTo>
                  <a:cubicBezTo>
                    <a:pt x="348" y="558"/>
                    <a:pt x="361" y="565"/>
                    <a:pt x="371" y="576"/>
                  </a:cubicBezTo>
                  <a:cubicBezTo>
                    <a:pt x="387" y="546"/>
                    <a:pt x="401" y="513"/>
                    <a:pt x="412" y="479"/>
                  </a:cubicBezTo>
                  <a:cubicBezTo>
                    <a:pt x="406" y="468"/>
                    <a:pt x="393" y="462"/>
                    <a:pt x="382" y="460"/>
                  </a:cubicBezTo>
                  <a:close/>
                  <a:moveTo>
                    <a:pt x="418" y="494"/>
                  </a:moveTo>
                  <a:cubicBezTo>
                    <a:pt x="416" y="499"/>
                    <a:pt x="417" y="505"/>
                    <a:pt x="415" y="510"/>
                  </a:cubicBezTo>
                  <a:cubicBezTo>
                    <a:pt x="407" y="532"/>
                    <a:pt x="393" y="552"/>
                    <a:pt x="386" y="573"/>
                  </a:cubicBezTo>
                  <a:cubicBezTo>
                    <a:pt x="380" y="592"/>
                    <a:pt x="378" y="621"/>
                    <a:pt x="377" y="645"/>
                  </a:cubicBezTo>
                  <a:cubicBezTo>
                    <a:pt x="374" y="709"/>
                    <a:pt x="381" y="752"/>
                    <a:pt x="371" y="809"/>
                  </a:cubicBezTo>
                  <a:cubicBezTo>
                    <a:pt x="391" y="825"/>
                    <a:pt x="412" y="841"/>
                    <a:pt x="435" y="855"/>
                  </a:cubicBezTo>
                  <a:cubicBezTo>
                    <a:pt x="438" y="814"/>
                    <a:pt x="438" y="775"/>
                    <a:pt x="438" y="730"/>
                  </a:cubicBezTo>
                  <a:cubicBezTo>
                    <a:pt x="438" y="687"/>
                    <a:pt x="433" y="646"/>
                    <a:pt x="433" y="614"/>
                  </a:cubicBezTo>
                  <a:cubicBezTo>
                    <a:pt x="434" y="570"/>
                    <a:pt x="438" y="510"/>
                    <a:pt x="432" y="465"/>
                  </a:cubicBezTo>
                  <a:cubicBezTo>
                    <a:pt x="430" y="476"/>
                    <a:pt x="422" y="484"/>
                    <a:pt x="418" y="494"/>
                  </a:cubicBezTo>
                  <a:close/>
                  <a:moveTo>
                    <a:pt x="1473" y="523"/>
                  </a:moveTo>
                  <a:cubicBezTo>
                    <a:pt x="1501" y="584"/>
                    <a:pt x="1527" y="649"/>
                    <a:pt x="1553" y="712"/>
                  </a:cubicBezTo>
                  <a:cubicBezTo>
                    <a:pt x="1607" y="718"/>
                    <a:pt x="1672" y="688"/>
                    <a:pt x="1696" y="641"/>
                  </a:cubicBezTo>
                  <a:cubicBezTo>
                    <a:pt x="1669" y="583"/>
                    <a:pt x="1643" y="525"/>
                    <a:pt x="1613" y="471"/>
                  </a:cubicBezTo>
                  <a:cubicBezTo>
                    <a:pt x="1589" y="511"/>
                    <a:pt x="1530" y="544"/>
                    <a:pt x="1473" y="523"/>
                  </a:cubicBezTo>
                  <a:close/>
                  <a:moveTo>
                    <a:pt x="227" y="673"/>
                  </a:moveTo>
                  <a:cubicBezTo>
                    <a:pt x="231" y="674"/>
                    <a:pt x="236" y="676"/>
                    <a:pt x="241" y="677"/>
                  </a:cubicBezTo>
                  <a:cubicBezTo>
                    <a:pt x="249" y="643"/>
                    <a:pt x="263" y="616"/>
                    <a:pt x="274" y="585"/>
                  </a:cubicBezTo>
                  <a:cubicBezTo>
                    <a:pt x="270" y="585"/>
                    <a:pt x="269" y="581"/>
                    <a:pt x="265" y="582"/>
                  </a:cubicBezTo>
                  <a:cubicBezTo>
                    <a:pt x="254" y="614"/>
                    <a:pt x="239" y="642"/>
                    <a:pt x="227" y="673"/>
                  </a:cubicBezTo>
                  <a:close/>
                  <a:moveTo>
                    <a:pt x="330" y="601"/>
                  </a:moveTo>
                  <a:cubicBezTo>
                    <a:pt x="314" y="610"/>
                    <a:pt x="305" y="633"/>
                    <a:pt x="303" y="650"/>
                  </a:cubicBezTo>
                  <a:cubicBezTo>
                    <a:pt x="295" y="661"/>
                    <a:pt x="281" y="676"/>
                    <a:pt x="277" y="695"/>
                  </a:cubicBezTo>
                  <a:cubicBezTo>
                    <a:pt x="287" y="706"/>
                    <a:pt x="301" y="712"/>
                    <a:pt x="309" y="724"/>
                  </a:cubicBezTo>
                  <a:cubicBezTo>
                    <a:pt x="325" y="691"/>
                    <a:pt x="338" y="656"/>
                    <a:pt x="351" y="620"/>
                  </a:cubicBezTo>
                  <a:cubicBezTo>
                    <a:pt x="345" y="613"/>
                    <a:pt x="338" y="607"/>
                    <a:pt x="330" y="601"/>
                  </a:cubicBezTo>
                  <a:close/>
                  <a:moveTo>
                    <a:pt x="1561" y="727"/>
                  </a:moveTo>
                  <a:cubicBezTo>
                    <a:pt x="1562" y="734"/>
                    <a:pt x="1565" y="739"/>
                    <a:pt x="1567" y="744"/>
                  </a:cubicBezTo>
                  <a:cubicBezTo>
                    <a:pt x="1568" y="740"/>
                    <a:pt x="1571" y="737"/>
                    <a:pt x="1575" y="736"/>
                  </a:cubicBezTo>
                  <a:cubicBezTo>
                    <a:pt x="1588" y="737"/>
                    <a:pt x="1609" y="736"/>
                    <a:pt x="1622" y="735"/>
                  </a:cubicBezTo>
                  <a:cubicBezTo>
                    <a:pt x="1652" y="732"/>
                    <a:pt x="1682" y="709"/>
                    <a:pt x="1698" y="691"/>
                  </a:cubicBezTo>
                  <a:cubicBezTo>
                    <a:pt x="1706" y="681"/>
                    <a:pt x="1714" y="664"/>
                    <a:pt x="1702" y="657"/>
                  </a:cubicBezTo>
                  <a:cubicBezTo>
                    <a:pt x="1668" y="701"/>
                    <a:pt x="1622" y="725"/>
                    <a:pt x="1561" y="727"/>
                  </a:cubicBezTo>
                  <a:close/>
                  <a:moveTo>
                    <a:pt x="1714" y="686"/>
                  </a:moveTo>
                  <a:cubicBezTo>
                    <a:pt x="1690" y="728"/>
                    <a:pt x="1630" y="762"/>
                    <a:pt x="1567" y="745"/>
                  </a:cubicBezTo>
                  <a:cubicBezTo>
                    <a:pt x="1574" y="769"/>
                    <a:pt x="1582" y="790"/>
                    <a:pt x="1611" y="776"/>
                  </a:cubicBezTo>
                  <a:cubicBezTo>
                    <a:pt x="1664" y="788"/>
                    <a:pt x="1720" y="764"/>
                    <a:pt x="1735" y="720"/>
                  </a:cubicBezTo>
                  <a:cubicBezTo>
                    <a:pt x="1727" y="710"/>
                    <a:pt x="1727" y="692"/>
                    <a:pt x="1714" y="686"/>
                  </a:cubicBezTo>
                  <a:close/>
                  <a:moveTo>
                    <a:pt x="198" y="736"/>
                  </a:moveTo>
                  <a:cubicBezTo>
                    <a:pt x="192" y="747"/>
                    <a:pt x="188" y="759"/>
                    <a:pt x="183" y="771"/>
                  </a:cubicBezTo>
                  <a:cubicBezTo>
                    <a:pt x="205" y="775"/>
                    <a:pt x="217" y="773"/>
                    <a:pt x="238" y="780"/>
                  </a:cubicBezTo>
                  <a:cubicBezTo>
                    <a:pt x="249" y="789"/>
                    <a:pt x="258" y="801"/>
                    <a:pt x="273" y="808"/>
                  </a:cubicBezTo>
                  <a:cubicBezTo>
                    <a:pt x="275" y="792"/>
                    <a:pt x="283" y="786"/>
                    <a:pt x="286" y="770"/>
                  </a:cubicBezTo>
                  <a:cubicBezTo>
                    <a:pt x="267" y="752"/>
                    <a:pt x="235" y="732"/>
                    <a:pt x="198" y="736"/>
                  </a:cubicBezTo>
                  <a:close/>
                  <a:moveTo>
                    <a:pt x="1649" y="841"/>
                  </a:moveTo>
                  <a:cubicBezTo>
                    <a:pt x="1685" y="844"/>
                    <a:pt x="1727" y="826"/>
                    <a:pt x="1746" y="801"/>
                  </a:cubicBezTo>
                  <a:cubicBezTo>
                    <a:pt x="1763" y="779"/>
                    <a:pt x="1759" y="763"/>
                    <a:pt x="1746" y="739"/>
                  </a:cubicBezTo>
                  <a:cubicBezTo>
                    <a:pt x="1744" y="739"/>
                    <a:pt x="1743" y="739"/>
                    <a:pt x="1741" y="739"/>
                  </a:cubicBezTo>
                  <a:cubicBezTo>
                    <a:pt x="1713" y="789"/>
                    <a:pt x="1644" y="794"/>
                    <a:pt x="1588" y="794"/>
                  </a:cubicBezTo>
                  <a:cubicBezTo>
                    <a:pt x="1596" y="808"/>
                    <a:pt x="1602" y="824"/>
                    <a:pt x="1611" y="836"/>
                  </a:cubicBezTo>
                  <a:cubicBezTo>
                    <a:pt x="1622" y="834"/>
                    <a:pt x="1636" y="840"/>
                    <a:pt x="1649" y="841"/>
                  </a:cubicBezTo>
                  <a:close/>
                  <a:moveTo>
                    <a:pt x="600" y="808"/>
                  </a:moveTo>
                  <a:cubicBezTo>
                    <a:pt x="659" y="823"/>
                    <a:pt x="733" y="828"/>
                    <a:pt x="805" y="818"/>
                  </a:cubicBezTo>
                  <a:cubicBezTo>
                    <a:pt x="806" y="797"/>
                    <a:pt x="807" y="783"/>
                    <a:pt x="808" y="764"/>
                  </a:cubicBezTo>
                  <a:cubicBezTo>
                    <a:pt x="735" y="773"/>
                    <a:pt x="656" y="770"/>
                    <a:pt x="605" y="756"/>
                  </a:cubicBezTo>
                  <a:cubicBezTo>
                    <a:pt x="599" y="772"/>
                    <a:pt x="601" y="787"/>
                    <a:pt x="600" y="808"/>
                  </a:cubicBezTo>
                  <a:close/>
                  <a:moveTo>
                    <a:pt x="171" y="801"/>
                  </a:moveTo>
                  <a:cubicBezTo>
                    <a:pt x="212" y="803"/>
                    <a:pt x="234" y="829"/>
                    <a:pt x="260" y="839"/>
                  </a:cubicBezTo>
                  <a:cubicBezTo>
                    <a:pt x="261" y="834"/>
                    <a:pt x="264" y="831"/>
                    <a:pt x="265" y="826"/>
                  </a:cubicBezTo>
                  <a:cubicBezTo>
                    <a:pt x="248" y="797"/>
                    <a:pt x="218" y="786"/>
                    <a:pt x="179" y="783"/>
                  </a:cubicBezTo>
                  <a:cubicBezTo>
                    <a:pt x="178" y="782"/>
                    <a:pt x="178" y="781"/>
                    <a:pt x="177" y="782"/>
                  </a:cubicBezTo>
                  <a:cubicBezTo>
                    <a:pt x="175" y="788"/>
                    <a:pt x="172" y="794"/>
                    <a:pt x="171" y="801"/>
                  </a:cubicBezTo>
                  <a:close/>
                  <a:moveTo>
                    <a:pt x="1748" y="818"/>
                  </a:moveTo>
                  <a:cubicBezTo>
                    <a:pt x="1714" y="855"/>
                    <a:pt x="1666" y="857"/>
                    <a:pt x="1614" y="852"/>
                  </a:cubicBezTo>
                  <a:cubicBezTo>
                    <a:pt x="1627" y="872"/>
                    <a:pt x="1631" y="896"/>
                    <a:pt x="1652" y="905"/>
                  </a:cubicBezTo>
                  <a:cubicBezTo>
                    <a:pt x="1666" y="910"/>
                    <a:pt x="1687" y="907"/>
                    <a:pt x="1702" y="906"/>
                  </a:cubicBezTo>
                  <a:cubicBezTo>
                    <a:pt x="1739" y="903"/>
                    <a:pt x="1774" y="880"/>
                    <a:pt x="1784" y="850"/>
                  </a:cubicBezTo>
                  <a:cubicBezTo>
                    <a:pt x="1792" y="827"/>
                    <a:pt x="1776" y="807"/>
                    <a:pt x="1766" y="788"/>
                  </a:cubicBezTo>
                  <a:cubicBezTo>
                    <a:pt x="1762" y="799"/>
                    <a:pt x="1754" y="811"/>
                    <a:pt x="1748" y="818"/>
                  </a:cubicBezTo>
                  <a:close/>
                  <a:moveTo>
                    <a:pt x="159" y="839"/>
                  </a:moveTo>
                  <a:cubicBezTo>
                    <a:pt x="178" y="859"/>
                    <a:pt x="237" y="889"/>
                    <a:pt x="253" y="850"/>
                  </a:cubicBezTo>
                  <a:cubicBezTo>
                    <a:pt x="225" y="836"/>
                    <a:pt x="204" y="814"/>
                    <a:pt x="165" y="811"/>
                  </a:cubicBezTo>
                  <a:cubicBezTo>
                    <a:pt x="158" y="820"/>
                    <a:pt x="160" y="831"/>
                    <a:pt x="159" y="839"/>
                  </a:cubicBezTo>
                  <a:close/>
                  <a:moveTo>
                    <a:pt x="606" y="873"/>
                  </a:moveTo>
                  <a:cubicBezTo>
                    <a:pt x="627" y="876"/>
                    <a:pt x="662" y="885"/>
                    <a:pt x="695" y="889"/>
                  </a:cubicBezTo>
                  <a:cubicBezTo>
                    <a:pt x="725" y="893"/>
                    <a:pt x="787" y="897"/>
                    <a:pt x="800" y="874"/>
                  </a:cubicBezTo>
                  <a:cubicBezTo>
                    <a:pt x="806" y="865"/>
                    <a:pt x="802" y="841"/>
                    <a:pt x="803" y="833"/>
                  </a:cubicBezTo>
                  <a:cubicBezTo>
                    <a:pt x="733" y="836"/>
                    <a:pt x="659" y="841"/>
                    <a:pt x="601" y="821"/>
                  </a:cubicBezTo>
                  <a:cubicBezTo>
                    <a:pt x="599" y="839"/>
                    <a:pt x="599" y="860"/>
                    <a:pt x="606" y="87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07"/>
            <p:cNvSpPr>
              <a:spLocks noEditPoints="1"/>
            </p:cNvSpPr>
            <p:nvPr/>
          </p:nvSpPr>
          <p:spPr bwMode="auto">
            <a:xfrm>
              <a:off x="10762366" y="4829740"/>
              <a:ext cx="125413" cy="481013"/>
            </a:xfrm>
            <a:custGeom>
              <a:avLst/>
              <a:gdLst>
                <a:gd name="T0" fmla="*/ 146 w 162"/>
                <a:gd name="T1" fmla="*/ 598 h 618"/>
                <a:gd name="T2" fmla="*/ 23 w 162"/>
                <a:gd name="T3" fmla="*/ 598 h 618"/>
                <a:gd name="T4" fmla="*/ 11 w 162"/>
                <a:gd name="T5" fmla="*/ 481 h 618"/>
                <a:gd name="T6" fmla="*/ 16 w 162"/>
                <a:gd name="T7" fmla="*/ 352 h 618"/>
                <a:gd name="T8" fmla="*/ 13 w 162"/>
                <a:gd name="T9" fmla="*/ 321 h 618"/>
                <a:gd name="T10" fmla="*/ 8 w 162"/>
                <a:gd name="T11" fmla="*/ 178 h 618"/>
                <a:gd name="T12" fmla="*/ 6 w 162"/>
                <a:gd name="T13" fmla="*/ 93 h 618"/>
                <a:gd name="T14" fmla="*/ 13 w 162"/>
                <a:gd name="T15" fmla="*/ 27 h 618"/>
                <a:gd name="T16" fmla="*/ 38 w 162"/>
                <a:gd name="T17" fmla="*/ 5 h 618"/>
                <a:gd name="T18" fmla="*/ 63 w 162"/>
                <a:gd name="T19" fmla="*/ 8 h 618"/>
                <a:gd name="T20" fmla="*/ 152 w 162"/>
                <a:gd name="T21" fmla="*/ 40 h 618"/>
                <a:gd name="T22" fmla="*/ 152 w 162"/>
                <a:gd name="T23" fmla="*/ 125 h 618"/>
                <a:gd name="T24" fmla="*/ 152 w 162"/>
                <a:gd name="T25" fmla="*/ 434 h 618"/>
                <a:gd name="T26" fmla="*/ 146 w 162"/>
                <a:gd name="T27" fmla="*/ 598 h 618"/>
                <a:gd name="T28" fmla="*/ 44 w 162"/>
                <a:gd name="T29" fmla="*/ 587 h 618"/>
                <a:gd name="T30" fmla="*/ 102 w 162"/>
                <a:gd name="T31" fmla="*/ 592 h 618"/>
                <a:gd name="T32" fmla="*/ 137 w 162"/>
                <a:gd name="T33" fmla="*/ 569 h 618"/>
                <a:gd name="T34" fmla="*/ 138 w 162"/>
                <a:gd name="T35" fmla="*/ 510 h 618"/>
                <a:gd name="T36" fmla="*/ 138 w 162"/>
                <a:gd name="T37" fmla="*/ 401 h 618"/>
                <a:gd name="T38" fmla="*/ 140 w 162"/>
                <a:gd name="T39" fmla="*/ 127 h 618"/>
                <a:gd name="T40" fmla="*/ 140 w 162"/>
                <a:gd name="T41" fmla="*/ 52 h 618"/>
                <a:gd name="T42" fmla="*/ 110 w 162"/>
                <a:gd name="T43" fmla="*/ 25 h 618"/>
                <a:gd name="T44" fmla="*/ 37 w 162"/>
                <a:gd name="T45" fmla="*/ 30 h 618"/>
                <a:gd name="T46" fmla="*/ 20 w 162"/>
                <a:gd name="T47" fmla="*/ 67 h 618"/>
                <a:gd name="T48" fmla="*/ 19 w 162"/>
                <a:gd name="T49" fmla="*/ 80 h 618"/>
                <a:gd name="T50" fmla="*/ 25 w 162"/>
                <a:gd name="T51" fmla="*/ 283 h 618"/>
                <a:gd name="T52" fmla="*/ 20 w 162"/>
                <a:gd name="T53" fmla="*/ 560 h 618"/>
                <a:gd name="T54" fmla="*/ 23 w 162"/>
                <a:gd name="T55" fmla="*/ 575 h 618"/>
                <a:gd name="T56" fmla="*/ 41 w 162"/>
                <a:gd name="T57" fmla="*/ 593 h 618"/>
                <a:gd name="T58" fmla="*/ 44 w 162"/>
                <a:gd name="T59" fmla="*/ 58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618">
                  <a:moveTo>
                    <a:pt x="146" y="598"/>
                  </a:moveTo>
                  <a:cubicBezTo>
                    <a:pt x="116" y="618"/>
                    <a:pt x="60" y="613"/>
                    <a:pt x="23" y="598"/>
                  </a:cubicBezTo>
                  <a:cubicBezTo>
                    <a:pt x="2" y="571"/>
                    <a:pt x="9" y="525"/>
                    <a:pt x="11" y="481"/>
                  </a:cubicBezTo>
                  <a:cubicBezTo>
                    <a:pt x="13" y="440"/>
                    <a:pt x="15" y="393"/>
                    <a:pt x="16" y="352"/>
                  </a:cubicBezTo>
                  <a:cubicBezTo>
                    <a:pt x="16" y="342"/>
                    <a:pt x="13" y="331"/>
                    <a:pt x="13" y="321"/>
                  </a:cubicBezTo>
                  <a:cubicBezTo>
                    <a:pt x="13" y="268"/>
                    <a:pt x="11" y="224"/>
                    <a:pt x="8" y="178"/>
                  </a:cubicBezTo>
                  <a:cubicBezTo>
                    <a:pt x="6" y="148"/>
                    <a:pt x="5" y="123"/>
                    <a:pt x="6" y="93"/>
                  </a:cubicBezTo>
                  <a:cubicBezTo>
                    <a:pt x="8" y="74"/>
                    <a:pt x="0" y="46"/>
                    <a:pt x="13" y="27"/>
                  </a:cubicBezTo>
                  <a:cubicBezTo>
                    <a:pt x="18" y="18"/>
                    <a:pt x="32" y="6"/>
                    <a:pt x="38" y="5"/>
                  </a:cubicBezTo>
                  <a:cubicBezTo>
                    <a:pt x="43" y="5"/>
                    <a:pt x="54" y="8"/>
                    <a:pt x="63" y="8"/>
                  </a:cubicBezTo>
                  <a:cubicBezTo>
                    <a:pt x="98" y="8"/>
                    <a:pt x="138" y="0"/>
                    <a:pt x="152" y="40"/>
                  </a:cubicBezTo>
                  <a:cubicBezTo>
                    <a:pt x="162" y="68"/>
                    <a:pt x="153" y="99"/>
                    <a:pt x="152" y="125"/>
                  </a:cubicBezTo>
                  <a:cubicBezTo>
                    <a:pt x="148" y="217"/>
                    <a:pt x="152" y="337"/>
                    <a:pt x="152" y="434"/>
                  </a:cubicBezTo>
                  <a:cubicBezTo>
                    <a:pt x="152" y="493"/>
                    <a:pt x="158" y="548"/>
                    <a:pt x="146" y="598"/>
                  </a:cubicBezTo>
                  <a:close/>
                  <a:moveTo>
                    <a:pt x="44" y="587"/>
                  </a:moveTo>
                  <a:cubicBezTo>
                    <a:pt x="54" y="593"/>
                    <a:pt x="82" y="600"/>
                    <a:pt x="102" y="592"/>
                  </a:cubicBezTo>
                  <a:cubicBezTo>
                    <a:pt x="119" y="600"/>
                    <a:pt x="134" y="590"/>
                    <a:pt x="137" y="569"/>
                  </a:cubicBezTo>
                  <a:cubicBezTo>
                    <a:pt x="139" y="553"/>
                    <a:pt x="138" y="531"/>
                    <a:pt x="138" y="510"/>
                  </a:cubicBezTo>
                  <a:cubicBezTo>
                    <a:pt x="139" y="475"/>
                    <a:pt x="138" y="439"/>
                    <a:pt x="138" y="401"/>
                  </a:cubicBezTo>
                  <a:cubicBezTo>
                    <a:pt x="141" y="295"/>
                    <a:pt x="136" y="227"/>
                    <a:pt x="140" y="127"/>
                  </a:cubicBezTo>
                  <a:cubicBezTo>
                    <a:pt x="141" y="100"/>
                    <a:pt x="145" y="72"/>
                    <a:pt x="140" y="52"/>
                  </a:cubicBezTo>
                  <a:cubicBezTo>
                    <a:pt x="137" y="41"/>
                    <a:pt x="123" y="32"/>
                    <a:pt x="110" y="25"/>
                  </a:cubicBezTo>
                  <a:cubicBezTo>
                    <a:pt x="88" y="14"/>
                    <a:pt x="50" y="28"/>
                    <a:pt x="37" y="30"/>
                  </a:cubicBezTo>
                  <a:cubicBezTo>
                    <a:pt x="22" y="31"/>
                    <a:pt x="22" y="55"/>
                    <a:pt x="20" y="67"/>
                  </a:cubicBezTo>
                  <a:cubicBezTo>
                    <a:pt x="20" y="71"/>
                    <a:pt x="19" y="75"/>
                    <a:pt x="19" y="80"/>
                  </a:cubicBezTo>
                  <a:cubicBezTo>
                    <a:pt x="16" y="145"/>
                    <a:pt x="20" y="218"/>
                    <a:pt x="25" y="283"/>
                  </a:cubicBezTo>
                  <a:cubicBezTo>
                    <a:pt x="31" y="373"/>
                    <a:pt x="21" y="480"/>
                    <a:pt x="20" y="560"/>
                  </a:cubicBezTo>
                  <a:cubicBezTo>
                    <a:pt x="23" y="564"/>
                    <a:pt x="25" y="571"/>
                    <a:pt x="23" y="575"/>
                  </a:cubicBezTo>
                  <a:cubicBezTo>
                    <a:pt x="31" y="579"/>
                    <a:pt x="34" y="588"/>
                    <a:pt x="41" y="593"/>
                  </a:cubicBezTo>
                  <a:cubicBezTo>
                    <a:pt x="42" y="591"/>
                    <a:pt x="40" y="586"/>
                    <a:pt x="44" y="5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636191" y="4198843"/>
            <a:ext cx="7021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此活动为期三天：前期各班布置与节日有关的主题墙饰和节日环境，开展有关教师节主题教育活动，准备节日演出的节目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;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在教师节当天，可以班为单位或以年级为单位，开展让幼儿说说、唱唱、画画、做做的形式，慰问老师并向老师献祝福等，以此使幼儿知道教师节，了解教师工作的辛苦和意义，培养孩子尊师爱师、感恩师爱的情感和美德。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9228401" flipV="1">
            <a:off x="1761239" y="3737768"/>
            <a:ext cx="188336" cy="46062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074623" y="3737178"/>
            <a:ext cx="21965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4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活动时间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4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lum bright="70000" contrast="-70000"/>
          </a:blip>
          <a:stretch>
            <a:fillRect/>
          </a:stretch>
        </p:blipFill>
        <p:spPr>
          <a:xfrm>
            <a:off x="10303724" y="292613"/>
            <a:ext cx="1478348" cy="14783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809" y="859418"/>
            <a:ext cx="406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3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一、活动概述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l="8849" b="8238"/>
          <a:stretch>
            <a:fillRect/>
          </a:stretch>
        </p:blipFill>
        <p:spPr>
          <a:xfrm>
            <a:off x="457200" y="3669632"/>
            <a:ext cx="4166863" cy="280335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435529" y="2165985"/>
            <a:ext cx="3979371" cy="3944058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2067844" y="2964008"/>
            <a:ext cx="223946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知道教师节是老师们的节日，认识教师的角色，初步了解老师的工作。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愉快地参与教师节的活动，产生喜爱老师的情感。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660813" y="3020169"/>
            <a:ext cx="2709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知道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日是教师节，是老师们的节日，了解教师节的由来、教师工作的意义。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初步尝试用语言、绘画、歌曲等不同的形式表达自己对老师的爱戴。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感受活动带来的快乐，增进爱老师的情感。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074621" y="2441141"/>
            <a:ext cx="2340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3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小班活动目标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777411" y="2418804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3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中班活动目标</a:t>
            </a:r>
          </a:p>
        </p:txBody>
      </p:sp>
      <p:sp>
        <p:nvSpPr>
          <p:cNvPr id="43" name="Freeform 40"/>
          <p:cNvSpPr>
            <a:spLocks noEditPoints="1"/>
          </p:cNvSpPr>
          <p:nvPr/>
        </p:nvSpPr>
        <p:spPr bwMode="auto">
          <a:xfrm rot="20567204">
            <a:off x="1595989" y="2171368"/>
            <a:ext cx="296862" cy="703263"/>
          </a:xfrm>
          <a:custGeom>
            <a:avLst/>
            <a:gdLst>
              <a:gd name="T0" fmla="*/ 60 w 79"/>
              <a:gd name="T1" fmla="*/ 168 h 187"/>
              <a:gd name="T2" fmla="*/ 77 w 79"/>
              <a:gd name="T3" fmla="*/ 142 h 187"/>
              <a:gd name="T4" fmla="*/ 65 w 79"/>
              <a:gd name="T5" fmla="*/ 103 h 187"/>
              <a:gd name="T6" fmla="*/ 26 w 79"/>
              <a:gd name="T7" fmla="*/ 0 h 187"/>
              <a:gd name="T8" fmla="*/ 0 w 79"/>
              <a:gd name="T9" fmla="*/ 11 h 187"/>
              <a:gd name="T10" fmla="*/ 47 w 79"/>
              <a:gd name="T11" fmla="*/ 152 h 187"/>
              <a:gd name="T12" fmla="*/ 61 w 79"/>
              <a:gd name="T13" fmla="*/ 140 h 187"/>
              <a:gd name="T14" fmla="*/ 52 w 79"/>
              <a:gd name="T15" fmla="*/ 110 h 187"/>
              <a:gd name="T16" fmla="*/ 53 w 79"/>
              <a:gd name="T17" fmla="*/ 123 h 187"/>
              <a:gd name="T18" fmla="*/ 55 w 79"/>
              <a:gd name="T19" fmla="*/ 130 h 187"/>
              <a:gd name="T20" fmla="*/ 57 w 79"/>
              <a:gd name="T21" fmla="*/ 136 h 187"/>
              <a:gd name="T22" fmla="*/ 58 w 79"/>
              <a:gd name="T23" fmla="*/ 140 h 187"/>
              <a:gd name="T24" fmla="*/ 63 w 79"/>
              <a:gd name="T25" fmla="*/ 138 h 187"/>
              <a:gd name="T26" fmla="*/ 59 w 79"/>
              <a:gd name="T27" fmla="*/ 136 h 187"/>
              <a:gd name="T28" fmla="*/ 58 w 79"/>
              <a:gd name="T29" fmla="*/ 130 h 187"/>
              <a:gd name="T30" fmla="*/ 55 w 79"/>
              <a:gd name="T31" fmla="*/ 125 h 187"/>
              <a:gd name="T32" fmla="*/ 53 w 79"/>
              <a:gd name="T33" fmla="*/ 114 h 187"/>
              <a:gd name="T34" fmla="*/ 51 w 79"/>
              <a:gd name="T35" fmla="*/ 101 h 187"/>
              <a:gd name="T36" fmla="*/ 48 w 79"/>
              <a:gd name="T37" fmla="*/ 93 h 187"/>
              <a:gd name="T38" fmla="*/ 46 w 79"/>
              <a:gd name="T39" fmla="*/ 87 h 187"/>
              <a:gd name="T40" fmla="*/ 43 w 79"/>
              <a:gd name="T41" fmla="*/ 81 h 187"/>
              <a:gd name="T42" fmla="*/ 41 w 79"/>
              <a:gd name="T43" fmla="*/ 78 h 187"/>
              <a:gd name="T44" fmla="*/ 38 w 79"/>
              <a:gd name="T45" fmla="*/ 73 h 187"/>
              <a:gd name="T46" fmla="*/ 36 w 79"/>
              <a:gd name="T47" fmla="*/ 65 h 187"/>
              <a:gd name="T48" fmla="*/ 34 w 79"/>
              <a:gd name="T49" fmla="*/ 58 h 187"/>
              <a:gd name="T50" fmla="*/ 32 w 79"/>
              <a:gd name="T51" fmla="*/ 51 h 187"/>
              <a:gd name="T52" fmla="*/ 31 w 79"/>
              <a:gd name="T53" fmla="*/ 42 h 187"/>
              <a:gd name="T54" fmla="*/ 29 w 79"/>
              <a:gd name="T55" fmla="*/ 36 h 187"/>
              <a:gd name="T56" fmla="*/ 23 w 79"/>
              <a:gd name="T57" fmla="*/ 33 h 187"/>
              <a:gd name="T58" fmla="*/ 23 w 79"/>
              <a:gd name="T59" fmla="*/ 20 h 187"/>
              <a:gd name="T60" fmla="*/ 20 w 79"/>
              <a:gd name="T61" fmla="*/ 14 h 187"/>
              <a:gd name="T62" fmla="*/ 16 w 79"/>
              <a:gd name="T63" fmla="*/ 12 h 187"/>
              <a:gd name="T64" fmla="*/ 14 w 79"/>
              <a:gd name="T65" fmla="*/ 9 h 187"/>
              <a:gd name="T66" fmla="*/ 14 w 79"/>
              <a:gd name="T67" fmla="*/ 10 h 187"/>
              <a:gd name="T68" fmla="*/ 19 w 79"/>
              <a:gd name="T69" fmla="*/ 11 h 187"/>
              <a:gd name="T70" fmla="*/ 17 w 79"/>
              <a:gd name="T71" fmla="*/ 20 h 187"/>
              <a:gd name="T72" fmla="*/ 19 w 79"/>
              <a:gd name="T73" fmla="*/ 24 h 187"/>
              <a:gd name="T74" fmla="*/ 22 w 79"/>
              <a:gd name="T75" fmla="*/ 30 h 187"/>
              <a:gd name="T76" fmla="*/ 26 w 79"/>
              <a:gd name="T77" fmla="*/ 33 h 187"/>
              <a:gd name="T78" fmla="*/ 28 w 79"/>
              <a:gd name="T79" fmla="*/ 41 h 187"/>
              <a:gd name="T80" fmla="*/ 28 w 79"/>
              <a:gd name="T81" fmla="*/ 50 h 187"/>
              <a:gd name="T82" fmla="*/ 30 w 79"/>
              <a:gd name="T83" fmla="*/ 57 h 187"/>
              <a:gd name="T84" fmla="*/ 33 w 79"/>
              <a:gd name="T85" fmla="*/ 63 h 187"/>
              <a:gd name="T86" fmla="*/ 38 w 79"/>
              <a:gd name="T87" fmla="*/ 68 h 187"/>
              <a:gd name="T88" fmla="*/ 39 w 79"/>
              <a:gd name="T89" fmla="*/ 80 h 187"/>
              <a:gd name="T90" fmla="*/ 41 w 79"/>
              <a:gd name="T91" fmla="*/ 86 h 187"/>
              <a:gd name="T92" fmla="*/ 45 w 79"/>
              <a:gd name="T93" fmla="*/ 90 h 187"/>
              <a:gd name="T94" fmla="*/ 48 w 79"/>
              <a:gd name="T95" fmla="*/ 95 h 187"/>
              <a:gd name="T96" fmla="*/ 11 w 79"/>
              <a:gd name="T97" fmla="*/ 7 h 187"/>
              <a:gd name="T98" fmla="*/ 46 w 79"/>
              <a:gd name="T99" fmla="*/ 106 h 187"/>
              <a:gd name="T100" fmla="*/ 46 w 79"/>
              <a:gd name="T101" fmla="*/ 106 h 187"/>
              <a:gd name="T102" fmla="*/ 54 w 79"/>
              <a:gd name="T103" fmla="*/ 144 h 187"/>
              <a:gd name="T104" fmla="*/ 26 w 79"/>
              <a:gd name="T105" fmla="*/ 84 h 187"/>
              <a:gd name="T106" fmla="*/ 19 w 79"/>
              <a:gd name="T107" fmla="*/ 40 h 187"/>
              <a:gd name="T108" fmla="*/ 56 w 79"/>
              <a:gd name="T109" fmla="*/ 149 h 187"/>
              <a:gd name="T110" fmla="*/ 59 w 79"/>
              <a:gd name="T111" fmla="*/ 155 h 187"/>
              <a:gd name="T112" fmla="*/ 61 w 79"/>
              <a:gd name="T113" fmla="*/ 154 h 187"/>
              <a:gd name="T114" fmla="*/ 72 w 79"/>
              <a:gd name="T115" fmla="*/ 151 h 187"/>
              <a:gd name="T116" fmla="*/ 74 w 79"/>
              <a:gd name="T117" fmla="*/ 169 h 187"/>
              <a:gd name="T118" fmla="*/ 74 w 79"/>
              <a:gd name="T119" fmla="*/ 182 h 187"/>
              <a:gd name="T120" fmla="*/ 73 w 79"/>
              <a:gd name="T121" fmla="*/ 138 h 187"/>
              <a:gd name="T122" fmla="*/ 46 w 79"/>
              <a:gd name="T123" fmla="*/ 75 h 187"/>
              <a:gd name="T124" fmla="*/ 50 w 79"/>
              <a:gd name="T125" fmla="*/ 7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9" h="187">
                <a:moveTo>
                  <a:pt x="47" y="152"/>
                </a:moveTo>
                <a:cubicBezTo>
                  <a:pt x="47" y="152"/>
                  <a:pt x="47" y="152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51" y="159"/>
                  <a:pt x="56" y="163"/>
                  <a:pt x="60" y="168"/>
                </a:cubicBezTo>
                <a:cubicBezTo>
                  <a:pt x="65" y="174"/>
                  <a:pt x="69" y="180"/>
                  <a:pt x="74" y="186"/>
                </a:cubicBezTo>
                <a:cubicBezTo>
                  <a:pt x="75" y="187"/>
                  <a:pt x="76" y="186"/>
                  <a:pt x="76" y="185"/>
                </a:cubicBezTo>
                <a:cubicBezTo>
                  <a:pt x="76" y="185"/>
                  <a:pt x="76" y="184"/>
                  <a:pt x="76" y="184"/>
                </a:cubicBezTo>
                <a:cubicBezTo>
                  <a:pt x="79" y="170"/>
                  <a:pt x="76" y="156"/>
                  <a:pt x="77" y="142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77" y="141"/>
                  <a:pt x="77" y="141"/>
                  <a:pt x="77" y="140"/>
                </a:cubicBezTo>
                <a:cubicBezTo>
                  <a:pt x="73" y="128"/>
                  <a:pt x="70" y="116"/>
                  <a:pt x="65" y="103"/>
                </a:cubicBezTo>
                <a:cubicBezTo>
                  <a:pt x="61" y="91"/>
                  <a:pt x="56" y="78"/>
                  <a:pt x="51" y="65"/>
                </a:cubicBezTo>
                <a:cubicBezTo>
                  <a:pt x="47" y="53"/>
                  <a:pt x="42" y="41"/>
                  <a:pt x="38" y="29"/>
                </a:cubicBezTo>
                <a:cubicBezTo>
                  <a:pt x="35" y="20"/>
                  <a:pt x="34" y="9"/>
                  <a:pt x="28" y="2"/>
                </a:cubicBezTo>
                <a:cubicBezTo>
                  <a:pt x="28" y="1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17" y="3"/>
                  <a:pt x="8" y="3"/>
                  <a:pt x="1" y="9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8" y="36"/>
                  <a:pt x="15" y="59"/>
                  <a:pt x="23" y="83"/>
                </a:cubicBezTo>
                <a:cubicBezTo>
                  <a:pt x="27" y="95"/>
                  <a:pt x="30" y="107"/>
                  <a:pt x="34" y="119"/>
                </a:cubicBezTo>
                <a:cubicBezTo>
                  <a:pt x="38" y="130"/>
                  <a:pt x="43" y="141"/>
                  <a:pt x="47" y="152"/>
                </a:cubicBezTo>
                <a:close/>
                <a:moveTo>
                  <a:pt x="43" y="76"/>
                </a:moveTo>
                <a:cubicBezTo>
                  <a:pt x="47" y="88"/>
                  <a:pt x="51" y="100"/>
                  <a:pt x="55" y="112"/>
                </a:cubicBezTo>
                <a:cubicBezTo>
                  <a:pt x="57" y="122"/>
                  <a:pt x="62" y="131"/>
                  <a:pt x="66" y="141"/>
                </a:cubicBezTo>
                <a:cubicBezTo>
                  <a:pt x="64" y="140"/>
                  <a:pt x="63" y="139"/>
                  <a:pt x="61" y="140"/>
                </a:cubicBezTo>
                <a:cubicBezTo>
                  <a:pt x="59" y="141"/>
                  <a:pt x="58" y="142"/>
                  <a:pt x="57" y="143"/>
                </a:cubicBezTo>
                <a:cubicBezTo>
                  <a:pt x="55" y="134"/>
                  <a:pt x="52" y="124"/>
                  <a:pt x="49" y="114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0" y="113"/>
                  <a:pt x="51" y="111"/>
                  <a:pt x="52" y="110"/>
                </a:cubicBezTo>
                <a:cubicBezTo>
                  <a:pt x="53" y="111"/>
                  <a:pt x="53" y="112"/>
                  <a:pt x="53" y="113"/>
                </a:cubicBezTo>
                <a:cubicBezTo>
                  <a:pt x="53" y="114"/>
                  <a:pt x="53" y="115"/>
                  <a:pt x="52" y="117"/>
                </a:cubicBezTo>
                <a:cubicBezTo>
                  <a:pt x="52" y="119"/>
                  <a:pt x="52" y="121"/>
                  <a:pt x="52" y="123"/>
                </a:cubicBezTo>
                <a:cubicBezTo>
                  <a:pt x="52" y="123"/>
                  <a:pt x="53" y="123"/>
                  <a:pt x="53" y="123"/>
                </a:cubicBezTo>
                <a:cubicBezTo>
                  <a:pt x="53" y="122"/>
                  <a:pt x="54" y="121"/>
                  <a:pt x="54" y="121"/>
                </a:cubicBezTo>
                <a:cubicBezTo>
                  <a:pt x="56" y="118"/>
                  <a:pt x="55" y="122"/>
                  <a:pt x="55" y="122"/>
                </a:cubicBezTo>
                <a:cubicBezTo>
                  <a:pt x="55" y="125"/>
                  <a:pt x="54" y="127"/>
                  <a:pt x="54" y="130"/>
                </a:cubicBezTo>
                <a:cubicBezTo>
                  <a:pt x="54" y="130"/>
                  <a:pt x="54" y="130"/>
                  <a:pt x="55" y="130"/>
                </a:cubicBezTo>
                <a:cubicBezTo>
                  <a:pt x="55" y="129"/>
                  <a:pt x="56" y="129"/>
                  <a:pt x="56" y="128"/>
                </a:cubicBezTo>
                <a:cubicBezTo>
                  <a:pt x="57" y="127"/>
                  <a:pt x="58" y="123"/>
                  <a:pt x="58" y="126"/>
                </a:cubicBezTo>
                <a:cubicBezTo>
                  <a:pt x="58" y="129"/>
                  <a:pt x="56" y="132"/>
                  <a:pt x="56" y="136"/>
                </a:cubicBezTo>
                <a:cubicBezTo>
                  <a:pt x="56" y="136"/>
                  <a:pt x="56" y="136"/>
                  <a:pt x="57" y="136"/>
                </a:cubicBezTo>
                <a:cubicBezTo>
                  <a:pt x="57" y="135"/>
                  <a:pt x="58" y="134"/>
                  <a:pt x="59" y="133"/>
                </a:cubicBezTo>
                <a:cubicBezTo>
                  <a:pt x="59" y="133"/>
                  <a:pt x="60" y="131"/>
                  <a:pt x="60" y="133"/>
                </a:cubicBezTo>
                <a:cubicBezTo>
                  <a:pt x="59" y="135"/>
                  <a:pt x="58" y="137"/>
                  <a:pt x="57" y="140"/>
                </a:cubicBezTo>
                <a:cubicBezTo>
                  <a:pt x="57" y="140"/>
                  <a:pt x="58" y="140"/>
                  <a:pt x="58" y="140"/>
                </a:cubicBezTo>
                <a:cubicBezTo>
                  <a:pt x="59" y="140"/>
                  <a:pt x="59" y="139"/>
                  <a:pt x="60" y="138"/>
                </a:cubicBezTo>
                <a:cubicBezTo>
                  <a:pt x="61" y="136"/>
                  <a:pt x="61" y="136"/>
                  <a:pt x="60" y="138"/>
                </a:cubicBezTo>
                <a:cubicBezTo>
                  <a:pt x="60" y="139"/>
                  <a:pt x="60" y="139"/>
                  <a:pt x="60" y="139"/>
                </a:cubicBezTo>
                <a:cubicBezTo>
                  <a:pt x="62" y="138"/>
                  <a:pt x="61" y="139"/>
                  <a:pt x="63" y="138"/>
                </a:cubicBezTo>
                <a:cubicBezTo>
                  <a:pt x="63" y="137"/>
                  <a:pt x="63" y="137"/>
                  <a:pt x="62" y="137"/>
                </a:cubicBezTo>
                <a:cubicBezTo>
                  <a:pt x="60" y="139"/>
                  <a:pt x="62" y="136"/>
                  <a:pt x="62" y="134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1" y="135"/>
                  <a:pt x="57" y="142"/>
                  <a:pt x="59" y="136"/>
                </a:cubicBezTo>
                <a:cubicBezTo>
                  <a:pt x="60" y="134"/>
                  <a:pt x="60" y="132"/>
                  <a:pt x="61" y="130"/>
                </a:cubicBezTo>
                <a:cubicBezTo>
                  <a:pt x="61" y="130"/>
                  <a:pt x="60" y="130"/>
                  <a:pt x="60" y="130"/>
                </a:cubicBezTo>
                <a:cubicBezTo>
                  <a:pt x="60" y="131"/>
                  <a:pt x="56" y="136"/>
                  <a:pt x="57" y="133"/>
                </a:cubicBezTo>
                <a:cubicBezTo>
                  <a:pt x="57" y="132"/>
                  <a:pt x="58" y="131"/>
                  <a:pt x="58" y="130"/>
                </a:cubicBezTo>
                <a:cubicBezTo>
                  <a:pt x="59" y="127"/>
                  <a:pt x="59" y="126"/>
                  <a:pt x="58" y="123"/>
                </a:cubicBezTo>
                <a:cubicBezTo>
                  <a:pt x="58" y="123"/>
                  <a:pt x="58" y="123"/>
                  <a:pt x="58" y="123"/>
                </a:cubicBezTo>
                <a:cubicBezTo>
                  <a:pt x="57" y="124"/>
                  <a:pt x="57" y="126"/>
                  <a:pt x="56" y="127"/>
                </a:cubicBezTo>
                <a:cubicBezTo>
                  <a:pt x="54" y="132"/>
                  <a:pt x="55" y="127"/>
                  <a:pt x="55" y="125"/>
                </a:cubicBezTo>
                <a:cubicBezTo>
                  <a:pt x="56" y="123"/>
                  <a:pt x="56" y="121"/>
                  <a:pt x="56" y="119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9"/>
                  <a:pt x="53" y="123"/>
                  <a:pt x="53" y="120"/>
                </a:cubicBezTo>
                <a:cubicBezTo>
                  <a:pt x="53" y="118"/>
                  <a:pt x="53" y="116"/>
                  <a:pt x="53" y="114"/>
                </a:cubicBezTo>
                <a:cubicBezTo>
                  <a:pt x="54" y="112"/>
                  <a:pt x="53" y="110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0" y="111"/>
                  <a:pt x="49" y="114"/>
                  <a:pt x="50" y="108"/>
                </a:cubicBezTo>
                <a:cubicBezTo>
                  <a:pt x="50" y="106"/>
                  <a:pt x="51" y="104"/>
                  <a:pt x="51" y="101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49" y="102"/>
                  <a:pt x="49" y="102"/>
                  <a:pt x="48" y="103"/>
                </a:cubicBezTo>
                <a:cubicBezTo>
                  <a:pt x="46" y="106"/>
                  <a:pt x="48" y="101"/>
                  <a:pt x="48" y="101"/>
                </a:cubicBezTo>
                <a:cubicBezTo>
                  <a:pt x="48" y="98"/>
                  <a:pt x="49" y="96"/>
                  <a:pt x="48" y="93"/>
                </a:cubicBezTo>
                <a:cubicBezTo>
                  <a:pt x="48" y="93"/>
                  <a:pt x="48" y="93"/>
                  <a:pt x="48" y="93"/>
                </a:cubicBezTo>
                <a:cubicBezTo>
                  <a:pt x="47" y="95"/>
                  <a:pt x="45" y="99"/>
                  <a:pt x="46" y="94"/>
                </a:cubicBezTo>
                <a:cubicBezTo>
                  <a:pt x="46" y="92"/>
                  <a:pt x="47" y="90"/>
                  <a:pt x="47" y="88"/>
                </a:cubicBezTo>
                <a:cubicBezTo>
                  <a:pt x="47" y="87"/>
                  <a:pt x="46" y="87"/>
                  <a:pt x="46" y="87"/>
                </a:cubicBezTo>
                <a:cubicBezTo>
                  <a:pt x="45" y="88"/>
                  <a:pt x="44" y="90"/>
                  <a:pt x="44" y="91"/>
                </a:cubicBezTo>
                <a:cubicBezTo>
                  <a:pt x="44" y="91"/>
                  <a:pt x="44" y="87"/>
                  <a:pt x="44" y="87"/>
                </a:cubicBezTo>
                <a:cubicBezTo>
                  <a:pt x="44" y="85"/>
                  <a:pt x="44" y="83"/>
                  <a:pt x="44" y="81"/>
                </a:cubicBezTo>
                <a:cubicBezTo>
                  <a:pt x="44" y="81"/>
                  <a:pt x="43" y="81"/>
                  <a:pt x="43" y="81"/>
                </a:cubicBezTo>
                <a:cubicBezTo>
                  <a:pt x="42" y="85"/>
                  <a:pt x="42" y="83"/>
                  <a:pt x="42" y="81"/>
                </a:cubicBezTo>
                <a:cubicBezTo>
                  <a:pt x="42" y="79"/>
                  <a:pt x="43" y="78"/>
                  <a:pt x="43" y="76"/>
                </a:cubicBezTo>
                <a:cubicBezTo>
                  <a:pt x="43" y="76"/>
                  <a:pt x="43" y="76"/>
                  <a:pt x="42" y="76"/>
                </a:cubicBezTo>
                <a:cubicBezTo>
                  <a:pt x="42" y="76"/>
                  <a:pt x="41" y="77"/>
                  <a:pt x="41" y="78"/>
                </a:cubicBezTo>
                <a:cubicBezTo>
                  <a:pt x="39" y="80"/>
                  <a:pt x="40" y="77"/>
                  <a:pt x="40" y="76"/>
                </a:cubicBezTo>
                <a:cubicBezTo>
                  <a:pt x="40" y="74"/>
                  <a:pt x="41" y="73"/>
                  <a:pt x="41" y="71"/>
                </a:cubicBezTo>
                <a:cubicBezTo>
                  <a:pt x="41" y="70"/>
                  <a:pt x="40" y="70"/>
                  <a:pt x="40" y="70"/>
                </a:cubicBezTo>
                <a:cubicBezTo>
                  <a:pt x="39" y="71"/>
                  <a:pt x="39" y="72"/>
                  <a:pt x="38" y="73"/>
                </a:cubicBezTo>
                <a:cubicBezTo>
                  <a:pt x="38" y="72"/>
                  <a:pt x="38" y="71"/>
                  <a:pt x="38" y="69"/>
                </a:cubicBezTo>
                <a:cubicBezTo>
                  <a:pt x="39" y="68"/>
                  <a:pt x="39" y="66"/>
                  <a:pt x="39" y="65"/>
                </a:cubicBezTo>
                <a:cubicBezTo>
                  <a:pt x="39" y="64"/>
                  <a:pt x="38" y="64"/>
                  <a:pt x="38" y="64"/>
                </a:cubicBezTo>
                <a:cubicBezTo>
                  <a:pt x="37" y="65"/>
                  <a:pt x="35" y="69"/>
                  <a:pt x="36" y="65"/>
                </a:cubicBezTo>
                <a:cubicBezTo>
                  <a:pt x="36" y="63"/>
                  <a:pt x="37" y="61"/>
                  <a:pt x="37" y="59"/>
                </a:cubicBezTo>
                <a:cubicBezTo>
                  <a:pt x="37" y="58"/>
                  <a:pt x="36" y="58"/>
                  <a:pt x="36" y="58"/>
                </a:cubicBezTo>
                <a:cubicBezTo>
                  <a:pt x="35" y="59"/>
                  <a:pt x="35" y="60"/>
                  <a:pt x="34" y="61"/>
                </a:cubicBezTo>
                <a:cubicBezTo>
                  <a:pt x="32" y="63"/>
                  <a:pt x="34" y="59"/>
                  <a:pt x="34" y="58"/>
                </a:cubicBezTo>
                <a:cubicBezTo>
                  <a:pt x="34" y="56"/>
                  <a:pt x="35" y="54"/>
                  <a:pt x="34" y="52"/>
                </a:cubicBezTo>
                <a:cubicBezTo>
                  <a:pt x="34" y="51"/>
                  <a:pt x="34" y="51"/>
                  <a:pt x="34" y="52"/>
                </a:cubicBezTo>
                <a:cubicBezTo>
                  <a:pt x="33" y="52"/>
                  <a:pt x="31" y="56"/>
                  <a:pt x="31" y="56"/>
                </a:cubicBezTo>
                <a:cubicBezTo>
                  <a:pt x="31" y="54"/>
                  <a:pt x="31" y="53"/>
                  <a:pt x="32" y="51"/>
                </a:cubicBezTo>
                <a:cubicBezTo>
                  <a:pt x="32" y="49"/>
                  <a:pt x="33" y="47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6"/>
                  <a:pt x="29" y="48"/>
                  <a:pt x="29" y="49"/>
                </a:cubicBezTo>
                <a:cubicBezTo>
                  <a:pt x="29" y="47"/>
                  <a:pt x="30" y="44"/>
                  <a:pt x="31" y="42"/>
                </a:cubicBezTo>
                <a:cubicBezTo>
                  <a:pt x="31" y="41"/>
                  <a:pt x="30" y="41"/>
                  <a:pt x="30" y="42"/>
                </a:cubicBezTo>
                <a:cubicBezTo>
                  <a:pt x="29" y="43"/>
                  <a:pt x="27" y="46"/>
                  <a:pt x="28" y="43"/>
                </a:cubicBezTo>
                <a:cubicBezTo>
                  <a:pt x="29" y="40"/>
                  <a:pt x="29" y="38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5" y="41"/>
                  <a:pt x="25" y="38"/>
                </a:cubicBezTo>
                <a:cubicBezTo>
                  <a:pt x="26" y="36"/>
                  <a:pt x="27" y="34"/>
                  <a:pt x="27" y="31"/>
                </a:cubicBezTo>
                <a:cubicBezTo>
                  <a:pt x="27" y="31"/>
                  <a:pt x="27" y="31"/>
                  <a:pt x="26" y="31"/>
                </a:cubicBezTo>
                <a:cubicBezTo>
                  <a:pt x="25" y="32"/>
                  <a:pt x="21" y="38"/>
                  <a:pt x="23" y="33"/>
                </a:cubicBezTo>
                <a:cubicBezTo>
                  <a:pt x="24" y="31"/>
                  <a:pt x="25" y="29"/>
                  <a:pt x="25" y="26"/>
                </a:cubicBezTo>
                <a:cubicBezTo>
                  <a:pt x="25" y="26"/>
                  <a:pt x="24" y="26"/>
                  <a:pt x="24" y="26"/>
                </a:cubicBezTo>
                <a:cubicBezTo>
                  <a:pt x="23" y="27"/>
                  <a:pt x="20" y="31"/>
                  <a:pt x="21" y="28"/>
                </a:cubicBezTo>
                <a:cubicBezTo>
                  <a:pt x="22" y="25"/>
                  <a:pt x="23" y="23"/>
                  <a:pt x="23" y="20"/>
                </a:cubicBezTo>
                <a:cubicBezTo>
                  <a:pt x="23" y="20"/>
                  <a:pt x="22" y="20"/>
                  <a:pt x="22" y="20"/>
                </a:cubicBezTo>
                <a:cubicBezTo>
                  <a:pt x="19" y="26"/>
                  <a:pt x="21" y="19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17" y="21"/>
                  <a:pt x="20" y="15"/>
                  <a:pt x="20" y="14"/>
                </a:cubicBezTo>
                <a:cubicBezTo>
                  <a:pt x="20" y="13"/>
                  <a:pt x="20" y="13"/>
                  <a:pt x="19" y="13"/>
                </a:cubicBezTo>
                <a:cubicBezTo>
                  <a:pt x="16" y="18"/>
                  <a:pt x="19" y="11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7" y="9"/>
                  <a:pt x="17" y="11"/>
                  <a:pt x="16" y="12"/>
                </a:cubicBezTo>
                <a:cubicBezTo>
                  <a:pt x="17" y="10"/>
                  <a:pt x="18" y="9"/>
                  <a:pt x="18" y="7"/>
                </a:cubicBezTo>
                <a:cubicBezTo>
                  <a:pt x="18" y="6"/>
                  <a:pt x="17" y="6"/>
                  <a:pt x="17" y="7"/>
                </a:cubicBezTo>
                <a:cubicBezTo>
                  <a:pt x="16" y="7"/>
                  <a:pt x="14" y="11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1"/>
                  <a:pt x="14" y="10"/>
                </a:cubicBezTo>
                <a:cubicBezTo>
                  <a:pt x="15" y="10"/>
                  <a:pt x="14" y="10"/>
                  <a:pt x="16" y="9"/>
                </a:cubicBezTo>
                <a:cubicBezTo>
                  <a:pt x="19" y="6"/>
                  <a:pt x="15" y="12"/>
                  <a:pt x="15" y="13"/>
                </a:cubicBezTo>
                <a:cubicBezTo>
                  <a:pt x="15" y="13"/>
                  <a:pt x="15" y="14"/>
                  <a:pt x="16" y="13"/>
                </a:cubicBezTo>
                <a:cubicBezTo>
                  <a:pt x="16" y="13"/>
                  <a:pt x="19" y="10"/>
                  <a:pt x="19" y="11"/>
                </a:cubicBezTo>
                <a:cubicBezTo>
                  <a:pt x="18" y="12"/>
                  <a:pt x="17" y="14"/>
                  <a:pt x="17" y="16"/>
                </a:cubicBezTo>
                <a:cubicBezTo>
                  <a:pt x="16" y="16"/>
                  <a:pt x="17" y="17"/>
                  <a:pt x="17" y="16"/>
                </a:cubicBezTo>
                <a:cubicBezTo>
                  <a:pt x="18" y="16"/>
                  <a:pt x="19" y="16"/>
                  <a:pt x="19" y="15"/>
                </a:cubicBezTo>
                <a:cubicBezTo>
                  <a:pt x="18" y="16"/>
                  <a:pt x="18" y="18"/>
                  <a:pt x="17" y="20"/>
                </a:cubicBezTo>
                <a:cubicBezTo>
                  <a:pt x="17" y="20"/>
                  <a:pt x="17" y="20"/>
                  <a:pt x="18" y="20"/>
                </a:cubicBezTo>
                <a:cubicBezTo>
                  <a:pt x="19" y="20"/>
                  <a:pt x="19" y="20"/>
                  <a:pt x="20" y="19"/>
                </a:cubicBezTo>
                <a:cubicBezTo>
                  <a:pt x="19" y="20"/>
                  <a:pt x="19" y="22"/>
                  <a:pt x="19" y="23"/>
                </a:cubicBezTo>
                <a:cubicBezTo>
                  <a:pt x="19" y="24"/>
                  <a:pt x="19" y="24"/>
                  <a:pt x="19" y="24"/>
                </a:cubicBezTo>
                <a:cubicBezTo>
                  <a:pt x="21" y="23"/>
                  <a:pt x="22" y="20"/>
                  <a:pt x="22" y="23"/>
                </a:cubicBezTo>
                <a:cubicBezTo>
                  <a:pt x="21" y="26"/>
                  <a:pt x="20" y="28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2" y="30"/>
                  <a:pt x="21" y="31"/>
                  <a:pt x="22" y="30"/>
                </a:cubicBezTo>
                <a:cubicBezTo>
                  <a:pt x="22" y="30"/>
                  <a:pt x="24" y="26"/>
                  <a:pt x="24" y="28"/>
                </a:cubicBezTo>
                <a:cubicBezTo>
                  <a:pt x="24" y="31"/>
                  <a:pt x="22" y="33"/>
                  <a:pt x="21" y="36"/>
                </a:cubicBezTo>
                <a:cubicBezTo>
                  <a:pt x="21" y="36"/>
                  <a:pt x="22" y="36"/>
                  <a:pt x="22" y="36"/>
                </a:cubicBezTo>
                <a:cubicBezTo>
                  <a:pt x="23" y="36"/>
                  <a:pt x="26" y="34"/>
                  <a:pt x="26" y="33"/>
                </a:cubicBezTo>
                <a:cubicBezTo>
                  <a:pt x="26" y="35"/>
                  <a:pt x="24" y="38"/>
                  <a:pt x="24" y="41"/>
                </a:cubicBezTo>
                <a:cubicBezTo>
                  <a:pt x="24" y="41"/>
                  <a:pt x="25" y="41"/>
                  <a:pt x="25" y="41"/>
                </a:cubicBezTo>
                <a:cubicBezTo>
                  <a:pt x="27" y="40"/>
                  <a:pt x="27" y="39"/>
                  <a:pt x="28" y="37"/>
                </a:cubicBezTo>
                <a:cubicBezTo>
                  <a:pt x="28" y="39"/>
                  <a:pt x="28" y="40"/>
                  <a:pt x="28" y="41"/>
                </a:cubicBezTo>
                <a:cubicBezTo>
                  <a:pt x="27" y="42"/>
                  <a:pt x="27" y="44"/>
                  <a:pt x="27" y="45"/>
                </a:cubicBezTo>
                <a:cubicBezTo>
                  <a:pt x="27" y="46"/>
                  <a:pt x="27" y="46"/>
                  <a:pt x="27" y="46"/>
                </a:cubicBezTo>
                <a:cubicBezTo>
                  <a:pt x="28" y="45"/>
                  <a:pt x="30" y="43"/>
                  <a:pt x="30" y="43"/>
                </a:cubicBezTo>
                <a:cubicBezTo>
                  <a:pt x="29" y="45"/>
                  <a:pt x="28" y="48"/>
                  <a:pt x="28" y="50"/>
                </a:cubicBezTo>
                <a:cubicBezTo>
                  <a:pt x="28" y="50"/>
                  <a:pt x="28" y="51"/>
                  <a:pt x="28" y="51"/>
                </a:cubicBezTo>
                <a:cubicBezTo>
                  <a:pt x="29" y="50"/>
                  <a:pt x="29" y="50"/>
                  <a:pt x="30" y="49"/>
                </a:cubicBezTo>
                <a:cubicBezTo>
                  <a:pt x="31" y="47"/>
                  <a:pt x="32" y="48"/>
                  <a:pt x="32" y="50"/>
                </a:cubicBezTo>
                <a:cubicBezTo>
                  <a:pt x="31" y="52"/>
                  <a:pt x="30" y="54"/>
                  <a:pt x="30" y="57"/>
                </a:cubicBezTo>
                <a:cubicBezTo>
                  <a:pt x="30" y="57"/>
                  <a:pt x="31" y="57"/>
                  <a:pt x="31" y="57"/>
                </a:cubicBezTo>
                <a:cubicBezTo>
                  <a:pt x="32" y="56"/>
                  <a:pt x="34" y="51"/>
                  <a:pt x="34" y="55"/>
                </a:cubicBezTo>
                <a:cubicBezTo>
                  <a:pt x="33" y="58"/>
                  <a:pt x="33" y="60"/>
                  <a:pt x="32" y="62"/>
                </a:cubicBezTo>
                <a:cubicBezTo>
                  <a:pt x="32" y="63"/>
                  <a:pt x="32" y="63"/>
                  <a:pt x="33" y="63"/>
                </a:cubicBezTo>
                <a:cubicBezTo>
                  <a:pt x="34" y="62"/>
                  <a:pt x="36" y="58"/>
                  <a:pt x="36" y="61"/>
                </a:cubicBezTo>
                <a:cubicBezTo>
                  <a:pt x="36" y="64"/>
                  <a:pt x="34" y="66"/>
                  <a:pt x="34" y="69"/>
                </a:cubicBezTo>
                <a:cubicBezTo>
                  <a:pt x="34" y="70"/>
                  <a:pt x="35" y="70"/>
                  <a:pt x="35" y="70"/>
                </a:cubicBezTo>
                <a:cubicBezTo>
                  <a:pt x="35" y="70"/>
                  <a:pt x="38" y="66"/>
                  <a:pt x="38" y="68"/>
                </a:cubicBezTo>
                <a:cubicBezTo>
                  <a:pt x="38" y="70"/>
                  <a:pt x="37" y="72"/>
                  <a:pt x="37" y="74"/>
                </a:cubicBezTo>
                <a:cubicBezTo>
                  <a:pt x="37" y="75"/>
                  <a:pt x="37" y="75"/>
                  <a:pt x="38" y="74"/>
                </a:cubicBezTo>
                <a:cubicBezTo>
                  <a:pt x="39" y="73"/>
                  <a:pt x="40" y="71"/>
                  <a:pt x="40" y="75"/>
                </a:cubicBezTo>
                <a:cubicBezTo>
                  <a:pt x="39" y="77"/>
                  <a:pt x="39" y="78"/>
                  <a:pt x="39" y="80"/>
                </a:cubicBezTo>
                <a:cubicBezTo>
                  <a:pt x="39" y="80"/>
                  <a:pt x="39" y="81"/>
                  <a:pt x="40" y="80"/>
                </a:cubicBezTo>
                <a:cubicBezTo>
                  <a:pt x="41" y="79"/>
                  <a:pt x="42" y="75"/>
                  <a:pt x="42" y="79"/>
                </a:cubicBezTo>
                <a:cubicBezTo>
                  <a:pt x="41" y="81"/>
                  <a:pt x="41" y="83"/>
                  <a:pt x="41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85"/>
                  <a:pt x="43" y="84"/>
                  <a:pt x="44" y="83"/>
                </a:cubicBezTo>
                <a:cubicBezTo>
                  <a:pt x="43" y="85"/>
                  <a:pt x="42" y="89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4" y="91"/>
                  <a:pt x="45" y="91"/>
                  <a:pt x="45" y="90"/>
                </a:cubicBezTo>
                <a:cubicBezTo>
                  <a:pt x="47" y="87"/>
                  <a:pt x="46" y="91"/>
                  <a:pt x="45" y="92"/>
                </a:cubicBezTo>
                <a:cubicBezTo>
                  <a:pt x="45" y="94"/>
                  <a:pt x="45" y="96"/>
                  <a:pt x="44" y="99"/>
                </a:cubicBezTo>
                <a:cubicBezTo>
                  <a:pt x="44" y="99"/>
                  <a:pt x="45" y="99"/>
                  <a:pt x="45" y="99"/>
                </a:cubicBezTo>
                <a:cubicBezTo>
                  <a:pt x="46" y="98"/>
                  <a:pt x="48" y="95"/>
                  <a:pt x="48" y="95"/>
                </a:cubicBezTo>
                <a:cubicBezTo>
                  <a:pt x="48" y="98"/>
                  <a:pt x="46" y="102"/>
                  <a:pt x="46" y="105"/>
                </a:cubicBezTo>
                <a:cubicBezTo>
                  <a:pt x="43" y="96"/>
                  <a:pt x="39" y="87"/>
                  <a:pt x="36" y="77"/>
                </a:cubicBezTo>
                <a:cubicBezTo>
                  <a:pt x="32" y="66"/>
                  <a:pt x="28" y="54"/>
                  <a:pt x="23" y="43"/>
                </a:cubicBezTo>
                <a:cubicBezTo>
                  <a:pt x="18" y="31"/>
                  <a:pt x="13" y="19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4" y="6"/>
                  <a:pt x="17" y="5"/>
                  <a:pt x="19" y="5"/>
                </a:cubicBezTo>
                <a:cubicBezTo>
                  <a:pt x="27" y="29"/>
                  <a:pt x="36" y="52"/>
                  <a:pt x="43" y="76"/>
                </a:cubicBezTo>
                <a:close/>
                <a:moveTo>
                  <a:pt x="46" y="106"/>
                </a:moveTo>
                <a:cubicBezTo>
                  <a:pt x="46" y="106"/>
                  <a:pt x="47" y="106"/>
                  <a:pt x="47" y="106"/>
                </a:cubicBezTo>
                <a:cubicBezTo>
                  <a:pt x="49" y="104"/>
                  <a:pt x="51" y="100"/>
                  <a:pt x="50" y="106"/>
                </a:cubicBezTo>
                <a:cubicBezTo>
                  <a:pt x="49" y="108"/>
                  <a:pt x="49" y="110"/>
                  <a:pt x="49" y="113"/>
                </a:cubicBezTo>
                <a:cubicBezTo>
                  <a:pt x="48" y="110"/>
                  <a:pt x="47" y="108"/>
                  <a:pt x="46" y="106"/>
                </a:cubicBezTo>
                <a:close/>
                <a:moveTo>
                  <a:pt x="19" y="40"/>
                </a:moveTo>
                <a:cubicBezTo>
                  <a:pt x="24" y="52"/>
                  <a:pt x="28" y="63"/>
                  <a:pt x="32" y="75"/>
                </a:cubicBezTo>
                <a:cubicBezTo>
                  <a:pt x="36" y="87"/>
                  <a:pt x="41" y="99"/>
                  <a:pt x="45" y="111"/>
                </a:cubicBezTo>
                <a:cubicBezTo>
                  <a:pt x="49" y="122"/>
                  <a:pt x="51" y="133"/>
                  <a:pt x="54" y="144"/>
                </a:cubicBezTo>
                <a:cubicBezTo>
                  <a:pt x="54" y="143"/>
                  <a:pt x="53" y="143"/>
                  <a:pt x="52" y="143"/>
                </a:cubicBezTo>
                <a:cubicBezTo>
                  <a:pt x="50" y="143"/>
                  <a:pt x="48" y="144"/>
                  <a:pt x="48" y="146"/>
                </a:cubicBezTo>
                <a:cubicBezTo>
                  <a:pt x="45" y="137"/>
                  <a:pt x="41" y="128"/>
                  <a:pt x="38" y="120"/>
                </a:cubicBezTo>
                <a:cubicBezTo>
                  <a:pt x="34" y="108"/>
                  <a:pt x="30" y="96"/>
                  <a:pt x="26" y="84"/>
                </a:cubicBezTo>
                <a:cubicBezTo>
                  <a:pt x="18" y="59"/>
                  <a:pt x="11" y="35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0"/>
                  <a:pt x="6" y="9"/>
                  <a:pt x="9" y="8"/>
                </a:cubicBezTo>
                <a:cubicBezTo>
                  <a:pt x="10" y="19"/>
                  <a:pt x="14" y="30"/>
                  <a:pt x="19" y="40"/>
                </a:cubicBezTo>
                <a:close/>
                <a:moveTo>
                  <a:pt x="50" y="152"/>
                </a:moveTo>
                <a:cubicBezTo>
                  <a:pt x="50" y="152"/>
                  <a:pt x="50" y="151"/>
                  <a:pt x="50" y="151"/>
                </a:cubicBezTo>
                <a:cubicBezTo>
                  <a:pt x="50" y="150"/>
                  <a:pt x="50" y="149"/>
                  <a:pt x="50" y="148"/>
                </a:cubicBezTo>
                <a:cubicBezTo>
                  <a:pt x="51" y="142"/>
                  <a:pt x="56" y="148"/>
                  <a:pt x="56" y="149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56" y="149"/>
                  <a:pt x="56" y="150"/>
                  <a:pt x="56" y="150"/>
                </a:cubicBezTo>
                <a:cubicBezTo>
                  <a:pt x="56" y="150"/>
                  <a:pt x="57" y="150"/>
                  <a:pt x="57" y="151"/>
                </a:cubicBezTo>
                <a:cubicBezTo>
                  <a:pt x="57" y="152"/>
                  <a:pt x="58" y="153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60" y="156"/>
                  <a:pt x="62" y="155"/>
                  <a:pt x="61" y="154"/>
                </a:cubicBezTo>
                <a:cubicBezTo>
                  <a:pt x="60" y="151"/>
                  <a:pt x="59" y="147"/>
                  <a:pt x="61" y="144"/>
                </a:cubicBezTo>
                <a:cubicBezTo>
                  <a:pt x="62" y="140"/>
                  <a:pt x="66" y="146"/>
                  <a:pt x="67" y="147"/>
                </a:cubicBezTo>
                <a:cubicBezTo>
                  <a:pt x="68" y="149"/>
                  <a:pt x="69" y="150"/>
                  <a:pt x="69" y="152"/>
                </a:cubicBezTo>
                <a:cubicBezTo>
                  <a:pt x="70" y="154"/>
                  <a:pt x="72" y="152"/>
                  <a:pt x="72" y="151"/>
                </a:cubicBezTo>
                <a:cubicBezTo>
                  <a:pt x="71" y="149"/>
                  <a:pt x="71" y="148"/>
                  <a:pt x="71" y="146"/>
                </a:cubicBezTo>
                <a:cubicBezTo>
                  <a:pt x="71" y="145"/>
                  <a:pt x="72" y="139"/>
                  <a:pt x="74" y="142"/>
                </a:cubicBezTo>
                <a:cubicBezTo>
                  <a:pt x="73" y="151"/>
                  <a:pt x="75" y="160"/>
                  <a:pt x="75" y="169"/>
                </a:cubicBezTo>
                <a:cubicBezTo>
                  <a:pt x="75" y="169"/>
                  <a:pt x="74" y="169"/>
                  <a:pt x="74" y="169"/>
                </a:cubicBezTo>
                <a:cubicBezTo>
                  <a:pt x="72" y="170"/>
                  <a:pt x="69" y="171"/>
                  <a:pt x="67" y="172"/>
                </a:cubicBezTo>
                <a:cubicBezTo>
                  <a:pt x="65" y="170"/>
                  <a:pt x="64" y="168"/>
                  <a:pt x="63" y="166"/>
                </a:cubicBezTo>
                <a:cubicBezTo>
                  <a:pt x="59" y="161"/>
                  <a:pt x="53" y="157"/>
                  <a:pt x="50" y="152"/>
                </a:cubicBezTo>
                <a:close/>
                <a:moveTo>
                  <a:pt x="74" y="182"/>
                </a:moveTo>
                <a:cubicBezTo>
                  <a:pt x="72" y="179"/>
                  <a:pt x="70" y="177"/>
                  <a:pt x="68" y="174"/>
                </a:cubicBezTo>
                <a:cubicBezTo>
                  <a:pt x="70" y="173"/>
                  <a:pt x="73" y="173"/>
                  <a:pt x="75" y="172"/>
                </a:cubicBezTo>
                <a:cubicBezTo>
                  <a:pt x="75" y="175"/>
                  <a:pt x="75" y="178"/>
                  <a:pt x="74" y="182"/>
                </a:cubicBezTo>
                <a:close/>
                <a:moveTo>
                  <a:pt x="73" y="138"/>
                </a:moveTo>
                <a:cubicBezTo>
                  <a:pt x="72" y="138"/>
                  <a:pt x="71" y="138"/>
                  <a:pt x="70" y="139"/>
                </a:cubicBezTo>
                <a:cubicBezTo>
                  <a:pt x="70" y="140"/>
                  <a:pt x="69" y="141"/>
                  <a:pt x="69" y="141"/>
                </a:cubicBezTo>
                <a:cubicBezTo>
                  <a:pt x="66" y="131"/>
                  <a:pt x="60" y="122"/>
                  <a:pt x="57" y="112"/>
                </a:cubicBezTo>
                <a:cubicBezTo>
                  <a:pt x="54" y="99"/>
                  <a:pt x="50" y="87"/>
                  <a:pt x="46" y="75"/>
                </a:cubicBezTo>
                <a:cubicBezTo>
                  <a:pt x="38" y="51"/>
                  <a:pt x="30" y="28"/>
                  <a:pt x="22" y="4"/>
                </a:cubicBezTo>
                <a:cubicBezTo>
                  <a:pt x="23" y="4"/>
                  <a:pt x="24" y="3"/>
                  <a:pt x="25" y="3"/>
                </a:cubicBezTo>
                <a:cubicBezTo>
                  <a:pt x="32" y="11"/>
                  <a:pt x="34" y="24"/>
                  <a:pt x="37" y="34"/>
                </a:cubicBezTo>
                <a:cubicBezTo>
                  <a:pt x="41" y="46"/>
                  <a:pt x="45" y="58"/>
                  <a:pt x="50" y="70"/>
                </a:cubicBezTo>
                <a:cubicBezTo>
                  <a:pt x="54" y="82"/>
                  <a:pt x="59" y="94"/>
                  <a:pt x="63" y="106"/>
                </a:cubicBezTo>
                <a:cubicBezTo>
                  <a:pt x="67" y="117"/>
                  <a:pt x="70" y="127"/>
                  <a:pt x="73" y="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Freeform 40"/>
          <p:cNvSpPr>
            <a:spLocks noEditPoints="1"/>
          </p:cNvSpPr>
          <p:nvPr/>
        </p:nvSpPr>
        <p:spPr bwMode="auto">
          <a:xfrm rot="20567204">
            <a:off x="8303835" y="2194161"/>
            <a:ext cx="296862" cy="703263"/>
          </a:xfrm>
          <a:custGeom>
            <a:avLst/>
            <a:gdLst>
              <a:gd name="T0" fmla="*/ 60 w 79"/>
              <a:gd name="T1" fmla="*/ 168 h 187"/>
              <a:gd name="T2" fmla="*/ 77 w 79"/>
              <a:gd name="T3" fmla="*/ 142 h 187"/>
              <a:gd name="T4" fmla="*/ 65 w 79"/>
              <a:gd name="T5" fmla="*/ 103 h 187"/>
              <a:gd name="T6" fmla="*/ 26 w 79"/>
              <a:gd name="T7" fmla="*/ 0 h 187"/>
              <a:gd name="T8" fmla="*/ 0 w 79"/>
              <a:gd name="T9" fmla="*/ 11 h 187"/>
              <a:gd name="T10" fmla="*/ 47 w 79"/>
              <a:gd name="T11" fmla="*/ 152 h 187"/>
              <a:gd name="T12" fmla="*/ 61 w 79"/>
              <a:gd name="T13" fmla="*/ 140 h 187"/>
              <a:gd name="T14" fmla="*/ 52 w 79"/>
              <a:gd name="T15" fmla="*/ 110 h 187"/>
              <a:gd name="T16" fmla="*/ 53 w 79"/>
              <a:gd name="T17" fmla="*/ 123 h 187"/>
              <a:gd name="T18" fmla="*/ 55 w 79"/>
              <a:gd name="T19" fmla="*/ 130 h 187"/>
              <a:gd name="T20" fmla="*/ 57 w 79"/>
              <a:gd name="T21" fmla="*/ 136 h 187"/>
              <a:gd name="T22" fmla="*/ 58 w 79"/>
              <a:gd name="T23" fmla="*/ 140 h 187"/>
              <a:gd name="T24" fmla="*/ 63 w 79"/>
              <a:gd name="T25" fmla="*/ 138 h 187"/>
              <a:gd name="T26" fmla="*/ 59 w 79"/>
              <a:gd name="T27" fmla="*/ 136 h 187"/>
              <a:gd name="T28" fmla="*/ 58 w 79"/>
              <a:gd name="T29" fmla="*/ 130 h 187"/>
              <a:gd name="T30" fmla="*/ 55 w 79"/>
              <a:gd name="T31" fmla="*/ 125 h 187"/>
              <a:gd name="T32" fmla="*/ 53 w 79"/>
              <a:gd name="T33" fmla="*/ 114 h 187"/>
              <a:gd name="T34" fmla="*/ 51 w 79"/>
              <a:gd name="T35" fmla="*/ 101 h 187"/>
              <a:gd name="T36" fmla="*/ 48 w 79"/>
              <a:gd name="T37" fmla="*/ 93 h 187"/>
              <a:gd name="T38" fmla="*/ 46 w 79"/>
              <a:gd name="T39" fmla="*/ 87 h 187"/>
              <a:gd name="T40" fmla="*/ 43 w 79"/>
              <a:gd name="T41" fmla="*/ 81 h 187"/>
              <a:gd name="T42" fmla="*/ 41 w 79"/>
              <a:gd name="T43" fmla="*/ 78 h 187"/>
              <a:gd name="T44" fmla="*/ 38 w 79"/>
              <a:gd name="T45" fmla="*/ 73 h 187"/>
              <a:gd name="T46" fmla="*/ 36 w 79"/>
              <a:gd name="T47" fmla="*/ 65 h 187"/>
              <a:gd name="T48" fmla="*/ 34 w 79"/>
              <a:gd name="T49" fmla="*/ 58 h 187"/>
              <a:gd name="T50" fmla="*/ 32 w 79"/>
              <a:gd name="T51" fmla="*/ 51 h 187"/>
              <a:gd name="T52" fmla="*/ 31 w 79"/>
              <a:gd name="T53" fmla="*/ 42 h 187"/>
              <a:gd name="T54" fmla="*/ 29 w 79"/>
              <a:gd name="T55" fmla="*/ 36 h 187"/>
              <a:gd name="T56" fmla="*/ 23 w 79"/>
              <a:gd name="T57" fmla="*/ 33 h 187"/>
              <a:gd name="T58" fmla="*/ 23 w 79"/>
              <a:gd name="T59" fmla="*/ 20 h 187"/>
              <a:gd name="T60" fmla="*/ 20 w 79"/>
              <a:gd name="T61" fmla="*/ 14 h 187"/>
              <a:gd name="T62" fmla="*/ 16 w 79"/>
              <a:gd name="T63" fmla="*/ 12 h 187"/>
              <a:gd name="T64" fmla="*/ 14 w 79"/>
              <a:gd name="T65" fmla="*/ 9 h 187"/>
              <a:gd name="T66" fmla="*/ 14 w 79"/>
              <a:gd name="T67" fmla="*/ 10 h 187"/>
              <a:gd name="T68" fmla="*/ 19 w 79"/>
              <a:gd name="T69" fmla="*/ 11 h 187"/>
              <a:gd name="T70" fmla="*/ 17 w 79"/>
              <a:gd name="T71" fmla="*/ 20 h 187"/>
              <a:gd name="T72" fmla="*/ 19 w 79"/>
              <a:gd name="T73" fmla="*/ 24 h 187"/>
              <a:gd name="T74" fmla="*/ 22 w 79"/>
              <a:gd name="T75" fmla="*/ 30 h 187"/>
              <a:gd name="T76" fmla="*/ 26 w 79"/>
              <a:gd name="T77" fmla="*/ 33 h 187"/>
              <a:gd name="T78" fmla="*/ 28 w 79"/>
              <a:gd name="T79" fmla="*/ 41 h 187"/>
              <a:gd name="T80" fmla="*/ 28 w 79"/>
              <a:gd name="T81" fmla="*/ 50 h 187"/>
              <a:gd name="T82" fmla="*/ 30 w 79"/>
              <a:gd name="T83" fmla="*/ 57 h 187"/>
              <a:gd name="T84" fmla="*/ 33 w 79"/>
              <a:gd name="T85" fmla="*/ 63 h 187"/>
              <a:gd name="T86" fmla="*/ 38 w 79"/>
              <a:gd name="T87" fmla="*/ 68 h 187"/>
              <a:gd name="T88" fmla="*/ 39 w 79"/>
              <a:gd name="T89" fmla="*/ 80 h 187"/>
              <a:gd name="T90" fmla="*/ 41 w 79"/>
              <a:gd name="T91" fmla="*/ 86 h 187"/>
              <a:gd name="T92" fmla="*/ 45 w 79"/>
              <a:gd name="T93" fmla="*/ 90 h 187"/>
              <a:gd name="T94" fmla="*/ 48 w 79"/>
              <a:gd name="T95" fmla="*/ 95 h 187"/>
              <a:gd name="T96" fmla="*/ 11 w 79"/>
              <a:gd name="T97" fmla="*/ 7 h 187"/>
              <a:gd name="T98" fmla="*/ 46 w 79"/>
              <a:gd name="T99" fmla="*/ 106 h 187"/>
              <a:gd name="T100" fmla="*/ 46 w 79"/>
              <a:gd name="T101" fmla="*/ 106 h 187"/>
              <a:gd name="T102" fmla="*/ 54 w 79"/>
              <a:gd name="T103" fmla="*/ 144 h 187"/>
              <a:gd name="T104" fmla="*/ 26 w 79"/>
              <a:gd name="T105" fmla="*/ 84 h 187"/>
              <a:gd name="T106" fmla="*/ 19 w 79"/>
              <a:gd name="T107" fmla="*/ 40 h 187"/>
              <a:gd name="T108" fmla="*/ 56 w 79"/>
              <a:gd name="T109" fmla="*/ 149 h 187"/>
              <a:gd name="T110" fmla="*/ 59 w 79"/>
              <a:gd name="T111" fmla="*/ 155 h 187"/>
              <a:gd name="T112" fmla="*/ 61 w 79"/>
              <a:gd name="T113" fmla="*/ 154 h 187"/>
              <a:gd name="T114" fmla="*/ 72 w 79"/>
              <a:gd name="T115" fmla="*/ 151 h 187"/>
              <a:gd name="T116" fmla="*/ 74 w 79"/>
              <a:gd name="T117" fmla="*/ 169 h 187"/>
              <a:gd name="T118" fmla="*/ 74 w 79"/>
              <a:gd name="T119" fmla="*/ 182 h 187"/>
              <a:gd name="T120" fmla="*/ 73 w 79"/>
              <a:gd name="T121" fmla="*/ 138 h 187"/>
              <a:gd name="T122" fmla="*/ 46 w 79"/>
              <a:gd name="T123" fmla="*/ 75 h 187"/>
              <a:gd name="T124" fmla="*/ 50 w 79"/>
              <a:gd name="T125" fmla="*/ 7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9" h="187">
                <a:moveTo>
                  <a:pt x="47" y="152"/>
                </a:moveTo>
                <a:cubicBezTo>
                  <a:pt x="47" y="152"/>
                  <a:pt x="47" y="152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51" y="159"/>
                  <a:pt x="56" y="163"/>
                  <a:pt x="60" y="168"/>
                </a:cubicBezTo>
                <a:cubicBezTo>
                  <a:pt x="65" y="174"/>
                  <a:pt x="69" y="180"/>
                  <a:pt x="74" y="186"/>
                </a:cubicBezTo>
                <a:cubicBezTo>
                  <a:pt x="75" y="187"/>
                  <a:pt x="76" y="186"/>
                  <a:pt x="76" y="185"/>
                </a:cubicBezTo>
                <a:cubicBezTo>
                  <a:pt x="76" y="185"/>
                  <a:pt x="76" y="184"/>
                  <a:pt x="76" y="184"/>
                </a:cubicBezTo>
                <a:cubicBezTo>
                  <a:pt x="79" y="170"/>
                  <a:pt x="76" y="156"/>
                  <a:pt x="77" y="142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77" y="141"/>
                  <a:pt x="77" y="141"/>
                  <a:pt x="77" y="140"/>
                </a:cubicBezTo>
                <a:cubicBezTo>
                  <a:pt x="73" y="128"/>
                  <a:pt x="70" y="116"/>
                  <a:pt x="65" y="103"/>
                </a:cubicBezTo>
                <a:cubicBezTo>
                  <a:pt x="61" y="91"/>
                  <a:pt x="56" y="78"/>
                  <a:pt x="51" y="65"/>
                </a:cubicBezTo>
                <a:cubicBezTo>
                  <a:pt x="47" y="53"/>
                  <a:pt x="42" y="41"/>
                  <a:pt x="38" y="29"/>
                </a:cubicBezTo>
                <a:cubicBezTo>
                  <a:pt x="35" y="20"/>
                  <a:pt x="34" y="9"/>
                  <a:pt x="28" y="2"/>
                </a:cubicBezTo>
                <a:cubicBezTo>
                  <a:pt x="28" y="1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17" y="3"/>
                  <a:pt x="8" y="3"/>
                  <a:pt x="1" y="9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8" y="36"/>
                  <a:pt x="15" y="59"/>
                  <a:pt x="23" y="83"/>
                </a:cubicBezTo>
                <a:cubicBezTo>
                  <a:pt x="27" y="95"/>
                  <a:pt x="30" y="107"/>
                  <a:pt x="34" y="119"/>
                </a:cubicBezTo>
                <a:cubicBezTo>
                  <a:pt x="38" y="130"/>
                  <a:pt x="43" y="141"/>
                  <a:pt x="47" y="152"/>
                </a:cubicBezTo>
                <a:close/>
                <a:moveTo>
                  <a:pt x="43" y="76"/>
                </a:moveTo>
                <a:cubicBezTo>
                  <a:pt x="47" y="88"/>
                  <a:pt x="51" y="100"/>
                  <a:pt x="55" y="112"/>
                </a:cubicBezTo>
                <a:cubicBezTo>
                  <a:pt x="57" y="122"/>
                  <a:pt x="62" y="131"/>
                  <a:pt x="66" y="141"/>
                </a:cubicBezTo>
                <a:cubicBezTo>
                  <a:pt x="64" y="140"/>
                  <a:pt x="63" y="139"/>
                  <a:pt x="61" y="140"/>
                </a:cubicBezTo>
                <a:cubicBezTo>
                  <a:pt x="59" y="141"/>
                  <a:pt x="58" y="142"/>
                  <a:pt x="57" y="143"/>
                </a:cubicBezTo>
                <a:cubicBezTo>
                  <a:pt x="55" y="134"/>
                  <a:pt x="52" y="124"/>
                  <a:pt x="49" y="114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0" y="113"/>
                  <a:pt x="51" y="111"/>
                  <a:pt x="52" y="110"/>
                </a:cubicBezTo>
                <a:cubicBezTo>
                  <a:pt x="53" y="111"/>
                  <a:pt x="53" y="112"/>
                  <a:pt x="53" y="113"/>
                </a:cubicBezTo>
                <a:cubicBezTo>
                  <a:pt x="53" y="114"/>
                  <a:pt x="53" y="115"/>
                  <a:pt x="52" y="117"/>
                </a:cubicBezTo>
                <a:cubicBezTo>
                  <a:pt x="52" y="119"/>
                  <a:pt x="52" y="121"/>
                  <a:pt x="52" y="123"/>
                </a:cubicBezTo>
                <a:cubicBezTo>
                  <a:pt x="52" y="123"/>
                  <a:pt x="53" y="123"/>
                  <a:pt x="53" y="123"/>
                </a:cubicBezTo>
                <a:cubicBezTo>
                  <a:pt x="53" y="122"/>
                  <a:pt x="54" y="121"/>
                  <a:pt x="54" y="121"/>
                </a:cubicBezTo>
                <a:cubicBezTo>
                  <a:pt x="56" y="118"/>
                  <a:pt x="55" y="122"/>
                  <a:pt x="55" y="122"/>
                </a:cubicBezTo>
                <a:cubicBezTo>
                  <a:pt x="55" y="125"/>
                  <a:pt x="54" y="127"/>
                  <a:pt x="54" y="130"/>
                </a:cubicBezTo>
                <a:cubicBezTo>
                  <a:pt x="54" y="130"/>
                  <a:pt x="54" y="130"/>
                  <a:pt x="55" y="130"/>
                </a:cubicBezTo>
                <a:cubicBezTo>
                  <a:pt x="55" y="129"/>
                  <a:pt x="56" y="129"/>
                  <a:pt x="56" y="128"/>
                </a:cubicBezTo>
                <a:cubicBezTo>
                  <a:pt x="57" y="127"/>
                  <a:pt x="58" y="123"/>
                  <a:pt x="58" y="126"/>
                </a:cubicBezTo>
                <a:cubicBezTo>
                  <a:pt x="58" y="129"/>
                  <a:pt x="56" y="132"/>
                  <a:pt x="56" y="136"/>
                </a:cubicBezTo>
                <a:cubicBezTo>
                  <a:pt x="56" y="136"/>
                  <a:pt x="56" y="136"/>
                  <a:pt x="57" y="136"/>
                </a:cubicBezTo>
                <a:cubicBezTo>
                  <a:pt x="57" y="135"/>
                  <a:pt x="58" y="134"/>
                  <a:pt x="59" y="133"/>
                </a:cubicBezTo>
                <a:cubicBezTo>
                  <a:pt x="59" y="133"/>
                  <a:pt x="60" y="131"/>
                  <a:pt x="60" y="133"/>
                </a:cubicBezTo>
                <a:cubicBezTo>
                  <a:pt x="59" y="135"/>
                  <a:pt x="58" y="137"/>
                  <a:pt x="57" y="140"/>
                </a:cubicBezTo>
                <a:cubicBezTo>
                  <a:pt x="57" y="140"/>
                  <a:pt x="58" y="140"/>
                  <a:pt x="58" y="140"/>
                </a:cubicBezTo>
                <a:cubicBezTo>
                  <a:pt x="59" y="140"/>
                  <a:pt x="59" y="139"/>
                  <a:pt x="60" y="138"/>
                </a:cubicBezTo>
                <a:cubicBezTo>
                  <a:pt x="61" y="136"/>
                  <a:pt x="61" y="136"/>
                  <a:pt x="60" y="138"/>
                </a:cubicBezTo>
                <a:cubicBezTo>
                  <a:pt x="60" y="139"/>
                  <a:pt x="60" y="139"/>
                  <a:pt x="60" y="139"/>
                </a:cubicBezTo>
                <a:cubicBezTo>
                  <a:pt x="62" y="138"/>
                  <a:pt x="61" y="139"/>
                  <a:pt x="63" y="138"/>
                </a:cubicBezTo>
                <a:cubicBezTo>
                  <a:pt x="63" y="137"/>
                  <a:pt x="63" y="137"/>
                  <a:pt x="62" y="137"/>
                </a:cubicBezTo>
                <a:cubicBezTo>
                  <a:pt x="60" y="139"/>
                  <a:pt x="62" y="136"/>
                  <a:pt x="62" y="134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1" y="135"/>
                  <a:pt x="57" y="142"/>
                  <a:pt x="59" y="136"/>
                </a:cubicBezTo>
                <a:cubicBezTo>
                  <a:pt x="60" y="134"/>
                  <a:pt x="60" y="132"/>
                  <a:pt x="61" y="130"/>
                </a:cubicBezTo>
                <a:cubicBezTo>
                  <a:pt x="61" y="130"/>
                  <a:pt x="60" y="130"/>
                  <a:pt x="60" y="130"/>
                </a:cubicBezTo>
                <a:cubicBezTo>
                  <a:pt x="60" y="131"/>
                  <a:pt x="56" y="136"/>
                  <a:pt x="57" y="133"/>
                </a:cubicBezTo>
                <a:cubicBezTo>
                  <a:pt x="57" y="132"/>
                  <a:pt x="58" y="131"/>
                  <a:pt x="58" y="130"/>
                </a:cubicBezTo>
                <a:cubicBezTo>
                  <a:pt x="59" y="127"/>
                  <a:pt x="59" y="126"/>
                  <a:pt x="58" y="123"/>
                </a:cubicBezTo>
                <a:cubicBezTo>
                  <a:pt x="58" y="123"/>
                  <a:pt x="58" y="123"/>
                  <a:pt x="58" y="123"/>
                </a:cubicBezTo>
                <a:cubicBezTo>
                  <a:pt x="57" y="124"/>
                  <a:pt x="57" y="126"/>
                  <a:pt x="56" y="127"/>
                </a:cubicBezTo>
                <a:cubicBezTo>
                  <a:pt x="54" y="132"/>
                  <a:pt x="55" y="127"/>
                  <a:pt x="55" y="125"/>
                </a:cubicBezTo>
                <a:cubicBezTo>
                  <a:pt x="56" y="123"/>
                  <a:pt x="56" y="121"/>
                  <a:pt x="56" y="119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9"/>
                  <a:pt x="53" y="123"/>
                  <a:pt x="53" y="120"/>
                </a:cubicBezTo>
                <a:cubicBezTo>
                  <a:pt x="53" y="118"/>
                  <a:pt x="53" y="116"/>
                  <a:pt x="53" y="114"/>
                </a:cubicBezTo>
                <a:cubicBezTo>
                  <a:pt x="54" y="112"/>
                  <a:pt x="53" y="110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0" y="111"/>
                  <a:pt x="49" y="114"/>
                  <a:pt x="50" y="108"/>
                </a:cubicBezTo>
                <a:cubicBezTo>
                  <a:pt x="50" y="106"/>
                  <a:pt x="51" y="104"/>
                  <a:pt x="51" y="101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49" y="102"/>
                  <a:pt x="49" y="102"/>
                  <a:pt x="48" y="103"/>
                </a:cubicBezTo>
                <a:cubicBezTo>
                  <a:pt x="46" y="106"/>
                  <a:pt x="48" y="101"/>
                  <a:pt x="48" y="101"/>
                </a:cubicBezTo>
                <a:cubicBezTo>
                  <a:pt x="48" y="98"/>
                  <a:pt x="49" y="96"/>
                  <a:pt x="48" y="93"/>
                </a:cubicBezTo>
                <a:cubicBezTo>
                  <a:pt x="48" y="93"/>
                  <a:pt x="48" y="93"/>
                  <a:pt x="48" y="93"/>
                </a:cubicBezTo>
                <a:cubicBezTo>
                  <a:pt x="47" y="95"/>
                  <a:pt x="45" y="99"/>
                  <a:pt x="46" y="94"/>
                </a:cubicBezTo>
                <a:cubicBezTo>
                  <a:pt x="46" y="92"/>
                  <a:pt x="47" y="90"/>
                  <a:pt x="47" y="88"/>
                </a:cubicBezTo>
                <a:cubicBezTo>
                  <a:pt x="47" y="87"/>
                  <a:pt x="46" y="87"/>
                  <a:pt x="46" y="87"/>
                </a:cubicBezTo>
                <a:cubicBezTo>
                  <a:pt x="45" y="88"/>
                  <a:pt x="44" y="90"/>
                  <a:pt x="44" y="91"/>
                </a:cubicBezTo>
                <a:cubicBezTo>
                  <a:pt x="44" y="91"/>
                  <a:pt x="44" y="87"/>
                  <a:pt x="44" y="87"/>
                </a:cubicBezTo>
                <a:cubicBezTo>
                  <a:pt x="44" y="85"/>
                  <a:pt x="44" y="83"/>
                  <a:pt x="44" y="81"/>
                </a:cubicBezTo>
                <a:cubicBezTo>
                  <a:pt x="44" y="81"/>
                  <a:pt x="43" y="81"/>
                  <a:pt x="43" y="81"/>
                </a:cubicBezTo>
                <a:cubicBezTo>
                  <a:pt x="42" y="85"/>
                  <a:pt x="42" y="83"/>
                  <a:pt x="42" y="81"/>
                </a:cubicBezTo>
                <a:cubicBezTo>
                  <a:pt x="42" y="79"/>
                  <a:pt x="43" y="78"/>
                  <a:pt x="43" y="76"/>
                </a:cubicBezTo>
                <a:cubicBezTo>
                  <a:pt x="43" y="76"/>
                  <a:pt x="43" y="76"/>
                  <a:pt x="42" y="76"/>
                </a:cubicBezTo>
                <a:cubicBezTo>
                  <a:pt x="42" y="76"/>
                  <a:pt x="41" y="77"/>
                  <a:pt x="41" y="78"/>
                </a:cubicBezTo>
                <a:cubicBezTo>
                  <a:pt x="39" y="80"/>
                  <a:pt x="40" y="77"/>
                  <a:pt x="40" y="76"/>
                </a:cubicBezTo>
                <a:cubicBezTo>
                  <a:pt x="40" y="74"/>
                  <a:pt x="41" y="73"/>
                  <a:pt x="41" y="71"/>
                </a:cubicBezTo>
                <a:cubicBezTo>
                  <a:pt x="41" y="70"/>
                  <a:pt x="40" y="70"/>
                  <a:pt x="40" y="70"/>
                </a:cubicBezTo>
                <a:cubicBezTo>
                  <a:pt x="39" y="71"/>
                  <a:pt x="39" y="72"/>
                  <a:pt x="38" y="73"/>
                </a:cubicBezTo>
                <a:cubicBezTo>
                  <a:pt x="38" y="72"/>
                  <a:pt x="38" y="71"/>
                  <a:pt x="38" y="69"/>
                </a:cubicBezTo>
                <a:cubicBezTo>
                  <a:pt x="39" y="68"/>
                  <a:pt x="39" y="66"/>
                  <a:pt x="39" y="65"/>
                </a:cubicBezTo>
                <a:cubicBezTo>
                  <a:pt x="39" y="64"/>
                  <a:pt x="38" y="64"/>
                  <a:pt x="38" y="64"/>
                </a:cubicBezTo>
                <a:cubicBezTo>
                  <a:pt x="37" y="65"/>
                  <a:pt x="35" y="69"/>
                  <a:pt x="36" y="65"/>
                </a:cubicBezTo>
                <a:cubicBezTo>
                  <a:pt x="36" y="63"/>
                  <a:pt x="37" y="61"/>
                  <a:pt x="37" y="59"/>
                </a:cubicBezTo>
                <a:cubicBezTo>
                  <a:pt x="37" y="58"/>
                  <a:pt x="36" y="58"/>
                  <a:pt x="36" y="58"/>
                </a:cubicBezTo>
                <a:cubicBezTo>
                  <a:pt x="35" y="59"/>
                  <a:pt x="35" y="60"/>
                  <a:pt x="34" y="61"/>
                </a:cubicBezTo>
                <a:cubicBezTo>
                  <a:pt x="32" y="63"/>
                  <a:pt x="34" y="59"/>
                  <a:pt x="34" y="58"/>
                </a:cubicBezTo>
                <a:cubicBezTo>
                  <a:pt x="34" y="56"/>
                  <a:pt x="35" y="54"/>
                  <a:pt x="34" y="52"/>
                </a:cubicBezTo>
                <a:cubicBezTo>
                  <a:pt x="34" y="51"/>
                  <a:pt x="34" y="51"/>
                  <a:pt x="34" y="52"/>
                </a:cubicBezTo>
                <a:cubicBezTo>
                  <a:pt x="33" y="52"/>
                  <a:pt x="31" y="56"/>
                  <a:pt x="31" y="56"/>
                </a:cubicBezTo>
                <a:cubicBezTo>
                  <a:pt x="31" y="54"/>
                  <a:pt x="31" y="53"/>
                  <a:pt x="32" y="51"/>
                </a:cubicBezTo>
                <a:cubicBezTo>
                  <a:pt x="32" y="49"/>
                  <a:pt x="33" y="47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6"/>
                  <a:pt x="29" y="48"/>
                  <a:pt x="29" y="49"/>
                </a:cubicBezTo>
                <a:cubicBezTo>
                  <a:pt x="29" y="47"/>
                  <a:pt x="30" y="44"/>
                  <a:pt x="31" y="42"/>
                </a:cubicBezTo>
                <a:cubicBezTo>
                  <a:pt x="31" y="41"/>
                  <a:pt x="30" y="41"/>
                  <a:pt x="30" y="42"/>
                </a:cubicBezTo>
                <a:cubicBezTo>
                  <a:pt x="29" y="43"/>
                  <a:pt x="27" y="46"/>
                  <a:pt x="28" y="43"/>
                </a:cubicBezTo>
                <a:cubicBezTo>
                  <a:pt x="29" y="40"/>
                  <a:pt x="29" y="38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5" y="41"/>
                  <a:pt x="25" y="38"/>
                </a:cubicBezTo>
                <a:cubicBezTo>
                  <a:pt x="26" y="36"/>
                  <a:pt x="27" y="34"/>
                  <a:pt x="27" y="31"/>
                </a:cubicBezTo>
                <a:cubicBezTo>
                  <a:pt x="27" y="31"/>
                  <a:pt x="27" y="31"/>
                  <a:pt x="26" y="31"/>
                </a:cubicBezTo>
                <a:cubicBezTo>
                  <a:pt x="25" y="32"/>
                  <a:pt x="21" y="38"/>
                  <a:pt x="23" y="33"/>
                </a:cubicBezTo>
                <a:cubicBezTo>
                  <a:pt x="24" y="31"/>
                  <a:pt x="25" y="29"/>
                  <a:pt x="25" y="26"/>
                </a:cubicBezTo>
                <a:cubicBezTo>
                  <a:pt x="25" y="26"/>
                  <a:pt x="24" y="26"/>
                  <a:pt x="24" y="26"/>
                </a:cubicBezTo>
                <a:cubicBezTo>
                  <a:pt x="23" y="27"/>
                  <a:pt x="20" y="31"/>
                  <a:pt x="21" y="28"/>
                </a:cubicBezTo>
                <a:cubicBezTo>
                  <a:pt x="22" y="25"/>
                  <a:pt x="23" y="23"/>
                  <a:pt x="23" y="20"/>
                </a:cubicBezTo>
                <a:cubicBezTo>
                  <a:pt x="23" y="20"/>
                  <a:pt x="22" y="20"/>
                  <a:pt x="22" y="20"/>
                </a:cubicBezTo>
                <a:cubicBezTo>
                  <a:pt x="19" y="26"/>
                  <a:pt x="21" y="19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17" y="21"/>
                  <a:pt x="20" y="15"/>
                  <a:pt x="20" y="14"/>
                </a:cubicBezTo>
                <a:cubicBezTo>
                  <a:pt x="20" y="13"/>
                  <a:pt x="20" y="13"/>
                  <a:pt x="19" y="13"/>
                </a:cubicBezTo>
                <a:cubicBezTo>
                  <a:pt x="16" y="18"/>
                  <a:pt x="19" y="11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7" y="9"/>
                  <a:pt x="17" y="11"/>
                  <a:pt x="16" y="12"/>
                </a:cubicBezTo>
                <a:cubicBezTo>
                  <a:pt x="17" y="10"/>
                  <a:pt x="18" y="9"/>
                  <a:pt x="18" y="7"/>
                </a:cubicBezTo>
                <a:cubicBezTo>
                  <a:pt x="18" y="6"/>
                  <a:pt x="17" y="6"/>
                  <a:pt x="17" y="7"/>
                </a:cubicBezTo>
                <a:cubicBezTo>
                  <a:pt x="16" y="7"/>
                  <a:pt x="14" y="11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1"/>
                  <a:pt x="14" y="10"/>
                </a:cubicBezTo>
                <a:cubicBezTo>
                  <a:pt x="15" y="10"/>
                  <a:pt x="14" y="10"/>
                  <a:pt x="16" y="9"/>
                </a:cubicBezTo>
                <a:cubicBezTo>
                  <a:pt x="19" y="6"/>
                  <a:pt x="15" y="12"/>
                  <a:pt x="15" y="13"/>
                </a:cubicBezTo>
                <a:cubicBezTo>
                  <a:pt x="15" y="13"/>
                  <a:pt x="15" y="14"/>
                  <a:pt x="16" y="13"/>
                </a:cubicBezTo>
                <a:cubicBezTo>
                  <a:pt x="16" y="13"/>
                  <a:pt x="19" y="10"/>
                  <a:pt x="19" y="11"/>
                </a:cubicBezTo>
                <a:cubicBezTo>
                  <a:pt x="18" y="12"/>
                  <a:pt x="17" y="14"/>
                  <a:pt x="17" y="16"/>
                </a:cubicBezTo>
                <a:cubicBezTo>
                  <a:pt x="16" y="16"/>
                  <a:pt x="17" y="17"/>
                  <a:pt x="17" y="16"/>
                </a:cubicBezTo>
                <a:cubicBezTo>
                  <a:pt x="18" y="16"/>
                  <a:pt x="19" y="16"/>
                  <a:pt x="19" y="15"/>
                </a:cubicBezTo>
                <a:cubicBezTo>
                  <a:pt x="18" y="16"/>
                  <a:pt x="18" y="18"/>
                  <a:pt x="17" y="20"/>
                </a:cubicBezTo>
                <a:cubicBezTo>
                  <a:pt x="17" y="20"/>
                  <a:pt x="17" y="20"/>
                  <a:pt x="18" y="20"/>
                </a:cubicBezTo>
                <a:cubicBezTo>
                  <a:pt x="19" y="20"/>
                  <a:pt x="19" y="20"/>
                  <a:pt x="20" y="19"/>
                </a:cubicBezTo>
                <a:cubicBezTo>
                  <a:pt x="19" y="20"/>
                  <a:pt x="19" y="22"/>
                  <a:pt x="19" y="23"/>
                </a:cubicBezTo>
                <a:cubicBezTo>
                  <a:pt x="19" y="24"/>
                  <a:pt x="19" y="24"/>
                  <a:pt x="19" y="24"/>
                </a:cubicBezTo>
                <a:cubicBezTo>
                  <a:pt x="21" y="23"/>
                  <a:pt x="22" y="20"/>
                  <a:pt x="22" y="23"/>
                </a:cubicBezTo>
                <a:cubicBezTo>
                  <a:pt x="21" y="26"/>
                  <a:pt x="20" y="28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2" y="30"/>
                  <a:pt x="21" y="31"/>
                  <a:pt x="22" y="30"/>
                </a:cubicBezTo>
                <a:cubicBezTo>
                  <a:pt x="22" y="30"/>
                  <a:pt x="24" y="26"/>
                  <a:pt x="24" y="28"/>
                </a:cubicBezTo>
                <a:cubicBezTo>
                  <a:pt x="24" y="31"/>
                  <a:pt x="22" y="33"/>
                  <a:pt x="21" y="36"/>
                </a:cubicBezTo>
                <a:cubicBezTo>
                  <a:pt x="21" y="36"/>
                  <a:pt x="22" y="36"/>
                  <a:pt x="22" y="36"/>
                </a:cubicBezTo>
                <a:cubicBezTo>
                  <a:pt x="23" y="36"/>
                  <a:pt x="26" y="34"/>
                  <a:pt x="26" y="33"/>
                </a:cubicBezTo>
                <a:cubicBezTo>
                  <a:pt x="26" y="35"/>
                  <a:pt x="24" y="38"/>
                  <a:pt x="24" y="41"/>
                </a:cubicBezTo>
                <a:cubicBezTo>
                  <a:pt x="24" y="41"/>
                  <a:pt x="25" y="41"/>
                  <a:pt x="25" y="41"/>
                </a:cubicBezTo>
                <a:cubicBezTo>
                  <a:pt x="27" y="40"/>
                  <a:pt x="27" y="39"/>
                  <a:pt x="28" y="37"/>
                </a:cubicBezTo>
                <a:cubicBezTo>
                  <a:pt x="28" y="39"/>
                  <a:pt x="28" y="40"/>
                  <a:pt x="28" y="41"/>
                </a:cubicBezTo>
                <a:cubicBezTo>
                  <a:pt x="27" y="42"/>
                  <a:pt x="27" y="44"/>
                  <a:pt x="27" y="45"/>
                </a:cubicBezTo>
                <a:cubicBezTo>
                  <a:pt x="27" y="46"/>
                  <a:pt x="27" y="46"/>
                  <a:pt x="27" y="46"/>
                </a:cubicBezTo>
                <a:cubicBezTo>
                  <a:pt x="28" y="45"/>
                  <a:pt x="30" y="43"/>
                  <a:pt x="30" y="43"/>
                </a:cubicBezTo>
                <a:cubicBezTo>
                  <a:pt x="29" y="45"/>
                  <a:pt x="28" y="48"/>
                  <a:pt x="28" y="50"/>
                </a:cubicBezTo>
                <a:cubicBezTo>
                  <a:pt x="28" y="50"/>
                  <a:pt x="28" y="51"/>
                  <a:pt x="28" y="51"/>
                </a:cubicBezTo>
                <a:cubicBezTo>
                  <a:pt x="29" y="50"/>
                  <a:pt x="29" y="50"/>
                  <a:pt x="30" y="49"/>
                </a:cubicBezTo>
                <a:cubicBezTo>
                  <a:pt x="31" y="47"/>
                  <a:pt x="32" y="48"/>
                  <a:pt x="32" y="50"/>
                </a:cubicBezTo>
                <a:cubicBezTo>
                  <a:pt x="31" y="52"/>
                  <a:pt x="30" y="54"/>
                  <a:pt x="30" y="57"/>
                </a:cubicBezTo>
                <a:cubicBezTo>
                  <a:pt x="30" y="57"/>
                  <a:pt x="31" y="57"/>
                  <a:pt x="31" y="57"/>
                </a:cubicBezTo>
                <a:cubicBezTo>
                  <a:pt x="32" y="56"/>
                  <a:pt x="34" y="51"/>
                  <a:pt x="34" y="55"/>
                </a:cubicBezTo>
                <a:cubicBezTo>
                  <a:pt x="33" y="58"/>
                  <a:pt x="33" y="60"/>
                  <a:pt x="32" y="62"/>
                </a:cubicBezTo>
                <a:cubicBezTo>
                  <a:pt x="32" y="63"/>
                  <a:pt x="32" y="63"/>
                  <a:pt x="33" y="63"/>
                </a:cubicBezTo>
                <a:cubicBezTo>
                  <a:pt x="34" y="62"/>
                  <a:pt x="36" y="58"/>
                  <a:pt x="36" y="61"/>
                </a:cubicBezTo>
                <a:cubicBezTo>
                  <a:pt x="36" y="64"/>
                  <a:pt x="34" y="66"/>
                  <a:pt x="34" y="69"/>
                </a:cubicBezTo>
                <a:cubicBezTo>
                  <a:pt x="34" y="70"/>
                  <a:pt x="35" y="70"/>
                  <a:pt x="35" y="70"/>
                </a:cubicBezTo>
                <a:cubicBezTo>
                  <a:pt x="35" y="70"/>
                  <a:pt x="38" y="66"/>
                  <a:pt x="38" y="68"/>
                </a:cubicBezTo>
                <a:cubicBezTo>
                  <a:pt x="38" y="70"/>
                  <a:pt x="37" y="72"/>
                  <a:pt x="37" y="74"/>
                </a:cubicBezTo>
                <a:cubicBezTo>
                  <a:pt x="37" y="75"/>
                  <a:pt x="37" y="75"/>
                  <a:pt x="38" y="74"/>
                </a:cubicBezTo>
                <a:cubicBezTo>
                  <a:pt x="39" y="73"/>
                  <a:pt x="40" y="71"/>
                  <a:pt x="40" y="75"/>
                </a:cubicBezTo>
                <a:cubicBezTo>
                  <a:pt x="39" y="77"/>
                  <a:pt x="39" y="78"/>
                  <a:pt x="39" y="80"/>
                </a:cubicBezTo>
                <a:cubicBezTo>
                  <a:pt x="39" y="80"/>
                  <a:pt x="39" y="81"/>
                  <a:pt x="40" y="80"/>
                </a:cubicBezTo>
                <a:cubicBezTo>
                  <a:pt x="41" y="79"/>
                  <a:pt x="42" y="75"/>
                  <a:pt x="42" y="79"/>
                </a:cubicBezTo>
                <a:cubicBezTo>
                  <a:pt x="41" y="81"/>
                  <a:pt x="41" y="83"/>
                  <a:pt x="41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85"/>
                  <a:pt x="43" y="84"/>
                  <a:pt x="44" y="83"/>
                </a:cubicBezTo>
                <a:cubicBezTo>
                  <a:pt x="43" y="85"/>
                  <a:pt x="42" y="89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4" y="91"/>
                  <a:pt x="45" y="91"/>
                  <a:pt x="45" y="90"/>
                </a:cubicBezTo>
                <a:cubicBezTo>
                  <a:pt x="47" y="87"/>
                  <a:pt x="46" y="91"/>
                  <a:pt x="45" y="92"/>
                </a:cubicBezTo>
                <a:cubicBezTo>
                  <a:pt x="45" y="94"/>
                  <a:pt x="45" y="96"/>
                  <a:pt x="44" y="99"/>
                </a:cubicBezTo>
                <a:cubicBezTo>
                  <a:pt x="44" y="99"/>
                  <a:pt x="45" y="99"/>
                  <a:pt x="45" y="99"/>
                </a:cubicBezTo>
                <a:cubicBezTo>
                  <a:pt x="46" y="98"/>
                  <a:pt x="48" y="95"/>
                  <a:pt x="48" y="95"/>
                </a:cubicBezTo>
                <a:cubicBezTo>
                  <a:pt x="48" y="98"/>
                  <a:pt x="46" y="102"/>
                  <a:pt x="46" y="105"/>
                </a:cubicBezTo>
                <a:cubicBezTo>
                  <a:pt x="43" y="96"/>
                  <a:pt x="39" y="87"/>
                  <a:pt x="36" y="77"/>
                </a:cubicBezTo>
                <a:cubicBezTo>
                  <a:pt x="32" y="66"/>
                  <a:pt x="28" y="54"/>
                  <a:pt x="23" y="43"/>
                </a:cubicBezTo>
                <a:cubicBezTo>
                  <a:pt x="18" y="31"/>
                  <a:pt x="13" y="19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4" y="6"/>
                  <a:pt x="17" y="5"/>
                  <a:pt x="19" y="5"/>
                </a:cubicBezTo>
                <a:cubicBezTo>
                  <a:pt x="27" y="29"/>
                  <a:pt x="36" y="52"/>
                  <a:pt x="43" y="76"/>
                </a:cubicBezTo>
                <a:close/>
                <a:moveTo>
                  <a:pt x="46" y="106"/>
                </a:moveTo>
                <a:cubicBezTo>
                  <a:pt x="46" y="106"/>
                  <a:pt x="47" y="106"/>
                  <a:pt x="47" y="106"/>
                </a:cubicBezTo>
                <a:cubicBezTo>
                  <a:pt x="49" y="104"/>
                  <a:pt x="51" y="100"/>
                  <a:pt x="50" y="106"/>
                </a:cubicBezTo>
                <a:cubicBezTo>
                  <a:pt x="49" y="108"/>
                  <a:pt x="49" y="110"/>
                  <a:pt x="49" y="113"/>
                </a:cubicBezTo>
                <a:cubicBezTo>
                  <a:pt x="48" y="110"/>
                  <a:pt x="47" y="108"/>
                  <a:pt x="46" y="106"/>
                </a:cubicBezTo>
                <a:close/>
                <a:moveTo>
                  <a:pt x="19" y="40"/>
                </a:moveTo>
                <a:cubicBezTo>
                  <a:pt x="24" y="52"/>
                  <a:pt x="28" y="63"/>
                  <a:pt x="32" y="75"/>
                </a:cubicBezTo>
                <a:cubicBezTo>
                  <a:pt x="36" y="87"/>
                  <a:pt x="41" y="99"/>
                  <a:pt x="45" y="111"/>
                </a:cubicBezTo>
                <a:cubicBezTo>
                  <a:pt x="49" y="122"/>
                  <a:pt x="51" y="133"/>
                  <a:pt x="54" y="144"/>
                </a:cubicBezTo>
                <a:cubicBezTo>
                  <a:pt x="54" y="143"/>
                  <a:pt x="53" y="143"/>
                  <a:pt x="52" y="143"/>
                </a:cubicBezTo>
                <a:cubicBezTo>
                  <a:pt x="50" y="143"/>
                  <a:pt x="48" y="144"/>
                  <a:pt x="48" y="146"/>
                </a:cubicBezTo>
                <a:cubicBezTo>
                  <a:pt x="45" y="137"/>
                  <a:pt x="41" y="128"/>
                  <a:pt x="38" y="120"/>
                </a:cubicBezTo>
                <a:cubicBezTo>
                  <a:pt x="34" y="108"/>
                  <a:pt x="30" y="96"/>
                  <a:pt x="26" y="84"/>
                </a:cubicBezTo>
                <a:cubicBezTo>
                  <a:pt x="18" y="59"/>
                  <a:pt x="11" y="35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0"/>
                  <a:pt x="6" y="9"/>
                  <a:pt x="9" y="8"/>
                </a:cubicBezTo>
                <a:cubicBezTo>
                  <a:pt x="10" y="19"/>
                  <a:pt x="14" y="30"/>
                  <a:pt x="19" y="40"/>
                </a:cubicBezTo>
                <a:close/>
                <a:moveTo>
                  <a:pt x="50" y="152"/>
                </a:moveTo>
                <a:cubicBezTo>
                  <a:pt x="50" y="152"/>
                  <a:pt x="50" y="151"/>
                  <a:pt x="50" y="151"/>
                </a:cubicBezTo>
                <a:cubicBezTo>
                  <a:pt x="50" y="150"/>
                  <a:pt x="50" y="149"/>
                  <a:pt x="50" y="148"/>
                </a:cubicBezTo>
                <a:cubicBezTo>
                  <a:pt x="51" y="142"/>
                  <a:pt x="56" y="148"/>
                  <a:pt x="56" y="149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56" y="149"/>
                  <a:pt x="56" y="150"/>
                  <a:pt x="56" y="150"/>
                </a:cubicBezTo>
                <a:cubicBezTo>
                  <a:pt x="56" y="150"/>
                  <a:pt x="57" y="150"/>
                  <a:pt x="57" y="151"/>
                </a:cubicBezTo>
                <a:cubicBezTo>
                  <a:pt x="57" y="152"/>
                  <a:pt x="58" y="153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60" y="156"/>
                  <a:pt x="62" y="155"/>
                  <a:pt x="61" y="154"/>
                </a:cubicBezTo>
                <a:cubicBezTo>
                  <a:pt x="60" y="151"/>
                  <a:pt x="59" y="147"/>
                  <a:pt x="61" y="144"/>
                </a:cubicBezTo>
                <a:cubicBezTo>
                  <a:pt x="62" y="140"/>
                  <a:pt x="66" y="146"/>
                  <a:pt x="67" y="147"/>
                </a:cubicBezTo>
                <a:cubicBezTo>
                  <a:pt x="68" y="149"/>
                  <a:pt x="69" y="150"/>
                  <a:pt x="69" y="152"/>
                </a:cubicBezTo>
                <a:cubicBezTo>
                  <a:pt x="70" y="154"/>
                  <a:pt x="72" y="152"/>
                  <a:pt x="72" y="151"/>
                </a:cubicBezTo>
                <a:cubicBezTo>
                  <a:pt x="71" y="149"/>
                  <a:pt x="71" y="148"/>
                  <a:pt x="71" y="146"/>
                </a:cubicBezTo>
                <a:cubicBezTo>
                  <a:pt x="71" y="145"/>
                  <a:pt x="72" y="139"/>
                  <a:pt x="74" y="142"/>
                </a:cubicBezTo>
                <a:cubicBezTo>
                  <a:pt x="73" y="151"/>
                  <a:pt x="75" y="160"/>
                  <a:pt x="75" y="169"/>
                </a:cubicBezTo>
                <a:cubicBezTo>
                  <a:pt x="75" y="169"/>
                  <a:pt x="74" y="169"/>
                  <a:pt x="74" y="169"/>
                </a:cubicBezTo>
                <a:cubicBezTo>
                  <a:pt x="72" y="170"/>
                  <a:pt x="69" y="171"/>
                  <a:pt x="67" y="172"/>
                </a:cubicBezTo>
                <a:cubicBezTo>
                  <a:pt x="65" y="170"/>
                  <a:pt x="64" y="168"/>
                  <a:pt x="63" y="166"/>
                </a:cubicBezTo>
                <a:cubicBezTo>
                  <a:pt x="59" y="161"/>
                  <a:pt x="53" y="157"/>
                  <a:pt x="50" y="152"/>
                </a:cubicBezTo>
                <a:close/>
                <a:moveTo>
                  <a:pt x="74" y="182"/>
                </a:moveTo>
                <a:cubicBezTo>
                  <a:pt x="72" y="179"/>
                  <a:pt x="70" y="177"/>
                  <a:pt x="68" y="174"/>
                </a:cubicBezTo>
                <a:cubicBezTo>
                  <a:pt x="70" y="173"/>
                  <a:pt x="73" y="173"/>
                  <a:pt x="75" y="172"/>
                </a:cubicBezTo>
                <a:cubicBezTo>
                  <a:pt x="75" y="175"/>
                  <a:pt x="75" y="178"/>
                  <a:pt x="74" y="182"/>
                </a:cubicBezTo>
                <a:close/>
                <a:moveTo>
                  <a:pt x="73" y="138"/>
                </a:moveTo>
                <a:cubicBezTo>
                  <a:pt x="72" y="138"/>
                  <a:pt x="71" y="138"/>
                  <a:pt x="70" y="139"/>
                </a:cubicBezTo>
                <a:cubicBezTo>
                  <a:pt x="70" y="140"/>
                  <a:pt x="69" y="141"/>
                  <a:pt x="69" y="141"/>
                </a:cubicBezTo>
                <a:cubicBezTo>
                  <a:pt x="66" y="131"/>
                  <a:pt x="60" y="122"/>
                  <a:pt x="57" y="112"/>
                </a:cubicBezTo>
                <a:cubicBezTo>
                  <a:pt x="54" y="99"/>
                  <a:pt x="50" y="87"/>
                  <a:pt x="46" y="75"/>
                </a:cubicBezTo>
                <a:cubicBezTo>
                  <a:pt x="38" y="51"/>
                  <a:pt x="30" y="28"/>
                  <a:pt x="22" y="4"/>
                </a:cubicBezTo>
                <a:cubicBezTo>
                  <a:pt x="23" y="4"/>
                  <a:pt x="24" y="3"/>
                  <a:pt x="25" y="3"/>
                </a:cubicBezTo>
                <a:cubicBezTo>
                  <a:pt x="32" y="11"/>
                  <a:pt x="34" y="24"/>
                  <a:pt x="37" y="34"/>
                </a:cubicBezTo>
                <a:cubicBezTo>
                  <a:pt x="41" y="46"/>
                  <a:pt x="45" y="58"/>
                  <a:pt x="50" y="70"/>
                </a:cubicBezTo>
                <a:cubicBezTo>
                  <a:pt x="54" y="82"/>
                  <a:pt x="59" y="94"/>
                  <a:pt x="63" y="106"/>
                </a:cubicBezTo>
                <a:cubicBezTo>
                  <a:pt x="67" y="117"/>
                  <a:pt x="70" y="127"/>
                  <a:pt x="73" y="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lum bright="70000" contrast="-70000"/>
          </a:blip>
          <a:stretch>
            <a:fillRect/>
          </a:stretch>
        </p:blipFill>
        <p:spPr>
          <a:xfrm>
            <a:off x="10303724" y="292613"/>
            <a:ext cx="1478348" cy="14783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809" y="859418"/>
            <a:ext cx="406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3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一、活动概述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l="8849" b="8238"/>
          <a:stretch>
            <a:fillRect/>
          </a:stretch>
        </p:blipFill>
        <p:spPr>
          <a:xfrm>
            <a:off x="457200" y="3669632"/>
            <a:ext cx="4166863" cy="28033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16776" y="2529351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3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大班活动目标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31286" y="3044034"/>
            <a:ext cx="4604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知道每年的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9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日是教师节，了解教师工作与自己的关系及教师工作的辛苦和意义。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能大胆地想像和创造，用自己的行动和方式去表达对老师的爱和敬意。懂得知恩感恩，尊重教师，与老师共享节日快乐。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66579" y="2151420"/>
            <a:ext cx="5478499" cy="3266348"/>
          </a:xfrm>
          <a:prstGeom prst="rect">
            <a:avLst/>
          </a:prstGeom>
        </p:spPr>
      </p:pic>
      <p:sp>
        <p:nvSpPr>
          <p:cNvPr id="9" name="Freeform 53"/>
          <p:cNvSpPr>
            <a:spLocks noEditPoints="1"/>
          </p:cNvSpPr>
          <p:nvPr/>
        </p:nvSpPr>
        <p:spPr bwMode="auto">
          <a:xfrm rot="19798434">
            <a:off x="5804040" y="2313651"/>
            <a:ext cx="184077" cy="676717"/>
          </a:xfrm>
          <a:custGeom>
            <a:avLst/>
            <a:gdLst>
              <a:gd name="T0" fmla="*/ 44 w 59"/>
              <a:gd name="T1" fmla="*/ 206 h 216"/>
              <a:gd name="T2" fmla="*/ 41 w 59"/>
              <a:gd name="T3" fmla="*/ 69 h 216"/>
              <a:gd name="T4" fmla="*/ 6 w 59"/>
              <a:gd name="T5" fmla="*/ 67 h 216"/>
              <a:gd name="T6" fmla="*/ 31 w 59"/>
              <a:gd name="T7" fmla="*/ 165 h 216"/>
              <a:gd name="T8" fmla="*/ 37 w 59"/>
              <a:gd name="T9" fmla="*/ 167 h 216"/>
              <a:gd name="T10" fmla="*/ 27 w 59"/>
              <a:gd name="T11" fmla="*/ 154 h 216"/>
              <a:gd name="T12" fmla="*/ 37 w 59"/>
              <a:gd name="T13" fmla="*/ 139 h 216"/>
              <a:gd name="T14" fmla="*/ 36 w 59"/>
              <a:gd name="T15" fmla="*/ 136 h 216"/>
              <a:gd name="T16" fmla="*/ 34 w 59"/>
              <a:gd name="T17" fmla="*/ 134 h 216"/>
              <a:gd name="T18" fmla="*/ 22 w 59"/>
              <a:gd name="T19" fmla="*/ 63 h 216"/>
              <a:gd name="T20" fmla="*/ 31 w 59"/>
              <a:gd name="T21" fmla="*/ 23 h 216"/>
              <a:gd name="T22" fmla="*/ 30 w 59"/>
              <a:gd name="T23" fmla="*/ 37 h 216"/>
              <a:gd name="T24" fmla="*/ 34 w 59"/>
              <a:gd name="T25" fmla="*/ 28 h 216"/>
              <a:gd name="T26" fmla="*/ 26 w 59"/>
              <a:gd name="T27" fmla="*/ 32 h 216"/>
              <a:gd name="T28" fmla="*/ 6 w 59"/>
              <a:gd name="T29" fmla="*/ 63 h 216"/>
              <a:gd name="T30" fmla="*/ 38 w 59"/>
              <a:gd name="T31" fmla="*/ 90 h 216"/>
              <a:gd name="T32" fmla="*/ 12 w 59"/>
              <a:gd name="T33" fmla="*/ 99 h 216"/>
              <a:gd name="T34" fmla="*/ 15 w 59"/>
              <a:gd name="T35" fmla="*/ 96 h 216"/>
              <a:gd name="T36" fmla="*/ 25 w 59"/>
              <a:gd name="T37" fmla="*/ 95 h 216"/>
              <a:gd name="T38" fmla="*/ 38 w 59"/>
              <a:gd name="T39" fmla="*/ 63 h 216"/>
              <a:gd name="T40" fmla="*/ 18 w 59"/>
              <a:gd name="T41" fmla="*/ 92 h 216"/>
              <a:gd name="T42" fmla="*/ 38 w 59"/>
              <a:gd name="T43" fmla="*/ 68 h 216"/>
              <a:gd name="T44" fmla="*/ 35 w 59"/>
              <a:gd name="T45" fmla="*/ 84 h 216"/>
              <a:gd name="T46" fmla="*/ 38 w 59"/>
              <a:gd name="T47" fmla="*/ 52 h 216"/>
              <a:gd name="T48" fmla="*/ 24 w 59"/>
              <a:gd name="T49" fmla="*/ 71 h 216"/>
              <a:gd name="T50" fmla="*/ 37 w 59"/>
              <a:gd name="T51" fmla="*/ 52 h 216"/>
              <a:gd name="T52" fmla="*/ 33 w 59"/>
              <a:gd name="T53" fmla="*/ 67 h 216"/>
              <a:gd name="T54" fmla="*/ 9 w 59"/>
              <a:gd name="T55" fmla="*/ 85 h 216"/>
              <a:gd name="T56" fmla="*/ 40 w 59"/>
              <a:gd name="T57" fmla="*/ 135 h 216"/>
              <a:gd name="T58" fmla="*/ 32 w 59"/>
              <a:gd name="T59" fmla="*/ 134 h 216"/>
              <a:gd name="T60" fmla="*/ 40 w 59"/>
              <a:gd name="T61" fmla="*/ 134 h 216"/>
              <a:gd name="T62" fmla="*/ 39 w 59"/>
              <a:gd name="T63" fmla="*/ 118 h 216"/>
              <a:gd name="T64" fmla="*/ 38 w 59"/>
              <a:gd name="T65" fmla="*/ 123 h 216"/>
              <a:gd name="T66" fmla="*/ 39 w 59"/>
              <a:gd name="T67" fmla="*/ 107 h 216"/>
              <a:gd name="T68" fmla="*/ 30 w 59"/>
              <a:gd name="T69" fmla="*/ 104 h 216"/>
              <a:gd name="T70" fmla="*/ 16 w 59"/>
              <a:gd name="T71" fmla="*/ 116 h 216"/>
              <a:gd name="T72" fmla="*/ 17 w 59"/>
              <a:gd name="T73" fmla="*/ 119 h 216"/>
              <a:gd name="T74" fmla="*/ 20 w 59"/>
              <a:gd name="T75" fmla="*/ 131 h 216"/>
              <a:gd name="T76" fmla="*/ 41 w 59"/>
              <a:gd name="T77" fmla="*/ 154 h 216"/>
              <a:gd name="T78" fmla="*/ 28 w 59"/>
              <a:gd name="T79" fmla="*/ 153 h 216"/>
              <a:gd name="T80" fmla="*/ 31 w 59"/>
              <a:gd name="T81" fmla="*/ 94 h 216"/>
              <a:gd name="T82" fmla="*/ 39 w 59"/>
              <a:gd name="T83" fmla="*/ 50 h 216"/>
              <a:gd name="T84" fmla="*/ 39 w 59"/>
              <a:gd name="T85" fmla="*/ 50 h 216"/>
              <a:gd name="T86" fmla="*/ 37 w 59"/>
              <a:gd name="T87" fmla="*/ 30 h 216"/>
              <a:gd name="T88" fmla="*/ 13 w 59"/>
              <a:gd name="T89" fmla="*/ 46 h 216"/>
              <a:gd name="T90" fmla="*/ 33 w 59"/>
              <a:gd name="T91" fmla="*/ 20 h 216"/>
              <a:gd name="T92" fmla="*/ 32 w 59"/>
              <a:gd name="T93" fmla="*/ 16 h 216"/>
              <a:gd name="T94" fmla="*/ 3 w 59"/>
              <a:gd name="T95" fmla="*/ 32 h 216"/>
              <a:gd name="T96" fmla="*/ 24 w 59"/>
              <a:gd name="T97" fmla="*/ 12 h 216"/>
              <a:gd name="T98" fmla="*/ 4 w 59"/>
              <a:gd name="T99" fmla="*/ 23 h 216"/>
              <a:gd name="T100" fmla="*/ 15 w 59"/>
              <a:gd name="T101" fmla="*/ 112 h 216"/>
              <a:gd name="T102" fmla="*/ 50 w 59"/>
              <a:gd name="T103" fmla="*/ 208 h 216"/>
              <a:gd name="T104" fmla="*/ 34 w 59"/>
              <a:gd name="T105" fmla="*/ 171 h 216"/>
              <a:gd name="T106" fmla="*/ 43 w 59"/>
              <a:gd name="T107" fmla="*/ 170 h 216"/>
              <a:gd name="T108" fmla="*/ 30 w 59"/>
              <a:gd name="T109" fmla="*/ 12 h 216"/>
              <a:gd name="T110" fmla="*/ 4 w 59"/>
              <a:gd name="T111" fmla="*/ 30 h 216"/>
              <a:gd name="T112" fmla="*/ 23 w 59"/>
              <a:gd name="T113" fmla="*/ 8 h 216"/>
              <a:gd name="T114" fmla="*/ 25 w 59"/>
              <a:gd name="T115" fmla="*/ 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" h="216">
                <a:moveTo>
                  <a:pt x="5" y="11"/>
                </a:moveTo>
                <a:cubicBezTo>
                  <a:pt x="0" y="20"/>
                  <a:pt x="0" y="32"/>
                  <a:pt x="1" y="42"/>
                </a:cubicBezTo>
                <a:cubicBezTo>
                  <a:pt x="2" y="56"/>
                  <a:pt x="4" y="69"/>
                  <a:pt x="6" y="82"/>
                </a:cubicBezTo>
                <a:cubicBezTo>
                  <a:pt x="12" y="114"/>
                  <a:pt x="19" y="145"/>
                  <a:pt x="32" y="175"/>
                </a:cubicBezTo>
                <a:cubicBezTo>
                  <a:pt x="32" y="175"/>
                  <a:pt x="32" y="175"/>
                  <a:pt x="32" y="175"/>
                </a:cubicBezTo>
                <a:cubicBezTo>
                  <a:pt x="31" y="184"/>
                  <a:pt x="33" y="193"/>
                  <a:pt x="33" y="202"/>
                </a:cubicBezTo>
                <a:cubicBezTo>
                  <a:pt x="33" y="202"/>
                  <a:pt x="33" y="202"/>
                  <a:pt x="34" y="202"/>
                </a:cubicBezTo>
                <a:cubicBezTo>
                  <a:pt x="33" y="203"/>
                  <a:pt x="34" y="203"/>
                  <a:pt x="35" y="204"/>
                </a:cubicBezTo>
                <a:cubicBezTo>
                  <a:pt x="38" y="204"/>
                  <a:pt x="41" y="204"/>
                  <a:pt x="44" y="206"/>
                </a:cubicBezTo>
                <a:cubicBezTo>
                  <a:pt x="47" y="208"/>
                  <a:pt x="49" y="211"/>
                  <a:pt x="50" y="214"/>
                </a:cubicBezTo>
                <a:cubicBezTo>
                  <a:pt x="50" y="215"/>
                  <a:pt x="51" y="215"/>
                  <a:pt x="51" y="215"/>
                </a:cubicBezTo>
                <a:cubicBezTo>
                  <a:pt x="52" y="216"/>
                  <a:pt x="54" y="216"/>
                  <a:pt x="53" y="214"/>
                </a:cubicBezTo>
                <a:cubicBezTo>
                  <a:pt x="53" y="209"/>
                  <a:pt x="52" y="201"/>
                  <a:pt x="58" y="199"/>
                </a:cubicBezTo>
                <a:cubicBezTo>
                  <a:pt x="59" y="198"/>
                  <a:pt x="59" y="197"/>
                  <a:pt x="58" y="196"/>
                </a:cubicBezTo>
                <a:cubicBezTo>
                  <a:pt x="55" y="188"/>
                  <a:pt x="49" y="180"/>
                  <a:pt x="46" y="172"/>
                </a:cubicBezTo>
                <a:cubicBezTo>
                  <a:pt x="46" y="172"/>
                  <a:pt x="46" y="171"/>
                  <a:pt x="46" y="171"/>
                </a:cubicBezTo>
                <a:cubicBezTo>
                  <a:pt x="44" y="156"/>
                  <a:pt x="44" y="141"/>
                  <a:pt x="43" y="126"/>
                </a:cubicBezTo>
                <a:cubicBezTo>
                  <a:pt x="42" y="107"/>
                  <a:pt x="41" y="88"/>
                  <a:pt x="41" y="69"/>
                </a:cubicBezTo>
                <a:cubicBezTo>
                  <a:pt x="41" y="54"/>
                  <a:pt x="43" y="40"/>
                  <a:pt x="39" y="25"/>
                </a:cubicBezTo>
                <a:cubicBezTo>
                  <a:pt x="37" y="17"/>
                  <a:pt x="33" y="8"/>
                  <a:pt x="25" y="4"/>
                </a:cubicBezTo>
                <a:cubicBezTo>
                  <a:pt x="17" y="0"/>
                  <a:pt x="10" y="4"/>
                  <a:pt x="5" y="11"/>
                </a:cubicBezTo>
                <a:close/>
                <a:moveTo>
                  <a:pt x="38" y="36"/>
                </a:moveTo>
                <a:cubicBezTo>
                  <a:pt x="38" y="38"/>
                  <a:pt x="39" y="40"/>
                  <a:pt x="39" y="41"/>
                </a:cubicBezTo>
                <a:cubicBezTo>
                  <a:pt x="33" y="45"/>
                  <a:pt x="28" y="49"/>
                  <a:pt x="23" y="54"/>
                </a:cubicBezTo>
                <a:cubicBezTo>
                  <a:pt x="20" y="56"/>
                  <a:pt x="17" y="59"/>
                  <a:pt x="14" y="61"/>
                </a:cubicBezTo>
                <a:cubicBezTo>
                  <a:pt x="12" y="63"/>
                  <a:pt x="8" y="65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15" y="55"/>
                  <a:pt x="29" y="47"/>
                  <a:pt x="38" y="36"/>
                </a:cubicBezTo>
                <a:cubicBezTo>
                  <a:pt x="38" y="36"/>
                  <a:pt x="38" y="36"/>
                  <a:pt x="38" y="36"/>
                </a:cubicBezTo>
                <a:close/>
                <a:moveTo>
                  <a:pt x="32" y="166"/>
                </a:moveTo>
                <a:cubicBezTo>
                  <a:pt x="34" y="165"/>
                  <a:pt x="38" y="164"/>
                  <a:pt x="40" y="162"/>
                </a:cubicBezTo>
                <a:cubicBezTo>
                  <a:pt x="38" y="164"/>
                  <a:pt x="35" y="166"/>
                  <a:pt x="32" y="168"/>
                </a:cubicBezTo>
                <a:cubicBezTo>
                  <a:pt x="31" y="167"/>
                  <a:pt x="31" y="165"/>
                  <a:pt x="30" y="164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34" y="162"/>
                  <a:pt x="37" y="160"/>
                  <a:pt x="40" y="158"/>
                </a:cubicBezTo>
                <a:cubicBezTo>
                  <a:pt x="38" y="160"/>
                  <a:pt x="34" y="163"/>
                  <a:pt x="31" y="165"/>
                </a:cubicBezTo>
                <a:cubicBezTo>
                  <a:pt x="31" y="166"/>
                  <a:pt x="31" y="166"/>
                  <a:pt x="32" y="166"/>
                </a:cubicBezTo>
                <a:close/>
                <a:moveTo>
                  <a:pt x="37" y="172"/>
                </a:moveTo>
                <a:cubicBezTo>
                  <a:pt x="36" y="172"/>
                  <a:pt x="35" y="173"/>
                  <a:pt x="34" y="173"/>
                </a:cubicBezTo>
                <a:cubicBezTo>
                  <a:pt x="34" y="173"/>
                  <a:pt x="34" y="172"/>
                  <a:pt x="34" y="172"/>
                </a:cubicBezTo>
                <a:cubicBezTo>
                  <a:pt x="35" y="171"/>
                  <a:pt x="36" y="171"/>
                  <a:pt x="38" y="170"/>
                </a:cubicBezTo>
                <a:cubicBezTo>
                  <a:pt x="44" y="167"/>
                  <a:pt x="38" y="170"/>
                  <a:pt x="37" y="172"/>
                </a:cubicBezTo>
                <a:cubicBezTo>
                  <a:pt x="37" y="172"/>
                  <a:pt x="37" y="172"/>
                  <a:pt x="37" y="172"/>
                </a:cubicBezTo>
                <a:close/>
                <a:moveTo>
                  <a:pt x="32" y="169"/>
                </a:moveTo>
                <a:cubicBezTo>
                  <a:pt x="34" y="168"/>
                  <a:pt x="35" y="168"/>
                  <a:pt x="37" y="167"/>
                </a:cubicBezTo>
                <a:cubicBezTo>
                  <a:pt x="37" y="167"/>
                  <a:pt x="42" y="164"/>
                  <a:pt x="39" y="166"/>
                </a:cubicBezTo>
                <a:cubicBezTo>
                  <a:pt x="37" y="168"/>
                  <a:pt x="35" y="169"/>
                  <a:pt x="33" y="171"/>
                </a:cubicBezTo>
                <a:cubicBezTo>
                  <a:pt x="33" y="170"/>
                  <a:pt x="33" y="170"/>
                  <a:pt x="32" y="169"/>
                </a:cubicBezTo>
                <a:close/>
                <a:moveTo>
                  <a:pt x="29" y="160"/>
                </a:moveTo>
                <a:cubicBezTo>
                  <a:pt x="32" y="158"/>
                  <a:pt x="36" y="157"/>
                  <a:pt x="39" y="155"/>
                </a:cubicBezTo>
                <a:cubicBezTo>
                  <a:pt x="37" y="156"/>
                  <a:pt x="33" y="161"/>
                  <a:pt x="30" y="163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0" y="162"/>
                  <a:pt x="29" y="161"/>
                  <a:pt x="29" y="160"/>
                </a:cubicBezTo>
                <a:close/>
                <a:moveTo>
                  <a:pt x="27" y="154"/>
                </a:moveTo>
                <a:cubicBezTo>
                  <a:pt x="31" y="152"/>
                  <a:pt x="35" y="150"/>
                  <a:pt x="39" y="148"/>
                </a:cubicBezTo>
                <a:cubicBezTo>
                  <a:pt x="35" y="149"/>
                  <a:pt x="31" y="153"/>
                  <a:pt x="28" y="156"/>
                </a:cubicBezTo>
                <a:cubicBezTo>
                  <a:pt x="28" y="156"/>
                  <a:pt x="27" y="155"/>
                  <a:pt x="27" y="154"/>
                </a:cubicBezTo>
                <a:close/>
                <a:moveTo>
                  <a:pt x="26" y="150"/>
                </a:moveTo>
                <a:cubicBezTo>
                  <a:pt x="30" y="148"/>
                  <a:pt x="35" y="145"/>
                  <a:pt x="39" y="142"/>
                </a:cubicBezTo>
                <a:cubicBezTo>
                  <a:pt x="35" y="145"/>
                  <a:pt x="30" y="149"/>
                  <a:pt x="27" y="153"/>
                </a:cubicBezTo>
                <a:cubicBezTo>
                  <a:pt x="26" y="152"/>
                  <a:pt x="26" y="151"/>
                  <a:pt x="26" y="150"/>
                </a:cubicBezTo>
                <a:close/>
                <a:moveTo>
                  <a:pt x="24" y="146"/>
                </a:moveTo>
                <a:cubicBezTo>
                  <a:pt x="29" y="144"/>
                  <a:pt x="33" y="141"/>
                  <a:pt x="37" y="139"/>
                </a:cubicBezTo>
                <a:cubicBezTo>
                  <a:pt x="39" y="138"/>
                  <a:pt x="38" y="138"/>
                  <a:pt x="37" y="139"/>
                </a:cubicBezTo>
                <a:cubicBezTo>
                  <a:pt x="36" y="141"/>
                  <a:pt x="35" y="142"/>
                  <a:pt x="34" y="143"/>
                </a:cubicBezTo>
                <a:cubicBezTo>
                  <a:pt x="31" y="145"/>
                  <a:pt x="28" y="147"/>
                  <a:pt x="25" y="149"/>
                </a:cubicBezTo>
                <a:cubicBezTo>
                  <a:pt x="25" y="148"/>
                  <a:pt x="25" y="147"/>
                  <a:pt x="24" y="146"/>
                </a:cubicBezTo>
                <a:close/>
                <a:moveTo>
                  <a:pt x="23" y="142"/>
                </a:moveTo>
                <a:cubicBezTo>
                  <a:pt x="23" y="142"/>
                  <a:pt x="23" y="142"/>
                  <a:pt x="23" y="142"/>
                </a:cubicBezTo>
                <a:cubicBezTo>
                  <a:pt x="26" y="141"/>
                  <a:pt x="28" y="140"/>
                  <a:pt x="30" y="139"/>
                </a:cubicBezTo>
                <a:cubicBezTo>
                  <a:pt x="32" y="138"/>
                  <a:pt x="33" y="137"/>
                  <a:pt x="35" y="137"/>
                </a:cubicBezTo>
                <a:cubicBezTo>
                  <a:pt x="35" y="137"/>
                  <a:pt x="35" y="136"/>
                  <a:pt x="36" y="136"/>
                </a:cubicBezTo>
                <a:cubicBezTo>
                  <a:pt x="32" y="139"/>
                  <a:pt x="28" y="143"/>
                  <a:pt x="24" y="145"/>
                </a:cubicBezTo>
                <a:cubicBezTo>
                  <a:pt x="24" y="144"/>
                  <a:pt x="23" y="143"/>
                  <a:pt x="23" y="142"/>
                </a:cubicBezTo>
                <a:close/>
                <a:moveTo>
                  <a:pt x="21" y="135"/>
                </a:moveTo>
                <a:cubicBezTo>
                  <a:pt x="24" y="134"/>
                  <a:pt x="26" y="133"/>
                  <a:pt x="28" y="132"/>
                </a:cubicBezTo>
                <a:cubicBezTo>
                  <a:pt x="30" y="131"/>
                  <a:pt x="31" y="131"/>
                  <a:pt x="33" y="130"/>
                </a:cubicBezTo>
                <a:cubicBezTo>
                  <a:pt x="34" y="129"/>
                  <a:pt x="37" y="128"/>
                  <a:pt x="38" y="127"/>
                </a:cubicBezTo>
                <a:cubicBezTo>
                  <a:pt x="34" y="132"/>
                  <a:pt x="28" y="135"/>
                  <a:pt x="22" y="138"/>
                </a:cubicBezTo>
                <a:cubicBezTo>
                  <a:pt x="22" y="138"/>
                  <a:pt x="22" y="139"/>
                  <a:pt x="23" y="139"/>
                </a:cubicBezTo>
                <a:cubicBezTo>
                  <a:pt x="27" y="138"/>
                  <a:pt x="30" y="136"/>
                  <a:pt x="34" y="134"/>
                </a:cubicBezTo>
                <a:cubicBezTo>
                  <a:pt x="33" y="134"/>
                  <a:pt x="32" y="135"/>
                  <a:pt x="31" y="135"/>
                </a:cubicBezTo>
                <a:cubicBezTo>
                  <a:pt x="28" y="137"/>
                  <a:pt x="26" y="139"/>
                  <a:pt x="23" y="141"/>
                </a:cubicBezTo>
                <a:cubicBezTo>
                  <a:pt x="22" y="139"/>
                  <a:pt x="22" y="137"/>
                  <a:pt x="21" y="135"/>
                </a:cubicBezTo>
                <a:close/>
                <a:moveTo>
                  <a:pt x="20" y="132"/>
                </a:moveTo>
                <a:cubicBezTo>
                  <a:pt x="24" y="130"/>
                  <a:pt x="28" y="129"/>
                  <a:pt x="32" y="127"/>
                </a:cubicBezTo>
                <a:cubicBezTo>
                  <a:pt x="28" y="129"/>
                  <a:pt x="25" y="132"/>
                  <a:pt x="21" y="134"/>
                </a:cubicBezTo>
                <a:cubicBezTo>
                  <a:pt x="21" y="134"/>
                  <a:pt x="21" y="133"/>
                  <a:pt x="20" y="132"/>
                </a:cubicBezTo>
                <a:close/>
                <a:moveTo>
                  <a:pt x="7" y="74"/>
                </a:moveTo>
                <a:cubicBezTo>
                  <a:pt x="13" y="71"/>
                  <a:pt x="17" y="67"/>
                  <a:pt x="22" y="63"/>
                </a:cubicBezTo>
                <a:cubicBezTo>
                  <a:pt x="25" y="61"/>
                  <a:pt x="28" y="59"/>
                  <a:pt x="30" y="57"/>
                </a:cubicBezTo>
                <a:cubicBezTo>
                  <a:pt x="23" y="64"/>
                  <a:pt x="15" y="71"/>
                  <a:pt x="8" y="79"/>
                </a:cubicBezTo>
                <a:cubicBezTo>
                  <a:pt x="8" y="77"/>
                  <a:pt x="8" y="75"/>
                  <a:pt x="7" y="74"/>
                </a:cubicBezTo>
                <a:close/>
                <a:moveTo>
                  <a:pt x="4" y="43"/>
                </a:moveTo>
                <a:cubicBezTo>
                  <a:pt x="9" y="39"/>
                  <a:pt x="13" y="35"/>
                  <a:pt x="18" y="31"/>
                </a:cubicBezTo>
                <a:cubicBezTo>
                  <a:pt x="21" y="29"/>
                  <a:pt x="24" y="27"/>
                  <a:pt x="27" y="25"/>
                </a:cubicBezTo>
                <a:cubicBezTo>
                  <a:pt x="28" y="24"/>
                  <a:pt x="30" y="23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3"/>
                </a:cubicBezTo>
                <a:cubicBezTo>
                  <a:pt x="27" y="27"/>
                  <a:pt x="22" y="30"/>
                  <a:pt x="17" y="33"/>
                </a:cubicBezTo>
                <a:cubicBezTo>
                  <a:pt x="13" y="37"/>
                  <a:pt x="8" y="41"/>
                  <a:pt x="4" y="45"/>
                </a:cubicBezTo>
                <a:cubicBezTo>
                  <a:pt x="4" y="44"/>
                  <a:pt x="4" y="44"/>
                  <a:pt x="4" y="43"/>
                </a:cubicBezTo>
                <a:close/>
                <a:moveTo>
                  <a:pt x="5" y="58"/>
                </a:moveTo>
                <a:cubicBezTo>
                  <a:pt x="10" y="55"/>
                  <a:pt x="14" y="50"/>
                  <a:pt x="18" y="46"/>
                </a:cubicBezTo>
                <a:cubicBezTo>
                  <a:pt x="21" y="44"/>
                  <a:pt x="24" y="42"/>
                  <a:pt x="26" y="40"/>
                </a:cubicBezTo>
                <a:cubicBezTo>
                  <a:pt x="29" y="37"/>
                  <a:pt x="32" y="34"/>
                  <a:pt x="35" y="32"/>
                </a:cubicBezTo>
                <a:cubicBezTo>
                  <a:pt x="37" y="30"/>
                  <a:pt x="35" y="32"/>
                  <a:pt x="35" y="33"/>
                </a:cubicBezTo>
                <a:cubicBezTo>
                  <a:pt x="33" y="34"/>
                  <a:pt x="31" y="36"/>
                  <a:pt x="30" y="37"/>
                </a:cubicBezTo>
                <a:cubicBezTo>
                  <a:pt x="27" y="40"/>
                  <a:pt x="24" y="42"/>
                  <a:pt x="21" y="44"/>
                </a:cubicBezTo>
                <a:cubicBezTo>
                  <a:pt x="16" y="50"/>
                  <a:pt x="11" y="56"/>
                  <a:pt x="6" y="62"/>
                </a:cubicBezTo>
                <a:cubicBezTo>
                  <a:pt x="5" y="61"/>
                  <a:pt x="5" y="59"/>
                  <a:pt x="5" y="58"/>
                </a:cubicBezTo>
                <a:close/>
                <a:moveTo>
                  <a:pt x="5" y="57"/>
                </a:moveTo>
                <a:cubicBezTo>
                  <a:pt x="5" y="56"/>
                  <a:pt x="5" y="55"/>
                  <a:pt x="5" y="54"/>
                </a:cubicBezTo>
                <a:cubicBezTo>
                  <a:pt x="10" y="48"/>
                  <a:pt x="16" y="44"/>
                  <a:pt x="22" y="39"/>
                </a:cubicBezTo>
                <a:cubicBezTo>
                  <a:pt x="24" y="37"/>
                  <a:pt x="27" y="35"/>
                  <a:pt x="29" y="33"/>
                </a:cubicBezTo>
                <a:cubicBezTo>
                  <a:pt x="30" y="32"/>
                  <a:pt x="31" y="31"/>
                  <a:pt x="32" y="30"/>
                </a:cubicBezTo>
                <a:cubicBezTo>
                  <a:pt x="33" y="29"/>
                  <a:pt x="37" y="25"/>
                  <a:pt x="34" y="28"/>
                </a:cubicBezTo>
                <a:cubicBezTo>
                  <a:pt x="29" y="33"/>
                  <a:pt x="23" y="38"/>
                  <a:pt x="18" y="44"/>
                </a:cubicBezTo>
                <a:cubicBezTo>
                  <a:pt x="16" y="46"/>
                  <a:pt x="14" y="49"/>
                  <a:pt x="11" y="52"/>
                </a:cubicBezTo>
                <a:cubicBezTo>
                  <a:pt x="9" y="54"/>
                  <a:pt x="7" y="55"/>
                  <a:pt x="5" y="57"/>
                </a:cubicBezTo>
                <a:close/>
                <a:moveTo>
                  <a:pt x="6" y="51"/>
                </a:moveTo>
                <a:cubicBezTo>
                  <a:pt x="5" y="51"/>
                  <a:pt x="5" y="52"/>
                  <a:pt x="5" y="52"/>
                </a:cubicBezTo>
                <a:cubicBezTo>
                  <a:pt x="5" y="52"/>
                  <a:pt x="5" y="53"/>
                  <a:pt x="5" y="53"/>
                </a:cubicBezTo>
                <a:cubicBezTo>
                  <a:pt x="4" y="51"/>
                  <a:pt x="4" y="48"/>
                  <a:pt x="4" y="46"/>
                </a:cubicBezTo>
                <a:cubicBezTo>
                  <a:pt x="14" y="40"/>
                  <a:pt x="21" y="31"/>
                  <a:pt x="31" y="25"/>
                </a:cubicBezTo>
                <a:cubicBezTo>
                  <a:pt x="29" y="26"/>
                  <a:pt x="27" y="30"/>
                  <a:pt x="26" y="32"/>
                </a:cubicBezTo>
                <a:cubicBezTo>
                  <a:pt x="23" y="34"/>
                  <a:pt x="21" y="37"/>
                  <a:pt x="19" y="39"/>
                </a:cubicBezTo>
                <a:cubicBezTo>
                  <a:pt x="14" y="43"/>
                  <a:pt x="10" y="47"/>
                  <a:pt x="6" y="51"/>
                </a:cubicBezTo>
                <a:close/>
                <a:moveTo>
                  <a:pt x="6" y="63"/>
                </a:moveTo>
                <a:cubicBezTo>
                  <a:pt x="11" y="59"/>
                  <a:pt x="17" y="54"/>
                  <a:pt x="22" y="50"/>
                </a:cubicBezTo>
                <a:cubicBezTo>
                  <a:pt x="24" y="47"/>
                  <a:pt x="27" y="44"/>
                  <a:pt x="30" y="42"/>
                </a:cubicBezTo>
                <a:cubicBezTo>
                  <a:pt x="32" y="40"/>
                  <a:pt x="34" y="39"/>
                  <a:pt x="35" y="38"/>
                </a:cubicBezTo>
                <a:cubicBezTo>
                  <a:pt x="39" y="35"/>
                  <a:pt x="36" y="38"/>
                  <a:pt x="35" y="39"/>
                </a:cubicBezTo>
                <a:cubicBezTo>
                  <a:pt x="26" y="49"/>
                  <a:pt x="15" y="56"/>
                  <a:pt x="6" y="66"/>
                </a:cubicBezTo>
                <a:cubicBezTo>
                  <a:pt x="6" y="65"/>
                  <a:pt x="6" y="64"/>
                  <a:pt x="6" y="63"/>
                </a:cubicBezTo>
                <a:close/>
                <a:moveTo>
                  <a:pt x="7" y="68"/>
                </a:moveTo>
                <a:cubicBezTo>
                  <a:pt x="12" y="65"/>
                  <a:pt x="16" y="61"/>
                  <a:pt x="21" y="57"/>
                </a:cubicBezTo>
                <a:cubicBezTo>
                  <a:pt x="24" y="54"/>
                  <a:pt x="26" y="52"/>
                  <a:pt x="29" y="49"/>
                </a:cubicBezTo>
                <a:cubicBezTo>
                  <a:pt x="31" y="48"/>
                  <a:pt x="32" y="46"/>
                  <a:pt x="34" y="45"/>
                </a:cubicBezTo>
                <a:cubicBezTo>
                  <a:pt x="30" y="49"/>
                  <a:pt x="26" y="54"/>
                  <a:pt x="21" y="58"/>
                </a:cubicBezTo>
                <a:cubicBezTo>
                  <a:pt x="18" y="60"/>
                  <a:pt x="16" y="63"/>
                  <a:pt x="14" y="66"/>
                </a:cubicBezTo>
                <a:cubicBezTo>
                  <a:pt x="12" y="68"/>
                  <a:pt x="9" y="70"/>
                  <a:pt x="7" y="73"/>
                </a:cubicBezTo>
                <a:cubicBezTo>
                  <a:pt x="7" y="71"/>
                  <a:pt x="7" y="70"/>
                  <a:pt x="7" y="68"/>
                </a:cubicBezTo>
                <a:close/>
                <a:moveTo>
                  <a:pt x="38" y="90"/>
                </a:moveTo>
                <a:cubicBezTo>
                  <a:pt x="36" y="90"/>
                  <a:pt x="33" y="92"/>
                  <a:pt x="32" y="92"/>
                </a:cubicBezTo>
                <a:cubicBezTo>
                  <a:pt x="34" y="90"/>
                  <a:pt x="37" y="89"/>
                  <a:pt x="39" y="87"/>
                </a:cubicBezTo>
                <a:cubicBezTo>
                  <a:pt x="39" y="89"/>
                  <a:pt x="39" y="91"/>
                  <a:pt x="39" y="93"/>
                </a:cubicBezTo>
                <a:cubicBezTo>
                  <a:pt x="39" y="93"/>
                  <a:pt x="39" y="93"/>
                  <a:pt x="38" y="93"/>
                </a:cubicBezTo>
                <a:cubicBezTo>
                  <a:pt x="37" y="93"/>
                  <a:pt x="37" y="93"/>
                  <a:pt x="36" y="93"/>
                </a:cubicBezTo>
                <a:cubicBezTo>
                  <a:pt x="36" y="93"/>
                  <a:pt x="38" y="91"/>
                  <a:pt x="38" y="90"/>
                </a:cubicBezTo>
                <a:cubicBezTo>
                  <a:pt x="39" y="90"/>
                  <a:pt x="38" y="90"/>
                  <a:pt x="38" y="90"/>
                </a:cubicBezTo>
                <a:close/>
                <a:moveTo>
                  <a:pt x="25" y="95"/>
                </a:moveTo>
                <a:cubicBezTo>
                  <a:pt x="21" y="95"/>
                  <a:pt x="16" y="96"/>
                  <a:pt x="12" y="99"/>
                </a:cubicBezTo>
                <a:cubicBezTo>
                  <a:pt x="12" y="98"/>
                  <a:pt x="12" y="96"/>
                  <a:pt x="11" y="95"/>
                </a:cubicBezTo>
                <a:cubicBezTo>
                  <a:pt x="11" y="95"/>
                  <a:pt x="12" y="95"/>
                  <a:pt x="12" y="95"/>
                </a:cubicBezTo>
                <a:cubicBezTo>
                  <a:pt x="16" y="91"/>
                  <a:pt x="20" y="88"/>
                  <a:pt x="24" y="84"/>
                </a:cubicBezTo>
                <a:cubicBezTo>
                  <a:pt x="28" y="80"/>
                  <a:pt x="33" y="77"/>
                  <a:pt x="37" y="73"/>
                </a:cubicBezTo>
                <a:cubicBezTo>
                  <a:pt x="33" y="77"/>
                  <a:pt x="29" y="81"/>
                  <a:pt x="25" y="85"/>
                </a:cubicBezTo>
                <a:cubicBezTo>
                  <a:pt x="21" y="89"/>
                  <a:pt x="16" y="93"/>
                  <a:pt x="13" y="98"/>
                </a:cubicBezTo>
                <a:cubicBezTo>
                  <a:pt x="12" y="98"/>
                  <a:pt x="13" y="98"/>
                  <a:pt x="13" y="98"/>
                </a:cubicBezTo>
                <a:cubicBezTo>
                  <a:pt x="14" y="98"/>
                  <a:pt x="14" y="97"/>
                  <a:pt x="14" y="97"/>
                </a:cubicBezTo>
                <a:cubicBezTo>
                  <a:pt x="15" y="97"/>
                  <a:pt x="15" y="97"/>
                  <a:pt x="15" y="96"/>
                </a:cubicBezTo>
                <a:cubicBezTo>
                  <a:pt x="18" y="93"/>
                  <a:pt x="21" y="91"/>
                  <a:pt x="25" y="88"/>
                </a:cubicBezTo>
                <a:cubicBezTo>
                  <a:pt x="29" y="85"/>
                  <a:pt x="32" y="81"/>
                  <a:pt x="36" y="79"/>
                </a:cubicBezTo>
                <a:cubicBezTo>
                  <a:pt x="39" y="76"/>
                  <a:pt x="35" y="80"/>
                  <a:pt x="34" y="81"/>
                </a:cubicBezTo>
                <a:cubicBezTo>
                  <a:pt x="32" y="83"/>
                  <a:pt x="30" y="85"/>
                  <a:pt x="28" y="87"/>
                </a:cubicBezTo>
                <a:cubicBezTo>
                  <a:pt x="25" y="90"/>
                  <a:pt x="21" y="92"/>
                  <a:pt x="19" y="95"/>
                </a:cubicBezTo>
                <a:cubicBezTo>
                  <a:pt x="19" y="95"/>
                  <a:pt x="19" y="96"/>
                  <a:pt x="19" y="96"/>
                </a:cubicBezTo>
                <a:cubicBezTo>
                  <a:pt x="23" y="93"/>
                  <a:pt x="27" y="90"/>
                  <a:pt x="31" y="88"/>
                </a:cubicBezTo>
                <a:cubicBezTo>
                  <a:pt x="29" y="90"/>
                  <a:pt x="27" y="92"/>
                  <a:pt x="25" y="95"/>
                </a:cubicBezTo>
                <a:cubicBezTo>
                  <a:pt x="25" y="95"/>
                  <a:pt x="25" y="95"/>
                  <a:pt x="25" y="95"/>
                </a:cubicBezTo>
                <a:close/>
                <a:moveTo>
                  <a:pt x="38" y="63"/>
                </a:moveTo>
                <a:cubicBezTo>
                  <a:pt x="38" y="63"/>
                  <a:pt x="38" y="63"/>
                  <a:pt x="38" y="63"/>
                </a:cubicBezTo>
                <a:cubicBezTo>
                  <a:pt x="38" y="64"/>
                  <a:pt x="38" y="66"/>
                  <a:pt x="38" y="68"/>
                </a:cubicBezTo>
                <a:cubicBezTo>
                  <a:pt x="38" y="67"/>
                  <a:pt x="38" y="67"/>
                  <a:pt x="38" y="67"/>
                </a:cubicBezTo>
                <a:cubicBezTo>
                  <a:pt x="33" y="71"/>
                  <a:pt x="29" y="74"/>
                  <a:pt x="25" y="77"/>
                </a:cubicBezTo>
                <a:cubicBezTo>
                  <a:pt x="22" y="79"/>
                  <a:pt x="20" y="81"/>
                  <a:pt x="18" y="83"/>
                </a:cubicBezTo>
                <a:cubicBezTo>
                  <a:pt x="17" y="84"/>
                  <a:pt x="16" y="85"/>
                  <a:pt x="15" y="85"/>
                </a:cubicBezTo>
                <a:cubicBezTo>
                  <a:pt x="18" y="82"/>
                  <a:pt x="22" y="79"/>
                  <a:pt x="25" y="76"/>
                </a:cubicBezTo>
                <a:cubicBezTo>
                  <a:pt x="30" y="71"/>
                  <a:pt x="34" y="67"/>
                  <a:pt x="38" y="63"/>
                </a:cubicBezTo>
                <a:close/>
                <a:moveTo>
                  <a:pt x="34" y="84"/>
                </a:moveTo>
                <a:cubicBezTo>
                  <a:pt x="33" y="85"/>
                  <a:pt x="33" y="85"/>
                  <a:pt x="32" y="86"/>
                </a:cubicBezTo>
                <a:cubicBezTo>
                  <a:pt x="29" y="88"/>
                  <a:pt x="26" y="90"/>
                  <a:pt x="23" y="92"/>
                </a:cubicBezTo>
                <a:cubicBezTo>
                  <a:pt x="23" y="92"/>
                  <a:pt x="19" y="95"/>
                  <a:pt x="21" y="94"/>
                </a:cubicBezTo>
                <a:cubicBezTo>
                  <a:pt x="22" y="92"/>
                  <a:pt x="24" y="91"/>
                  <a:pt x="25" y="90"/>
                </a:cubicBezTo>
                <a:cubicBezTo>
                  <a:pt x="30" y="87"/>
                  <a:pt x="34" y="82"/>
                  <a:pt x="38" y="77"/>
                </a:cubicBezTo>
                <a:cubicBezTo>
                  <a:pt x="39" y="77"/>
                  <a:pt x="38" y="76"/>
                  <a:pt x="38" y="77"/>
                </a:cubicBezTo>
                <a:cubicBezTo>
                  <a:pt x="33" y="79"/>
                  <a:pt x="30" y="83"/>
                  <a:pt x="26" y="86"/>
                </a:cubicBezTo>
                <a:cubicBezTo>
                  <a:pt x="23" y="88"/>
                  <a:pt x="21" y="90"/>
                  <a:pt x="18" y="92"/>
                </a:cubicBezTo>
                <a:cubicBezTo>
                  <a:pt x="18" y="92"/>
                  <a:pt x="18" y="92"/>
                  <a:pt x="19" y="92"/>
                </a:cubicBezTo>
                <a:cubicBezTo>
                  <a:pt x="21" y="90"/>
                  <a:pt x="23" y="88"/>
                  <a:pt x="26" y="85"/>
                </a:cubicBezTo>
                <a:cubicBezTo>
                  <a:pt x="30" y="82"/>
                  <a:pt x="34" y="77"/>
                  <a:pt x="38" y="73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5"/>
                  <a:pt x="38" y="78"/>
                  <a:pt x="38" y="81"/>
                </a:cubicBezTo>
                <a:cubicBezTo>
                  <a:pt x="38" y="81"/>
                  <a:pt x="38" y="81"/>
                  <a:pt x="38" y="81"/>
                </a:cubicBezTo>
                <a:cubicBezTo>
                  <a:pt x="37" y="82"/>
                  <a:pt x="36" y="83"/>
                  <a:pt x="34" y="84"/>
                </a:cubicBezTo>
                <a:close/>
                <a:moveTo>
                  <a:pt x="38" y="68"/>
                </a:move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38" y="71"/>
                  <a:pt x="38" y="73"/>
                </a:cubicBezTo>
                <a:cubicBezTo>
                  <a:pt x="38" y="72"/>
                  <a:pt x="38" y="72"/>
                  <a:pt x="38" y="72"/>
                </a:cubicBezTo>
                <a:cubicBezTo>
                  <a:pt x="28" y="78"/>
                  <a:pt x="21" y="86"/>
                  <a:pt x="12" y="93"/>
                </a:cubicBezTo>
                <a:cubicBezTo>
                  <a:pt x="14" y="92"/>
                  <a:pt x="16" y="89"/>
                  <a:pt x="17" y="88"/>
                </a:cubicBezTo>
                <a:cubicBezTo>
                  <a:pt x="20" y="86"/>
                  <a:pt x="22" y="83"/>
                  <a:pt x="25" y="81"/>
                </a:cubicBezTo>
                <a:cubicBezTo>
                  <a:pt x="29" y="77"/>
                  <a:pt x="34" y="72"/>
                  <a:pt x="38" y="68"/>
                </a:cubicBezTo>
                <a:close/>
                <a:moveTo>
                  <a:pt x="27" y="93"/>
                </a:moveTo>
                <a:cubicBezTo>
                  <a:pt x="29" y="90"/>
                  <a:pt x="32" y="87"/>
                  <a:pt x="34" y="85"/>
                </a:cubicBezTo>
                <a:cubicBezTo>
                  <a:pt x="35" y="85"/>
                  <a:pt x="35" y="85"/>
                  <a:pt x="35" y="84"/>
                </a:cubicBezTo>
                <a:cubicBezTo>
                  <a:pt x="35" y="84"/>
                  <a:pt x="36" y="84"/>
                  <a:pt x="36" y="84"/>
                </a:cubicBezTo>
                <a:cubicBezTo>
                  <a:pt x="37" y="83"/>
                  <a:pt x="38" y="83"/>
                  <a:pt x="38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39" y="83"/>
                  <a:pt x="39" y="84"/>
                  <a:pt x="39" y="86"/>
                </a:cubicBezTo>
                <a:cubicBezTo>
                  <a:pt x="38" y="86"/>
                  <a:pt x="38" y="86"/>
                  <a:pt x="38" y="86"/>
                </a:cubicBezTo>
                <a:cubicBezTo>
                  <a:pt x="36" y="87"/>
                  <a:pt x="34" y="89"/>
                  <a:pt x="32" y="90"/>
                </a:cubicBezTo>
                <a:cubicBezTo>
                  <a:pt x="30" y="91"/>
                  <a:pt x="29" y="92"/>
                  <a:pt x="28" y="93"/>
                </a:cubicBezTo>
                <a:cubicBezTo>
                  <a:pt x="26" y="94"/>
                  <a:pt x="26" y="94"/>
                  <a:pt x="27" y="93"/>
                </a:cubicBezTo>
                <a:close/>
                <a:moveTo>
                  <a:pt x="38" y="52"/>
                </a:moveTo>
                <a:cubicBezTo>
                  <a:pt x="38" y="52"/>
                  <a:pt x="38" y="52"/>
                  <a:pt x="38" y="51"/>
                </a:cubicBezTo>
                <a:cubicBezTo>
                  <a:pt x="38" y="53"/>
                  <a:pt x="38" y="54"/>
                  <a:pt x="38" y="56"/>
                </a:cubicBezTo>
                <a:cubicBezTo>
                  <a:pt x="38" y="58"/>
                  <a:pt x="38" y="60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3"/>
                  <a:pt x="36" y="63"/>
                </a:cubicBezTo>
                <a:cubicBezTo>
                  <a:pt x="36" y="63"/>
                  <a:pt x="36" y="63"/>
                  <a:pt x="36" y="64"/>
                </a:cubicBezTo>
                <a:cubicBezTo>
                  <a:pt x="31" y="67"/>
                  <a:pt x="27" y="71"/>
                  <a:pt x="22" y="74"/>
                </a:cubicBezTo>
                <a:cubicBezTo>
                  <a:pt x="20" y="75"/>
                  <a:pt x="18" y="77"/>
                  <a:pt x="16" y="78"/>
                </a:cubicBezTo>
                <a:cubicBezTo>
                  <a:pt x="19" y="76"/>
                  <a:pt x="21" y="73"/>
                  <a:pt x="24" y="71"/>
                </a:cubicBezTo>
                <a:cubicBezTo>
                  <a:pt x="29" y="67"/>
                  <a:pt x="32" y="61"/>
                  <a:pt x="38" y="57"/>
                </a:cubicBezTo>
                <a:cubicBezTo>
                  <a:pt x="39" y="57"/>
                  <a:pt x="38" y="57"/>
                  <a:pt x="38" y="57"/>
                </a:cubicBezTo>
                <a:cubicBezTo>
                  <a:pt x="32" y="60"/>
                  <a:pt x="28" y="65"/>
                  <a:pt x="23" y="68"/>
                </a:cubicBezTo>
                <a:cubicBezTo>
                  <a:pt x="21" y="70"/>
                  <a:pt x="19" y="72"/>
                  <a:pt x="17" y="73"/>
                </a:cubicBezTo>
                <a:cubicBezTo>
                  <a:pt x="15" y="75"/>
                  <a:pt x="10" y="77"/>
                  <a:pt x="9" y="78"/>
                </a:cubicBezTo>
                <a:cubicBezTo>
                  <a:pt x="14" y="73"/>
                  <a:pt x="19" y="69"/>
                  <a:pt x="23" y="64"/>
                </a:cubicBezTo>
                <a:cubicBezTo>
                  <a:pt x="26" y="62"/>
                  <a:pt x="29" y="60"/>
                  <a:pt x="31" y="57"/>
                </a:cubicBezTo>
                <a:cubicBezTo>
                  <a:pt x="33" y="56"/>
                  <a:pt x="34" y="55"/>
                  <a:pt x="35" y="54"/>
                </a:cubicBezTo>
                <a:cubicBezTo>
                  <a:pt x="36" y="53"/>
                  <a:pt x="37" y="53"/>
                  <a:pt x="37" y="52"/>
                </a:cubicBezTo>
                <a:cubicBezTo>
                  <a:pt x="38" y="52"/>
                  <a:pt x="38" y="52"/>
                  <a:pt x="38" y="52"/>
                </a:cubicBezTo>
                <a:close/>
                <a:moveTo>
                  <a:pt x="8" y="80"/>
                </a:moveTo>
                <a:cubicBezTo>
                  <a:pt x="14" y="77"/>
                  <a:pt x="19" y="72"/>
                  <a:pt x="25" y="68"/>
                </a:cubicBezTo>
                <a:cubicBezTo>
                  <a:pt x="26" y="67"/>
                  <a:pt x="27" y="66"/>
                  <a:pt x="28" y="65"/>
                </a:cubicBezTo>
                <a:cubicBezTo>
                  <a:pt x="26" y="67"/>
                  <a:pt x="24" y="69"/>
                  <a:pt x="22" y="71"/>
                </a:cubicBezTo>
                <a:cubicBezTo>
                  <a:pt x="17" y="75"/>
                  <a:pt x="14" y="80"/>
                  <a:pt x="9" y="84"/>
                </a:cubicBezTo>
                <a:cubicBezTo>
                  <a:pt x="9" y="83"/>
                  <a:pt x="9" y="81"/>
                  <a:pt x="8" y="80"/>
                </a:cubicBezTo>
                <a:close/>
                <a:moveTo>
                  <a:pt x="21" y="75"/>
                </a:moveTo>
                <a:cubicBezTo>
                  <a:pt x="25" y="73"/>
                  <a:pt x="29" y="70"/>
                  <a:pt x="33" y="67"/>
                </a:cubicBezTo>
                <a:cubicBezTo>
                  <a:pt x="32" y="67"/>
                  <a:pt x="32" y="67"/>
                  <a:pt x="32" y="68"/>
                </a:cubicBezTo>
                <a:cubicBezTo>
                  <a:pt x="30" y="70"/>
                  <a:pt x="27" y="73"/>
                  <a:pt x="25" y="75"/>
                </a:cubicBezTo>
                <a:cubicBezTo>
                  <a:pt x="20" y="80"/>
                  <a:pt x="15" y="84"/>
                  <a:pt x="11" y="89"/>
                </a:cubicBezTo>
                <a:cubicBezTo>
                  <a:pt x="10" y="89"/>
                  <a:pt x="11" y="90"/>
                  <a:pt x="11" y="89"/>
                </a:cubicBezTo>
                <a:cubicBezTo>
                  <a:pt x="16" y="85"/>
                  <a:pt x="20" y="82"/>
                  <a:pt x="25" y="78"/>
                </a:cubicBezTo>
                <a:cubicBezTo>
                  <a:pt x="28" y="76"/>
                  <a:pt x="31" y="74"/>
                  <a:pt x="34" y="71"/>
                </a:cubicBezTo>
                <a:cubicBezTo>
                  <a:pt x="30" y="75"/>
                  <a:pt x="26" y="79"/>
                  <a:pt x="22" y="83"/>
                </a:cubicBezTo>
                <a:cubicBezTo>
                  <a:pt x="18" y="86"/>
                  <a:pt x="14" y="90"/>
                  <a:pt x="11" y="94"/>
                </a:cubicBezTo>
                <a:cubicBezTo>
                  <a:pt x="11" y="91"/>
                  <a:pt x="10" y="88"/>
                  <a:pt x="9" y="85"/>
                </a:cubicBezTo>
                <a:cubicBezTo>
                  <a:pt x="14" y="82"/>
                  <a:pt x="17" y="78"/>
                  <a:pt x="21" y="75"/>
                </a:cubicBezTo>
                <a:close/>
                <a:moveTo>
                  <a:pt x="13" y="102"/>
                </a:moveTo>
                <a:cubicBezTo>
                  <a:pt x="20" y="97"/>
                  <a:pt x="31" y="96"/>
                  <a:pt x="39" y="100"/>
                </a:cubicBezTo>
                <a:cubicBezTo>
                  <a:pt x="39" y="101"/>
                  <a:pt x="39" y="102"/>
                  <a:pt x="39" y="103"/>
                </a:cubicBezTo>
                <a:cubicBezTo>
                  <a:pt x="31" y="99"/>
                  <a:pt x="22" y="102"/>
                  <a:pt x="14" y="106"/>
                </a:cubicBezTo>
                <a:cubicBezTo>
                  <a:pt x="14" y="105"/>
                  <a:pt x="13" y="103"/>
                  <a:pt x="13" y="102"/>
                </a:cubicBezTo>
                <a:close/>
                <a:moveTo>
                  <a:pt x="39" y="137"/>
                </a:moveTo>
                <a:cubicBezTo>
                  <a:pt x="34" y="139"/>
                  <a:pt x="30" y="143"/>
                  <a:pt x="25" y="146"/>
                </a:cubicBezTo>
                <a:cubicBezTo>
                  <a:pt x="30" y="142"/>
                  <a:pt x="34" y="137"/>
                  <a:pt x="40" y="135"/>
                </a:cubicBezTo>
                <a:cubicBezTo>
                  <a:pt x="40" y="137"/>
                  <a:pt x="40" y="139"/>
                  <a:pt x="41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37" y="142"/>
                  <a:pt x="34" y="144"/>
                  <a:pt x="30" y="146"/>
                </a:cubicBezTo>
                <a:cubicBezTo>
                  <a:pt x="31" y="146"/>
                  <a:pt x="31" y="146"/>
                  <a:pt x="32" y="145"/>
                </a:cubicBezTo>
                <a:cubicBezTo>
                  <a:pt x="34" y="143"/>
                  <a:pt x="37" y="141"/>
                  <a:pt x="40" y="138"/>
                </a:cubicBezTo>
                <a:cubicBezTo>
                  <a:pt x="40" y="137"/>
                  <a:pt x="40" y="137"/>
                  <a:pt x="39" y="137"/>
                </a:cubicBezTo>
                <a:close/>
                <a:moveTo>
                  <a:pt x="40" y="130"/>
                </a:moveTo>
                <a:cubicBezTo>
                  <a:pt x="40" y="130"/>
                  <a:pt x="40" y="130"/>
                  <a:pt x="39" y="130"/>
                </a:cubicBezTo>
                <a:cubicBezTo>
                  <a:pt x="37" y="131"/>
                  <a:pt x="34" y="133"/>
                  <a:pt x="32" y="134"/>
                </a:cubicBezTo>
                <a:cubicBezTo>
                  <a:pt x="30" y="135"/>
                  <a:pt x="29" y="136"/>
                  <a:pt x="28" y="136"/>
                </a:cubicBezTo>
                <a:cubicBezTo>
                  <a:pt x="28" y="136"/>
                  <a:pt x="21" y="140"/>
                  <a:pt x="25" y="137"/>
                </a:cubicBezTo>
                <a:cubicBezTo>
                  <a:pt x="30" y="134"/>
                  <a:pt x="36" y="131"/>
                  <a:pt x="40" y="126"/>
                </a:cubicBezTo>
                <a:cubicBezTo>
                  <a:pt x="40" y="126"/>
                  <a:pt x="40" y="125"/>
                  <a:pt x="39" y="126"/>
                </a:cubicBezTo>
                <a:cubicBezTo>
                  <a:pt x="33" y="128"/>
                  <a:pt x="28" y="132"/>
                  <a:pt x="22" y="134"/>
                </a:cubicBezTo>
                <a:cubicBezTo>
                  <a:pt x="27" y="132"/>
                  <a:pt x="33" y="126"/>
                  <a:pt x="38" y="123"/>
                </a:cubicBezTo>
                <a:cubicBezTo>
                  <a:pt x="39" y="123"/>
                  <a:pt x="39" y="123"/>
                  <a:pt x="40" y="122"/>
                </a:cubicBezTo>
                <a:cubicBezTo>
                  <a:pt x="40" y="122"/>
                  <a:pt x="40" y="122"/>
                  <a:pt x="40" y="122"/>
                </a:cubicBezTo>
                <a:cubicBezTo>
                  <a:pt x="40" y="126"/>
                  <a:pt x="40" y="130"/>
                  <a:pt x="40" y="134"/>
                </a:cubicBezTo>
                <a:cubicBezTo>
                  <a:pt x="35" y="135"/>
                  <a:pt x="28" y="138"/>
                  <a:pt x="25" y="141"/>
                </a:cubicBezTo>
                <a:cubicBezTo>
                  <a:pt x="30" y="137"/>
                  <a:pt x="35" y="134"/>
                  <a:pt x="40" y="130"/>
                </a:cubicBezTo>
                <a:close/>
                <a:moveTo>
                  <a:pt x="38" y="122"/>
                </a:moveTo>
                <a:cubicBezTo>
                  <a:pt x="37" y="123"/>
                  <a:pt x="36" y="124"/>
                  <a:pt x="35" y="124"/>
                </a:cubicBezTo>
                <a:cubicBezTo>
                  <a:pt x="33" y="125"/>
                  <a:pt x="32" y="126"/>
                  <a:pt x="30" y="127"/>
                </a:cubicBezTo>
                <a:cubicBezTo>
                  <a:pt x="29" y="127"/>
                  <a:pt x="27" y="128"/>
                  <a:pt x="26" y="129"/>
                </a:cubicBezTo>
                <a:cubicBezTo>
                  <a:pt x="25" y="129"/>
                  <a:pt x="18" y="133"/>
                  <a:pt x="22" y="131"/>
                </a:cubicBezTo>
                <a:cubicBezTo>
                  <a:pt x="28" y="127"/>
                  <a:pt x="33" y="122"/>
                  <a:pt x="39" y="118"/>
                </a:cubicBezTo>
                <a:cubicBezTo>
                  <a:pt x="40" y="118"/>
                  <a:pt x="39" y="118"/>
                  <a:pt x="39" y="118"/>
                </a:cubicBezTo>
                <a:cubicBezTo>
                  <a:pt x="36" y="119"/>
                  <a:pt x="33" y="120"/>
                  <a:pt x="30" y="122"/>
                </a:cubicBezTo>
                <a:cubicBezTo>
                  <a:pt x="28" y="123"/>
                  <a:pt x="26" y="124"/>
                  <a:pt x="24" y="125"/>
                </a:cubicBezTo>
                <a:cubicBezTo>
                  <a:pt x="23" y="125"/>
                  <a:pt x="17" y="129"/>
                  <a:pt x="20" y="126"/>
                </a:cubicBezTo>
                <a:cubicBezTo>
                  <a:pt x="23" y="123"/>
                  <a:pt x="27" y="121"/>
                  <a:pt x="31" y="119"/>
                </a:cubicBezTo>
                <a:cubicBezTo>
                  <a:pt x="34" y="117"/>
                  <a:pt x="37" y="115"/>
                  <a:pt x="39" y="113"/>
                </a:cubicBezTo>
                <a:cubicBezTo>
                  <a:pt x="40" y="114"/>
                  <a:pt x="40" y="115"/>
                  <a:pt x="40" y="117"/>
                </a:cubicBezTo>
                <a:cubicBezTo>
                  <a:pt x="40" y="118"/>
                  <a:pt x="40" y="120"/>
                  <a:pt x="40" y="122"/>
                </a:cubicBezTo>
                <a:cubicBezTo>
                  <a:pt x="40" y="122"/>
                  <a:pt x="40" y="122"/>
                  <a:pt x="39" y="122"/>
                </a:cubicBezTo>
                <a:cubicBezTo>
                  <a:pt x="39" y="122"/>
                  <a:pt x="38" y="122"/>
                  <a:pt x="38" y="123"/>
                </a:cubicBezTo>
                <a:cubicBezTo>
                  <a:pt x="38" y="123"/>
                  <a:pt x="38" y="122"/>
                  <a:pt x="38" y="122"/>
                </a:cubicBezTo>
                <a:close/>
                <a:moveTo>
                  <a:pt x="27" y="116"/>
                </a:moveTo>
                <a:cubicBezTo>
                  <a:pt x="31" y="113"/>
                  <a:pt x="34" y="111"/>
                  <a:pt x="37" y="108"/>
                </a:cubicBezTo>
                <a:cubicBezTo>
                  <a:pt x="38" y="107"/>
                  <a:pt x="37" y="107"/>
                  <a:pt x="37" y="107"/>
                </a:cubicBezTo>
                <a:cubicBezTo>
                  <a:pt x="30" y="111"/>
                  <a:pt x="24" y="115"/>
                  <a:pt x="17" y="118"/>
                </a:cubicBezTo>
                <a:cubicBezTo>
                  <a:pt x="20" y="117"/>
                  <a:pt x="23" y="114"/>
                  <a:pt x="26" y="112"/>
                </a:cubicBezTo>
                <a:cubicBezTo>
                  <a:pt x="29" y="110"/>
                  <a:pt x="32" y="107"/>
                  <a:pt x="35" y="105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7" y="105"/>
                  <a:pt x="38" y="106"/>
                  <a:pt x="39" y="107"/>
                </a:cubicBezTo>
                <a:cubicBezTo>
                  <a:pt x="39" y="108"/>
                  <a:pt x="39" y="110"/>
                  <a:pt x="39" y="111"/>
                </a:cubicBezTo>
                <a:cubicBezTo>
                  <a:pt x="33" y="114"/>
                  <a:pt x="27" y="120"/>
                  <a:pt x="20" y="122"/>
                </a:cubicBezTo>
                <a:cubicBezTo>
                  <a:pt x="16" y="124"/>
                  <a:pt x="23" y="120"/>
                  <a:pt x="22" y="120"/>
                </a:cubicBezTo>
                <a:cubicBezTo>
                  <a:pt x="24" y="118"/>
                  <a:pt x="26" y="117"/>
                  <a:pt x="27" y="116"/>
                </a:cubicBezTo>
                <a:close/>
                <a:moveTo>
                  <a:pt x="34" y="104"/>
                </a:moveTo>
                <a:cubicBezTo>
                  <a:pt x="28" y="107"/>
                  <a:pt x="23" y="111"/>
                  <a:pt x="18" y="114"/>
                </a:cubicBezTo>
                <a:cubicBezTo>
                  <a:pt x="16" y="116"/>
                  <a:pt x="16" y="115"/>
                  <a:pt x="17" y="114"/>
                </a:cubicBezTo>
                <a:cubicBezTo>
                  <a:pt x="19" y="112"/>
                  <a:pt x="21" y="111"/>
                  <a:pt x="23" y="109"/>
                </a:cubicBezTo>
                <a:cubicBezTo>
                  <a:pt x="25" y="107"/>
                  <a:pt x="28" y="106"/>
                  <a:pt x="30" y="104"/>
                </a:cubicBezTo>
                <a:cubicBezTo>
                  <a:pt x="32" y="104"/>
                  <a:pt x="33" y="104"/>
                  <a:pt x="34" y="104"/>
                </a:cubicBezTo>
                <a:close/>
                <a:moveTo>
                  <a:pt x="26" y="106"/>
                </a:moveTo>
                <a:cubicBezTo>
                  <a:pt x="25" y="108"/>
                  <a:pt x="23" y="108"/>
                  <a:pt x="21" y="110"/>
                </a:cubicBezTo>
                <a:cubicBezTo>
                  <a:pt x="19" y="111"/>
                  <a:pt x="18" y="113"/>
                  <a:pt x="16" y="115"/>
                </a:cubicBezTo>
                <a:cubicBezTo>
                  <a:pt x="16" y="114"/>
                  <a:pt x="16" y="113"/>
                  <a:pt x="15" y="113"/>
                </a:cubicBezTo>
                <a:cubicBezTo>
                  <a:pt x="15" y="113"/>
                  <a:pt x="15" y="113"/>
                  <a:pt x="16" y="113"/>
                </a:cubicBezTo>
                <a:cubicBezTo>
                  <a:pt x="18" y="111"/>
                  <a:pt x="20" y="109"/>
                  <a:pt x="23" y="107"/>
                </a:cubicBezTo>
                <a:cubicBezTo>
                  <a:pt x="24" y="106"/>
                  <a:pt x="32" y="102"/>
                  <a:pt x="26" y="106"/>
                </a:cubicBezTo>
                <a:close/>
                <a:moveTo>
                  <a:pt x="16" y="116"/>
                </a:moveTo>
                <a:cubicBezTo>
                  <a:pt x="19" y="115"/>
                  <a:pt x="22" y="112"/>
                  <a:pt x="24" y="111"/>
                </a:cubicBezTo>
                <a:cubicBezTo>
                  <a:pt x="27" y="109"/>
                  <a:pt x="31" y="107"/>
                  <a:pt x="34" y="106"/>
                </a:cubicBezTo>
                <a:cubicBezTo>
                  <a:pt x="28" y="108"/>
                  <a:pt x="22" y="113"/>
                  <a:pt x="17" y="118"/>
                </a:cubicBezTo>
                <a:cubicBezTo>
                  <a:pt x="17" y="117"/>
                  <a:pt x="16" y="117"/>
                  <a:pt x="16" y="116"/>
                </a:cubicBezTo>
                <a:close/>
                <a:moveTo>
                  <a:pt x="17" y="119"/>
                </a:moveTo>
                <a:cubicBezTo>
                  <a:pt x="24" y="117"/>
                  <a:pt x="29" y="112"/>
                  <a:pt x="36" y="108"/>
                </a:cubicBezTo>
                <a:cubicBezTo>
                  <a:pt x="32" y="110"/>
                  <a:pt x="29" y="114"/>
                  <a:pt x="26" y="116"/>
                </a:cubicBezTo>
                <a:cubicBezTo>
                  <a:pt x="23" y="118"/>
                  <a:pt x="20" y="120"/>
                  <a:pt x="18" y="122"/>
                </a:cubicBezTo>
                <a:cubicBezTo>
                  <a:pt x="18" y="121"/>
                  <a:pt x="17" y="120"/>
                  <a:pt x="17" y="119"/>
                </a:cubicBezTo>
                <a:close/>
                <a:moveTo>
                  <a:pt x="38" y="113"/>
                </a:moveTo>
                <a:cubicBezTo>
                  <a:pt x="41" y="111"/>
                  <a:pt x="34" y="116"/>
                  <a:pt x="33" y="116"/>
                </a:cubicBezTo>
                <a:cubicBezTo>
                  <a:pt x="31" y="118"/>
                  <a:pt x="29" y="120"/>
                  <a:pt x="26" y="121"/>
                </a:cubicBezTo>
                <a:cubicBezTo>
                  <a:pt x="24" y="122"/>
                  <a:pt x="21" y="124"/>
                  <a:pt x="19" y="126"/>
                </a:cubicBezTo>
                <a:cubicBezTo>
                  <a:pt x="19" y="125"/>
                  <a:pt x="18" y="124"/>
                  <a:pt x="18" y="124"/>
                </a:cubicBezTo>
                <a:cubicBezTo>
                  <a:pt x="25" y="121"/>
                  <a:pt x="31" y="116"/>
                  <a:pt x="38" y="113"/>
                </a:cubicBezTo>
                <a:close/>
                <a:moveTo>
                  <a:pt x="19" y="128"/>
                </a:moveTo>
                <a:cubicBezTo>
                  <a:pt x="25" y="125"/>
                  <a:pt x="32" y="122"/>
                  <a:pt x="37" y="119"/>
                </a:cubicBezTo>
                <a:cubicBezTo>
                  <a:pt x="31" y="122"/>
                  <a:pt x="26" y="127"/>
                  <a:pt x="20" y="131"/>
                </a:cubicBezTo>
                <a:cubicBezTo>
                  <a:pt x="20" y="130"/>
                  <a:pt x="19" y="129"/>
                  <a:pt x="19" y="128"/>
                </a:cubicBezTo>
                <a:close/>
                <a:moveTo>
                  <a:pt x="28" y="157"/>
                </a:moveTo>
                <a:cubicBezTo>
                  <a:pt x="30" y="156"/>
                  <a:pt x="31" y="155"/>
                  <a:pt x="33" y="154"/>
                </a:cubicBezTo>
                <a:cubicBezTo>
                  <a:pt x="34" y="154"/>
                  <a:pt x="36" y="153"/>
                  <a:pt x="37" y="153"/>
                </a:cubicBezTo>
                <a:cubicBezTo>
                  <a:pt x="34" y="155"/>
                  <a:pt x="31" y="157"/>
                  <a:pt x="29" y="159"/>
                </a:cubicBezTo>
                <a:cubicBezTo>
                  <a:pt x="29" y="159"/>
                  <a:pt x="28" y="158"/>
                  <a:pt x="28" y="157"/>
                </a:cubicBezTo>
                <a:close/>
                <a:moveTo>
                  <a:pt x="36" y="160"/>
                </a:moveTo>
                <a:cubicBezTo>
                  <a:pt x="35" y="161"/>
                  <a:pt x="30" y="164"/>
                  <a:pt x="33" y="162"/>
                </a:cubicBezTo>
                <a:cubicBezTo>
                  <a:pt x="36" y="159"/>
                  <a:pt x="38" y="157"/>
                  <a:pt x="41" y="154"/>
                </a:cubicBezTo>
                <a:cubicBezTo>
                  <a:pt x="41" y="154"/>
                  <a:pt x="41" y="153"/>
                  <a:pt x="41" y="154"/>
                </a:cubicBezTo>
                <a:cubicBezTo>
                  <a:pt x="38" y="155"/>
                  <a:pt x="32" y="157"/>
                  <a:pt x="29" y="159"/>
                </a:cubicBezTo>
                <a:cubicBezTo>
                  <a:pt x="32" y="156"/>
                  <a:pt x="37" y="154"/>
                  <a:pt x="40" y="151"/>
                </a:cubicBezTo>
                <a:cubicBezTo>
                  <a:pt x="40" y="151"/>
                  <a:pt x="40" y="151"/>
                  <a:pt x="40" y="151"/>
                </a:cubicBezTo>
                <a:cubicBezTo>
                  <a:pt x="36" y="152"/>
                  <a:pt x="32" y="154"/>
                  <a:pt x="29" y="156"/>
                </a:cubicBezTo>
                <a:cubicBezTo>
                  <a:pt x="33" y="154"/>
                  <a:pt x="37" y="150"/>
                  <a:pt x="41" y="147"/>
                </a:cubicBezTo>
                <a:cubicBezTo>
                  <a:pt x="41" y="147"/>
                  <a:pt x="41" y="146"/>
                  <a:pt x="40" y="146"/>
                </a:cubicBezTo>
                <a:cubicBezTo>
                  <a:pt x="38" y="147"/>
                  <a:pt x="36" y="149"/>
                  <a:pt x="33" y="150"/>
                </a:cubicBezTo>
                <a:cubicBezTo>
                  <a:pt x="32" y="151"/>
                  <a:pt x="29" y="152"/>
                  <a:pt x="28" y="153"/>
                </a:cubicBezTo>
                <a:cubicBezTo>
                  <a:pt x="31" y="149"/>
                  <a:pt x="36" y="145"/>
                  <a:pt x="41" y="141"/>
                </a:cubicBezTo>
                <a:cubicBezTo>
                  <a:pt x="41" y="147"/>
                  <a:pt x="41" y="152"/>
                  <a:pt x="42" y="157"/>
                </a:cubicBezTo>
                <a:cubicBezTo>
                  <a:pt x="42" y="157"/>
                  <a:pt x="41" y="157"/>
                  <a:pt x="41" y="157"/>
                </a:cubicBezTo>
                <a:cubicBezTo>
                  <a:pt x="39" y="158"/>
                  <a:pt x="38" y="159"/>
                  <a:pt x="36" y="160"/>
                </a:cubicBezTo>
                <a:close/>
                <a:moveTo>
                  <a:pt x="26" y="95"/>
                </a:moveTo>
                <a:cubicBezTo>
                  <a:pt x="29" y="93"/>
                  <a:pt x="32" y="91"/>
                  <a:pt x="35" y="89"/>
                </a:cubicBezTo>
                <a:cubicBezTo>
                  <a:pt x="36" y="88"/>
                  <a:pt x="39" y="85"/>
                  <a:pt x="36" y="88"/>
                </a:cubicBezTo>
                <a:cubicBezTo>
                  <a:pt x="34" y="90"/>
                  <a:pt x="32" y="92"/>
                  <a:pt x="30" y="93"/>
                </a:cubicBezTo>
                <a:cubicBezTo>
                  <a:pt x="30" y="93"/>
                  <a:pt x="31" y="94"/>
                  <a:pt x="31" y="94"/>
                </a:cubicBezTo>
                <a:cubicBezTo>
                  <a:pt x="33" y="93"/>
                  <a:pt x="35" y="92"/>
                  <a:pt x="37" y="91"/>
                </a:cubicBezTo>
                <a:cubicBezTo>
                  <a:pt x="36" y="91"/>
                  <a:pt x="35" y="93"/>
                  <a:pt x="34" y="94"/>
                </a:cubicBezTo>
                <a:cubicBezTo>
                  <a:pt x="34" y="95"/>
                  <a:pt x="34" y="95"/>
                  <a:pt x="35" y="95"/>
                </a:cubicBezTo>
                <a:cubicBezTo>
                  <a:pt x="36" y="94"/>
                  <a:pt x="39" y="92"/>
                  <a:pt x="37" y="95"/>
                </a:cubicBezTo>
                <a:cubicBezTo>
                  <a:pt x="37" y="96"/>
                  <a:pt x="38" y="96"/>
                  <a:pt x="38" y="96"/>
                </a:cubicBezTo>
                <a:cubicBezTo>
                  <a:pt x="38" y="95"/>
                  <a:pt x="38" y="94"/>
                  <a:pt x="39" y="93"/>
                </a:cubicBezTo>
                <a:cubicBezTo>
                  <a:pt x="39" y="94"/>
                  <a:pt x="39" y="96"/>
                  <a:pt x="39" y="97"/>
                </a:cubicBezTo>
                <a:cubicBezTo>
                  <a:pt x="35" y="95"/>
                  <a:pt x="31" y="95"/>
                  <a:pt x="26" y="95"/>
                </a:cubicBezTo>
                <a:close/>
                <a:moveTo>
                  <a:pt x="39" y="50"/>
                </a:moveTo>
                <a:cubicBezTo>
                  <a:pt x="37" y="51"/>
                  <a:pt x="36" y="52"/>
                  <a:pt x="35" y="53"/>
                </a:cubicBezTo>
                <a:cubicBezTo>
                  <a:pt x="31" y="56"/>
                  <a:pt x="27" y="59"/>
                  <a:pt x="23" y="61"/>
                </a:cubicBezTo>
                <a:cubicBezTo>
                  <a:pt x="20" y="63"/>
                  <a:pt x="18" y="65"/>
                  <a:pt x="15" y="68"/>
                </a:cubicBezTo>
                <a:cubicBezTo>
                  <a:pt x="14" y="69"/>
                  <a:pt x="12" y="70"/>
                  <a:pt x="10" y="71"/>
                </a:cubicBezTo>
                <a:cubicBezTo>
                  <a:pt x="9" y="72"/>
                  <a:pt x="9" y="72"/>
                  <a:pt x="8" y="73"/>
                </a:cubicBezTo>
                <a:cubicBezTo>
                  <a:pt x="8" y="72"/>
                  <a:pt x="9" y="72"/>
                  <a:pt x="10" y="71"/>
                </a:cubicBezTo>
                <a:cubicBezTo>
                  <a:pt x="14" y="67"/>
                  <a:pt x="18" y="61"/>
                  <a:pt x="23" y="57"/>
                </a:cubicBezTo>
                <a:cubicBezTo>
                  <a:pt x="29" y="53"/>
                  <a:pt x="33" y="47"/>
                  <a:pt x="39" y="42"/>
                </a:cubicBezTo>
                <a:cubicBezTo>
                  <a:pt x="39" y="45"/>
                  <a:pt x="39" y="48"/>
                  <a:pt x="39" y="50"/>
                </a:cubicBezTo>
                <a:close/>
                <a:moveTo>
                  <a:pt x="38" y="35"/>
                </a:moveTo>
                <a:cubicBezTo>
                  <a:pt x="32" y="39"/>
                  <a:pt x="27" y="43"/>
                  <a:pt x="22" y="48"/>
                </a:cubicBezTo>
                <a:cubicBezTo>
                  <a:pt x="17" y="53"/>
                  <a:pt x="10" y="58"/>
                  <a:pt x="6" y="62"/>
                </a:cubicBezTo>
                <a:cubicBezTo>
                  <a:pt x="11" y="57"/>
                  <a:pt x="16" y="50"/>
                  <a:pt x="22" y="45"/>
                </a:cubicBezTo>
                <a:cubicBezTo>
                  <a:pt x="27" y="40"/>
                  <a:pt x="33" y="36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2"/>
                  <a:pt x="38" y="34"/>
                  <a:pt x="38" y="35"/>
                </a:cubicBezTo>
                <a:cubicBezTo>
                  <a:pt x="38" y="35"/>
                  <a:pt x="38" y="35"/>
                  <a:pt x="38" y="35"/>
                </a:cubicBezTo>
                <a:close/>
                <a:moveTo>
                  <a:pt x="37" y="30"/>
                </a:moveTo>
                <a:cubicBezTo>
                  <a:pt x="37" y="30"/>
                  <a:pt x="37" y="30"/>
                  <a:pt x="37" y="30"/>
                </a:cubicBezTo>
                <a:cubicBezTo>
                  <a:pt x="31" y="33"/>
                  <a:pt x="27" y="39"/>
                  <a:pt x="22" y="43"/>
                </a:cubicBezTo>
                <a:cubicBezTo>
                  <a:pt x="19" y="44"/>
                  <a:pt x="18" y="46"/>
                  <a:pt x="16" y="48"/>
                </a:cubicBezTo>
                <a:cubicBezTo>
                  <a:pt x="17" y="47"/>
                  <a:pt x="18" y="45"/>
                  <a:pt x="19" y="44"/>
                </a:cubicBezTo>
                <a:cubicBezTo>
                  <a:pt x="21" y="41"/>
                  <a:pt x="25" y="39"/>
                  <a:pt x="28" y="36"/>
                </a:cubicBezTo>
                <a:cubicBezTo>
                  <a:pt x="31" y="33"/>
                  <a:pt x="34" y="30"/>
                  <a:pt x="37" y="27"/>
                </a:cubicBezTo>
                <a:cubicBezTo>
                  <a:pt x="37" y="28"/>
                  <a:pt x="37" y="29"/>
                  <a:pt x="37" y="30"/>
                </a:cubicBezTo>
                <a:close/>
                <a:moveTo>
                  <a:pt x="26" y="35"/>
                </a:moveTo>
                <a:cubicBezTo>
                  <a:pt x="22" y="39"/>
                  <a:pt x="17" y="42"/>
                  <a:pt x="13" y="46"/>
                </a:cubicBezTo>
                <a:cubicBezTo>
                  <a:pt x="14" y="44"/>
                  <a:pt x="16" y="42"/>
                  <a:pt x="18" y="41"/>
                </a:cubicBezTo>
                <a:cubicBezTo>
                  <a:pt x="23" y="36"/>
                  <a:pt x="28" y="30"/>
                  <a:pt x="33" y="24"/>
                </a:cubicBezTo>
                <a:cubicBezTo>
                  <a:pt x="33" y="24"/>
                  <a:pt x="33" y="24"/>
                  <a:pt x="32" y="24"/>
                </a:cubicBezTo>
                <a:cubicBezTo>
                  <a:pt x="27" y="27"/>
                  <a:pt x="22" y="31"/>
                  <a:pt x="17" y="35"/>
                </a:cubicBezTo>
                <a:cubicBezTo>
                  <a:pt x="15" y="37"/>
                  <a:pt x="13" y="39"/>
                  <a:pt x="10" y="41"/>
                </a:cubicBezTo>
                <a:cubicBezTo>
                  <a:pt x="9" y="42"/>
                  <a:pt x="7" y="43"/>
                  <a:pt x="6" y="45"/>
                </a:cubicBezTo>
                <a:cubicBezTo>
                  <a:pt x="2" y="47"/>
                  <a:pt x="6" y="44"/>
                  <a:pt x="7" y="44"/>
                </a:cubicBezTo>
                <a:cubicBezTo>
                  <a:pt x="11" y="39"/>
                  <a:pt x="17" y="34"/>
                  <a:pt x="22" y="31"/>
                </a:cubicBezTo>
                <a:cubicBezTo>
                  <a:pt x="26" y="28"/>
                  <a:pt x="31" y="25"/>
                  <a:pt x="33" y="20"/>
                </a:cubicBezTo>
                <a:cubicBezTo>
                  <a:pt x="34" y="20"/>
                  <a:pt x="33" y="19"/>
                  <a:pt x="33" y="20"/>
                </a:cubicBezTo>
                <a:cubicBezTo>
                  <a:pt x="29" y="23"/>
                  <a:pt x="23" y="26"/>
                  <a:pt x="19" y="29"/>
                </a:cubicBezTo>
                <a:cubicBezTo>
                  <a:pt x="16" y="31"/>
                  <a:pt x="14" y="34"/>
                  <a:pt x="11" y="36"/>
                </a:cubicBezTo>
                <a:cubicBezTo>
                  <a:pt x="10" y="37"/>
                  <a:pt x="9" y="38"/>
                  <a:pt x="7" y="39"/>
                </a:cubicBezTo>
                <a:cubicBezTo>
                  <a:pt x="8" y="39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8" y="37"/>
                  <a:pt x="13" y="33"/>
                  <a:pt x="17" y="29"/>
                </a:cubicBezTo>
                <a:cubicBezTo>
                  <a:pt x="22" y="24"/>
                  <a:pt x="27" y="20"/>
                  <a:pt x="32" y="16"/>
                </a:cubicBezTo>
                <a:cubicBezTo>
                  <a:pt x="33" y="16"/>
                  <a:pt x="33" y="16"/>
                  <a:pt x="33" y="15"/>
                </a:cubicBezTo>
                <a:cubicBezTo>
                  <a:pt x="34" y="19"/>
                  <a:pt x="36" y="22"/>
                  <a:pt x="36" y="26"/>
                </a:cubicBezTo>
                <a:cubicBezTo>
                  <a:pt x="32" y="28"/>
                  <a:pt x="29" y="32"/>
                  <a:pt x="26" y="35"/>
                </a:cubicBezTo>
                <a:close/>
                <a:moveTo>
                  <a:pt x="13" y="32"/>
                </a:moveTo>
                <a:cubicBezTo>
                  <a:pt x="10" y="35"/>
                  <a:pt x="7" y="38"/>
                  <a:pt x="4" y="41"/>
                </a:cubicBezTo>
                <a:cubicBezTo>
                  <a:pt x="4" y="40"/>
                  <a:pt x="4" y="39"/>
                  <a:pt x="3" y="38"/>
                </a:cubicBezTo>
                <a:cubicBezTo>
                  <a:pt x="8" y="35"/>
                  <a:pt x="12" y="32"/>
                  <a:pt x="17" y="28"/>
                </a:cubicBezTo>
                <a:cubicBezTo>
                  <a:pt x="15" y="29"/>
                  <a:pt x="14" y="30"/>
                  <a:pt x="13" y="32"/>
                </a:cubicBezTo>
                <a:close/>
                <a:moveTo>
                  <a:pt x="3" y="32"/>
                </a:moveTo>
                <a:cubicBezTo>
                  <a:pt x="8" y="29"/>
                  <a:pt x="13" y="26"/>
                  <a:pt x="18" y="22"/>
                </a:cubicBezTo>
                <a:cubicBezTo>
                  <a:pt x="19" y="21"/>
                  <a:pt x="20" y="20"/>
                  <a:pt x="21" y="19"/>
                </a:cubicBezTo>
                <a:cubicBezTo>
                  <a:pt x="15" y="25"/>
                  <a:pt x="8" y="30"/>
                  <a:pt x="3" y="36"/>
                </a:cubicBezTo>
                <a:cubicBezTo>
                  <a:pt x="3" y="35"/>
                  <a:pt x="3" y="34"/>
                  <a:pt x="3" y="32"/>
                </a:cubicBezTo>
                <a:close/>
                <a:moveTo>
                  <a:pt x="4" y="27"/>
                </a:moveTo>
                <a:cubicBezTo>
                  <a:pt x="7" y="25"/>
                  <a:pt x="10" y="22"/>
                  <a:pt x="13" y="20"/>
                </a:cubicBezTo>
                <a:cubicBezTo>
                  <a:pt x="16" y="18"/>
                  <a:pt x="18" y="16"/>
                  <a:pt x="21" y="14"/>
                </a:cubicBezTo>
                <a:cubicBezTo>
                  <a:pt x="21" y="13"/>
                  <a:pt x="22" y="13"/>
                  <a:pt x="23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3" y="12"/>
                  <a:pt x="23" y="12"/>
                </a:cubicBezTo>
                <a:cubicBezTo>
                  <a:pt x="19" y="16"/>
                  <a:pt x="15" y="20"/>
                  <a:pt x="11" y="24"/>
                </a:cubicBezTo>
                <a:cubicBezTo>
                  <a:pt x="9" y="26"/>
                  <a:pt x="6" y="28"/>
                  <a:pt x="3" y="31"/>
                </a:cubicBezTo>
                <a:cubicBezTo>
                  <a:pt x="4" y="30"/>
                  <a:pt x="4" y="28"/>
                  <a:pt x="4" y="27"/>
                </a:cubicBezTo>
                <a:close/>
                <a:moveTo>
                  <a:pt x="4" y="23"/>
                </a:moveTo>
                <a:cubicBezTo>
                  <a:pt x="6" y="22"/>
                  <a:pt x="8" y="21"/>
                  <a:pt x="9" y="20"/>
                </a:cubicBezTo>
                <a:cubicBezTo>
                  <a:pt x="7" y="21"/>
                  <a:pt x="6" y="23"/>
                  <a:pt x="4" y="25"/>
                </a:cubicBezTo>
                <a:cubicBezTo>
                  <a:pt x="4" y="25"/>
                  <a:pt x="4" y="24"/>
                  <a:pt x="4" y="24"/>
                </a:cubicBezTo>
                <a:cubicBezTo>
                  <a:pt x="4" y="24"/>
                  <a:pt x="4" y="24"/>
                  <a:pt x="4" y="23"/>
                </a:cubicBezTo>
                <a:close/>
                <a:moveTo>
                  <a:pt x="6" y="18"/>
                </a:moveTo>
                <a:cubicBezTo>
                  <a:pt x="7" y="16"/>
                  <a:pt x="9" y="14"/>
                  <a:pt x="11" y="12"/>
                </a:cubicBezTo>
                <a:cubicBezTo>
                  <a:pt x="13" y="11"/>
                  <a:pt x="14" y="10"/>
                  <a:pt x="15" y="9"/>
                </a:cubicBezTo>
                <a:cubicBezTo>
                  <a:pt x="16" y="8"/>
                  <a:pt x="19" y="5"/>
                  <a:pt x="15" y="10"/>
                </a:cubicBezTo>
                <a:cubicBezTo>
                  <a:pt x="12" y="13"/>
                  <a:pt x="8" y="16"/>
                  <a:pt x="5" y="20"/>
                </a:cubicBezTo>
                <a:cubicBezTo>
                  <a:pt x="5" y="19"/>
                  <a:pt x="5" y="19"/>
                  <a:pt x="6" y="18"/>
                </a:cubicBezTo>
                <a:close/>
                <a:moveTo>
                  <a:pt x="14" y="109"/>
                </a:moveTo>
                <a:cubicBezTo>
                  <a:pt x="18" y="107"/>
                  <a:pt x="23" y="105"/>
                  <a:pt x="28" y="104"/>
                </a:cubicBezTo>
                <a:cubicBezTo>
                  <a:pt x="23" y="106"/>
                  <a:pt x="19" y="109"/>
                  <a:pt x="15" y="112"/>
                </a:cubicBezTo>
                <a:cubicBezTo>
                  <a:pt x="15" y="111"/>
                  <a:pt x="15" y="111"/>
                  <a:pt x="15" y="110"/>
                </a:cubicBezTo>
                <a:cubicBezTo>
                  <a:pt x="15" y="110"/>
                  <a:pt x="15" y="109"/>
                  <a:pt x="14" y="109"/>
                </a:cubicBezTo>
                <a:close/>
                <a:moveTo>
                  <a:pt x="50" y="208"/>
                </a:moveTo>
                <a:cubicBezTo>
                  <a:pt x="49" y="207"/>
                  <a:pt x="48" y="206"/>
                  <a:pt x="47" y="205"/>
                </a:cubicBezTo>
                <a:cubicBezTo>
                  <a:pt x="43" y="202"/>
                  <a:pt x="40" y="202"/>
                  <a:pt x="36" y="201"/>
                </a:cubicBezTo>
                <a:cubicBezTo>
                  <a:pt x="36" y="193"/>
                  <a:pt x="34" y="184"/>
                  <a:pt x="35" y="176"/>
                </a:cubicBezTo>
                <a:cubicBezTo>
                  <a:pt x="38" y="175"/>
                  <a:pt x="40" y="174"/>
                  <a:pt x="43" y="173"/>
                </a:cubicBezTo>
                <a:cubicBezTo>
                  <a:pt x="47" y="181"/>
                  <a:pt x="52" y="188"/>
                  <a:pt x="56" y="197"/>
                </a:cubicBezTo>
                <a:cubicBezTo>
                  <a:pt x="52" y="199"/>
                  <a:pt x="50" y="204"/>
                  <a:pt x="50" y="208"/>
                </a:cubicBezTo>
                <a:close/>
                <a:moveTo>
                  <a:pt x="43" y="170"/>
                </a:moveTo>
                <a:cubicBezTo>
                  <a:pt x="43" y="170"/>
                  <a:pt x="42" y="170"/>
                  <a:pt x="42" y="170"/>
                </a:cubicBezTo>
                <a:cubicBezTo>
                  <a:pt x="42" y="170"/>
                  <a:pt x="42" y="169"/>
                  <a:pt x="42" y="170"/>
                </a:cubicBezTo>
                <a:cubicBezTo>
                  <a:pt x="41" y="170"/>
                  <a:pt x="40" y="170"/>
                  <a:pt x="39" y="171"/>
                </a:cubicBezTo>
                <a:cubicBezTo>
                  <a:pt x="39" y="171"/>
                  <a:pt x="39" y="171"/>
                  <a:pt x="38" y="171"/>
                </a:cubicBezTo>
                <a:cubicBezTo>
                  <a:pt x="39" y="171"/>
                  <a:pt x="39" y="171"/>
                  <a:pt x="39" y="171"/>
                </a:cubicBezTo>
                <a:cubicBezTo>
                  <a:pt x="40" y="170"/>
                  <a:pt x="41" y="169"/>
                  <a:pt x="42" y="168"/>
                </a:cubicBezTo>
                <a:cubicBezTo>
                  <a:pt x="42" y="168"/>
                  <a:pt x="42" y="168"/>
                  <a:pt x="42" y="168"/>
                </a:cubicBezTo>
                <a:cubicBezTo>
                  <a:pt x="40" y="168"/>
                  <a:pt x="35" y="169"/>
                  <a:pt x="34" y="171"/>
                </a:cubicBezTo>
                <a:cubicBezTo>
                  <a:pt x="36" y="169"/>
                  <a:pt x="39" y="167"/>
                  <a:pt x="42" y="165"/>
                </a:cubicBezTo>
                <a:cubicBezTo>
                  <a:pt x="42" y="165"/>
                  <a:pt x="42" y="164"/>
                  <a:pt x="41" y="164"/>
                </a:cubicBezTo>
                <a:cubicBezTo>
                  <a:pt x="40" y="165"/>
                  <a:pt x="38" y="166"/>
                  <a:pt x="37" y="166"/>
                </a:cubicBezTo>
                <a:cubicBezTo>
                  <a:pt x="35" y="167"/>
                  <a:pt x="30" y="170"/>
                  <a:pt x="35" y="167"/>
                </a:cubicBezTo>
                <a:cubicBezTo>
                  <a:pt x="37" y="165"/>
                  <a:pt x="40" y="164"/>
                  <a:pt x="42" y="161"/>
                </a:cubicBezTo>
                <a:cubicBezTo>
                  <a:pt x="42" y="161"/>
                  <a:pt x="42" y="161"/>
                  <a:pt x="41" y="161"/>
                </a:cubicBezTo>
                <a:cubicBezTo>
                  <a:pt x="39" y="162"/>
                  <a:pt x="35" y="163"/>
                  <a:pt x="33" y="165"/>
                </a:cubicBezTo>
                <a:cubicBezTo>
                  <a:pt x="36" y="162"/>
                  <a:pt x="39" y="161"/>
                  <a:pt x="42" y="158"/>
                </a:cubicBezTo>
                <a:cubicBezTo>
                  <a:pt x="42" y="162"/>
                  <a:pt x="42" y="166"/>
                  <a:pt x="43" y="170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27" y="19"/>
                  <a:pt x="23" y="22"/>
                  <a:pt x="18" y="26"/>
                </a:cubicBezTo>
                <a:cubicBezTo>
                  <a:pt x="15" y="28"/>
                  <a:pt x="12" y="31"/>
                  <a:pt x="10" y="33"/>
                </a:cubicBezTo>
                <a:cubicBezTo>
                  <a:pt x="8" y="34"/>
                  <a:pt x="7" y="35"/>
                  <a:pt x="5" y="36"/>
                </a:cubicBezTo>
                <a:cubicBezTo>
                  <a:pt x="4" y="37"/>
                  <a:pt x="3" y="38"/>
                  <a:pt x="5" y="36"/>
                </a:cubicBezTo>
                <a:cubicBezTo>
                  <a:pt x="11" y="27"/>
                  <a:pt x="20" y="21"/>
                  <a:pt x="28" y="14"/>
                </a:cubicBezTo>
                <a:cubicBezTo>
                  <a:pt x="28" y="14"/>
                  <a:pt x="29" y="14"/>
                  <a:pt x="29" y="13"/>
                </a:cubicBezTo>
                <a:cubicBezTo>
                  <a:pt x="29" y="13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3"/>
                  <a:pt x="32" y="14"/>
                  <a:pt x="32" y="15"/>
                </a:cubicBezTo>
                <a:close/>
                <a:moveTo>
                  <a:pt x="25" y="8"/>
                </a:moveTo>
                <a:cubicBezTo>
                  <a:pt x="27" y="9"/>
                  <a:pt x="28" y="10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25" y="15"/>
                  <a:pt x="20" y="19"/>
                  <a:pt x="16" y="23"/>
                </a:cubicBezTo>
                <a:cubicBezTo>
                  <a:pt x="14" y="24"/>
                  <a:pt x="12" y="26"/>
                  <a:pt x="10" y="27"/>
                </a:cubicBezTo>
                <a:cubicBezTo>
                  <a:pt x="9" y="28"/>
                  <a:pt x="8" y="28"/>
                  <a:pt x="7" y="29"/>
                </a:cubicBezTo>
                <a:cubicBezTo>
                  <a:pt x="7" y="29"/>
                  <a:pt x="3" y="33"/>
                  <a:pt x="4" y="30"/>
                </a:cubicBezTo>
                <a:cubicBezTo>
                  <a:pt x="7" y="27"/>
                  <a:pt x="11" y="25"/>
                  <a:pt x="14" y="23"/>
                </a:cubicBezTo>
                <a:cubicBezTo>
                  <a:pt x="18" y="18"/>
                  <a:pt x="22" y="14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18" y="14"/>
                  <a:pt x="11" y="21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2" y="18"/>
                </a:cubicBezTo>
                <a:cubicBezTo>
                  <a:pt x="14" y="16"/>
                  <a:pt x="17" y="13"/>
                  <a:pt x="19" y="11"/>
                </a:cubicBezTo>
                <a:cubicBezTo>
                  <a:pt x="21" y="11"/>
                  <a:pt x="22" y="10"/>
                  <a:pt x="21" y="10"/>
                </a:cubicBezTo>
                <a:cubicBezTo>
                  <a:pt x="22" y="9"/>
                  <a:pt x="22" y="9"/>
                  <a:pt x="23" y="8"/>
                </a:cubicBezTo>
                <a:cubicBezTo>
                  <a:pt x="23" y="8"/>
                  <a:pt x="23" y="8"/>
                  <a:pt x="22" y="8"/>
                </a:cubicBezTo>
                <a:cubicBezTo>
                  <a:pt x="16" y="12"/>
                  <a:pt x="11" y="18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6" y="19"/>
                  <a:pt x="7" y="19"/>
                </a:cubicBezTo>
                <a:cubicBezTo>
                  <a:pt x="9" y="17"/>
                  <a:pt x="10" y="16"/>
                  <a:pt x="12" y="14"/>
                </a:cubicBezTo>
                <a:cubicBezTo>
                  <a:pt x="14" y="12"/>
                  <a:pt x="16" y="9"/>
                  <a:pt x="18" y="6"/>
                </a:cubicBezTo>
                <a:cubicBezTo>
                  <a:pt x="19" y="6"/>
                  <a:pt x="18" y="6"/>
                  <a:pt x="18" y="6"/>
                </a:cubicBezTo>
                <a:cubicBezTo>
                  <a:pt x="14" y="9"/>
                  <a:pt x="10" y="13"/>
                  <a:pt x="6" y="16"/>
                </a:cubicBezTo>
                <a:cubicBezTo>
                  <a:pt x="10" y="8"/>
                  <a:pt x="16" y="2"/>
                  <a:pt x="25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533962" y="5118611"/>
            <a:ext cx="1783088" cy="1117669"/>
            <a:chOff x="9079633" y="4938588"/>
            <a:chExt cx="1969367" cy="1234432"/>
          </a:xfrm>
        </p:grpSpPr>
        <p:sp>
          <p:nvSpPr>
            <p:cNvPr id="11" name="Freeform 112"/>
            <p:cNvSpPr>
              <a:spLocks noEditPoints="1"/>
            </p:cNvSpPr>
            <p:nvPr/>
          </p:nvSpPr>
          <p:spPr bwMode="auto">
            <a:xfrm>
              <a:off x="10206038" y="5268998"/>
              <a:ext cx="842962" cy="571415"/>
            </a:xfrm>
            <a:custGeom>
              <a:avLst/>
              <a:gdLst>
                <a:gd name="T0" fmla="*/ 34 w 214"/>
                <a:gd name="T1" fmla="*/ 86 h 145"/>
                <a:gd name="T2" fmla="*/ 1 w 214"/>
                <a:gd name="T3" fmla="*/ 107 h 145"/>
                <a:gd name="T4" fmla="*/ 22 w 214"/>
                <a:gd name="T5" fmla="*/ 144 h 145"/>
                <a:gd name="T6" fmla="*/ 164 w 214"/>
                <a:gd name="T7" fmla="*/ 66 h 145"/>
                <a:gd name="T8" fmla="*/ 214 w 214"/>
                <a:gd name="T9" fmla="*/ 37 h 145"/>
                <a:gd name="T10" fmla="*/ 190 w 214"/>
                <a:gd name="T11" fmla="*/ 1 h 145"/>
                <a:gd name="T12" fmla="*/ 191 w 214"/>
                <a:gd name="T13" fmla="*/ 24 h 145"/>
                <a:gd name="T14" fmla="*/ 191 w 214"/>
                <a:gd name="T15" fmla="*/ 3 h 145"/>
                <a:gd name="T16" fmla="*/ 116 w 214"/>
                <a:gd name="T17" fmla="*/ 88 h 145"/>
                <a:gd name="T18" fmla="*/ 21 w 214"/>
                <a:gd name="T19" fmla="*/ 141 h 145"/>
                <a:gd name="T20" fmla="*/ 8 w 214"/>
                <a:gd name="T21" fmla="*/ 106 h 145"/>
                <a:gd name="T22" fmla="*/ 10 w 214"/>
                <a:gd name="T23" fmla="*/ 104 h 145"/>
                <a:gd name="T24" fmla="*/ 14 w 214"/>
                <a:gd name="T25" fmla="*/ 101 h 145"/>
                <a:gd name="T26" fmla="*/ 26 w 214"/>
                <a:gd name="T27" fmla="*/ 116 h 145"/>
                <a:gd name="T28" fmla="*/ 22 w 214"/>
                <a:gd name="T29" fmla="*/ 96 h 145"/>
                <a:gd name="T30" fmla="*/ 24 w 214"/>
                <a:gd name="T31" fmla="*/ 95 h 145"/>
                <a:gd name="T32" fmla="*/ 39 w 214"/>
                <a:gd name="T33" fmla="*/ 109 h 145"/>
                <a:gd name="T34" fmla="*/ 42 w 214"/>
                <a:gd name="T35" fmla="*/ 85 h 145"/>
                <a:gd name="T36" fmla="*/ 54 w 214"/>
                <a:gd name="T37" fmla="*/ 101 h 145"/>
                <a:gd name="T38" fmla="*/ 51 w 214"/>
                <a:gd name="T39" fmla="*/ 80 h 145"/>
                <a:gd name="T40" fmla="*/ 60 w 214"/>
                <a:gd name="T41" fmla="*/ 92 h 145"/>
                <a:gd name="T42" fmla="*/ 57 w 214"/>
                <a:gd name="T43" fmla="*/ 77 h 145"/>
                <a:gd name="T44" fmla="*/ 70 w 214"/>
                <a:gd name="T45" fmla="*/ 93 h 145"/>
                <a:gd name="T46" fmla="*/ 66 w 214"/>
                <a:gd name="T47" fmla="*/ 72 h 145"/>
                <a:gd name="T48" fmla="*/ 69 w 214"/>
                <a:gd name="T49" fmla="*/ 70 h 145"/>
                <a:gd name="T50" fmla="*/ 77 w 214"/>
                <a:gd name="T51" fmla="*/ 78 h 145"/>
                <a:gd name="T52" fmla="*/ 79 w 214"/>
                <a:gd name="T53" fmla="*/ 76 h 145"/>
                <a:gd name="T54" fmla="*/ 79 w 214"/>
                <a:gd name="T55" fmla="*/ 64 h 145"/>
                <a:gd name="T56" fmla="*/ 82 w 214"/>
                <a:gd name="T57" fmla="*/ 63 h 145"/>
                <a:gd name="T58" fmla="*/ 96 w 214"/>
                <a:gd name="T59" fmla="*/ 78 h 145"/>
                <a:gd name="T60" fmla="*/ 89 w 214"/>
                <a:gd name="T61" fmla="*/ 59 h 145"/>
                <a:gd name="T62" fmla="*/ 104 w 214"/>
                <a:gd name="T63" fmla="*/ 70 h 145"/>
                <a:gd name="T64" fmla="*/ 100 w 214"/>
                <a:gd name="T65" fmla="*/ 53 h 145"/>
                <a:gd name="T66" fmla="*/ 114 w 214"/>
                <a:gd name="T67" fmla="*/ 70 h 145"/>
                <a:gd name="T68" fmla="*/ 107 w 214"/>
                <a:gd name="T69" fmla="*/ 49 h 145"/>
                <a:gd name="T70" fmla="*/ 121 w 214"/>
                <a:gd name="T71" fmla="*/ 62 h 145"/>
                <a:gd name="T72" fmla="*/ 114 w 214"/>
                <a:gd name="T73" fmla="*/ 45 h 145"/>
                <a:gd name="T74" fmla="*/ 129 w 214"/>
                <a:gd name="T75" fmla="*/ 59 h 145"/>
                <a:gd name="T76" fmla="*/ 124 w 214"/>
                <a:gd name="T77" fmla="*/ 40 h 145"/>
                <a:gd name="T78" fmla="*/ 135 w 214"/>
                <a:gd name="T79" fmla="*/ 54 h 145"/>
                <a:gd name="T80" fmla="*/ 130 w 214"/>
                <a:gd name="T81" fmla="*/ 37 h 145"/>
                <a:gd name="T82" fmla="*/ 144 w 214"/>
                <a:gd name="T83" fmla="*/ 49 h 145"/>
                <a:gd name="T84" fmla="*/ 139 w 214"/>
                <a:gd name="T85" fmla="*/ 32 h 145"/>
                <a:gd name="T86" fmla="*/ 154 w 214"/>
                <a:gd name="T87" fmla="*/ 48 h 145"/>
                <a:gd name="T88" fmla="*/ 154 w 214"/>
                <a:gd name="T89" fmla="*/ 24 h 145"/>
                <a:gd name="T90" fmla="*/ 157 w 214"/>
                <a:gd name="T91" fmla="*/ 23 h 145"/>
                <a:gd name="T92" fmla="*/ 172 w 214"/>
                <a:gd name="T93" fmla="*/ 34 h 145"/>
                <a:gd name="T94" fmla="*/ 172 w 214"/>
                <a:gd name="T95" fmla="*/ 14 h 145"/>
                <a:gd name="T96" fmla="*/ 175 w 214"/>
                <a:gd name="T97" fmla="*/ 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4" h="145">
                  <a:moveTo>
                    <a:pt x="150" y="23"/>
                  </a:moveTo>
                  <a:cubicBezTo>
                    <a:pt x="136" y="31"/>
                    <a:pt x="122" y="38"/>
                    <a:pt x="108" y="46"/>
                  </a:cubicBezTo>
                  <a:cubicBezTo>
                    <a:pt x="83" y="59"/>
                    <a:pt x="58" y="73"/>
                    <a:pt x="34" y="86"/>
                  </a:cubicBezTo>
                  <a:cubicBezTo>
                    <a:pt x="26" y="91"/>
                    <a:pt x="19" y="95"/>
                    <a:pt x="12" y="99"/>
                  </a:cubicBezTo>
                  <a:cubicBezTo>
                    <a:pt x="9" y="101"/>
                    <a:pt x="5" y="103"/>
                    <a:pt x="2" y="105"/>
                  </a:cubicBezTo>
                  <a:cubicBezTo>
                    <a:pt x="1" y="105"/>
                    <a:pt x="0" y="106"/>
                    <a:pt x="1" y="107"/>
                  </a:cubicBezTo>
                  <a:cubicBezTo>
                    <a:pt x="7" y="119"/>
                    <a:pt x="12" y="131"/>
                    <a:pt x="18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4"/>
                    <a:pt x="21" y="145"/>
                    <a:pt x="22" y="144"/>
                  </a:cubicBezTo>
                  <a:cubicBezTo>
                    <a:pt x="37" y="136"/>
                    <a:pt x="53" y="127"/>
                    <a:pt x="69" y="118"/>
                  </a:cubicBezTo>
                  <a:cubicBezTo>
                    <a:pt x="84" y="109"/>
                    <a:pt x="99" y="100"/>
                    <a:pt x="115" y="91"/>
                  </a:cubicBezTo>
                  <a:cubicBezTo>
                    <a:pt x="132" y="83"/>
                    <a:pt x="148" y="75"/>
                    <a:pt x="164" y="66"/>
                  </a:cubicBezTo>
                  <a:cubicBezTo>
                    <a:pt x="181" y="57"/>
                    <a:pt x="197" y="48"/>
                    <a:pt x="213" y="39"/>
                  </a:cubicBezTo>
                  <a:cubicBezTo>
                    <a:pt x="213" y="38"/>
                    <a:pt x="214" y="38"/>
                    <a:pt x="214" y="38"/>
                  </a:cubicBezTo>
                  <a:cubicBezTo>
                    <a:pt x="214" y="38"/>
                    <a:pt x="214" y="37"/>
                    <a:pt x="214" y="37"/>
                  </a:cubicBezTo>
                  <a:cubicBezTo>
                    <a:pt x="207" y="25"/>
                    <a:pt x="199" y="13"/>
                    <a:pt x="193" y="1"/>
                  </a:cubicBezTo>
                  <a:cubicBezTo>
                    <a:pt x="192" y="0"/>
                    <a:pt x="192" y="0"/>
                    <a:pt x="191" y="0"/>
                  </a:cubicBezTo>
                  <a:cubicBezTo>
                    <a:pt x="191" y="0"/>
                    <a:pt x="190" y="0"/>
                    <a:pt x="190" y="1"/>
                  </a:cubicBezTo>
                  <a:cubicBezTo>
                    <a:pt x="177" y="9"/>
                    <a:pt x="163" y="16"/>
                    <a:pt x="150" y="23"/>
                  </a:cubicBezTo>
                  <a:close/>
                  <a:moveTo>
                    <a:pt x="181" y="9"/>
                  </a:moveTo>
                  <a:cubicBezTo>
                    <a:pt x="184" y="14"/>
                    <a:pt x="187" y="20"/>
                    <a:pt x="191" y="24"/>
                  </a:cubicBezTo>
                  <a:cubicBezTo>
                    <a:pt x="193" y="26"/>
                    <a:pt x="195" y="24"/>
                    <a:pt x="193" y="22"/>
                  </a:cubicBezTo>
                  <a:cubicBezTo>
                    <a:pt x="189" y="18"/>
                    <a:pt x="187" y="13"/>
                    <a:pt x="184" y="8"/>
                  </a:cubicBezTo>
                  <a:cubicBezTo>
                    <a:pt x="186" y="6"/>
                    <a:pt x="188" y="5"/>
                    <a:pt x="191" y="3"/>
                  </a:cubicBezTo>
                  <a:cubicBezTo>
                    <a:pt x="197" y="15"/>
                    <a:pt x="204" y="26"/>
                    <a:pt x="210" y="37"/>
                  </a:cubicBezTo>
                  <a:cubicBezTo>
                    <a:pt x="195" y="45"/>
                    <a:pt x="180" y="54"/>
                    <a:pt x="164" y="63"/>
                  </a:cubicBezTo>
                  <a:cubicBezTo>
                    <a:pt x="148" y="72"/>
                    <a:pt x="132" y="80"/>
                    <a:pt x="116" y="88"/>
                  </a:cubicBezTo>
                  <a:cubicBezTo>
                    <a:pt x="100" y="96"/>
                    <a:pt x="85" y="106"/>
                    <a:pt x="69" y="115"/>
                  </a:cubicBezTo>
                  <a:cubicBezTo>
                    <a:pt x="53" y="124"/>
                    <a:pt x="37" y="132"/>
                    <a:pt x="21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15" y="130"/>
                    <a:pt x="10" y="119"/>
                    <a:pt x="4" y="108"/>
                  </a:cubicBezTo>
                  <a:cubicBezTo>
                    <a:pt x="5" y="107"/>
                    <a:pt x="6" y="106"/>
                    <a:pt x="7" y="105"/>
                  </a:cubicBezTo>
                  <a:cubicBezTo>
                    <a:pt x="7" y="105"/>
                    <a:pt x="7" y="105"/>
                    <a:pt x="8" y="106"/>
                  </a:cubicBezTo>
                  <a:cubicBezTo>
                    <a:pt x="10" y="110"/>
                    <a:pt x="11" y="114"/>
                    <a:pt x="15" y="118"/>
                  </a:cubicBezTo>
                  <a:cubicBezTo>
                    <a:pt x="16" y="120"/>
                    <a:pt x="18" y="118"/>
                    <a:pt x="17" y="116"/>
                  </a:cubicBezTo>
                  <a:cubicBezTo>
                    <a:pt x="14" y="113"/>
                    <a:pt x="13" y="108"/>
                    <a:pt x="10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103"/>
                    <a:pt x="11" y="103"/>
                    <a:pt x="12" y="103"/>
                  </a:cubicBezTo>
                  <a:cubicBezTo>
                    <a:pt x="12" y="102"/>
                    <a:pt x="13" y="102"/>
                    <a:pt x="14" y="101"/>
                  </a:cubicBezTo>
                  <a:cubicBezTo>
                    <a:pt x="14" y="101"/>
                    <a:pt x="14" y="102"/>
                    <a:pt x="14" y="102"/>
                  </a:cubicBezTo>
                  <a:cubicBezTo>
                    <a:pt x="17" y="107"/>
                    <a:pt x="20" y="113"/>
                    <a:pt x="24" y="118"/>
                  </a:cubicBezTo>
                  <a:cubicBezTo>
                    <a:pt x="25" y="119"/>
                    <a:pt x="28" y="117"/>
                    <a:pt x="26" y="116"/>
                  </a:cubicBezTo>
                  <a:cubicBezTo>
                    <a:pt x="22" y="111"/>
                    <a:pt x="20" y="106"/>
                    <a:pt x="17" y="100"/>
                  </a:cubicBezTo>
                  <a:cubicBezTo>
                    <a:pt x="17" y="100"/>
                    <a:pt x="16" y="100"/>
                    <a:pt x="16" y="100"/>
                  </a:cubicBezTo>
                  <a:cubicBezTo>
                    <a:pt x="18" y="99"/>
                    <a:pt x="20" y="98"/>
                    <a:pt x="22" y="96"/>
                  </a:cubicBezTo>
                  <a:cubicBezTo>
                    <a:pt x="24" y="101"/>
                    <a:pt x="25" y="107"/>
                    <a:pt x="29" y="111"/>
                  </a:cubicBezTo>
                  <a:cubicBezTo>
                    <a:pt x="30" y="112"/>
                    <a:pt x="32" y="110"/>
                    <a:pt x="31" y="109"/>
                  </a:cubicBezTo>
                  <a:cubicBezTo>
                    <a:pt x="27" y="105"/>
                    <a:pt x="26" y="100"/>
                    <a:pt x="24" y="95"/>
                  </a:cubicBezTo>
                  <a:cubicBezTo>
                    <a:pt x="26" y="94"/>
                    <a:pt x="27" y="93"/>
                    <a:pt x="28" y="93"/>
                  </a:cubicBezTo>
                  <a:cubicBezTo>
                    <a:pt x="29" y="92"/>
                    <a:pt x="30" y="92"/>
                    <a:pt x="30" y="92"/>
                  </a:cubicBezTo>
                  <a:cubicBezTo>
                    <a:pt x="32" y="98"/>
                    <a:pt x="36" y="103"/>
                    <a:pt x="39" y="109"/>
                  </a:cubicBezTo>
                  <a:cubicBezTo>
                    <a:pt x="40" y="111"/>
                    <a:pt x="43" y="109"/>
                    <a:pt x="42" y="108"/>
                  </a:cubicBezTo>
                  <a:cubicBezTo>
                    <a:pt x="39" y="102"/>
                    <a:pt x="34" y="97"/>
                    <a:pt x="33" y="90"/>
                  </a:cubicBezTo>
                  <a:cubicBezTo>
                    <a:pt x="36" y="88"/>
                    <a:pt x="39" y="87"/>
                    <a:pt x="42" y="85"/>
                  </a:cubicBezTo>
                  <a:cubicBezTo>
                    <a:pt x="42" y="85"/>
                    <a:pt x="42" y="85"/>
                    <a:pt x="43" y="86"/>
                  </a:cubicBezTo>
                  <a:cubicBezTo>
                    <a:pt x="46" y="91"/>
                    <a:pt x="49" y="97"/>
                    <a:pt x="52" y="102"/>
                  </a:cubicBezTo>
                  <a:cubicBezTo>
                    <a:pt x="52" y="104"/>
                    <a:pt x="55" y="103"/>
                    <a:pt x="54" y="101"/>
                  </a:cubicBezTo>
                  <a:cubicBezTo>
                    <a:pt x="52" y="95"/>
                    <a:pt x="48" y="90"/>
                    <a:pt x="45" y="84"/>
                  </a:cubicBezTo>
                  <a:cubicBezTo>
                    <a:pt x="45" y="84"/>
                    <a:pt x="45" y="84"/>
                    <a:pt x="44" y="84"/>
                  </a:cubicBezTo>
                  <a:cubicBezTo>
                    <a:pt x="46" y="83"/>
                    <a:pt x="48" y="81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3" y="85"/>
                    <a:pt x="55" y="90"/>
                    <a:pt x="58" y="94"/>
                  </a:cubicBezTo>
                  <a:cubicBezTo>
                    <a:pt x="59" y="95"/>
                    <a:pt x="61" y="93"/>
                    <a:pt x="60" y="92"/>
                  </a:cubicBezTo>
                  <a:cubicBezTo>
                    <a:pt x="57" y="88"/>
                    <a:pt x="56" y="83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4" y="78"/>
                    <a:pt x="55" y="78"/>
                    <a:pt x="57" y="77"/>
                  </a:cubicBezTo>
                  <a:cubicBezTo>
                    <a:pt x="57" y="77"/>
                    <a:pt x="57" y="77"/>
                    <a:pt x="57" y="78"/>
                  </a:cubicBezTo>
                  <a:cubicBezTo>
                    <a:pt x="60" y="84"/>
                    <a:pt x="63" y="90"/>
                    <a:pt x="68" y="95"/>
                  </a:cubicBezTo>
                  <a:cubicBezTo>
                    <a:pt x="69" y="97"/>
                    <a:pt x="71" y="95"/>
                    <a:pt x="70" y="93"/>
                  </a:cubicBezTo>
                  <a:cubicBezTo>
                    <a:pt x="65" y="88"/>
                    <a:pt x="63" y="82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1" y="74"/>
                    <a:pt x="64" y="73"/>
                    <a:pt x="66" y="72"/>
                  </a:cubicBezTo>
                  <a:cubicBezTo>
                    <a:pt x="69" y="77"/>
                    <a:pt x="71" y="83"/>
                    <a:pt x="75" y="88"/>
                  </a:cubicBezTo>
                  <a:cubicBezTo>
                    <a:pt x="76" y="89"/>
                    <a:pt x="78" y="87"/>
                    <a:pt x="77" y="86"/>
                  </a:cubicBezTo>
                  <a:cubicBezTo>
                    <a:pt x="73" y="81"/>
                    <a:pt x="71" y="75"/>
                    <a:pt x="69" y="70"/>
                  </a:cubicBezTo>
                  <a:cubicBezTo>
                    <a:pt x="70" y="70"/>
                    <a:pt x="71" y="69"/>
                    <a:pt x="72" y="69"/>
                  </a:cubicBezTo>
                  <a:cubicBezTo>
                    <a:pt x="72" y="69"/>
                    <a:pt x="72" y="69"/>
                    <a:pt x="72" y="70"/>
                  </a:cubicBezTo>
                  <a:cubicBezTo>
                    <a:pt x="74" y="72"/>
                    <a:pt x="75" y="75"/>
                    <a:pt x="77" y="78"/>
                  </a:cubicBezTo>
                  <a:cubicBezTo>
                    <a:pt x="79" y="81"/>
                    <a:pt x="81" y="84"/>
                    <a:pt x="83" y="87"/>
                  </a:cubicBezTo>
                  <a:cubicBezTo>
                    <a:pt x="83" y="89"/>
                    <a:pt x="86" y="87"/>
                    <a:pt x="85" y="86"/>
                  </a:cubicBezTo>
                  <a:cubicBezTo>
                    <a:pt x="83" y="83"/>
                    <a:pt x="81" y="79"/>
                    <a:pt x="79" y="76"/>
                  </a:cubicBezTo>
                  <a:cubicBezTo>
                    <a:pt x="78" y="73"/>
                    <a:pt x="76" y="70"/>
                    <a:pt x="74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6" y="67"/>
                    <a:pt x="78" y="65"/>
                    <a:pt x="79" y="64"/>
                  </a:cubicBezTo>
                  <a:cubicBezTo>
                    <a:pt x="82" y="69"/>
                    <a:pt x="84" y="74"/>
                    <a:pt x="87" y="79"/>
                  </a:cubicBezTo>
                  <a:cubicBezTo>
                    <a:pt x="88" y="80"/>
                    <a:pt x="90" y="79"/>
                    <a:pt x="89" y="77"/>
                  </a:cubicBezTo>
                  <a:cubicBezTo>
                    <a:pt x="87" y="73"/>
                    <a:pt x="85" y="68"/>
                    <a:pt x="82" y="63"/>
                  </a:cubicBezTo>
                  <a:cubicBezTo>
                    <a:pt x="84" y="62"/>
                    <a:pt x="85" y="61"/>
                    <a:pt x="87" y="60"/>
                  </a:cubicBezTo>
                  <a:cubicBezTo>
                    <a:pt x="88" y="63"/>
                    <a:pt x="89" y="66"/>
                    <a:pt x="90" y="69"/>
                  </a:cubicBezTo>
                  <a:cubicBezTo>
                    <a:pt x="92" y="72"/>
                    <a:pt x="94" y="75"/>
                    <a:pt x="96" y="78"/>
                  </a:cubicBezTo>
                  <a:cubicBezTo>
                    <a:pt x="97" y="79"/>
                    <a:pt x="99" y="78"/>
                    <a:pt x="98" y="76"/>
                  </a:cubicBezTo>
                  <a:cubicBezTo>
                    <a:pt x="97" y="74"/>
                    <a:pt x="95" y="71"/>
                    <a:pt x="93" y="69"/>
                  </a:cubicBezTo>
                  <a:cubicBezTo>
                    <a:pt x="92" y="66"/>
                    <a:pt x="91" y="62"/>
                    <a:pt x="89" y="59"/>
                  </a:cubicBezTo>
                  <a:cubicBezTo>
                    <a:pt x="92" y="57"/>
                    <a:pt x="95" y="56"/>
                    <a:pt x="98" y="54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101" y="60"/>
                    <a:pt x="103" y="65"/>
                    <a:pt x="104" y="70"/>
                  </a:cubicBezTo>
                  <a:cubicBezTo>
                    <a:pt x="105" y="72"/>
                    <a:pt x="108" y="72"/>
                    <a:pt x="107" y="70"/>
                  </a:cubicBezTo>
                  <a:cubicBezTo>
                    <a:pt x="105" y="64"/>
                    <a:pt x="103" y="59"/>
                    <a:pt x="101" y="54"/>
                  </a:cubicBezTo>
                  <a:cubicBezTo>
                    <a:pt x="101" y="54"/>
                    <a:pt x="100" y="53"/>
                    <a:pt x="100" y="53"/>
                  </a:cubicBezTo>
                  <a:cubicBezTo>
                    <a:pt x="102" y="52"/>
                    <a:pt x="103" y="51"/>
                    <a:pt x="105" y="50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9" y="57"/>
                    <a:pt x="112" y="63"/>
                    <a:pt x="114" y="70"/>
                  </a:cubicBezTo>
                  <a:cubicBezTo>
                    <a:pt x="115" y="72"/>
                    <a:pt x="118" y="70"/>
                    <a:pt x="117" y="68"/>
                  </a:cubicBezTo>
                  <a:cubicBezTo>
                    <a:pt x="114" y="62"/>
                    <a:pt x="111" y="56"/>
                    <a:pt x="108" y="50"/>
                  </a:cubicBezTo>
                  <a:cubicBezTo>
                    <a:pt x="108" y="49"/>
                    <a:pt x="108" y="49"/>
                    <a:pt x="107" y="49"/>
                  </a:cubicBezTo>
                  <a:cubicBezTo>
                    <a:pt x="109" y="48"/>
                    <a:pt x="110" y="48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5" y="52"/>
                    <a:pt x="117" y="58"/>
                    <a:pt x="121" y="62"/>
                  </a:cubicBezTo>
                  <a:cubicBezTo>
                    <a:pt x="122" y="63"/>
                    <a:pt x="124" y="61"/>
                    <a:pt x="123" y="60"/>
                  </a:cubicBezTo>
                  <a:cubicBezTo>
                    <a:pt x="119" y="56"/>
                    <a:pt x="117" y="50"/>
                    <a:pt x="114" y="46"/>
                  </a:cubicBezTo>
                  <a:cubicBezTo>
                    <a:pt x="114" y="46"/>
                    <a:pt x="114" y="45"/>
                    <a:pt x="114" y="45"/>
                  </a:cubicBezTo>
                  <a:cubicBezTo>
                    <a:pt x="117" y="44"/>
                    <a:pt x="119" y="43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8"/>
                    <a:pt x="127" y="53"/>
                    <a:pt x="129" y="59"/>
                  </a:cubicBezTo>
                  <a:cubicBezTo>
                    <a:pt x="130" y="61"/>
                    <a:pt x="133" y="60"/>
                    <a:pt x="132" y="59"/>
                  </a:cubicBezTo>
                  <a:cubicBezTo>
                    <a:pt x="130" y="52"/>
                    <a:pt x="127" y="47"/>
                    <a:pt x="124" y="41"/>
                  </a:cubicBezTo>
                  <a:cubicBezTo>
                    <a:pt x="124" y="41"/>
                    <a:pt x="124" y="41"/>
                    <a:pt x="124" y="40"/>
                  </a:cubicBezTo>
                  <a:cubicBezTo>
                    <a:pt x="125" y="40"/>
                    <a:pt x="126" y="39"/>
                    <a:pt x="128" y="38"/>
                  </a:cubicBezTo>
                  <a:cubicBezTo>
                    <a:pt x="128" y="38"/>
                    <a:pt x="128" y="39"/>
                    <a:pt x="128" y="39"/>
                  </a:cubicBezTo>
                  <a:cubicBezTo>
                    <a:pt x="130" y="44"/>
                    <a:pt x="133" y="49"/>
                    <a:pt x="135" y="54"/>
                  </a:cubicBezTo>
                  <a:cubicBezTo>
                    <a:pt x="136" y="56"/>
                    <a:pt x="139" y="54"/>
                    <a:pt x="138" y="53"/>
                  </a:cubicBezTo>
                  <a:cubicBezTo>
                    <a:pt x="135" y="48"/>
                    <a:pt x="133" y="42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2" y="36"/>
                    <a:pt x="134" y="35"/>
                    <a:pt x="137" y="33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9" y="39"/>
                    <a:pt x="142" y="44"/>
                    <a:pt x="144" y="49"/>
                  </a:cubicBezTo>
                  <a:cubicBezTo>
                    <a:pt x="145" y="51"/>
                    <a:pt x="148" y="49"/>
                    <a:pt x="147" y="48"/>
                  </a:cubicBezTo>
                  <a:cubicBezTo>
                    <a:pt x="144" y="43"/>
                    <a:pt x="141" y="38"/>
                    <a:pt x="140" y="33"/>
                  </a:cubicBezTo>
                  <a:cubicBezTo>
                    <a:pt x="139" y="33"/>
                    <a:pt x="139" y="32"/>
                    <a:pt x="139" y="32"/>
                  </a:cubicBezTo>
                  <a:cubicBezTo>
                    <a:pt x="140" y="32"/>
                    <a:pt x="141" y="31"/>
                    <a:pt x="143" y="30"/>
                  </a:cubicBezTo>
                  <a:cubicBezTo>
                    <a:pt x="144" y="30"/>
                    <a:pt x="144" y="29"/>
                    <a:pt x="145" y="29"/>
                  </a:cubicBezTo>
                  <a:cubicBezTo>
                    <a:pt x="148" y="35"/>
                    <a:pt x="151" y="42"/>
                    <a:pt x="154" y="48"/>
                  </a:cubicBezTo>
                  <a:cubicBezTo>
                    <a:pt x="155" y="50"/>
                    <a:pt x="158" y="48"/>
                    <a:pt x="157" y="47"/>
                  </a:cubicBezTo>
                  <a:cubicBezTo>
                    <a:pt x="153" y="41"/>
                    <a:pt x="151" y="34"/>
                    <a:pt x="148" y="28"/>
                  </a:cubicBezTo>
                  <a:cubicBezTo>
                    <a:pt x="150" y="26"/>
                    <a:pt x="152" y="25"/>
                    <a:pt x="154" y="24"/>
                  </a:cubicBezTo>
                  <a:cubicBezTo>
                    <a:pt x="157" y="29"/>
                    <a:pt x="158" y="36"/>
                    <a:pt x="162" y="40"/>
                  </a:cubicBezTo>
                  <a:cubicBezTo>
                    <a:pt x="164" y="41"/>
                    <a:pt x="166" y="39"/>
                    <a:pt x="165" y="38"/>
                  </a:cubicBezTo>
                  <a:cubicBezTo>
                    <a:pt x="160" y="34"/>
                    <a:pt x="159" y="28"/>
                    <a:pt x="157" y="23"/>
                  </a:cubicBezTo>
                  <a:cubicBezTo>
                    <a:pt x="159" y="21"/>
                    <a:pt x="161" y="20"/>
                    <a:pt x="164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7" y="23"/>
                    <a:pt x="170" y="29"/>
                    <a:pt x="172" y="34"/>
                  </a:cubicBezTo>
                  <a:cubicBezTo>
                    <a:pt x="172" y="36"/>
                    <a:pt x="175" y="35"/>
                    <a:pt x="175" y="34"/>
                  </a:cubicBezTo>
                  <a:cubicBezTo>
                    <a:pt x="173" y="28"/>
                    <a:pt x="170" y="22"/>
                    <a:pt x="166" y="17"/>
                  </a:cubicBezTo>
                  <a:cubicBezTo>
                    <a:pt x="168" y="16"/>
                    <a:pt x="170" y="15"/>
                    <a:pt x="172" y="14"/>
                  </a:cubicBezTo>
                  <a:cubicBezTo>
                    <a:pt x="175" y="19"/>
                    <a:pt x="178" y="23"/>
                    <a:pt x="181" y="28"/>
                  </a:cubicBezTo>
                  <a:cubicBezTo>
                    <a:pt x="181" y="30"/>
                    <a:pt x="184" y="28"/>
                    <a:pt x="183" y="27"/>
                  </a:cubicBezTo>
                  <a:cubicBezTo>
                    <a:pt x="180" y="22"/>
                    <a:pt x="177" y="17"/>
                    <a:pt x="175" y="13"/>
                  </a:cubicBezTo>
                  <a:cubicBezTo>
                    <a:pt x="177" y="12"/>
                    <a:pt x="179" y="10"/>
                    <a:pt x="1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02"/>
            <p:cNvSpPr>
              <a:spLocks noEditPoints="1"/>
            </p:cNvSpPr>
            <p:nvPr/>
          </p:nvSpPr>
          <p:spPr bwMode="auto">
            <a:xfrm>
              <a:off x="9377363" y="4938588"/>
              <a:ext cx="828675" cy="703263"/>
            </a:xfrm>
            <a:custGeom>
              <a:avLst/>
              <a:gdLst>
                <a:gd name="T0" fmla="*/ 26 w 221"/>
                <a:gd name="T1" fmla="*/ 147 h 187"/>
                <a:gd name="T2" fmla="*/ 8 w 221"/>
                <a:gd name="T3" fmla="*/ 131 h 187"/>
                <a:gd name="T4" fmla="*/ 204 w 221"/>
                <a:gd name="T5" fmla="*/ 55 h 187"/>
                <a:gd name="T6" fmla="*/ 109 w 221"/>
                <a:gd name="T7" fmla="*/ 10 h 187"/>
                <a:gd name="T8" fmla="*/ 117 w 221"/>
                <a:gd name="T9" fmla="*/ 14 h 187"/>
                <a:gd name="T10" fmla="*/ 112 w 221"/>
                <a:gd name="T11" fmla="*/ 19 h 187"/>
                <a:gd name="T12" fmla="*/ 78 w 221"/>
                <a:gd name="T13" fmla="*/ 40 h 187"/>
                <a:gd name="T14" fmla="*/ 89 w 221"/>
                <a:gd name="T15" fmla="*/ 34 h 187"/>
                <a:gd name="T16" fmla="*/ 145 w 221"/>
                <a:gd name="T17" fmla="*/ 14 h 187"/>
                <a:gd name="T18" fmla="*/ 107 w 221"/>
                <a:gd name="T19" fmla="*/ 10 h 187"/>
                <a:gd name="T20" fmla="*/ 128 w 221"/>
                <a:gd name="T21" fmla="*/ 9 h 187"/>
                <a:gd name="T22" fmla="*/ 140 w 221"/>
                <a:gd name="T23" fmla="*/ 13 h 187"/>
                <a:gd name="T24" fmla="*/ 92 w 221"/>
                <a:gd name="T25" fmla="*/ 32 h 187"/>
                <a:gd name="T26" fmla="*/ 121 w 221"/>
                <a:gd name="T27" fmla="*/ 34 h 187"/>
                <a:gd name="T28" fmla="*/ 66 w 221"/>
                <a:gd name="T29" fmla="*/ 57 h 187"/>
                <a:gd name="T30" fmla="*/ 117 w 221"/>
                <a:gd name="T31" fmla="*/ 54 h 187"/>
                <a:gd name="T32" fmla="*/ 55 w 221"/>
                <a:gd name="T33" fmla="*/ 66 h 187"/>
                <a:gd name="T34" fmla="*/ 66 w 221"/>
                <a:gd name="T35" fmla="*/ 54 h 187"/>
                <a:gd name="T36" fmla="*/ 148 w 221"/>
                <a:gd name="T37" fmla="*/ 28 h 187"/>
                <a:gd name="T38" fmla="*/ 157 w 221"/>
                <a:gd name="T39" fmla="*/ 30 h 187"/>
                <a:gd name="T40" fmla="*/ 171 w 221"/>
                <a:gd name="T41" fmla="*/ 33 h 187"/>
                <a:gd name="T42" fmla="*/ 145 w 221"/>
                <a:gd name="T43" fmla="*/ 43 h 187"/>
                <a:gd name="T44" fmla="*/ 43 w 221"/>
                <a:gd name="T45" fmla="*/ 79 h 187"/>
                <a:gd name="T46" fmla="*/ 125 w 221"/>
                <a:gd name="T47" fmla="*/ 62 h 187"/>
                <a:gd name="T48" fmla="*/ 199 w 221"/>
                <a:gd name="T49" fmla="*/ 39 h 187"/>
                <a:gd name="T50" fmla="*/ 194 w 221"/>
                <a:gd name="T51" fmla="*/ 49 h 187"/>
                <a:gd name="T52" fmla="*/ 213 w 221"/>
                <a:gd name="T53" fmla="*/ 45 h 187"/>
                <a:gd name="T54" fmla="*/ 200 w 221"/>
                <a:gd name="T55" fmla="*/ 64 h 187"/>
                <a:gd name="T56" fmla="*/ 64 w 221"/>
                <a:gd name="T57" fmla="*/ 108 h 187"/>
                <a:gd name="T58" fmla="*/ 25 w 221"/>
                <a:gd name="T59" fmla="*/ 120 h 187"/>
                <a:gd name="T60" fmla="*/ 32 w 221"/>
                <a:gd name="T61" fmla="*/ 123 h 187"/>
                <a:gd name="T62" fmla="*/ 147 w 221"/>
                <a:gd name="T63" fmla="*/ 102 h 187"/>
                <a:gd name="T64" fmla="*/ 47 w 221"/>
                <a:gd name="T65" fmla="*/ 131 h 187"/>
                <a:gd name="T66" fmla="*/ 109 w 221"/>
                <a:gd name="T67" fmla="*/ 158 h 187"/>
                <a:gd name="T68" fmla="*/ 106 w 221"/>
                <a:gd name="T69" fmla="*/ 149 h 187"/>
                <a:gd name="T70" fmla="*/ 124 w 221"/>
                <a:gd name="T71" fmla="*/ 142 h 187"/>
                <a:gd name="T72" fmla="*/ 82 w 221"/>
                <a:gd name="T73" fmla="*/ 139 h 187"/>
                <a:gd name="T74" fmla="*/ 104 w 221"/>
                <a:gd name="T75" fmla="*/ 130 h 187"/>
                <a:gd name="T76" fmla="*/ 129 w 221"/>
                <a:gd name="T77" fmla="*/ 117 h 187"/>
                <a:gd name="T78" fmla="*/ 117 w 221"/>
                <a:gd name="T79" fmla="*/ 121 h 187"/>
                <a:gd name="T80" fmla="*/ 74 w 221"/>
                <a:gd name="T81" fmla="*/ 139 h 187"/>
                <a:gd name="T82" fmla="*/ 99 w 221"/>
                <a:gd name="T83" fmla="*/ 143 h 187"/>
                <a:gd name="T84" fmla="*/ 91 w 221"/>
                <a:gd name="T85" fmla="*/ 153 h 187"/>
                <a:gd name="T86" fmla="*/ 113 w 221"/>
                <a:gd name="T87" fmla="*/ 153 h 187"/>
                <a:gd name="T88" fmla="*/ 88 w 221"/>
                <a:gd name="T89" fmla="*/ 119 h 187"/>
                <a:gd name="T90" fmla="*/ 69 w 221"/>
                <a:gd name="T91" fmla="*/ 120 h 187"/>
                <a:gd name="T92" fmla="*/ 36 w 221"/>
                <a:gd name="T93" fmla="*/ 123 h 187"/>
                <a:gd name="T94" fmla="*/ 153 w 221"/>
                <a:gd name="T95" fmla="*/ 92 h 187"/>
                <a:gd name="T96" fmla="*/ 35 w 221"/>
                <a:gd name="T97" fmla="*/ 117 h 187"/>
                <a:gd name="T98" fmla="*/ 93 w 221"/>
                <a:gd name="T99" fmla="*/ 95 h 187"/>
                <a:gd name="T100" fmla="*/ 198 w 221"/>
                <a:gd name="T101" fmla="*/ 61 h 187"/>
                <a:gd name="T102" fmla="*/ 190 w 221"/>
                <a:gd name="T103" fmla="*/ 70 h 187"/>
                <a:gd name="T104" fmla="*/ 190 w 221"/>
                <a:gd name="T105" fmla="*/ 65 h 187"/>
                <a:gd name="T106" fmla="*/ 106 w 221"/>
                <a:gd name="T107" fmla="*/ 167 h 187"/>
                <a:gd name="T108" fmla="*/ 26 w 221"/>
                <a:gd name="T109" fmla="*/ 96 h 187"/>
                <a:gd name="T110" fmla="*/ 26 w 221"/>
                <a:gd name="T111" fmla="*/ 96 h 187"/>
                <a:gd name="T112" fmla="*/ 105 w 221"/>
                <a:gd name="T113" fmla="*/ 174 h 187"/>
                <a:gd name="T114" fmla="*/ 11 w 221"/>
                <a:gd name="T115" fmla="*/ 136 h 187"/>
                <a:gd name="T116" fmla="*/ 114 w 221"/>
                <a:gd name="T117" fmla="*/ 1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187">
                  <a:moveTo>
                    <a:pt x="221" y="62"/>
                  </a:moveTo>
                  <a:cubicBezTo>
                    <a:pt x="221" y="62"/>
                    <a:pt x="220" y="62"/>
                    <a:pt x="220" y="62"/>
                  </a:cubicBezTo>
                  <a:cubicBezTo>
                    <a:pt x="218" y="62"/>
                    <a:pt x="217" y="58"/>
                    <a:pt x="216" y="57"/>
                  </a:cubicBezTo>
                  <a:cubicBezTo>
                    <a:pt x="215" y="53"/>
                    <a:pt x="216" y="49"/>
                    <a:pt x="217" y="45"/>
                  </a:cubicBezTo>
                  <a:cubicBezTo>
                    <a:pt x="217" y="45"/>
                    <a:pt x="217" y="45"/>
                    <a:pt x="217" y="44"/>
                  </a:cubicBezTo>
                  <a:cubicBezTo>
                    <a:pt x="217" y="44"/>
                    <a:pt x="217" y="44"/>
                    <a:pt x="217" y="43"/>
                  </a:cubicBezTo>
                  <a:cubicBezTo>
                    <a:pt x="202" y="37"/>
                    <a:pt x="187" y="30"/>
                    <a:pt x="172" y="23"/>
                  </a:cubicBezTo>
                  <a:cubicBezTo>
                    <a:pt x="153" y="15"/>
                    <a:pt x="134" y="6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94" y="18"/>
                    <a:pt x="76" y="39"/>
                    <a:pt x="58" y="58"/>
                  </a:cubicBezTo>
                  <a:cubicBezTo>
                    <a:pt x="41" y="76"/>
                    <a:pt x="24" y="94"/>
                    <a:pt x="9" y="113"/>
                  </a:cubicBezTo>
                  <a:cubicBezTo>
                    <a:pt x="2" y="118"/>
                    <a:pt x="0" y="134"/>
                    <a:pt x="9" y="138"/>
                  </a:cubicBezTo>
                  <a:cubicBezTo>
                    <a:pt x="14" y="141"/>
                    <a:pt x="20" y="144"/>
                    <a:pt x="26" y="147"/>
                  </a:cubicBezTo>
                  <a:cubicBezTo>
                    <a:pt x="36" y="152"/>
                    <a:pt x="46" y="158"/>
                    <a:pt x="56" y="163"/>
                  </a:cubicBezTo>
                  <a:cubicBezTo>
                    <a:pt x="73" y="171"/>
                    <a:pt x="89" y="180"/>
                    <a:pt x="106" y="186"/>
                  </a:cubicBezTo>
                  <a:cubicBezTo>
                    <a:pt x="106" y="187"/>
                    <a:pt x="107" y="186"/>
                    <a:pt x="107" y="186"/>
                  </a:cubicBezTo>
                  <a:cubicBezTo>
                    <a:pt x="107" y="186"/>
                    <a:pt x="107" y="186"/>
                    <a:pt x="107" y="185"/>
                  </a:cubicBezTo>
                  <a:cubicBezTo>
                    <a:pt x="122" y="169"/>
                    <a:pt x="138" y="153"/>
                    <a:pt x="154" y="137"/>
                  </a:cubicBezTo>
                  <a:cubicBezTo>
                    <a:pt x="174" y="116"/>
                    <a:pt x="194" y="94"/>
                    <a:pt x="214" y="73"/>
                  </a:cubicBezTo>
                  <a:cubicBezTo>
                    <a:pt x="216" y="70"/>
                    <a:pt x="220" y="67"/>
                    <a:pt x="221" y="63"/>
                  </a:cubicBezTo>
                  <a:cubicBezTo>
                    <a:pt x="221" y="63"/>
                    <a:pt x="221" y="62"/>
                    <a:pt x="221" y="62"/>
                  </a:cubicBezTo>
                  <a:close/>
                  <a:moveTo>
                    <a:pt x="88" y="170"/>
                  </a:moveTo>
                  <a:cubicBezTo>
                    <a:pt x="77" y="165"/>
                    <a:pt x="67" y="159"/>
                    <a:pt x="56" y="154"/>
                  </a:cubicBezTo>
                  <a:cubicBezTo>
                    <a:pt x="46" y="149"/>
                    <a:pt x="35" y="144"/>
                    <a:pt x="25" y="139"/>
                  </a:cubicBezTo>
                  <a:cubicBezTo>
                    <a:pt x="20" y="137"/>
                    <a:pt x="13" y="134"/>
                    <a:pt x="9" y="131"/>
                  </a:cubicBezTo>
                  <a:cubicBezTo>
                    <a:pt x="9" y="131"/>
                    <a:pt x="8" y="131"/>
                    <a:pt x="8" y="131"/>
                  </a:cubicBezTo>
                  <a:cubicBezTo>
                    <a:pt x="8" y="129"/>
                    <a:pt x="8" y="128"/>
                    <a:pt x="8" y="126"/>
                  </a:cubicBezTo>
                  <a:cubicBezTo>
                    <a:pt x="22" y="135"/>
                    <a:pt x="37" y="142"/>
                    <a:pt x="52" y="149"/>
                  </a:cubicBezTo>
                  <a:cubicBezTo>
                    <a:pt x="69" y="157"/>
                    <a:pt x="86" y="164"/>
                    <a:pt x="102" y="172"/>
                  </a:cubicBezTo>
                  <a:cubicBezTo>
                    <a:pt x="102" y="174"/>
                    <a:pt x="101" y="175"/>
                    <a:pt x="101" y="176"/>
                  </a:cubicBezTo>
                  <a:cubicBezTo>
                    <a:pt x="97" y="174"/>
                    <a:pt x="92" y="172"/>
                    <a:pt x="88" y="170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3"/>
                  </a:cubicBezTo>
                  <a:cubicBezTo>
                    <a:pt x="45" y="88"/>
                    <a:pt x="60" y="85"/>
                    <a:pt x="75" y="81"/>
                  </a:cubicBezTo>
                  <a:cubicBezTo>
                    <a:pt x="90" y="78"/>
                    <a:pt x="104" y="74"/>
                    <a:pt x="119" y="70"/>
                  </a:cubicBezTo>
                  <a:cubicBezTo>
                    <a:pt x="134" y="67"/>
                    <a:pt x="149" y="64"/>
                    <a:pt x="164" y="60"/>
                  </a:cubicBezTo>
                  <a:cubicBezTo>
                    <a:pt x="172" y="58"/>
                    <a:pt x="180" y="56"/>
                    <a:pt x="187" y="55"/>
                  </a:cubicBezTo>
                  <a:cubicBezTo>
                    <a:pt x="194" y="53"/>
                    <a:pt x="201" y="52"/>
                    <a:pt x="208" y="50"/>
                  </a:cubicBezTo>
                  <a:cubicBezTo>
                    <a:pt x="207" y="52"/>
                    <a:pt x="205" y="54"/>
                    <a:pt x="204" y="55"/>
                  </a:cubicBezTo>
                  <a:cubicBezTo>
                    <a:pt x="203" y="55"/>
                    <a:pt x="203" y="56"/>
                    <a:pt x="202" y="56"/>
                  </a:cubicBezTo>
                  <a:cubicBezTo>
                    <a:pt x="202" y="56"/>
                    <a:pt x="202" y="56"/>
                    <a:pt x="201" y="56"/>
                  </a:cubicBezTo>
                  <a:cubicBezTo>
                    <a:pt x="173" y="62"/>
                    <a:pt x="144" y="67"/>
                    <a:pt x="115" y="73"/>
                  </a:cubicBezTo>
                  <a:cubicBezTo>
                    <a:pt x="85" y="79"/>
                    <a:pt x="56" y="88"/>
                    <a:pt x="27" y="95"/>
                  </a:cubicBezTo>
                  <a:cubicBezTo>
                    <a:pt x="28" y="95"/>
                    <a:pt x="29" y="94"/>
                    <a:pt x="30" y="93"/>
                  </a:cubicBezTo>
                  <a:close/>
                  <a:moveTo>
                    <a:pt x="115" y="2"/>
                  </a:moveTo>
                  <a:cubicBezTo>
                    <a:pt x="116" y="3"/>
                    <a:pt x="118" y="3"/>
                    <a:pt x="119" y="4"/>
                  </a:cubicBezTo>
                  <a:cubicBezTo>
                    <a:pt x="117" y="4"/>
                    <a:pt x="114" y="5"/>
                    <a:pt x="112" y="5"/>
                  </a:cubicBezTo>
                  <a:cubicBezTo>
                    <a:pt x="113" y="4"/>
                    <a:pt x="114" y="3"/>
                    <a:pt x="115" y="2"/>
                  </a:cubicBezTo>
                  <a:close/>
                  <a:moveTo>
                    <a:pt x="124" y="6"/>
                  </a:moveTo>
                  <a:cubicBezTo>
                    <a:pt x="121" y="6"/>
                    <a:pt x="118" y="7"/>
                    <a:pt x="115" y="8"/>
                  </a:cubicBezTo>
                  <a:cubicBezTo>
                    <a:pt x="114" y="8"/>
                    <a:pt x="112" y="9"/>
                    <a:pt x="110" y="9"/>
                  </a:cubicBezTo>
                  <a:cubicBezTo>
                    <a:pt x="110" y="10"/>
                    <a:pt x="110" y="10"/>
                    <a:pt x="109" y="10"/>
                  </a:cubicBezTo>
                  <a:cubicBezTo>
                    <a:pt x="111" y="9"/>
                    <a:pt x="112" y="8"/>
                    <a:pt x="113" y="8"/>
                  </a:cubicBezTo>
                  <a:cubicBezTo>
                    <a:pt x="116" y="7"/>
                    <a:pt x="119" y="6"/>
                    <a:pt x="121" y="5"/>
                  </a:cubicBezTo>
                  <a:cubicBezTo>
                    <a:pt x="122" y="5"/>
                    <a:pt x="123" y="5"/>
                    <a:pt x="124" y="6"/>
                  </a:cubicBezTo>
                  <a:close/>
                  <a:moveTo>
                    <a:pt x="129" y="8"/>
                  </a:moveTo>
                  <a:cubicBezTo>
                    <a:pt x="126" y="8"/>
                    <a:pt x="122" y="10"/>
                    <a:pt x="118" y="11"/>
                  </a:cubicBezTo>
                  <a:cubicBezTo>
                    <a:pt x="113" y="12"/>
                    <a:pt x="108" y="13"/>
                    <a:pt x="102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6" y="13"/>
                    <a:pt x="107" y="12"/>
                  </a:cubicBezTo>
                  <a:cubicBezTo>
                    <a:pt x="109" y="12"/>
                    <a:pt x="112" y="11"/>
                    <a:pt x="114" y="11"/>
                  </a:cubicBezTo>
                  <a:cubicBezTo>
                    <a:pt x="118" y="10"/>
                    <a:pt x="122" y="9"/>
                    <a:pt x="126" y="6"/>
                  </a:cubicBezTo>
                  <a:cubicBezTo>
                    <a:pt x="127" y="7"/>
                    <a:pt x="128" y="7"/>
                    <a:pt x="129" y="8"/>
                  </a:cubicBezTo>
                  <a:close/>
                  <a:moveTo>
                    <a:pt x="136" y="10"/>
                  </a:moveTo>
                  <a:cubicBezTo>
                    <a:pt x="130" y="11"/>
                    <a:pt x="123" y="12"/>
                    <a:pt x="117" y="14"/>
                  </a:cubicBezTo>
                  <a:cubicBezTo>
                    <a:pt x="111" y="15"/>
                    <a:pt x="103" y="17"/>
                    <a:pt x="98" y="19"/>
                  </a:cubicBezTo>
                  <a:cubicBezTo>
                    <a:pt x="104" y="17"/>
                    <a:pt x="110" y="15"/>
                    <a:pt x="116" y="13"/>
                  </a:cubicBezTo>
                  <a:cubicBezTo>
                    <a:pt x="121" y="12"/>
                    <a:pt x="126" y="11"/>
                    <a:pt x="13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2" y="9"/>
                    <a:pt x="134" y="10"/>
                    <a:pt x="136" y="10"/>
                  </a:cubicBezTo>
                  <a:close/>
                  <a:moveTo>
                    <a:pt x="140" y="12"/>
                  </a:moveTo>
                  <a:cubicBezTo>
                    <a:pt x="138" y="12"/>
                    <a:pt x="135" y="13"/>
                    <a:pt x="133" y="14"/>
                  </a:cubicBezTo>
                  <a:cubicBezTo>
                    <a:pt x="129" y="14"/>
                    <a:pt x="125" y="15"/>
                    <a:pt x="122" y="16"/>
                  </a:cubicBezTo>
                  <a:cubicBezTo>
                    <a:pt x="113" y="18"/>
                    <a:pt x="105" y="21"/>
                    <a:pt x="97" y="24"/>
                  </a:cubicBezTo>
                  <a:cubicBezTo>
                    <a:pt x="96" y="24"/>
                    <a:pt x="94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4" y="24"/>
                    <a:pt x="96" y="24"/>
                    <a:pt x="97" y="23"/>
                  </a:cubicBezTo>
                  <a:cubicBezTo>
                    <a:pt x="102" y="22"/>
                    <a:pt x="107" y="20"/>
                    <a:pt x="112" y="19"/>
                  </a:cubicBezTo>
                  <a:cubicBezTo>
                    <a:pt x="120" y="16"/>
                    <a:pt x="129" y="14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1"/>
                    <a:pt x="139" y="12"/>
                    <a:pt x="140" y="12"/>
                  </a:cubicBezTo>
                  <a:close/>
                  <a:moveTo>
                    <a:pt x="151" y="17"/>
                  </a:moveTo>
                  <a:cubicBezTo>
                    <a:pt x="143" y="19"/>
                    <a:pt x="134" y="20"/>
                    <a:pt x="126" y="22"/>
                  </a:cubicBezTo>
                  <a:cubicBezTo>
                    <a:pt x="133" y="20"/>
                    <a:pt x="140" y="18"/>
                    <a:pt x="147" y="15"/>
                  </a:cubicBezTo>
                  <a:cubicBezTo>
                    <a:pt x="148" y="16"/>
                    <a:pt x="150" y="16"/>
                    <a:pt x="151" y="17"/>
                  </a:cubicBezTo>
                  <a:close/>
                  <a:moveTo>
                    <a:pt x="158" y="20"/>
                  </a:moveTo>
                  <a:cubicBezTo>
                    <a:pt x="152" y="22"/>
                    <a:pt x="146" y="23"/>
                    <a:pt x="140" y="25"/>
                  </a:cubicBezTo>
                  <a:cubicBezTo>
                    <a:pt x="132" y="26"/>
                    <a:pt x="125" y="29"/>
                    <a:pt x="118" y="30"/>
                  </a:cubicBezTo>
                  <a:cubicBezTo>
                    <a:pt x="110" y="32"/>
                    <a:pt x="103" y="34"/>
                    <a:pt x="96" y="36"/>
                  </a:cubicBezTo>
                  <a:cubicBezTo>
                    <a:pt x="93" y="37"/>
                    <a:pt x="90" y="38"/>
                    <a:pt x="86" y="39"/>
                  </a:cubicBezTo>
                  <a:cubicBezTo>
                    <a:pt x="84" y="39"/>
                    <a:pt x="80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83" y="37"/>
                    <a:pt x="89" y="36"/>
                    <a:pt x="94" y="34"/>
                  </a:cubicBezTo>
                  <a:cubicBezTo>
                    <a:pt x="101" y="32"/>
                    <a:pt x="108" y="30"/>
                    <a:pt x="115" y="29"/>
                  </a:cubicBezTo>
                  <a:cubicBezTo>
                    <a:pt x="121" y="27"/>
                    <a:pt x="128" y="25"/>
                    <a:pt x="135" y="23"/>
                  </a:cubicBezTo>
                  <a:cubicBezTo>
                    <a:pt x="141" y="21"/>
                    <a:pt x="147" y="20"/>
                    <a:pt x="152" y="17"/>
                  </a:cubicBezTo>
                  <a:cubicBezTo>
                    <a:pt x="154" y="18"/>
                    <a:pt x="156" y="19"/>
                    <a:pt x="158" y="20"/>
                  </a:cubicBezTo>
                  <a:close/>
                  <a:moveTo>
                    <a:pt x="83" y="35"/>
                  </a:moveTo>
                  <a:cubicBezTo>
                    <a:pt x="87" y="33"/>
                    <a:pt x="92" y="32"/>
                    <a:pt x="97" y="31"/>
                  </a:cubicBezTo>
                  <a:cubicBezTo>
                    <a:pt x="103" y="29"/>
                    <a:pt x="108" y="27"/>
                    <a:pt x="114" y="25"/>
                  </a:cubicBezTo>
                  <a:cubicBezTo>
                    <a:pt x="115" y="25"/>
                    <a:pt x="116" y="25"/>
                    <a:pt x="118" y="25"/>
                  </a:cubicBezTo>
                  <a:cubicBezTo>
                    <a:pt x="117" y="25"/>
                    <a:pt x="116" y="25"/>
                    <a:pt x="115" y="25"/>
                  </a:cubicBezTo>
                  <a:cubicBezTo>
                    <a:pt x="109" y="27"/>
                    <a:pt x="103" y="29"/>
                    <a:pt x="97" y="31"/>
                  </a:cubicBezTo>
                  <a:cubicBezTo>
                    <a:pt x="95" y="32"/>
                    <a:pt x="92" y="33"/>
                    <a:pt x="89" y="34"/>
                  </a:cubicBezTo>
                  <a:cubicBezTo>
                    <a:pt x="87" y="34"/>
                    <a:pt x="86" y="35"/>
                    <a:pt x="84" y="35"/>
                  </a:cubicBezTo>
                  <a:cubicBezTo>
                    <a:pt x="84" y="35"/>
                    <a:pt x="83" y="36"/>
                    <a:pt x="82" y="36"/>
                  </a:cubicBezTo>
                  <a:cubicBezTo>
                    <a:pt x="82" y="36"/>
                    <a:pt x="83" y="35"/>
                    <a:pt x="83" y="35"/>
                  </a:cubicBezTo>
                  <a:close/>
                  <a:moveTo>
                    <a:pt x="117" y="26"/>
                  </a:moveTo>
                  <a:cubicBezTo>
                    <a:pt x="123" y="24"/>
                    <a:pt x="130" y="22"/>
                    <a:pt x="136" y="21"/>
                  </a:cubicBezTo>
                  <a:cubicBezTo>
                    <a:pt x="140" y="20"/>
                    <a:pt x="144" y="19"/>
                    <a:pt x="147" y="18"/>
                  </a:cubicBezTo>
                  <a:cubicBezTo>
                    <a:pt x="149" y="18"/>
                    <a:pt x="150" y="18"/>
                    <a:pt x="151" y="17"/>
                  </a:cubicBezTo>
                  <a:cubicBezTo>
                    <a:pt x="149" y="18"/>
                    <a:pt x="148" y="19"/>
                    <a:pt x="146" y="19"/>
                  </a:cubicBezTo>
                  <a:cubicBezTo>
                    <a:pt x="133" y="24"/>
                    <a:pt x="120" y="26"/>
                    <a:pt x="107" y="30"/>
                  </a:cubicBezTo>
                  <a:cubicBezTo>
                    <a:pt x="103" y="31"/>
                    <a:pt x="99" y="32"/>
                    <a:pt x="95" y="33"/>
                  </a:cubicBezTo>
                  <a:cubicBezTo>
                    <a:pt x="102" y="31"/>
                    <a:pt x="110" y="28"/>
                    <a:pt x="117" y="26"/>
                  </a:cubicBezTo>
                  <a:close/>
                  <a:moveTo>
                    <a:pt x="141" y="13"/>
                  </a:moveTo>
                  <a:cubicBezTo>
                    <a:pt x="143" y="13"/>
                    <a:pt x="144" y="14"/>
                    <a:pt x="145" y="14"/>
                  </a:cubicBezTo>
                  <a:cubicBezTo>
                    <a:pt x="136" y="17"/>
                    <a:pt x="127" y="19"/>
                    <a:pt x="118" y="21"/>
                  </a:cubicBezTo>
                  <a:cubicBezTo>
                    <a:pt x="109" y="23"/>
                    <a:pt x="100" y="26"/>
                    <a:pt x="91" y="29"/>
                  </a:cubicBezTo>
                  <a:cubicBezTo>
                    <a:pt x="90" y="29"/>
                    <a:pt x="89" y="29"/>
                    <a:pt x="88" y="30"/>
                  </a:cubicBezTo>
                  <a:cubicBezTo>
                    <a:pt x="90" y="29"/>
                    <a:pt x="91" y="28"/>
                    <a:pt x="93" y="27"/>
                  </a:cubicBezTo>
                  <a:cubicBezTo>
                    <a:pt x="95" y="27"/>
                    <a:pt x="97" y="26"/>
                    <a:pt x="99" y="25"/>
                  </a:cubicBezTo>
                  <a:cubicBezTo>
                    <a:pt x="105" y="23"/>
                    <a:pt x="110" y="22"/>
                    <a:pt x="115" y="21"/>
                  </a:cubicBezTo>
                  <a:cubicBezTo>
                    <a:pt x="124" y="18"/>
                    <a:pt x="133" y="17"/>
                    <a:pt x="141" y="13"/>
                  </a:cubicBezTo>
                  <a:cubicBezTo>
                    <a:pt x="141" y="13"/>
                    <a:pt x="141" y="13"/>
                    <a:pt x="141" y="13"/>
                  </a:cubicBezTo>
                  <a:close/>
                  <a:moveTo>
                    <a:pt x="110" y="7"/>
                  </a:moveTo>
                  <a:cubicBezTo>
                    <a:pt x="112" y="6"/>
                    <a:pt x="113" y="6"/>
                    <a:pt x="115" y="5"/>
                  </a:cubicBezTo>
                  <a:cubicBezTo>
                    <a:pt x="117" y="5"/>
                    <a:pt x="118" y="5"/>
                    <a:pt x="120" y="4"/>
                  </a:cubicBezTo>
                  <a:cubicBezTo>
                    <a:pt x="122" y="4"/>
                    <a:pt x="116" y="6"/>
                    <a:pt x="116" y="6"/>
                  </a:cubicBezTo>
                  <a:cubicBezTo>
                    <a:pt x="113" y="7"/>
                    <a:pt x="110" y="9"/>
                    <a:pt x="107" y="10"/>
                  </a:cubicBezTo>
                  <a:cubicBezTo>
                    <a:pt x="108" y="9"/>
                    <a:pt x="109" y="8"/>
                    <a:pt x="110" y="7"/>
                  </a:cubicBezTo>
                  <a:close/>
                  <a:moveTo>
                    <a:pt x="105" y="12"/>
                  </a:moveTo>
                  <a:cubicBezTo>
                    <a:pt x="109" y="11"/>
                    <a:pt x="113" y="9"/>
                    <a:pt x="117" y="8"/>
                  </a:cubicBezTo>
                  <a:cubicBezTo>
                    <a:pt x="119" y="8"/>
                    <a:pt x="122" y="7"/>
                    <a:pt x="124" y="7"/>
                  </a:cubicBezTo>
                  <a:cubicBezTo>
                    <a:pt x="124" y="7"/>
                    <a:pt x="123" y="7"/>
                    <a:pt x="123" y="7"/>
                  </a:cubicBezTo>
                  <a:cubicBezTo>
                    <a:pt x="122" y="8"/>
                    <a:pt x="121" y="8"/>
                    <a:pt x="119" y="9"/>
                  </a:cubicBezTo>
                  <a:cubicBezTo>
                    <a:pt x="114" y="10"/>
                    <a:pt x="109" y="11"/>
                    <a:pt x="104" y="13"/>
                  </a:cubicBezTo>
                  <a:cubicBezTo>
                    <a:pt x="105" y="12"/>
                    <a:pt x="105" y="12"/>
                    <a:pt x="105" y="12"/>
                  </a:cubicBezTo>
                  <a:close/>
                  <a:moveTo>
                    <a:pt x="102" y="15"/>
                  </a:moveTo>
                  <a:cubicBezTo>
                    <a:pt x="106" y="15"/>
                    <a:pt x="110" y="13"/>
                    <a:pt x="114" y="13"/>
                  </a:cubicBezTo>
                  <a:cubicBezTo>
                    <a:pt x="116" y="12"/>
                    <a:pt x="119" y="11"/>
                    <a:pt x="121" y="11"/>
                  </a:cubicBezTo>
                  <a:cubicBezTo>
                    <a:pt x="123" y="10"/>
                    <a:pt x="125" y="10"/>
                    <a:pt x="126" y="9"/>
                  </a:cubicBezTo>
                  <a:cubicBezTo>
                    <a:pt x="127" y="9"/>
                    <a:pt x="131" y="7"/>
                    <a:pt x="128" y="9"/>
                  </a:cubicBezTo>
                  <a:cubicBezTo>
                    <a:pt x="123" y="12"/>
                    <a:pt x="117" y="12"/>
                    <a:pt x="112" y="14"/>
                  </a:cubicBezTo>
                  <a:cubicBezTo>
                    <a:pt x="107" y="15"/>
                    <a:pt x="103" y="16"/>
                    <a:pt x="99" y="18"/>
                  </a:cubicBezTo>
                  <a:cubicBezTo>
                    <a:pt x="100" y="17"/>
                    <a:pt x="101" y="16"/>
                    <a:pt x="102" y="15"/>
                  </a:cubicBezTo>
                  <a:close/>
                  <a:moveTo>
                    <a:pt x="97" y="20"/>
                  </a:moveTo>
                  <a:cubicBezTo>
                    <a:pt x="104" y="18"/>
                    <a:pt x="111" y="16"/>
                    <a:pt x="117" y="14"/>
                  </a:cubicBezTo>
                  <a:cubicBezTo>
                    <a:pt x="121" y="14"/>
                    <a:pt x="124" y="13"/>
                    <a:pt x="128" y="12"/>
                  </a:cubicBezTo>
                  <a:cubicBezTo>
                    <a:pt x="130" y="12"/>
                    <a:pt x="131" y="12"/>
                    <a:pt x="133" y="12"/>
                  </a:cubicBezTo>
                  <a:cubicBezTo>
                    <a:pt x="120" y="16"/>
                    <a:pt x="106" y="19"/>
                    <a:pt x="94" y="24"/>
                  </a:cubicBezTo>
                  <a:cubicBezTo>
                    <a:pt x="95" y="22"/>
                    <a:pt x="96" y="21"/>
                    <a:pt x="97" y="20"/>
                  </a:cubicBezTo>
                  <a:close/>
                  <a:moveTo>
                    <a:pt x="92" y="25"/>
                  </a:moveTo>
                  <a:cubicBezTo>
                    <a:pt x="100" y="24"/>
                    <a:pt x="108" y="21"/>
                    <a:pt x="115" y="19"/>
                  </a:cubicBezTo>
                  <a:cubicBezTo>
                    <a:pt x="119" y="17"/>
                    <a:pt x="124" y="16"/>
                    <a:pt x="128" y="15"/>
                  </a:cubicBezTo>
                  <a:cubicBezTo>
                    <a:pt x="132" y="15"/>
                    <a:pt x="136" y="14"/>
                    <a:pt x="140" y="13"/>
                  </a:cubicBezTo>
                  <a:cubicBezTo>
                    <a:pt x="135" y="15"/>
                    <a:pt x="130" y="16"/>
                    <a:pt x="126" y="17"/>
                  </a:cubicBezTo>
                  <a:cubicBezTo>
                    <a:pt x="121" y="18"/>
                    <a:pt x="116" y="20"/>
                    <a:pt x="111" y="21"/>
                  </a:cubicBezTo>
                  <a:cubicBezTo>
                    <a:pt x="104" y="23"/>
                    <a:pt x="96" y="25"/>
                    <a:pt x="89" y="28"/>
                  </a:cubicBezTo>
                  <a:cubicBezTo>
                    <a:pt x="90" y="27"/>
                    <a:pt x="91" y="26"/>
                    <a:pt x="92" y="25"/>
                  </a:cubicBezTo>
                  <a:close/>
                  <a:moveTo>
                    <a:pt x="87" y="30"/>
                  </a:moveTo>
                  <a:cubicBezTo>
                    <a:pt x="92" y="30"/>
                    <a:pt x="96" y="28"/>
                    <a:pt x="100" y="26"/>
                  </a:cubicBezTo>
                  <a:cubicBezTo>
                    <a:pt x="105" y="24"/>
                    <a:pt x="111" y="23"/>
                    <a:pt x="116" y="22"/>
                  </a:cubicBezTo>
                  <a:cubicBezTo>
                    <a:pt x="122" y="20"/>
                    <a:pt x="128" y="19"/>
                    <a:pt x="134" y="18"/>
                  </a:cubicBezTo>
                  <a:cubicBezTo>
                    <a:pt x="137" y="17"/>
                    <a:pt x="140" y="16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2" y="16"/>
                    <a:pt x="141" y="17"/>
                    <a:pt x="140" y="17"/>
                  </a:cubicBezTo>
                  <a:cubicBezTo>
                    <a:pt x="129" y="21"/>
                    <a:pt x="118" y="23"/>
                    <a:pt x="108" y="27"/>
                  </a:cubicBezTo>
                  <a:cubicBezTo>
                    <a:pt x="102" y="28"/>
                    <a:pt x="97" y="30"/>
                    <a:pt x="92" y="32"/>
                  </a:cubicBezTo>
                  <a:cubicBezTo>
                    <a:pt x="89" y="32"/>
                    <a:pt x="87" y="33"/>
                    <a:pt x="84" y="34"/>
                  </a:cubicBezTo>
                  <a:cubicBezTo>
                    <a:pt x="85" y="33"/>
                    <a:pt x="86" y="32"/>
                    <a:pt x="87" y="30"/>
                  </a:cubicBezTo>
                  <a:close/>
                  <a:moveTo>
                    <a:pt x="81" y="37"/>
                  </a:moveTo>
                  <a:cubicBezTo>
                    <a:pt x="84" y="36"/>
                    <a:pt x="86" y="36"/>
                    <a:pt x="88" y="35"/>
                  </a:cubicBezTo>
                  <a:cubicBezTo>
                    <a:pt x="85" y="36"/>
                    <a:pt x="82" y="37"/>
                    <a:pt x="80" y="39"/>
                  </a:cubicBezTo>
                  <a:cubicBezTo>
                    <a:pt x="80" y="38"/>
                    <a:pt x="81" y="37"/>
                    <a:pt x="81" y="37"/>
                  </a:cubicBezTo>
                  <a:close/>
                  <a:moveTo>
                    <a:pt x="77" y="42"/>
                  </a:moveTo>
                  <a:cubicBezTo>
                    <a:pt x="91" y="39"/>
                    <a:pt x="104" y="35"/>
                    <a:pt x="118" y="31"/>
                  </a:cubicBezTo>
                  <a:cubicBezTo>
                    <a:pt x="125" y="29"/>
                    <a:pt x="131" y="27"/>
                    <a:pt x="138" y="26"/>
                  </a:cubicBezTo>
                  <a:cubicBezTo>
                    <a:pt x="145" y="24"/>
                    <a:pt x="152" y="23"/>
                    <a:pt x="159" y="20"/>
                  </a:cubicBezTo>
                  <a:cubicBezTo>
                    <a:pt x="161" y="21"/>
                    <a:pt x="163" y="22"/>
                    <a:pt x="165" y="23"/>
                  </a:cubicBezTo>
                  <a:cubicBezTo>
                    <a:pt x="158" y="23"/>
                    <a:pt x="152" y="26"/>
                    <a:pt x="146" y="27"/>
                  </a:cubicBezTo>
                  <a:cubicBezTo>
                    <a:pt x="137" y="30"/>
                    <a:pt x="129" y="32"/>
                    <a:pt x="121" y="34"/>
                  </a:cubicBezTo>
                  <a:cubicBezTo>
                    <a:pt x="112" y="36"/>
                    <a:pt x="104" y="39"/>
                    <a:pt x="96" y="41"/>
                  </a:cubicBezTo>
                  <a:cubicBezTo>
                    <a:pt x="88" y="42"/>
                    <a:pt x="81" y="44"/>
                    <a:pt x="73" y="46"/>
                  </a:cubicBezTo>
                  <a:cubicBezTo>
                    <a:pt x="74" y="44"/>
                    <a:pt x="76" y="43"/>
                    <a:pt x="77" y="42"/>
                  </a:cubicBezTo>
                  <a:close/>
                  <a:moveTo>
                    <a:pt x="180" y="30"/>
                  </a:moveTo>
                  <a:cubicBezTo>
                    <a:pt x="180" y="30"/>
                    <a:pt x="180" y="30"/>
                    <a:pt x="180" y="30"/>
                  </a:cubicBezTo>
                  <a:cubicBezTo>
                    <a:pt x="170" y="32"/>
                    <a:pt x="161" y="34"/>
                    <a:pt x="151" y="37"/>
                  </a:cubicBezTo>
                  <a:cubicBezTo>
                    <a:pt x="141" y="39"/>
                    <a:pt x="131" y="41"/>
                    <a:pt x="120" y="44"/>
                  </a:cubicBezTo>
                  <a:cubicBezTo>
                    <a:pt x="101" y="48"/>
                    <a:pt x="81" y="54"/>
                    <a:pt x="62" y="60"/>
                  </a:cubicBezTo>
                  <a:cubicBezTo>
                    <a:pt x="61" y="60"/>
                    <a:pt x="60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2" y="59"/>
                    <a:pt x="64" y="58"/>
                    <a:pt x="66" y="57"/>
                  </a:cubicBezTo>
                  <a:cubicBezTo>
                    <a:pt x="71" y="55"/>
                    <a:pt x="76" y="54"/>
                    <a:pt x="81" y="53"/>
                  </a:cubicBezTo>
                  <a:cubicBezTo>
                    <a:pt x="91" y="49"/>
                    <a:pt x="101" y="46"/>
                    <a:pt x="112" y="43"/>
                  </a:cubicBezTo>
                  <a:cubicBezTo>
                    <a:pt x="122" y="40"/>
                    <a:pt x="132" y="37"/>
                    <a:pt x="142" y="35"/>
                  </a:cubicBezTo>
                  <a:cubicBezTo>
                    <a:pt x="152" y="32"/>
                    <a:pt x="162" y="30"/>
                    <a:pt x="172" y="26"/>
                  </a:cubicBezTo>
                  <a:cubicBezTo>
                    <a:pt x="175" y="27"/>
                    <a:pt x="177" y="28"/>
                    <a:pt x="180" y="30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186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7" y="33"/>
                    <a:pt x="188" y="33"/>
                    <a:pt x="189" y="34"/>
                  </a:cubicBezTo>
                  <a:cubicBezTo>
                    <a:pt x="165" y="40"/>
                    <a:pt x="141" y="47"/>
                    <a:pt x="117" y="54"/>
                  </a:cubicBezTo>
                  <a:cubicBezTo>
                    <a:pt x="105" y="58"/>
                    <a:pt x="92" y="62"/>
                    <a:pt x="80" y="66"/>
                  </a:cubicBezTo>
                  <a:cubicBezTo>
                    <a:pt x="71" y="69"/>
                    <a:pt x="61" y="71"/>
                    <a:pt x="52" y="73"/>
                  </a:cubicBezTo>
                  <a:cubicBezTo>
                    <a:pt x="54" y="72"/>
                    <a:pt x="57" y="72"/>
                    <a:pt x="59" y="71"/>
                  </a:cubicBezTo>
                  <a:cubicBezTo>
                    <a:pt x="66" y="68"/>
                    <a:pt x="72" y="66"/>
                    <a:pt x="79" y="63"/>
                  </a:cubicBezTo>
                  <a:cubicBezTo>
                    <a:pt x="91" y="59"/>
                    <a:pt x="103" y="56"/>
                    <a:pt x="115" y="52"/>
                  </a:cubicBezTo>
                  <a:cubicBezTo>
                    <a:pt x="128" y="48"/>
                    <a:pt x="140" y="45"/>
                    <a:pt x="153" y="42"/>
                  </a:cubicBezTo>
                  <a:cubicBezTo>
                    <a:pt x="164" y="39"/>
                    <a:pt x="176" y="37"/>
                    <a:pt x="186" y="33"/>
                  </a:cubicBezTo>
                  <a:close/>
                  <a:moveTo>
                    <a:pt x="121" y="48"/>
                  </a:moveTo>
                  <a:cubicBezTo>
                    <a:pt x="109" y="51"/>
                    <a:pt x="98" y="55"/>
                    <a:pt x="86" y="58"/>
                  </a:cubicBezTo>
                  <a:cubicBezTo>
                    <a:pt x="75" y="61"/>
                    <a:pt x="64" y="65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4" y="67"/>
                    <a:pt x="54" y="67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8" y="65"/>
                    <a:pt x="60" y="65"/>
                    <a:pt x="63" y="64"/>
                  </a:cubicBezTo>
                  <a:cubicBezTo>
                    <a:pt x="69" y="63"/>
                    <a:pt x="74" y="61"/>
                    <a:pt x="80" y="59"/>
                  </a:cubicBezTo>
                  <a:cubicBezTo>
                    <a:pt x="91" y="55"/>
                    <a:pt x="102" y="52"/>
                    <a:pt x="114" y="48"/>
                  </a:cubicBezTo>
                  <a:cubicBezTo>
                    <a:pt x="125" y="45"/>
                    <a:pt x="136" y="42"/>
                    <a:pt x="147" y="39"/>
                  </a:cubicBezTo>
                  <a:cubicBezTo>
                    <a:pt x="158" y="36"/>
                    <a:pt x="170" y="34"/>
                    <a:pt x="180" y="30"/>
                  </a:cubicBezTo>
                  <a:cubicBezTo>
                    <a:pt x="181" y="30"/>
                    <a:pt x="180" y="30"/>
                    <a:pt x="180" y="30"/>
                  </a:cubicBezTo>
                  <a:cubicBezTo>
                    <a:pt x="182" y="31"/>
                    <a:pt x="184" y="31"/>
                    <a:pt x="186" y="32"/>
                  </a:cubicBezTo>
                  <a:cubicBezTo>
                    <a:pt x="164" y="37"/>
                    <a:pt x="142" y="42"/>
                    <a:pt x="121" y="48"/>
                  </a:cubicBezTo>
                  <a:close/>
                  <a:moveTo>
                    <a:pt x="116" y="40"/>
                  </a:moveTo>
                  <a:cubicBezTo>
                    <a:pt x="107" y="42"/>
                    <a:pt x="98" y="45"/>
                    <a:pt x="89" y="48"/>
                  </a:cubicBezTo>
                  <a:cubicBezTo>
                    <a:pt x="85" y="49"/>
                    <a:pt x="80" y="51"/>
                    <a:pt x="76" y="52"/>
                  </a:cubicBezTo>
                  <a:cubicBezTo>
                    <a:pt x="73" y="52"/>
                    <a:pt x="71" y="53"/>
                    <a:pt x="69" y="53"/>
                  </a:cubicBezTo>
                  <a:cubicBezTo>
                    <a:pt x="68" y="54"/>
                    <a:pt x="66" y="54"/>
                    <a:pt x="66" y="54"/>
                  </a:cubicBezTo>
                  <a:cubicBezTo>
                    <a:pt x="66" y="53"/>
                    <a:pt x="67" y="53"/>
                    <a:pt x="67" y="53"/>
                  </a:cubicBezTo>
                  <a:cubicBezTo>
                    <a:pt x="70" y="51"/>
                    <a:pt x="73" y="51"/>
                    <a:pt x="76" y="50"/>
                  </a:cubicBezTo>
                  <a:cubicBezTo>
                    <a:pt x="80" y="49"/>
                    <a:pt x="85" y="48"/>
                    <a:pt x="90" y="46"/>
                  </a:cubicBezTo>
                  <a:cubicBezTo>
                    <a:pt x="99" y="44"/>
                    <a:pt x="108" y="42"/>
                    <a:pt x="118" y="39"/>
                  </a:cubicBezTo>
                  <a:cubicBezTo>
                    <a:pt x="126" y="36"/>
                    <a:pt x="135" y="33"/>
                    <a:pt x="144" y="31"/>
                  </a:cubicBezTo>
                  <a:cubicBezTo>
                    <a:pt x="151" y="29"/>
                    <a:pt x="159" y="27"/>
                    <a:pt x="165" y="24"/>
                  </a:cubicBezTo>
                  <a:cubicBezTo>
                    <a:pt x="166" y="24"/>
                    <a:pt x="166" y="23"/>
                    <a:pt x="166" y="23"/>
                  </a:cubicBezTo>
                  <a:cubicBezTo>
                    <a:pt x="167" y="24"/>
                    <a:pt x="169" y="25"/>
                    <a:pt x="171" y="25"/>
                  </a:cubicBezTo>
                  <a:cubicBezTo>
                    <a:pt x="152" y="30"/>
                    <a:pt x="134" y="34"/>
                    <a:pt x="116" y="40"/>
                  </a:cubicBezTo>
                  <a:close/>
                  <a:moveTo>
                    <a:pt x="72" y="47"/>
                  </a:moveTo>
                  <a:cubicBezTo>
                    <a:pt x="80" y="45"/>
                    <a:pt x="88" y="43"/>
                    <a:pt x="96" y="41"/>
                  </a:cubicBezTo>
                  <a:cubicBezTo>
                    <a:pt x="105" y="39"/>
                    <a:pt x="114" y="36"/>
                    <a:pt x="123" y="34"/>
                  </a:cubicBezTo>
                  <a:cubicBezTo>
                    <a:pt x="131" y="32"/>
                    <a:pt x="139" y="30"/>
                    <a:pt x="148" y="28"/>
                  </a:cubicBezTo>
                  <a:cubicBezTo>
                    <a:pt x="151" y="27"/>
                    <a:pt x="155" y="25"/>
                    <a:pt x="158" y="24"/>
                  </a:cubicBezTo>
                  <a:cubicBezTo>
                    <a:pt x="160" y="24"/>
                    <a:pt x="163" y="24"/>
                    <a:pt x="164" y="24"/>
                  </a:cubicBezTo>
                  <a:cubicBezTo>
                    <a:pt x="162" y="25"/>
                    <a:pt x="159" y="26"/>
                    <a:pt x="157" y="26"/>
                  </a:cubicBezTo>
                  <a:cubicBezTo>
                    <a:pt x="150" y="29"/>
                    <a:pt x="142" y="30"/>
                    <a:pt x="135" y="32"/>
                  </a:cubicBezTo>
                  <a:cubicBezTo>
                    <a:pt x="126" y="35"/>
                    <a:pt x="118" y="38"/>
                    <a:pt x="109" y="41"/>
                  </a:cubicBezTo>
                  <a:cubicBezTo>
                    <a:pt x="100" y="43"/>
                    <a:pt x="91" y="45"/>
                    <a:pt x="83" y="48"/>
                  </a:cubicBezTo>
                  <a:cubicBezTo>
                    <a:pt x="78" y="49"/>
                    <a:pt x="73" y="50"/>
                    <a:pt x="68" y="51"/>
                  </a:cubicBezTo>
                  <a:cubicBezTo>
                    <a:pt x="69" y="50"/>
                    <a:pt x="71" y="48"/>
                    <a:pt x="72" y="47"/>
                  </a:cubicBezTo>
                  <a:close/>
                  <a:moveTo>
                    <a:pt x="65" y="54"/>
                  </a:moveTo>
                  <a:cubicBezTo>
                    <a:pt x="72" y="55"/>
                    <a:pt x="79" y="52"/>
                    <a:pt x="84" y="50"/>
                  </a:cubicBezTo>
                  <a:cubicBezTo>
                    <a:pt x="95" y="47"/>
                    <a:pt x="104" y="44"/>
                    <a:pt x="114" y="41"/>
                  </a:cubicBezTo>
                  <a:cubicBezTo>
                    <a:pt x="124" y="38"/>
                    <a:pt x="133" y="36"/>
                    <a:pt x="143" y="33"/>
                  </a:cubicBezTo>
                  <a:cubicBezTo>
                    <a:pt x="148" y="32"/>
                    <a:pt x="153" y="31"/>
                    <a:pt x="157" y="30"/>
                  </a:cubicBezTo>
                  <a:cubicBezTo>
                    <a:pt x="160" y="29"/>
                    <a:pt x="162" y="28"/>
                    <a:pt x="165" y="28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57" y="31"/>
                    <a:pt x="149" y="32"/>
                    <a:pt x="140" y="34"/>
                  </a:cubicBezTo>
                  <a:cubicBezTo>
                    <a:pt x="130" y="36"/>
                    <a:pt x="120" y="40"/>
                    <a:pt x="110" y="43"/>
                  </a:cubicBezTo>
                  <a:cubicBezTo>
                    <a:pt x="100" y="46"/>
                    <a:pt x="90" y="49"/>
                    <a:pt x="81" y="52"/>
                  </a:cubicBezTo>
                  <a:cubicBezTo>
                    <a:pt x="74" y="54"/>
                    <a:pt x="67" y="56"/>
                    <a:pt x="61" y="59"/>
                  </a:cubicBezTo>
                  <a:cubicBezTo>
                    <a:pt x="62" y="57"/>
                    <a:pt x="64" y="56"/>
                    <a:pt x="65" y="54"/>
                  </a:cubicBezTo>
                  <a:close/>
                  <a:moveTo>
                    <a:pt x="58" y="62"/>
                  </a:moveTo>
                  <a:cubicBezTo>
                    <a:pt x="68" y="59"/>
                    <a:pt x="77" y="56"/>
                    <a:pt x="87" y="53"/>
                  </a:cubicBezTo>
                  <a:cubicBezTo>
                    <a:pt x="98" y="50"/>
                    <a:pt x="108" y="48"/>
                    <a:pt x="119" y="45"/>
                  </a:cubicBezTo>
                  <a:cubicBezTo>
                    <a:pt x="130" y="42"/>
                    <a:pt x="141" y="40"/>
                    <a:pt x="151" y="37"/>
                  </a:cubicBezTo>
                  <a:cubicBezTo>
                    <a:pt x="157" y="36"/>
                    <a:pt x="162" y="34"/>
                    <a:pt x="167" y="33"/>
                  </a:cubicBezTo>
                  <a:cubicBezTo>
                    <a:pt x="169" y="33"/>
                    <a:pt x="170" y="33"/>
                    <a:pt x="171" y="33"/>
                  </a:cubicBezTo>
                  <a:cubicBezTo>
                    <a:pt x="151" y="39"/>
                    <a:pt x="130" y="42"/>
                    <a:pt x="110" y="49"/>
                  </a:cubicBezTo>
                  <a:cubicBezTo>
                    <a:pt x="99" y="52"/>
                    <a:pt x="89" y="56"/>
                    <a:pt x="78" y="59"/>
                  </a:cubicBezTo>
                  <a:cubicBezTo>
                    <a:pt x="73" y="60"/>
                    <a:pt x="68" y="62"/>
                    <a:pt x="63" y="63"/>
                  </a:cubicBezTo>
                  <a:cubicBezTo>
                    <a:pt x="60" y="64"/>
                    <a:pt x="57" y="65"/>
                    <a:pt x="55" y="66"/>
                  </a:cubicBezTo>
                  <a:cubicBezTo>
                    <a:pt x="56" y="64"/>
                    <a:pt x="57" y="63"/>
                    <a:pt x="58" y="62"/>
                  </a:cubicBezTo>
                  <a:close/>
                  <a:moveTo>
                    <a:pt x="52" y="68"/>
                  </a:moveTo>
                  <a:cubicBezTo>
                    <a:pt x="63" y="66"/>
                    <a:pt x="74" y="62"/>
                    <a:pt x="84" y="59"/>
                  </a:cubicBezTo>
                  <a:cubicBezTo>
                    <a:pt x="97" y="56"/>
                    <a:pt x="109" y="52"/>
                    <a:pt x="121" y="49"/>
                  </a:cubicBezTo>
                  <a:cubicBezTo>
                    <a:pt x="133" y="45"/>
                    <a:pt x="145" y="42"/>
                    <a:pt x="157" y="39"/>
                  </a:cubicBezTo>
                  <a:cubicBezTo>
                    <a:pt x="163" y="38"/>
                    <a:pt x="169" y="37"/>
                    <a:pt x="175" y="35"/>
                  </a:cubicBezTo>
                  <a:cubicBezTo>
                    <a:pt x="177" y="35"/>
                    <a:pt x="179" y="34"/>
                    <a:pt x="181" y="34"/>
                  </a:cubicBezTo>
                  <a:cubicBezTo>
                    <a:pt x="180" y="34"/>
                    <a:pt x="180" y="34"/>
                    <a:pt x="179" y="35"/>
                  </a:cubicBezTo>
                  <a:cubicBezTo>
                    <a:pt x="168" y="38"/>
                    <a:pt x="156" y="40"/>
                    <a:pt x="145" y="43"/>
                  </a:cubicBezTo>
                  <a:cubicBezTo>
                    <a:pt x="133" y="46"/>
                    <a:pt x="122" y="49"/>
                    <a:pt x="110" y="53"/>
                  </a:cubicBezTo>
                  <a:cubicBezTo>
                    <a:pt x="98" y="56"/>
                    <a:pt x="86" y="60"/>
                    <a:pt x="75" y="64"/>
                  </a:cubicBezTo>
                  <a:cubicBezTo>
                    <a:pt x="69" y="66"/>
                    <a:pt x="63" y="69"/>
                    <a:pt x="58" y="71"/>
                  </a:cubicBezTo>
                  <a:cubicBezTo>
                    <a:pt x="54" y="72"/>
                    <a:pt x="50" y="73"/>
                    <a:pt x="47" y="74"/>
                  </a:cubicBezTo>
                  <a:cubicBezTo>
                    <a:pt x="49" y="72"/>
                    <a:pt x="50" y="70"/>
                    <a:pt x="52" y="68"/>
                  </a:cubicBezTo>
                  <a:close/>
                  <a:moveTo>
                    <a:pt x="45" y="76"/>
                  </a:moveTo>
                  <a:cubicBezTo>
                    <a:pt x="56" y="73"/>
                    <a:pt x="67" y="70"/>
                    <a:pt x="78" y="67"/>
                  </a:cubicBezTo>
                  <a:cubicBezTo>
                    <a:pt x="91" y="63"/>
                    <a:pt x="103" y="59"/>
                    <a:pt x="116" y="55"/>
                  </a:cubicBezTo>
                  <a:cubicBezTo>
                    <a:pt x="140" y="48"/>
                    <a:pt x="165" y="41"/>
                    <a:pt x="190" y="34"/>
                  </a:cubicBezTo>
                  <a:cubicBezTo>
                    <a:pt x="192" y="35"/>
                    <a:pt x="193" y="36"/>
                    <a:pt x="195" y="36"/>
                  </a:cubicBezTo>
                  <a:cubicBezTo>
                    <a:pt x="168" y="42"/>
                    <a:pt x="142" y="49"/>
                    <a:pt x="117" y="57"/>
                  </a:cubicBezTo>
                  <a:cubicBezTo>
                    <a:pt x="104" y="61"/>
                    <a:pt x="91" y="65"/>
                    <a:pt x="78" y="68"/>
                  </a:cubicBezTo>
                  <a:cubicBezTo>
                    <a:pt x="66" y="72"/>
                    <a:pt x="54" y="74"/>
                    <a:pt x="43" y="79"/>
                  </a:cubicBezTo>
                  <a:cubicBezTo>
                    <a:pt x="43" y="78"/>
                    <a:pt x="44" y="77"/>
                    <a:pt x="45" y="76"/>
                  </a:cubicBezTo>
                  <a:close/>
                  <a:moveTo>
                    <a:pt x="42" y="80"/>
                  </a:moveTo>
                  <a:cubicBezTo>
                    <a:pt x="53" y="75"/>
                    <a:pt x="65" y="73"/>
                    <a:pt x="76" y="70"/>
                  </a:cubicBezTo>
                  <a:cubicBezTo>
                    <a:pt x="90" y="66"/>
                    <a:pt x="103" y="62"/>
                    <a:pt x="117" y="58"/>
                  </a:cubicBezTo>
                  <a:cubicBezTo>
                    <a:pt x="143" y="50"/>
                    <a:pt x="169" y="43"/>
                    <a:pt x="195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7" y="37"/>
                    <a:pt x="198" y="38"/>
                    <a:pt x="199" y="38"/>
                  </a:cubicBezTo>
                  <a:cubicBezTo>
                    <a:pt x="187" y="41"/>
                    <a:pt x="175" y="43"/>
                    <a:pt x="163" y="46"/>
                  </a:cubicBezTo>
                  <a:cubicBezTo>
                    <a:pt x="149" y="50"/>
                    <a:pt x="135" y="54"/>
                    <a:pt x="121" y="57"/>
                  </a:cubicBezTo>
                  <a:cubicBezTo>
                    <a:pt x="94" y="64"/>
                    <a:pt x="67" y="73"/>
                    <a:pt x="40" y="81"/>
                  </a:cubicBezTo>
                  <a:cubicBezTo>
                    <a:pt x="41" y="81"/>
                    <a:pt x="41" y="80"/>
                    <a:pt x="42" y="80"/>
                  </a:cubicBezTo>
                  <a:close/>
                  <a:moveTo>
                    <a:pt x="208" y="42"/>
                  </a:moveTo>
                  <a:cubicBezTo>
                    <a:pt x="180" y="47"/>
                    <a:pt x="153" y="56"/>
                    <a:pt x="125" y="62"/>
                  </a:cubicBezTo>
                  <a:cubicBezTo>
                    <a:pt x="98" y="69"/>
                    <a:pt x="72" y="76"/>
                    <a:pt x="45" y="83"/>
                  </a:cubicBezTo>
                  <a:cubicBezTo>
                    <a:pt x="47" y="83"/>
                    <a:pt x="48" y="82"/>
                    <a:pt x="50" y="82"/>
                  </a:cubicBezTo>
                  <a:cubicBezTo>
                    <a:pt x="57" y="80"/>
                    <a:pt x="65" y="78"/>
                    <a:pt x="72" y="75"/>
                  </a:cubicBezTo>
                  <a:cubicBezTo>
                    <a:pt x="86" y="71"/>
                    <a:pt x="101" y="67"/>
                    <a:pt x="116" y="62"/>
                  </a:cubicBezTo>
                  <a:cubicBezTo>
                    <a:pt x="130" y="58"/>
                    <a:pt x="144" y="54"/>
                    <a:pt x="159" y="50"/>
                  </a:cubicBezTo>
                  <a:cubicBezTo>
                    <a:pt x="173" y="47"/>
                    <a:pt x="187" y="44"/>
                    <a:pt x="201" y="39"/>
                  </a:cubicBezTo>
                  <a:cubicBezTo>
                    <a:pt x="203" y="40"/>
                    <a:pt x="206" y="41"/>
                    <a:pt x="208" y="42"/>
                  </a:cubicBezTo>
                  <a:close/>
                  <a:moveTo>
                    <a:pt x="39" y="82"/>
                  </a:moveTo>
                  <a:cubicBezTo>
                    <a:pt x="67" y="73"/>
                    <a:pt x="95" y="65"/>
                    <a:pt x="123" y="58"/>
                  </a:cubicBezTo>
                  <a:cubicBezTo>
                    <a:pt x="137" y="54"/>
                    <a:pt x="151" y="50"/>
                    <a:pt x="164" y="47"/>
                  </a:cubicBezTo>
                  <a:cubicBezTo>
                    <a:pt x="171" y="45"/>
                    <a:pt x="177" y="43"/>
                    <a:pt x="184" y="42"/>
                  </a:cubicBezTo>
                  <a:cubicBezTo>
                    <a:pt x="187" y="42"/>
                    <a:pt x="191" y="41"/>
                    <a:pt x="194" y="40"/>
                  </a:cubicBezTo>
                  <a:cubicBezTo>
                    <a:pt x="196" y="40"/>
                    <a:pt x="197" y="40"/>
                    <a:pt x="199" y="39"/>
                  </a:cubicBezTo>
                  <a:cubicBezTo>
                    <a:pt x="199" y="39"/>
                    <a:pt x="196" y="40"/>
                    <a:pt x="196" y="40"/>
                  </a:cubicBezTo>
                  <a:cubicBezTo>
                    <a:pt x="190" y="42"/>
                    <a:pt x="183" y="43"/>
                    <a:pt x="177" y="45"/>
                  </a:cubicBezTo>
                  <a:cubicBezTo>
                    <a:pt x="170" y="46"/>
                    <a:pt x="162" y="49"/>
                    <a:pt x="155" y="51"/>
                  </a:cubicBezTo>
                  <a:cubicBezTo>
                    <a:pt x="141" y="54"/>
                    <a:pt x="127" y="58"/>
                    <a:pt x="114" y="62"/>
                  </a:cubicBezTo>
                  <a:cubicBezTo>
                    <a:pt x="100" y="66"/>
                    <a:pt x="86" y="71"/>
                    <a:pt x="72" y="75"/>
                  </a:cubicBezTo>
                  <a:cubicBezTo>
                    <a:pt x="65" y="77"/>
                    <a:pt x="58" y="79"/>
                    <a:pt x="52" y="81"/>
                  </a:cubicBezTo>
                  <a:cubicBezTo>
                    <a:pt x="47" y="82"/>
                    <a:pt x="41" y="83"/>
                    <a:pt x="37" y="85"/>
                  </a:cubicBezTo>
                  <a:cubicBezTo>
                    <a:pt x="37" y="84"/>
                    <a:pt x="38" y="83"/>
                    <a:pt x="39" y="82"/>
                  </a:cubicBezTo>
                  <a:close/>
                  <a:moveTo>
                    <a:pt x="35" y="87"/>
                  </a:moveTo>
                  <a:cubicBezTo>
                    <a:pt x="64" y="79"/>
                    <a:pt x="93" y="71"/>
                    <a:pt x="121" y="64"/>
                  </a:cubicBezTo>
                  <a:cubicBezTo>
                    <a:pt x="151" y="57"/>
                    <a:pt x="180" y="48"/>
                    <a:pt x="209" y="43"/>
                  </a:cubicBezTo>
                  <a:cubicBezTo>
                    <a:pt x="210" y="43"/>
                    <a:pt x="212" y="44"/>
                    <a:pt x="213" y="44"/>
                  </a:cubicBezTo>
                  <a:cubicBezTo>
                    <a:pt x="206" y="46"/>
                    <a:pt x="200" y="48"/>
                    <a:pt x="194" y="49"/>
                  </a:cubicBezTo>
                  <a:cubicBezTo>
                    <a:pt x="186" y="51"/>
                    <a:pt x="178" y="53"/>
                    <a:pt x="170" y="54"/>
                  </a:cubicBezTo>
                  <a:cubicBezTo>
                    <a:pt x="155" y="57"/>
                    <a:pt x="139" y="61"/>
                    <a:pt x="123" y="64"/>
                  </a:cubicBezTo>
                  <a:cubicBezTo>
                    <a:pt x="108" y="68"/>
                    <a:pt x="92" y="72"/>
                    <a:pt x="77" y="77"/>
                  </a:cubicBezTo>
                  <a:cubicBezTo>
                    <a:pt x="69" y="79"/>
                    <a:pt x="62" y="81"/>
                    <a:pt x="54" y="83"/>
                  </a:cubicBezTo>
                  <a:cubicBezTo>
                    <a:pt x="47" y="85"/>
                    <a:pt x="40" y="86"/>
                    <a:pt x="33" y="89"/>
                  </a:cubicBezTo>
                  <a:cubicBezTo>
                    <a:pt x="34" y="88"/>
                    <a:pt x="35" y="87"/>
                    <a:pt x="35" y="87"/>
                  </a:cubicBezTo>
                  <a:close/>
                  <a:moveTo>
                    <a:pt x="32" y="90"/>
                  </a:moveTo>
                  <a:cubicBezTo>
                    <a:pt x="39" y="87"/>
                    <a:pt x="46" y="86"/>
                    <a:pt x="53" y="84"/>
                  </a:cubicBezTo>
                  <a:cubicBezTo>
                    <a:pt x="60" y="82"/>
                    <a:pt x="68" y="80"/>
                    <a:pt x="75" y="78"/>
                  </a:cubicBezTo>
                  <a:cubicBezTo>
                    <a:pt x="90" y="73"/>
                    <a:pt x="106" y="69"/>
                    <a:pt x="122" y="65"/>
                  </a:cubicBezTo>
                  <a:cubicBezTo>
                    <a:pt x="137" y="62"/>
                    <a:pt x="153" y="59"/>
                    <a:pt x="169" y="55"/>
                  </a:cubicBezTo>
                  <a:cubicBezTo>
                    <a:pt x="177" y="54"/>
                    <a:pt x="184" y="52"/>
                    <a:pt x="192" y="51"/>
                  </a:cubicBezTo>
                  <a:cubicBezTo>
                    <a:pt x="199" y="49"/>
                    <a:pt x="206" y="46"/>
                    <a:pt x="213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2" y="46"/>
                    <a:pt x="211" y="48"/>
                    <a:pt x="209" y="49"/>
                  </a:cubicBezTo>
                  <a:cubicBezTo>
                    <a:pt x="195" y="53"/>
                    <a:pt x="180" y="55"/>
                    <a:pt x="166" y="59"/>
                  </a:cubicBezTo>
                  <a:cubicBezTo>
                    <a:pt x="151" y="63"/>
                    <a:pt x="136" y="66"/>
                    <a:pt x="121" y="69"/>
                  </a:cubicBezTo>
                  <a:cubicBezTo>
                    <a:pt x="106" y="73"/>
                    <a:pt x="91" y="76"/>
                    <a:pt x="76" y="80"/>
                  </a:cubicBezTo>
                  <a:cubicBezTo>
                    <a:pt x="61" y="84"/>
                    <a:pt x="45" y="87"/>
                    <a:pt x="30" y="92"/>
                  </a:cubicBezTo>
                  <a:cubicBezTo>
                    <a:pt x="31" y="91"/>
                    <a:pt x="32" y="90"/>
                    <a:pt x="32" y="90"/>
                  </a:cubicBezTo>
                  <a:close/>
                  <a:moveTo>
                    <a:pt x="213" y="49"/>
                  </a:moveTo>
                  <a:cubicBezTo>
                    <a:pt x="213" y="49"/>
                    <a:pt x="213" y="49"/>
                    <a:pt x="214" y="49"/>
                  </a:cubicBezTo>
                  <a:cubicBezTo>
                    <a:pt x="213" y="49"/>
                    <a:pt x="213" y="50"/>
                    <a:pt x="213" y="50"/>
                  </a:cubicBezTo>
                  <a:cubicBezTo>
                    <a:pt x="213" y="50"/>
                    <a:pt x="213" y="50"/>
                    <a:pt x="213" y="50"/>
                  </a:cubicBezTo>
                  <a:cubicBezTo>
                    <a:pt x="208" y="55"/>
                    <a:pt x="204" y="60"/>
                    <a:pt x="200" y="64"/>
                  </a:cubicBezTo>
                  <a:cubicBezTo>
                    <a:pt x="190" y="75"/>
                    <a:pt x="180" y="85"/>
                    <a:pt x="171" y="95"/>
                  </a:cubicBezTo>
                  <a:cubicBezTo>
                    <a:pt x="169" y="97"/>
                    <a:pt x="168" y="98"/>
                    <a:pt x="167" y="99"/>
                  </a:cubicBezTo>
                  <a:cubicBezTo>
                    <a:pt x="182" y="82"/>
                    <a:pt x="197" y="65"/>
                    <a:pt x="213" y="49"/>
                  </a:cubicBezTo>
                  <a:close/>
                  <a:moveTo>
                    <a:pt x="147" y="83"/>
                  </a:moveTo>
                  <a:cubicBezTo>
                    <a:pt x="148" y="82"/>
                    <a:pt x="149" y="82"/>
                    <a:pt x="150" y="82"/>
                  </a:cubicBezTo>
                  <a:cubicBezTo>
                    <a:pt x="158" y="80"/>
                    <a:pt x="165" y="79"/>
                    <a:pt x="172" y="76"/>
                  </a:cubicBezTo>
                  <a:cubicBezTo>
                    <a:pt x="177" y="75"/>
                    <a:pt x="184" y="74"/>
                    <a:pt x="189" y="71"/>
                  </a:cubicBezTo>
                  <a:cubicBezTo>
                    <a:pt x="188" y="73"/>
                    <a:pt x="186" y="74"/>
                    <a:pt x="185" y="75"/>
                  </a:cubicBezTo>
                  <a:cubicBezTo>
                    <a:pt x="179" y="77"/>
                    <a:pt x="173" y="79"/>
                    <a:pt x="167" y="81"/>
                  </a:cubicBezTo>
                  <a:cubicBezTo>
                    <a:pt x="160" y="83"/>
                    <a:pt x="153" y="84"/>
                    <a:pt x="146" y="86"/>
                  </a:cubicBezTo>
                  <a:cubicBezTo>
                    <a:pt x="140" y="88"/>
                    <a:pt x="133" y="90"/>
                    <a:pt x="127" y="92"/>
                  </a:cubicBezTo>
                  <a:cubicBezTo>
                    <a:pt x="119" y="94"/>
                    <a:pt x="112" y="95"/>
                    <a:pt x="104" y="97"/>
                  </a:cubicBezTo>
                  <a:cubicBezTo>
                    <a:pt x="91" y="100"/>
                    <a:pt x="77" y="104"/>
                    <a:pt x="64" y="108"/>
                  </a:cubicBezTo>
                  <a:cubicBezTo>
                    <a:pt x="57" y="109"/>
                    <a:pt x="50" y="111"/>
                    <a:pt x="43" y="113"/>
                  </a:cubicBezTo>
                  <a:cubicBezTo>
                    <a:pt x="36" y="114"/>
                    <a:pt x="29" y="115"/>
                    <a:pt x="22" y="116"/>
                  </a:cubicBezTo>
                  <a:cubicBezTo>
                    <a:pt x="22" y="116"/>
                    <a:pt x="22" y="117"/>
                    <a:pt x="22" y="117"/>
                  </a:cubicBezTo>
                  <a:cubicBezTo>
                    <a:pt x="35" y="114"/>
                    <a:pt x="48" y="113"/>
                    <a:pt x="60" y="109"/>
                  </a:cubicBezTo>
                  <a:cubicBezTo>
                    <a:pt x="74" y="105"/>
                    <a:pt x="87" y="102"/>
                    <a:pt x="101" y="99"/>
                  </a:cubicBezTo>
                  <a:cubicBezTo>
                    <a:pt x="115" y="95"/>
                    <a:pt x="128" y="92"/>
                    <a:pt x="142" y="88"/>
                  </a:cubicBezTo>
                  <a:cubicBezTo>
                    <a:pt x="148" y="86"/>
                    <a:pt x="154" y="85"/>
                    <a:pt x="160" y="84"/>
                  </a:cubicBezTo>
                  <a:cubicBezTo>
                    <a:pt x="166" y="82"/>
                    <a:pt x="171" y="81"/>
                    <a:pt x="177" y="79"/>
                  </a:cubicBezTo>
                  <a:cubicBezTo>
                    <a:pt x="175" y="80"/>
                    <a:pt x="173" y="80"/>
                    <a:pt x="171" y="81"/>
                  </a:cubicBezTo>
                  <a:cubicBezTo>
                    <a:pt x="163" y="84"/>
                    <a:pt x="156" y="86"/>
                    <a:pt x="149" y="88"/>
                  </a:cubicBezTo>
                  <a:cubicBezTo>
                    <a:pt x="135" y="91"/>
                    <a:pt x="121" y="95"/>
                    <a:pt x="107" y="98"/>
                  </a:cubicBezTo>
                  <a:cubicBezTo>
                    <a:pt x="93" y="101"/>
                    <a:pt x="79" y="104"/>
                    <a:pt x="65" y="108"/>
                  </a:cubicBezTo>
                  <a:cubicBezTo>
                    <a:pt x="52" y="112"/>
                    <a:pt x="38" y="115"/>
                    <a:pt x="25" y="120"/>
                  </a:cubicBezTo>
                  <a:cubicBezTo>
                    <a:pt x="23" y="119"/>
                    <a:pt x="21" y="118"/>
                    <a:pt x="19" y="117"/>
                  </a:cubicBezTo>
                  <a:cubicBezTo>
                    <a:pt x="26" y="114"/>
                    <a:pt x="33" y="113"/>
                    <a:pt x="40" y="111"/>
                  </a:cubicBezTo>
                  <a:cubicBezTo>
                    <a:pt x="48" y="109"/>
                    <a:pt x="55" y="107"/>
                    <a:pt x="63" y="105"/>
                  </a:cubicBezTo>
                  <a:cubicBezTo>
                    <a:pt x="77" y="101"/>
                    <a:pt x="92" y="96"/>
                    <a:pt x="106" y="93"/>
                  </a:cubicBezTo>
                  <a:cubicBezTo>
                    <a:pt x="110" y="92"/>
                    <a:pt x="113" y="91"/>
                    <a:pt x="116" y="91"/>
                  </a:cubicBezTo>
                  <a:cubicBezTo>
                    <a:pt x="126" y="88"/>
                    <a:pt x="137" y="85"/>
                    <a:pt x="147" y="83"/>
                  </a:cubicBezTo>
                  <a:close/>
                  <a:moveTo>
                    <a:pt x="32" y="123"/>
                  </a:moveTo>
                  <a:cubicBezTo>
                    <a:pt x="32" y="123"/>
                    <a:pt x="32" y="123"/>
                    <a:pt x="32" y="123"/>
                  </a:cubicBezTo>
                  <a:cubicBezTo>
                    <a:pt x="30" y="122"/>
                    <a:pt x="28" y="122"/>
                    <a:pt x="26" y="121"/>
                  </a:cubicBezTo>
                  <a:cubicBezTo>
                    <a:pt x="48" y="118"/>
                    <a:pt x="68" y="112"/>
                    <a:pt x="89" y="107"/>
                  </a:cubicBezTo>
                  <a:cubicBezTo>
                    <a:pt x="82" y="109"/>
                    <a:pt x="75" y="111"/>
                    <a:pt x="68" y="113"/>
                  </a:cubicBezTo>
                  <a:cubicBezTo>
                    <a:pt x="56" y="116"/>
                    <a:pt x="45" y="119"/>
                    <a:pt x="34" y="123"/>
                  </a:cubicBezTo>
                  <a:cubicBezTo>
                    <a:pt x="33" y="122"/>
                    <a:pt x="33" y="123"/>
                    <a:pt x="32" y="123"/>
                  </a:cubicBezTo>
                  <a:close/>
                  <a:moveTo>
                    <a:pt x="38" y="127"/>
                  </a:moveTo>
                  <a:cubicBezTo>
                    <a:pt x="37" y="126"/>
                    <a:pt x="35" y="125"/>
                    <a:pt x="33" y="124"/>
                  </a:cubicBezTo>
                  <a:cubicBezTo>
                    <a:pt x="43" y="123"/>
                    <a:pt x="53" y="120"/>
                    <a:pt x="62" y="118"/>
                  </a:cubicBezTo>
                  <a:cubicBezTo>
                    <a:pt x="74" y="115"/>
                    <a:pt x="85" y="112"/>
                    <a:pt x="96" y="108"/>
                  </a:cubicBezTo>
                  <a:cubicBezTo>
                    <a:pt x="113" y="104"/>
                    <a:pt x="131" y="101"/>
                    <a:pt x="149" y="97"/>
                  </a:cubicBezTo>
                  <a:cubicBezTo>
                    <a:pt x="147" y="98"/>
                    <a:pt x="144" y="98"/>
                    <a:pt x="142" y="99"/>
                  </a:cubicBezTo>
                  <a:cubicBezTo>
                    <a:pt x="131" y="102"/>
                    <a:pt x="119" y="103"/>
                    <a:pt x="108" y="106"/>
                  </a:cubicBezTo>
                  <a:cubicBezTo>
                    <a:pt x="85" y="112"/>
                    <a:pt x="62" y="120"/>
                    <a:pt x="38" y="127"/>
                  </a:cubicBezTo>
                  <a:close/>
                  <a:moveTo>
                    <a:pt x="50" y="125"/>
                  </a:moveTo>
                  <a:cubicBezTo>
                    <a:pt x="55" y="123"/>
                    <a:pt x="61" y="123"/>
                    <a:pt x="66" y="121"/>
                  </a:cubicBezTo>
                  <a:cubicBezTo>
                    <a:pt x="77" y="119"/>
                    <a:pt x="88" y="115"/>
                    <a:pt x="99" y="112"/>
                  </a:cubicBezTo>
                  <a:cubicBezTo>
                    <a:pt x="117" y="106"/>
                    <a:pt x="136" y="103"/>
                    <a:pt x="154" y="99"/>
                  </a:cubicBezTo>
                  <a:cubicBezTo>
                    <a:pt x="152" y="100"/>
                    <a:pt x="150" y="101"/>
                    <a:pt x="147" y="102"/>
                  </a:cubicBezTo>
                  <a:cubicBezTo>
                    <a:pt x="140" y="104"/>
                    <a:pt x="132" y="106"/>
                    <a:pt x="125" y="108"/>
                  </a:cubicBezTo>
                  <a:cubicBezTo>
                    <a:pt x="110" y="111"/>
                    <a:pt x="95" y="116"/>
                    <a:pt x="81" y="120"/>
                  </a:cubicBezTo>
                  <a:cubicBezTo>
                    <a:pt x="77" y="122"/>
                    <a:pt x="73" y="123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0" y="125"/>
                    <a:pt x="53" y="126"/>
                    <a:pt x="46" y="130"/>
                  </a:cubicBezTo>
                  <a:cubicBezTo>
                    <a:pt x="44" y="129"/>
                    <a:pt x="42" y="128"/>
                    <a:pt x="40" y="127"/>
                  </a:cubicBezTo>
                  <a:cubicBezTo>
                    <a:pt x="43" y="127"/>
                    <a:pt x="47" y="126"/>
                    <a:pt x="50" y="125"/>
                  </a:cubicBezTo>
                  <a:close/>
                  <a:moveTo>
                    <a:pt x="47" y="131"/>
                  </a:moveTo>
                  <a:cubicBezTo>
                    <a:pt x="49" y="130"/>
                    <a:pt x="51" y="129"/>
                    <a:pt x="53" y="128"/>
                  </a:cubicBezTo>
                  <a:cubicBezTo>
                    <a:pt x="56" y="127"/>
                    <a:pt x="59" y="126"/>
                    <a:pt x="62" y="126"/>
                  </a:cubicBezTo>
                  <a:cubicBezTo>
                    <a:pt x="62" y="126"/>
                    <a:pt x="61" y="126"/>
                    <a:pt x="60" y="126"/>
                  </a:cubicBezTo>
                  <a:cubicBezTo>
                    <a:pt x="57" y="127"/>
                    <a:pt x="54" y="129"/>
                    <a:pt x="50" y="130"/>
                  </a:cubicBezTo>
                  <a:cubicBezTo>
                    <a:pt x="49" y="130"/>
                    <a:pt x="48" y="130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lose/>
                  <a:moveTo>
                    <a:pt x="66" y="126"/>
                  </a:moveTo>
                  <a:cubicBezTo>
                    <a:pt x="67" y="125"/>
                    <a:pt x="68" y="125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7" y="124"/>
                    <a:pt x="84" y="122"/>
                    <a:pt x="92" y="120"/>
                  </a:cubicBezTo>
                  <a:cubicBezTo>
                    <a:pt x="107" y="117"/>
                    <a:pt x="122" y="114"/>
                    <a:pt x="137" y="110"/>
                  </a:cubicBezTo>
                  <a:cubicBezTo>
                    <a:pt x="137" y="110"/>
                    <a:pt x="138" y="110"/>
                    <a:pt x="138" y="110"/>
                  </a:cubicBezTo>
                  <a:cubicBezTo>
                    <a:pt x="111" y="119"/>
                    <a:pt x="83" y="124"/>
                    <a:pt x="56" y="134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2" y="133"/>
                    <a:pt x="50" y="132"/>
                    <a:pt x="48" y="131"/>
                  </a:cubicBezTo>
                  <a:cubicBezTo>
                    <a:pt x="54" y="129"/>
                    <a:pt x="60" y="127"/>
                    <a:pt x="66" y="126"/>
                  </a:cubicBezTo>
                  <a:close/>
                  <a:moveTo>
                    <a:pt x="109" y="158"/>
                  </a:move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7" y="158"/>
                    <a:pt x="108" y="158"/>
                    <a:pt x="106" y="158"/>
                  </a:cubicBezTo>
                  <a:cubicBezTo>
                    <a:pt x="102" y="158"/>
                    <a:pt x="107" y="156"/>
                    <a:pt x="108" y="155"/>
                  </a:cubicBezTo>
                  <a:cubicBezTo>
                    <a:pt x="110" y="155"/>
                    <a:pt x="112" y="154"/>
                    <a:pt x="113" y="154"/>
                  </a:cubicBezTo>
                  <a:cubicBezTo>
                    <a:pt x="112" y="155"/>
                    <a:pt x="110" y="157"/>
                    <a:pt x="109" y="158"/>
                  </a:cubicBezTo>
                  <a:close/>
                  <a:moveTo>
                    <a:pt x="114" y="152"/>
                  </a:moveTo>
                  <a:cubicBezTo>
                    <a:pt x="111" y="152"/>
                    <a:pt x="109" y="153"/>
                    <a:pt x="106" y="154"/>
                  </a:cubicBezTo>
                  <a:cubicBezTo>
                    <a:pt x="104" y="155"/>
                    <a:pt x="103" y="155"/>
                    <a:pt x="101" y="155"/>
                  </a:cubicBezTo>
                  <a:cubicBezTo>
                    <a:pt x="95" y="157"/>
                    <a:pt x="101" y="154"/>
                    <a:pt x="102" y="154"/>
                  </a:cubicBezTo>
                  <a:cubicBezTo>
                    <a:pt x="108" y="152"/>
                    <a:pt x="114" y="150"/>
                    <a:pt x="119" y="148"/>
                  </a:cubicBezTo>
                  <a:cubicBezTo>
                    <a:pt x="118" y="149"/>
                    <a:pt x="116" y="151"/>
                    <a:pt x="114" y="152"/>
                  </a:cubicBezTo>
                  <a:close/>
                  <a:moveTo>
                    <a:pt x="121" y="146"/>
                  </a:moveTo>
                  <a:cubicBezTo>
                    <a:pt x="116" y="147"/>
                    <a:pt x="111" y="148"/>
                    <a:pt x="106" y="149"/>
                  </a:cubicBezTo>
                  <a:cubicBezTo>
                    <a:pt x="104" y="150"/>
                    <a:pt x="101" y="151"/>
                    <a:pt x="99" y="152"/>
                  </a:cubicBezTo>
                  <a:cubicBezTo>
                    <a:pt x="98" y="152"/>
                    <a:pt x="97" y="152"/>
                    <a:pt x="96" y="153"/>
                  </a:cubicBezTo>
                  <a:cubicBezTo>
                    <a:pt x="94" y="153"/>
                    <a:pt x="93" y="153"/>
                    <a:pt x="92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3" y="153"/>
                    <a:pt x="94" y="153"/>
                    <a:pt x="95" y="153"/>
                  </a:cubicBezTo>
                  <a:cubicBezTo>
                    <a:pt x="104" y="149"/>
                    <a:pt x="113" y="147"/>
                    <a:pt x="123" y="144"/>
                  </a:cubicBezTo>
                  <a:cubicBezTo>
                    <a:pt x="122" y="145"/>
                    <a:pt x="121" y="145"/>
                    <a:pt x="121" y="146"/>
                  </a:cubicBezTo>
                  <a:close/>
                  <a:moveTo>
                    <a:pt x="106" y="146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4" y="148"/>
                    <a:pt x="93" y="149"/>
                    <a:pt x="92" y="149"/>
                  </a:cubicBezTo>
                  <a:cubicBezTo>
                    <a:pt x="91" y="149"/>
                    <a:pt x="83" y="151"/>
                    <a:pt x="88" y="149"/>
                  </a:cubicBezTo>
                  <a:cubicBezTo>
                    <a:pt x="102" y="145"/>
                    <a:pt x="117" y="141"/>
                    <a:pt x="131" y="136"/>
                  </a:cubicBezTo>
                  <a:cubicBezTo>
                    <a:pt x="128" y="138"/>
                    <a:pt x="126" y="140"/>
                    <a:pt x="124" y="142"/>
                  </a:cubicBezTo>
                  <a:cubicBezTo>
                    <a:pt x="118" y="144"/>
                    <a:pt x="112" y="145"/>
                    <a:pt x="106" y="146"/>
                  </a:cubicBezTo>
                  <a:close/>
                  <a:moveTo>
                    <a:pt x="132" y="134"/>
                  </a:moveTo>
                  <a:cubicBezTo>
                    <a:pt x="122" y="137"/>
                    <a:pt x="112" y="139"/>
                    <a:pt x="102" y="141"/>
                  </a:cubicBezTo>
                  <a:cubicBezTo>
                    <a:pt x="97" y="142"/>
                    <a:pt x="92" y="143"/>
                    <a:pt x="87" y="144"/>
                  </a:cubicBezTo>
                  <a:cubicBezTo>
                    <a:pt x="84" y="144"/>
                    <a:pt x="82" y="145"/>
                    <a:pt x="79" y="145"/>
                  </a:cubicBezTo>
                  <a:cubicBezTo>
                    <a:pt x="75" y="145"/>
                    <a:pt x="82" y="144"/>
                    <a:pt x="83" y="144"/>
                  </a:cubicBezTo>
                  <a:cubicBezTo>
                    <a:pt x="93" y="142"/>
                    <a:pt x="102" y="138"/>
                    <a:pt x="112" y="136"/>
                  </a:cubicBezTo>
                  <a:cubicBezTo>
                    <a:pt x="120" y="134"/>
                    <a:pt x="130" y="132"/>
                    <a:pt x="137" y="129"/>
                  </a:cubicBezTo>
                  <a:cubicBezTo>
                    <a:pt x="135" y="130"/>
                    <a:pt x="134" y="132"/>
                    <a:pt x="132" y="134"/>
                  </a:cubicBezTo>
                  <a:close/>
                  <a:moveTo>
                    <a:pt x="138" y="127"/>
                  </a:moveTo>
                  <a:cubicBezTo>
                    <a:pt x="138" y="127"/>
                    <a:pt x="138" y="127"/>
                    <a:pt x="138" y="127"/>
                  </a:cubicBezTo>
                  <a:cubicBezTo>
                    <a:pt x="126" y="131"/>
                    <a:pt x="114" y="133"/>
                    <a:pt x="102" y="135"/>
                  </a:cubicBezTo>
                  <a:cubicBezTo>
                    <a:pt x="96" y="137"/>
                    <a:pt x="89" y="138"/>
                    <a:pt x="82" y="139"/>
                  </a:cubicBezTo>
                  <a:cubicBezTo>
                    <a:pt x="79" y="140"/>
                    <a:pt x="75" y="141"/>
                    <a:pt x="72" y="141"/>
                  </a:cubicBezTo>
                  <a:cubicBezTo>
                    <a:pt x="71" y="141"/>
                    <a:pt x="66" y="142"/>
                    <a:pt x="71" y="140"/>
                  </a:cubicBezTo>
                  <a:cubicBezTo>
                    <a:pt x="72" y="140"/>
                    <a:pt x="73" y="140"/>
                    <a:pt x="74" y="140"/>
                  </a:cubicBezTo>
                  <a:cubicBezTo>
                    <a:pt x="87" y="137"/>
                    <a:pt x="99" y="134"/>
                    <a:pt x="112" y="130"/>
                  </a:cubicBezTo>
                  <a:cubicBezTo>
                    <a:pt x="122" y="127"/>
                    <a:pt x="134" y="126"/>
                    <a:pt x="144" y="121"/>
                  </a:cubicBezTo>
                  <a:cubicBezTo>
                    <a:pt x="142" y="123"/>
                    <a:pt x="140" y="125"/>
                    <a:pt x="138" y="127"/>
                  </a:cubicBezTo>
                  <a:close/>
                  <a:moveTo>
                    <a:pt x="145" y="119"/>
                  </a:moveTo>
                  <a:cubicBezTo>
                    <a:pt x="145" y="120"/>
                    <a:pt x="145" y="120"/>
                    <a:pt x="144" y="120"/>
                  </a:cubicBezTo>
                  <a:cubicBezTo>
                    <a:pt x="144" y="119"/>
                    <a:pt x="143" y="120"/>
                    <a:pt x="142" y="121"/>
                  </a:cubicBezTo>
                  <a:cubicBezTo>
                    <a:pt x="137" y="123"/>
                    <a:pt x="132" y="124"/>
                    <a:pt x="128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6" y="126"/>
                    <a:pt x="125" y="126"/>
                    <a:pt x="125" y="126"/>
                  </a:cubicBezTo>
                  <a:cubicBezTo>
                    <a:pt x="118" y="128"/>
                    <a:pt x="111" y="129"/>
                    <a:pt x="104" y="130"/>
                  </a:cubicBezTo>
                  <a:cubicBezTo>
                    <a:pt x="96" y="132"/>
                    <a:pt x="88" y="133"/>
                    <a:pt x="80" y="135"/>
                  </a:cubicBezTo>
                  <a:cubicBezTo>
                    <a:pt x="77" y="135"/>
                    <a:pt x="73" y="136"/>
                    <a:pt x="70" y="136"/>
                  </a:cubicBezTo>
                  <a:cubicBezTo>
                    <a:pt x="69" y="137"/>
                    <a:pt x="68" y="137"/>
                    <a:pt x="68" y="137"/>
                  </a:cubicBezTo>
                  <a:cubicBezTo>
                    <a:pt x="82" y="132"/>
                    <a:pt x="96" y="128"/>
                    <a:pt x="110" y="124"/>
                  </a:cubicBezTo>
                  <a:cubicBezTo>
                    <a:pt x="116" y="122"/>
                    <a:pt x="122" y="120"/>
                    <a:pt x="128" y="118"/>
                  </a:cubicBezTo>
                  <a:cubicBezTo>
                    <a:pt x="133" y="117"/>
                    <a:pt x="137" y="115"/>
                    <a:pt x="142" y="114"/>
                  </a:cubicBezTo>
                  <a:cubicBezTo>
                    <a:pt x="145" y="113"/>
                    <a:pt x="148" y="112"/>
                    <a:pt x="152" y="111"/>
                  </a:cubicBezTo>
                  <a:cubicBezTo>
                    <a:pt x="152" y="111"/>
                    <a:pt x="152" y="111"/>
                    <a:pt x="153" y="111"/>
                  </a:cubicBezTo>
                  <a:cubicBezTo>
                    <a:pt x="150" y="114"/>
                    <a:pt x="148" y="117"/>
                    <a:pt x="145" y="119"/>
                  </a:cubicBezTo>
                  <a:close/>
                  <a:moveTo>
                    <a:pt x="154" y="110"/>
                  </a:moveTo>
                  <a:cubicBezTo>
                    <a:pt x="149" y="111"/>
                    <a:pt x="144" y="113"/>
                    <a:pt x="140" y="114"/>
                  </a:cubicBezTo>
                  <a:cubicBezTo>
                    <a:pt x="138" y="115"/>
                    <a:pt x="136" y="115"/>
                    <a:pt x="134" y="115"/>
                  </a:cubicBezTo>
                  <a:cubicBezTo>
                    <a:pt x="132" y="116"/>
                    <a:pt x="131" y="116"/>
                    <a:pt x="129" y="117"/>
                  </a:cubicBezTo>
                  <a:cubicBezTo>
                    <a:pt x="120" y="119"/>
                    <a:pt x="112" y="121"/>
                    <a:pt x="103" y="123"/>
                  </a:cubicBezTo>
                  <a:cubicBezTo>
                    <a:pt x="95" y="125"/>
                    <a:pt x="86" y="128"/>
                    <a:pt x="77" y="130"/>
                  </a:cubicBezTo>
                  <a:cubicBezTo>
                    <a:pt x="73" y="130"/>
                    <a:pt x="69" y="132"/>
                    <a:pt x="65" y="133"/>
                  </a:cubicBezTo>
                  <a:cubicBezTo>
                    <a:pt x="63" y="133"/>
                    <a:pt x="60" y="134"/>
                    <a:pt x="58" y="134"/>
                  </a:cubicBezTo>
                  <a:cubicBezTo>
                    <a:pt x="53" y="135"/>
                    <a:pt x="60" y="133"/>
                    <a:pt x="61" y="133"/>
                  </a:cubicBezTo>
                  <a:cubicBezTo>
                    <a:pt x="78" y="128"/>
                    <a:pt x="96" y="123"/>
                    <a:pt x="113" y="118"/>
                  </a:cubicBezTo>
                  <a:cubicBezTo>
                    <a:pt x="122" y="116"/>
                    <a:pt x="131" y="113"/>
                    <a:pt x="139" y="110"/>
                  </a:cubicBezTo>
                  <a:cubicBezTo>
                    <a:pt x="146" y="108"/>
                    <a:pt x="153" y="107"/>
                    <a:pt x="159" y="104"/>
                  </a:cubicBezTo>
                  <a:cubicBezTo>
                    <a:pt x="159" y="104"/>
                    <a:pt x="159" y="104"/>
                    <a:pt x="159" y="104"/>
                  </a:cubicBezTo>
                  <a:cubicBezTo>
                    <a:pt x="158" y="106"/>
                    <a:pt x="156" y="108"/>
                    <a:pt x="154" y="110"/>
                  </a:cubicBezTo>
                  <a:close/>
                  <a:moveTo>
                    <a:pt x="75" y="131"/>
                  </a:moveTo>
                  <a:cubicBezTo>
                    <a:pt x="84" y="129"/>
                    <a:pt x="92" y="127"/>
                    <a:pt x="100" y="125"/>
                  </a:cubicBezTo>
                  <a:cubicBezTo>
                    <a:pt x="106" y="124"/>
                    <a:pt x="111" y="122"/>
                    <a:pt x="117" y="121"/>
                  </a:cubicBezTo>
                  <a:cubicBezTo>
                    <a:pt x="114" y="122"/>
                    <a:pt x="112" y="122"/>
                    <a:pt x="110" y="123"/>
                  </a:cubicBezTo>
                  <a:cubicBezTo>
                    <a:pt x="101" y="126"/>
                    <a:pt x="93" y="128"/>
                    <a:pt x="85" y="130"/>
                  </a:cubicBezTo>
                  <a:cubicBezTo>
                    <a:pt x="78" y="133"/>
                    <a:pt x="71" y="135"/>
                    <a:pt x="63" y="137"/>
                  </a:cubicBezTo>
                  <a:cubicBezTo>
                    <a:pt x="63" y="137"/>
                    <a:pt x="63" y="137"/>
                    <a:pt x="62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61" y="138"/>
                    <a:pt x="61" y="137"/>
                    <a:pt x="60" y="137"/>
                  </a:cubicBezTo>
                  <a:cubicBezTo>
                    <a:pt x="59" y="136"/>
                    <a:pt x="57" y="136"/>
                    <a:pt x="56" y="135"/>
                  </a:cubicBezTo>
                  <a:cubicBezTo>
                    <a:pt x="62" y="134"/>
                    <a:pt x="69" y="132"/>
                    <a:pt x="75" y="131"/>
                  </a:cubicBezTo>
                  <a:close/>
                  <a:moveTo>
                    <a:pt x="104" y="131"/>
                  </a:moveTo>
                  <a:cubicBezTo>
                    <a:pt x="106" y="131"/>
                    <a:pt x="108" y="130"/>
                    <a:pt x="110" y="130"/>
                  </a:cubicBezTo>
                  <a:cubicBezTo>
                    <a:pt x="108" y="130"/>
                    <a:pt x="106" y="131"/>
                    <a:pt x="104" y="131"/>
                  </a:cubicBezTo>
                  <a:cubicBezTo>
                    <a:pt x="97" y="133"/>
                    <a:pt x="90" y="135"/>
                    <a:pt x="83" y="137"/>
                  </a:cubicBezTo>
                  <a:cubicBezTo>
                    <a:pt x="80" y="137"/>
                    <a:pt x="77" y="138"/>
                    <a:pt x="74" y="139"/>
                  </a:cubicBezTo>
                  <a:cubicBezTo>
                    <a:pt x="72" y="139"/>
                    <a:pt x="70" y="140"/>
                    <a:pt x="68" y="141"/>
                  </a:cubicBezTo>
                  <a:cubicBezTo>
                    <a:pt x="66" y="140"/>
                    <a:pt x="65" y="139"/>
                    <a:pt x="63" y="138"/>
                  </a:cubicBezTo>
                  <a:cubicBezTo>
                    <a:pt x="77" y="136"/>
                    <a:pt x="90" y="134"/>
                    <a:pt x="104" y="131"/>
                  </a:cubicBezTo>
                  <a:close/>
                  <a:moveTo>
                    <a:pt x="102" y="136"/>
                  </a:moveTo>
                  <a:cubicBezTo>
                    <a:pt x="113" y="134"/>
                    <a:pt x="124" y="132"/>
                    <a:pt x="135" y="129"/>
                  </a:cubicBezTo>
                  <a:cubicBezTo>
                    <a:pt x="133" y="130"/>
                    <a:pt x="132" y="130"/>
                    <a:pt x="130" y="131"/>
                  </a:cubicBezTo>
                  <a:cubicBezTo>
                    <a:pt x="128" y="131"/>
                    <a:pt x="125" y="132"/>
                    <a:pt x="123" y="132"/>
                  </a:cubicBezTo>
                  <a:cubicBezTo>
                    <a:pt x="118" y="134"/>
                    <a:pt x="112" y="135"/>
                    <a:pt x="107" y="136"/>
                  </a:cubicBezTo>
                  <a:cubicBezTo>
                    <a:pt x="101" y="137"/>
                    <a:pt x="96" y="139"/>
                    <a:pt x="90" y="141"/>
                  </a:cubicBezTo>
                  <a:cubicBezTo>
                    <a:pt x="86" y="143"/>
                    <a:pt x="81" y="143"/>
                    <a:pt x="76" y="145"/>
                  </a:cubicBezTo>
                  <a:cubicBezTo>
                    <a:pt x="74" y="144"/>
                    <a:pt x="72" y="143"/>
                    <a:pt x="70" y="142"/>
                  </a:cubicBezTo>
                  <a:cubicBezTo>
                    <a:pt x="81" y="141"/>
                    <a:pt x="91" y="138"/>
                    <a:pt x="102" y="136"/>
                  </a:cubicBezTo>
                  <a:close/>
                  <a:moveTo>
                    <a:pt x="99" y="143"/>
                  </a:moveTo>
                  <a:cubicBezTo>
                    <a:pt x="108" y="141"/>
                    <a:pt x="117" y="138"/>
                    <a:pt x="127" y="136"/>
                  </a:cubicBezTo>
                  <a:cubicBezTo>
                    <a:pt x="127" y="136"/>
                    <a:pt x="128" y="136"/>
                    <a:pt x="128" y="136"/>
                  </a:cubicBezTo>
                  <a:cubicBezTo>
                    <a:pt x="127" y="136"/>
                    <a:pt x="126" y="137"/>
                    <a:pt x="125" y="137"/>
                  </a:cubicBezTo>
                  <a:cubicBezTo>
                    <a:pt x="121" y="139"/>
                    <a:pt x="116" y="140"/>
                    <a:pt x="112" y="142"/>
                  </a:cubicBezTo>
                  <a:cubicBezTo>
                    <a:pt x="107" y="143"/>
                    <a:pt x="102" y="144"/>
                    <a:pt x="98" y="146"/>
                  </a:cubicBezTo>
                  <a:cubicBezTo>
                    <a:pt x="94" y="147"/>
                    <a:pt x="89" y="148"/>
                    <a:pt x="85" y="150"/>
                  </a:cubicBezTo>
                  <a:cubicBezTo>
                    <a:pt x="83" y="148"/>
                    <a:pt x="80" y="147"/>
                    <a:pt x="78" y="146"/>
                  </a:cubicBezTo>
                  <a:cubicBezTo>
                    <a:pt x="85" y="146"/>
                    <a:pt x="92" y="144"/>
                    <a:pt x="99" y="143"/>
                  </a:cubicBezTo>
                  <a:close/>
                  <a:moveTo>
                    <a:pt x="101" y="148"/>
                  </a:moveTo>
                  <a:cubicBezTo>
                    <a:pt x="106" y="147"/>
                    <a:pt x="111" y="146"/>
                    <a:pt x="117" y="145"/>
                  </a:cubicBezTo>
                  <a:cubicBezTo>
                    <a:pt x="115" y="145"/>
                    <a:pt x="114" y="146"/>
                    <a:pt x="112" y="146"/>
                  </a:cubicBezTo>
                  <a:cubicBezTo>
                    <a:pt x="105" y="148"/>
                    <a:pt x="99" y="150"/>
                    <a:pt x="92" y="153"/>
                  </a:cubicBezTo>
                  <a:cubicBezTo>
                    <a:pt x="92" y="153"/>
                    <a:pt x="91" y="153"/>
                    <a:pt x="91" y="153"/>
                  </a:cubicBezTo>
                  <a:cubicBezTo>
                    <a:pt x="90" y="152"/>
                    <a:pt x="89" y="151"/>
                    <a:pt x="87" y="151"/>
                  </a:cubicBezTo>
                  <a:cubicBezTo>
                    <a:pt x="92" y="150"/>
                    <a:pt x="97" y="148"/>
                    <a:pt x="101" y="148"/>
                  </a:cubicBezTo>
                  <a:close/>
                  <a:moveTo>
                    <a:pt x="104" y="151"/>
                  </a:moveTo>
                  <a:cubicBezTo>
                    <a:pt x="108" y="149"/>
                    <a:pt x="113" y="148"/>
                    <a:pt x="118" y="147"/>
                  </a:cubicBezTo>
                  <a:cubicBezTo>
                    <a:pt x="123" y="146"/>
                    <a:pt x="115" y="149"/>
                    <a:pt x="115" y="149"/>
                  </a:cubicBezTo>
                  <a:cubicBezTo>
                    <a:pt x="113" y="150"/>
                    <a:pt x="110" y="150"/>
                    <a:pt x="108" y="151"/>
                  </a:cubicBezTo>
                  <a:cubicBezTo>
                    <a:pt x="104" y="152"/>
                    <a:pt x="100" y="153"/>
                    <a:pt x="97" y="155"/>
                  </a:cubicBezTo>
                  <a:cubicBezTo>
                    <a:pt x="97" y="155"/>
                    <a:pt x="97" y="155"/>
                    <a:pt x="97" y="156"/>
                  </a:cubicBezTo>
                  <a:cubicBezTo>
                    <a:pt x="96" y="155"/>
                    <a:pt x="94" y="154"/>
                    <a:pt x="93" y="154"/>
                  </a:cubicBezTo>
                  <a:cubicBezTo>
                    <a:pt x="97" y="153"/>
                    <a:pt x="100" y="152"/>
                    <a:pt x="104" y="151"/>
                  </a:cubicBezTo>
                  <a:close/>
                  <a:moveTo>
                    <a:pt x="105" y="155"/>
                  </a:moveTo>
                  <a:cubicBezTo>
                    <a:pt x="106" y="155"/>
                    <a:pt x="107" y="154"/>
                    <a:pt x="109" y="154"/>
                  </a:cubicBezTo>
                  <a:cubicBezTo>
                    <a:pt x="109" y="154"/>
                    <a:pt x="115" y="152"/>
                    <a:pt x="113" y="153"/>
                  </a:cubicBezTo>
                  <a:cubicBezTo>
                    <a:pt x="109" y="155"/>
                    <a:pt x="105" y="155"/>
                    <a:pt x="103" y="158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1" y="158"/>
                    <a:pt x="100" y="157"/>
                    <a:pt x="98" y="156"/>
                  </a:cubicBezTo>
                  <a:cubicBezTo>
                    <a:pt x="100" y="156"/>
                    <a:pt x="102" y="156"/>
                    <a:pt x="105" y="155"/>
                  </a:cubicBezTo>
                  <a:close/>
                  <a:moveTo>
                    <a:pt x="103" y="159"/>
                  </a:moveTo>
                  <a:cubicBezTo>
                    <a:pt x="103" y="159"/>
                    <a:pt x="107" y="158"/>
                    <a:pt x="107" y="159"/>
                  </a:cubicBezTo>
                  <a:cubicBezTo>
                    <a:pt x="107" y="160"/>
                    <a:pt x="106" y="160"/>
                    <a:pt x="106" y="161"/>
                  </a:cubicBezTo>
                  <a:cubicBezTo>
                    <a:pt x="105" y="160"/>
                    <a:pt x="104" y="159"/>
                    <a:pt x="103" y="159"/>
                  </a:cubicBezTo>
                  <a:cubicBezTo>
                    <a:pt x="103" y="159"/>
                    <a:pt x="103" y="159"/>
                    <a:pt x="103" y="159"/>
                  </a:cubicBezTo>
                  <a:close/>
                  <a:moveTo>
                    <a:pt x="161" y="102"/>
                  </a:moveTo>
                  <a:cubicBezTo>
                    <a:pt x="141" y="110"/>
                    <a:pt x="120" y="113"/>
                    <a:pt x="99" y="118"/>
                  </a:cubicBezTo>
                  <a:cubicBezTo>
                    <a:pt x="91" y="120"/>
                    <a:pt x="83" y="122"/>
                    <a:pt x="75" y="123"/>
                  </a:cubicBezTo>
                  <a:cubicBezTo>
                    <a:pt x="79" y="122"/>
                    <a:pt x="84" y="120"/>
                    <a:pt x="88" y="119"/>
                  </a:cubicBezTo>
                  <a:cubicBezTo>
                    <a:pt x="103" y="114"/>
                    <a:pt x="117" y="110"/>
                    <a:pt x="132" y="106"/>
                  </a:cubicBezTo>
                  <a:cubicBezTo>
                    <a:pt x="139" y="105"/>
                    <a:pt x="146" y="103"/>
                    <a:pt x="153" y="101"/>
                  </a:cubicBezTo>
                  <a:cubicBezTo>
                    <a:pt x="156" y="100"/>
                    <a:pt x="159" y="99"/>
                    <a:pt x="162" y="97"/>
                  </a:cubicBezTo>
                  <a:cubicBezTo>
                    <a:pt x="163" y="97"/>
                    <a:pt x="163" y="97"/>
                    <a:pt x="164" y="97"/>
                  </a:cubicBezTo>
                  <a:cubicBezTo>
                    <a:pt x="165" y="97"/>
                    <a:pt x="166" y="97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4" y="98"/>
                    <a:pt x="163" y="100"/>
                    <a:pt x="161" y="102"/>
                  </a:cubicBezTo>
                  <a:close/>
                  <a:moveTo>
                    <a:pt x="167" y="95"/>
                  </a:moveTo>
                  <a:cubicBezTo>
                    <a:pt x="167" y="95"/>
                    <a:pt x="167" y="95"/>
                    <a:pt x="167" y="95"/>
                  </a:cubicBezTo>
                  <a:cubicBezTo>
                    <a:pt x="165" y="96"/>
                    <a:pt x="163" y="96"/>
                    <a:pt x="161" y="97"/>
                  </a:cubicBezTo>
                  <a:cubicBezTo>
                    <a:pt x="160" y="97"/>
                    <a:pt x="159" y="97"/>
                    <a:pt x="158" y="98"/>
                  </a:cubicBezTo>
                  <a:cubicBezTo>
                    <a:pt x="143" y="101"/>
                    <a:pt x="128" y="103"/>
                    <a:pt x="113" y="107"/>
                  </a:cubicBezTo>
                  <a:cubicBezTo>
                    <a:pt x="98" y="111"/>
                    <a:pt x="84" y="115"/>
                    <a:pt x="69" y="120"/>
                  </a:cubicBezTo>
                  <a:cubicBezTo>
                    <a:pt x="64" y="121"/>
                    <a:pt x="59" y="122"/>
                    <a:pt x="54" y="123"/>
                  </a:cubicBezTo>
                  <a:cubicBezTo>
                    <a:pt x="69" y="118"/>
                    <a:pt x="83" y="114"/>
                    <a:pt x="98" y="110"/>
                  </a:cubicBezTo>
                  <a:cubicBezTo>
                    <a:pt x="112" y="106"/>
                    <a:pt x="127" y="103"/>
                    <a:pt x="142" y="100"/>
                  </a:cubicBezTo>
                  <a:cubicBezTo>
                    <a:pt x="151" y="98"/>
                    <a:pt x="159" y="95"/>
                    <a:pt x="167" y="93"/>
                  </a:cubicBezTo>
                  <a:cubicBezTo>
                    <a:pt x="168" y="93"/>
                    <a:pt x="169" y="93"/>
                    <a:pt x="169" y="93"/>
                  </a:cubicBezTo>
                  <a:cubicBezTo>
                    <a:pt x="169" y="93"/>
                    <a:pt x="170" y="92"/>
                    <a:pt x="170" y="92"/>
                  </a:cubicBezTo>
                  <a:cubicBezTo>
                    <a:pt x="169" y="93"/>
                    <a:pt x="168" y="94"/>
                    <a:pt x="167" y="95"/>
                  </a:cubicBezTo>
                  <a:close/>
                  <a:moveTo>
                    <a:pt x="171" y="91"/>
                  </a:moveTo>
                  <a:cubicBezTo>
                    <a:pt x="171" y="91"/>
                    <a:pt x="171" y="91"/>
                    <a:pt x="171" y="91"/>
                  </a:cubicBezTo>
                  <a:cubicBezTo>
                    <a:pt x="156" y="95"/>
                    <a:pt x="141" y="98"/>
                    <a:pt x="126" y="101"/>
                  </a:cubicBezTo>
                  <a:cubicBezTo>
                    <a:pt x="111" y="104"/>
                    <a:pt x="96" y="108"/>
                    <a:pt x="82" y="112"/>
                  </a:cubicBezTo>
                  <a:cubicBezTo>
                    <a:pt x="67" y="116"/>
                    <a:pt x="52" y="120"/>
                    <a:pt x="38" y="123"/>
                  </a:cubicBezTo>
                  <a:cubicBezTo>
                    <a:pt x="37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7" y="123"/>
                    <a:pt x="38" y="122"/>
                  </a:cubicBezTo>
                  <a:cubicBezTo>
                    <a:pt x="41" y="121"/>
                    <a:pt x="44" y="120"/>
                    <a:pt x="48" y="119"/>
                  </a:cubicBezTo>
                  <a:cubicBezTo>
                    <a:pt x="56" y="116"/>
                    <a:pt x="64" y="115"/>
                    <a:pt x="71" y="113"/>
                  </a:cubicBezTo>
                  <a:cubicBezTo>
                    <a:pt x="86" y="109"/>
                    <a:pt x="101" y="104"/>
                    <a:pt x="116" y="101"/>
                  </a:cubicBezTo>
                  <a:cubicBezTo>
                    <a:pt x="131" y="98"/>
                    <a:pt x="146" y="95"/>
                    <a:pt x="161" y="90"/>
                  </a:cubicBezTo>
                  <a:cubicBezTo>
                    <a:pt x="164" y="89"/>
                    <a:pt x="168" y="88"/>
                    <a:pt x="171" y="87"/>
                  </a:cubicBezTo>
                  <a:cubicBezTo>
                    <a:pt x="171" y="87"/>
                    <a:pt x="171" y="87"/>
                    <a:pt x="172" y="86"/>
                  </a:cubicBezTo>
                  <a:cubicBezTo>
                    <a:pt x="173" y="86"/>
                    <a:pt x="175" y="85"/>
                    <a:pt x="177" y="85"/>
                  </a:cubicBezTo>
                  <a:cubicBezTo>
                    <a:pt x="175" y="87"/>
                    <a:pt x="173" y="89"/>
                    <a:pt x="171" y="91"/>
                  </a:cubicBezTo>
                  <a:close/>
                  <a:moveTo>
                    <a:pt x="108" y="102"/>
                  </a:moveTo>
                  <a:cubicBezTo>
                    <a:pt x="118" y="99"/>
                    <a:pt x="128" y="97"/>
                    <a:pt x="139" y="95"/>
                  </a:cubicBezTo>
                  <a:cubicBezTo>
                    <a:pt x="144" y="94"/>
                    <a:pt x="148" y="93"/>
                    <a:pt x="153" y="92"/>
                  </a:cubicBezTo>
                  <a:cubicBezTo>
                    <a:pt x="150" y="93"/>
                    <a:pt x="146" y="94"/>
                    <a:pt x="143" y="95"/>
                  </a:cubicBezTo>
                  <a:cubicBezTo>
                    <a:pt x="131" y="97"/>
                    <a:pt x="119" y="100"/>
                    <a:pt x="108" y="102"/>
                  </a:cubicBezTo>
                  <a:close/>
                  <a:moveTo>
                    <a:pt x="177" y="84"/>
                  </a:moveTo>
                  <a:cubicBezTo>
                    <a:pt x="177" y="84"/>
                    <a:pt x="177" y="84"/>
                    <a:pt x="177" y="84"/>
                  </a:cubicBezTo>
                  <a:cubicBezTo>
                    <a:pt x="176" y="84"/>
                    <a:pt x="174" y="85"/>
                    <a:pt x="173" y="85"/>
                  </a:cubicBezTo>
                  <a:cubicBezTo>
                    <a:pt x="173" y="85"/>
                    <a:pt x="172" y="85"/>
                    <a:pt x="172" y="85"/>
                  </a:cubicBezTo>
                  <a:cubicBezTo>
                    <a:pt x="164" y="88"/>
                    <a:pt x="157" y="90"/>
                    <a:pt x="149" y="92"/>
                  </a:cubicBezTo>
                  <a:cubicBezTo>
                    <a:pt x="134" y="95"/>
                    <a:pt x="119" y="98"/>
                    <a:pt x="104" y="102"/>
                  </a:cubicBezTo>
                  <a:cubicBezTo>
                    <a:pt x="95" y="105"/>
                    <a:pt x="85" y="107"/>
                    <a:pt x="76" y="110"/>
                  </a:cubicBezTo>
                  <a:cubicBezTo>
                    <a:pt x="66" y="113"/>
                    <a:pt x="56" y="114"/>
                    <a:pt x="46" y="116"/>
                  </a:cubicBezTo>
                  <a:cubicBezTo>
                    <a:pt x="41" y="117"/>
                    <a:pt x="36" y="118"/>
                    <a:pt x="32" y="119"/>
                  </a:cubicBezTo>
                  <a:cubicBezTo>
                    <a:pt x="30" y="119"/>
                    <a:pt x="23" y="121"/>
                    <a:pt x="28" y="120"/>
                  </a:cubicBezTo>
                  <a:cubicBezTo>
                    <a:pt x="30" y="119"/>
                    <a:pt x="33" y="118"/>
                    <a:pt x="35" y="117"/>
                  </a:cubicBezTo>
                  <a:cubicBezTo>
                    <a:pt x="45" y="114"/>
                    <a:pt x="55" y="111"/>
                    <a:pt x="65" y="109"/>
                  </a:cubicBezTo>
                  <a:cubicBezTo>
                    <a:pt x="85" y="104"/>
                    <a:pt x="105" y="99"/>
                    <a:pt x="125" y="94"/>
                  </a:cubicBezTo>
                  <a:cubicBezTo>
                    <a:pt x="136" y="92"/>
                    <a:pt x="146" y="89"/>
                    <a:pt x="157" y="86"/>
                  </a:cubicBezTo>
                  <a:cubicBezTo>
                    <a:pt x="166" y="84"/>
                    <a:pt x="175" y="80"/>
                    <a:pt x="184" y="77"/>
                  </a:cubicBezTo>
                  <a:cubicBezTo>
                    <a:pt x="182" y="79"/>
                    <a:pt x="180" y="82"/>
                    <a:pt x="177" y="84"/>
                  </a:cubicBezTo>
                  <a:close/>
                  <a:moveTo>
                    <a:pt x="61" y="105"/>
                  </a:moveTo>
                  <a:cubicBezTo>
                    <a:pt x="54" y="107"/>
                    <a:pt x="47" y="108"/>
                    <a:pt x="40" y="110"/>
                  </a:cubicBezTo>
                  <a:cubicBezTo>
                    <a:pt x="33" y="112"/>
                    <a:pt x="26" y="113"/>
                    <a:pt x="20" y="116"/>
                  </a:cubicBezTo>
                  <a:cubicBezTo>
                    <a:pt x="19" y="116"/>
                    <a:pt x="19" y="116"/>
                    <a:pt x="18" y="117"/>
                  </a:cubicBezTo>
                  <a:cubicBezTo>
                    <a:pt x="16" y="116"/>
                    <a:pt x="14" y="114"/>
                    <a:pt x="12" y="113"/>
                  </a:cubicBezTo>
                  <a:cubicBezTo>
                    <a:pt x="18" y="113"/>
                    <a:pt x="23" y="111"/>
                    <a:pt x="29" y="109"/>
                  </a:cubicBezTo>
                  <a:cubicBezTo>
                    <a:pt x="36" y="107"/>
                    <a:pt x="43" y="105"/>
                    <a:pt x="51" y="103"/>
                  </a:cubicBezTo>
                  <a:cubicBezTo>
                    <a:pt x="65" y="100"/>
                    <a:pt x="79" y="98"/>
                    <a:pt x="93" y="95"/>
                  </a:cubicBezTo>
                  <a:cubicBezTo>
                    <a:pt x="82" y="98"/>
                    <a:pt x="72" y="102"/>
                    <a:pt x="61" y="105"/>
                  </a:cubicBezTo>
                  <a:close/>
                  <a:moveTo>
                    <a:pt x="58" y="139"/>
                  </a:moveTo>
                  <a:cubicBezTo>
                    <a:pt x="68" y="144"/>
                    <a:pt x="78" y="149"/>
                    <a:pt x="89" y="154"/>
                  </a:cubicBezTo>
                  <a:cubicBezTo>
                    <a:pt x="94" y="157"/>
                    <a:pt x="100" y="159"/>
                    <a:pt x="105" y="163"/>
                  </a:cubicBezTo>
                  <a:cubicBezTo>
                    <a:pt x="104" y="163"/>
                    <a:pt x="104" y="164"/>
                    <a:pt x="104" y="165"/>
                  </a:cubicBezTo>
                  <a:cubicBezTo>
                    <a:pt x="98" y="162"/>
                    <a:pt x="93" y="159"/>
                    <a:pt x="87" y="156"/>
                  </a:cubicBezTo>
                  <a:cubicBezTo>
                    <a:pt x="77" y="151"/>
                    <a:pt x="67" y="147"/>
                    <a:pt x="57" y="142"/>
                  </a:cubicBezTo>
                  <a:cubicBezTo>
                    <a:pt x="51" y="139"/>
                    <a:pt x="44" y="136"/>
                    <a:pt x="38" y="132"/>
                  </a:cubicBezTo>
                  <a:cubicBezTo>
                    <a:pt x="29" y="127"/>
                    <a:pt x="20" y="121"/>
                    <a:pt x="10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1" y="117"/>
                    <a:pt x="11" y="116"/>
                    <a:pt x="11" y="115"/>
                  </a:cubicBezTo>
                  <a:cubicBezTo>
                    <a:pt x="26" y="124"/>
                    <a:pt x="43" y="131"/>
                    <a:pt x="58" y="139"/>
                  </a:cubicBezTo>
                  <a:close/>
                  <a:moveTo>
                    <a:pt x="198" y="61"/>
                  </a:moveTo>
                  <a:cubicBezTo>
                    <a:pt x="198" y="61"/>
                    <a:pt x="198" y="62"/>
                    <a:pt x="198" y="62"/>
                  </a:cubicBezTo>
                  <a:cubicBezTo>
                    <a:pt x="183" y="64"/>
                    <a:pt x="168" y="68"/>
                    <a:pt x="153" y="70"/>
                  </a:cubicBezTo>
                  <a:cubicBezTo>
                    <a:pt x="138" y="73"/>
                    <a:pt x="122" y="76"/>
                    <a:pt x="107" y="80"/>
                  </a:cubicBezTo>
                  <a:cubicBezTo>
                    <a:pt x="92" y="83"/>
                    <a:pt x="77" y="88"/>
                    <a:pt x="62" y="92"/>
                  </a:cubicBezTo>
                  <a:cubicBezTo>
                    <a:pt x="54" y="94"/>
                    <a:pt x="47" y="96"/>
                    <a:pt x="40" y="98"/>
                  </a:cubicBezTo>
                  <a:cubicBezTo>
                    <a:pt x="37" y="99"/>
                    <a:pt x="35" y="100"/>
                    <a:pt x="32" y="100"/>
                  </a:cubicBezTo>
                  <a:cubicBezTo>
                    <a:pt x="42" y="97"/>
                    <a:pt x="51" y="94"/>
                    <a:pt x="61" y="91"/>
                  </a:cubicBezTo>
                  <a:cubicBezTo>
                    <a:pt x="76" y="86"/>
                    <a:pt x="90" y="82"/>
                    <a:pt x="105" y="79"/>
                  </a:cubicBezTo>
                  <a:cubicBezTo>
                    <a:pt x="120" y="75"/>
                    <a:pt x="135" y="71"/>
                    <a:pt x="150" y="68"/>
                  </a:cubicBezTo>
                  <a:cubicBezTo>
                    <a:pt x="164" y="66"/>
                    <a:pt x="178" y="64"/>
                    <a:pt x="192" y="60"/>
                  </a:cubicBezTo>
                  <a:cubicBezTo>
                    <a:pt x="196" y="60"/>
                    <a:pt x="199" y="58"/>
                    <a:pt x="202" y="57"/>
                  </a:cubicBezTo>
                  <a:cubicBezTo>
                    <a:pt x="201" y="58"/>
                    <a:pt x="200" y="60"/>
                    <a:pt x="198" y="61"/>
                  </a:cubicBezTo>
                  <a:close/>
                  <a:moveTo>
                    <a:pt x="190" y="70"/>
                  </a:moveTo>
                  <a:cubicBezTo>
                    <a:pt x="178" y="74"/>
                    <a:pt x="166" y="77"/>
                    <a:pt x="154" y="80"/>
                  </a:cubicBezTo>
                  <a:cubicBezTo>
                    <a:pt x="152" y="81"/>
                    <a:pt x="150" y="81"/>
                    <a:pt x="148" y="82"/>
                  </a:cubicBezTo>
                  <a:cubicBezTo>
                    <a:pt x="136" y="84"/>
                    <a:pt x="124" y="88"/>
                    <a:pt x="112" y="91"/>
                  </a:cubicBezTo>
                  <a:cubicBezTo>
                    <a:pt x="108" y="91"/>
                    <a:pt x="105" y="92"/>
                    <a:pt x="101" y="93"/>
                  </a:cubicBezTo>
                  <a:cubicBezTo>
                    <a:pt x="85" y="96"/>
                    <a:pt x="70" y="99"/>
                    <a:pt x="55" y="102"/>
                  </a:cubicBezTo>
                  <a:cubicBezTo>
                    <a:pt x="47" y="103"/>
                    <a:pt x="40" y="105"/>
                    <a:pt x="33" y="107"/>
                  </a:cubicBezTo>
                  <a:cubicBezTo>
                    <a:pt x="30" y="108"/>
                    <a:pt x="27" y="109"/>
                    <a:pt x="23" y="110"/>
                  </a:cubicBezTo>
                  <a:cubicBezTo>
                    <a:pt x="22" y="111"/>
                    <a:pt x="20" y="111"/>
                    <a:pt x="18" y="112"/>
                  </a:cubicBezTo>
                  <a:cubicBezTo>
                    <a:pt x="16" y="112"/>
                    <a:pt x="14" y="112"/>
                    <a:pt x="12" y="113"/>
                  </a:cubicBezTo>
                  <a:cubicBezTo>
                    <a:pt x="19" y="110"/>
                    <a:pt x="25" y="107"/>
                    <a:pt x="32" y="105"/>
                  </a:cubicBezTo>
                  <a:cubicBezTo>
                    <a:pt x="40" y="103"/>
                    <a:pt x="48" y="101"/>
                    <a:pt x="56" y="99"/>
                  </a:cubicBezTo>
                  <a:cubicBezTo>
                    <a:pt x="71" y="94"/>
                    <a:pt x="86" y="91"/>
                    <a:pt x="101" y="87"/>
                  </a:cubicBezTo>
                  <a:cubicBezTo>
                    <a:pt x="131" y="79"/>
                    <a:pt x="161" y="74"/>
                    <a:pt x="190" y="65"/>
                  </a:cubicBezTo>
                  <a:cubicBezTo>
                    <a:pt x="192" y="65"/>
                    <a:pt x="194" y="64"/>
                    <a:pt x="197" y="63"/>
                  </a:cubicBezTo>
                  <a:cubicBezTo>
                    <a:pt x="195" y="65"/>
                    <a:pt x="192" y="68"/>
                    <a:pt x="190" y="70"/>
                  </a:cubicBezTo>
                  <a:close/>
                  <a:moveTo>
                    <a:pt x="9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124"/>
                    <a:pt x="29" y="130"/>
                    <a:pt x="38" y="135"/>
                  </a:cubicBezTo>
                  <a:cubicBezTo>
                    <a:pt x="44" y="138"/>
                    <a:pt x="51" y="141"/>
                    <a:pt x="57" y="144"/>
                  </a:cubicBezTo>
                  <a:cubicBezTo>
                    <a:pt x="67" y="149"/>
                    <a:pt x="77" y="154"/>
                    <a:pt x="87" y="159"/>
                  </a:cubicBezTo>
                  <a:cubicBezTo>
                    <a:pt x="92" y="162"/>
                    <a:pt x="98" y="165"/>
                    <a:pt x="103" y="167"/>
                  </a:cubicBezTo>
                  <a:cubicBezTo>
                    <a:pt x="103" y="168"/>
                    <a:pt x="103" y="169"/>
                    <a:pt x="102" y="170"/>
                  </a:cubicBezTo>
                  <a:cubicBezTo>
                    <a:pt x="86" y="162"/>
                    <a:pt x="70" y="154"/>
                    <a:pt x="53" y="147"/>
                  </a:cubicBezTo>
                  <a:cubicBezTo>
                    <a:pt x="38" y="139"/>
                    <a:pt x="23" y="132"/>
                    <a:pt x="9" y="124"/>
                  </a:cubicBezTo>
                  <a:cubicBezTo>
                    <a:pt x="9" y="122"/>
                    <a:pt x="9" y="121"/>
                    <a:pt x="9" y="120"/>
                  </a:cubicBezTo>
                  <a:close/>
                  <a:moveTo>
                    <a:pt x="106" y="167"/>
                  </a:moveTo>
                  <a:cubicBezTo>
                    <a:pt x="106" y="167"/>
                    <a:pt x="106" y="167"/>
                    <a:pt x="106" y="166"/>
                  </a:cubicBezTo>
                  <a:cubicBezTo>
                    <a:pt x="111" y="162"/>
                    <a:pt x="116" y="157"/>
                    <a:pt x="120" y="152"/>
                  </a:cubicBezTo>
                  <a:cubicBezTo>
                    <a:pt x="130" y="141"/>
                    <a:pt x="140" y="131"/>
                    <a:pt x="150" y="121"/>
                  </a:cubicBezTo>
                  <a:cubicBezTo>
                    <a:pt x="169" y="100"/>
                    <a:pt x="189" y="79"/>
                    <a:pt x="208" y="59"/>
                  </a:cubicBezTo>
                  <a:cubicBezTo>
                    <a:pt x="210" y="57"/>
                    <a:pt x="212" y="55"/>
                    <a:pt x="213" y="54"/>
                  </a:cubicBezTo>
                  <a:cubicBezTo>
                    <a:pt x="213" y="54"/>
                    <a:pt x="213" y="55"/>
                    <a:pt x="214" y="56"/>
                  </a:cubicBezTo>
                  <a:cubicBezTo>
                    <a:pt x="214" y="56"/>
                    <a:pt x="213" y="56"/>
                    <a:pt x="213" y="56"/>
                  </a:cubicBezTo>
                  <a:cubicBezTo>
                    <a:pt x="205" y="64"/>
                    <a:pt x="197" y="73"/>
                    <a:pt x="189" y="82"/>
                  </a:cubicBezTo>
                  <a:cubicBezTo>
                    <a:pt x="182" y="90"/>
                    <a:pt x="174" y="98"/>
                    <a:pt x="166" y="106"/>
                  </a:cubicBezTo>
                  <a:cubicBezTo>
                    <a:pt x="148" y="125"/>
                    <a:pt x="130" y="144"/>
                    <a:pt x="112" y="163"/>
                  </a:cubicBezTo>
                  <a:cubicBezTo>
                    <a:pt x="110" y="165"/>
                    <a:pt x="107" y="168"/>
                    <a:pt x="105" y="171"/>
                  </a:cubicBezTo>
                  <a:cubicBezTo>
                    <a:pt x="105" y="169"/>
                    <a:pt x="105" y="168"/>
                    <a:pt x="106" y="167"/>
                  </a:cubicBezTo>
                  <a:close/>
                  <a:moveTo>
                    <a:pt x="26" y="96"/>
                  </a:moveTo>
                  <a:cubicBezTo>
                    <a:pt x="56" y="88"/>
                    <a:pt x="86" y="79"/>
                    <a:pt x="117" y="73"/>
                  </a:cubicBezTo>
                  <a:cubicBezTo>
                    <a:pt x="133" y="70"/>
                    <a:pt x="148" y="67"/>
                    <a:pt x="164" y="64"/>
                  </a:cubicBezTo>
                  <a:cubicBezTo>
                    <a:pt x="171" y="63"/>
                    <a:pt x="179" y="62"/>
                    <a:pt x="186" y="60"/>
                  </a:cubicBezTo>
                  <a:cubicBezTo>
                    <a:pt x="190" y="59"/>
                    <a:pt x="194" y="58"/>
                    <a:pt x="197" y="58"/>
                  </a:cubicBezTo>
                  <a:cubicBezTo>
                    <a:pt x="198" y="57"/>
                    <a:pt x="199" y="57"/>
                    <a:pt x="200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99" y="58"/>
                    <a:pt x="198" y="58"/>
                    <a:pt x="197" y="58"/>
                  </a:cubicBezTo>
                  <a:cubicBezTo>
                    <a:pt x="184" y="63"/>
                    <a:pt x="169" y="64"/>
                    <a:pt x="156" y="67"/>
                  </a:cubicBezTo>
                  <a:cubicBezTo>
                    <a:pt x="140" y="70"/>
                    <a:pt x="125" y="72"/>
                    <a:pt x="110" y="76"/>
                  </a:cubicBezTo>
                  <a:cubicBezTo>
                    <a:pt x="81" y="84"/>
                    <a:pt x="52" y="92"/>
                    <a:pt x="23" y="103"/>
                  </a:cubicBezTo>
                  <a:cubicBezTo>
                    <a:pt x="22" y="103"/>
                    <a:pt x="21" y="103"/>
                    <a:pt x="20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101"/>
                    <a:pt x="24" y="99"/>
                    <a:pt x="26" y="96"/>
                  </a:cubicBezTo>
                  <a:close/>
                  <a:moveTo>
                    <a:pt x="18" y="105"/>
                  </a:moveTo>
                  <a:cubicBezTo>
                    <a:pt x="48" y="97"/>
                    <a:pt x="77" y="88"/>
                    <a:pt x="107" y="81"/>
                  </a:cubicBezTo>
                  <a:cubicBezTo>
                    <a:pt x="123" y="77"/>
                    <a:pt x="138" y="74"/>
                    <a:pt x="153" y="71"/>
                  </a:cubicBezTo>
                  <a:cubicBezTo>
                    <a:pt x="161" y="70"/>
                    <a:pt x="168" y="68"/>
                    <a:pt x="175" y="67"/>
                  </a:cubicBezTo>
                  <a:cubicBezTo>
                    <a:pt x="182" y="65"/>
                    <a:pt x="191" y="64"/>
                    <a:pt x="197" y="62"/>
                  </a:cubicBezTo>
                  <a:cubicBezTo>
                    <a:pt x="168" y="72"/>
                    <a:pt x="138" y="77"/>
                    <a:pt x="108" y="84"/>
                  </a:cubicBezTo>
                  <a:cubicBezTo>
                    <a:pt x="93" y="88"/>
                    <a:pt x="78" y="92"/>
                    <a:pt x="63" y="96"/>
                  </a:cubicBezTo>
                  <a:cubicBezTo>
                    <a:pt x="48" y="100"/>
                    <a:pt x="33" y="103"/>
                    <a:pt x="20" y="109"/>
                  </a:cubicBezTo>
                  <a:cubicBezTo>
                    <a:pt x="18" y="110"/>
                    <a:pt x="15" y="111"/>
                    <a:pt x="13" y="112"/>
                  </a:cubicBezTo>
                  <a:cubicBezTo>
                    <a:pt x="15" y="109"/>
                    <a:pt x="17" y="107"/>
                    <a:pt x="18" y="105"/>
                  </a:cubicBezTo>
                  <a:close/>
                  <a:moveTo>
                    <a:pt x="104" y="176"/>
                  </a:moveTo>
                  <a:cubicBezTo>
                    <a:pt x="104" y="176"/>
                    <a:pt x="104" y="175"/>
                    <a:pt x="104" y="175"/>
                  </a:cubicBezTo>
                  <a:cubicBezTo>
                    <a:pt x="104" y="175"/>
                    <a:pt x="104" y="174"/>
                    <a:pt x="105" y="174"/>
                  </a:cubicBezTo>
                  <a:cubicBezTo>
                    <a:pt x="137" y="139"/>
                    <a:pt x="172" y="104"/>
                    <a:pt x="205" y="69"/>
                  </a:cubicBezTo>
                  <a:cubicBezTo>
                    <a:pt x="208" y="65"/>
                    <a:pt x="211" y="62"/>
                    <a:pt x="214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1" y="62"/>
                    <a:pt x="208" y="66"/>
                    <a:pt x="205" y="69"/>
                  </a:cubicBezTo>
                  <a:cubicBezTo>
                    <a:pt x="200" y="75"/>
                    <a:pt x="194" y="81"/>
                    <a:pt x="188" y="88"/>
                  </a:cubicBezTo>
                  <a:cubicBezTo>
                    <a:pt x="180" y="97"/>
                    <a:pt x="172" y="106"/>
                    <a:pt x="163" y="114"/>
                  </a:cubicBezTo>
                  <a:cubicBezTo>
                    <a:pt x="144" y="135"/>
                    <a:pt x="124" y="155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lose/>
                  <a:moveTo>
                    <a:pt x="8" y="117"/>
                  </a:moveTo>
                  <a:cubicBezTo>
                    <a:pt x="7" y="120"/>
                    <a:pt x="6" y="125"/>
                    <a:pt x="6" y="129"/>
                  </a:cubicBezTo>
                  <a:cubicBezTo>
                    <a:pt x="5" y="125"/>
                    <a:pt x="6" y="120"/>
                    <a:pt x="8" y="117"/>
                  </a:cubicBezTo>
                  <a:close/>
                  <a:moveTo>
                    <a:pt x="27" y="145"/>
                  </a:moveTo>
                  <a:cubicBezTo>
                    <a:pt x="22" y="142"/>
                    <a:pt x="16" y="140"/>
                    <a:pt x="11" y="136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4" y="137"/>
                    <a:pt x="18" y="139"/>
                    <a:pt x="22" y="141"/>
                  </a:cubicBezTo>
                  <a:cubicBezTo>
                    <a:pt x="32" y="146"/>
                    <a:pt x="43" y="151"/>
                    <a:pt x="53" y="156"/>
                  </a:cubicBezTo>
                  <a:cubicBezTo>
                    <a:pt x="64" y="161"/>
                    <a:pt x="74" y="166"/>
                    <a:pt x="85" y="171"/>
                  </a:cubicBezTo>
                  <a:cubicBezTo>
                    <a:pt x="90" y="174"/>
                    <a:pt x="97" y="176"/>
                    <a:pt x="101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81"/>
                    <a:pt x="103" y="182"/>
                    <a:pt x="103" y="183"/>
                  </a:cubicBezTo>
                  <a:cubicBezTo>
                    <a:pt x="88" y="177"/>
                    <a:pt x="73" y="168"/>
                    <a:pt x="58" y="161"/>
                  </a:cubicBezTo>
                  <a:cubicBezTo>
                    <a:pt x="47" y="156"/>
                    <a:pt x="37" y="150"/>
                    <a:pt x="27" y="145"/>
                  </a:cubicBezTo>
                  <a:close/>
                  <a:moveTo>
                    <a:pt x="205" y="78"/>
                  </a:moveTo>
                  <a:cubicBezTo>
                    <a:pt x="195" y="89"/>
                    <a:pt x="185" y="100"/>
                    <a:pt x="175" y="110"/>
                  </a:cubicBezTo>
                  <a:cubicBezTo>
                    <a:pt x="155" y="132"/>
                    <a:pt x="134" y="153"/>
                    <a:pt x="114" y="175"/>
                  </a:cubicBezTo>
                  <a:cubicBezTo>
                    <a:pt x="111" y="177"/>
                    <a:pt x="109" y="180"/>
                    <a:pt x="106" y="183"/>
                  </a:cubicBezTo>
                  <a:cubicBezTo>
                    <a:pt x="105" y="182"/>
                    <a:pt x="105" y="181"/>
                    <a:pt x="104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12" y="171"/>
                    <a:pt x="120" y="163"/>
                    <a:pt x="127" y="155"/>
                  </a:cubicBezTo>
                  <a:cubicBezTo>
                    <a:pt x="139" y="143"/>
                    <a:pt x="150" y="131"/>
                    <a:pt x="162" y="120"/>
                  </a:cubicBezTo>
                  <a:cubicBezTo>
                    <a:pt x="180" y="101"/>
                    <a:pt x="196" y="80"/>
                    <a:pt x="215" y="62"/>
                  </a:cubicBezTo>
                  <a:cubicBezTo>
                    <a:pt x="215" y="62"/>
                    <a:pt x="215" y="62"/>
                    <a:pt x="216" y="62"/>
                  </a:cubicBezTo>
                  <a:cubicBezTo>
                    <a:pt x="216" y="63"/>
                    <a:pt x="217" y="63"/>
                    <a:pt x="218" y="64"/>
                  </a:cubicBezTo>
                  <a:cubicBezTo>
                    <a:pt x="217" y="65"/>
                    <a:pt x="216" y="67"/>
                    <a:pt x="215" y="68"/>
                  </a:cubicBezTo>
                  <a:cubicBezTo>
                    <a:pt x="212" y="71"/>
                    <a:pt x="208" y="75"/>
                    <a:pt x="205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40"/>
            <p:cNvSpPr>
              <a:spLocks noEditPoints="1"/>
            </p:cNvSpPr>
            <p:nvPr/>
          </p:nvSpPr>
          <p:spPr bwMode="auto">
            <a:xfrm rot="16420843">
              <a:off x="9282834" y="5672957"/>
              <a:ext cx="296862" cy="703263"/>
            </a:xfrm>
            <a:custGeom>
              <a:avLst/>
              <a:gdLst>
                <a:gd name="T0" fmla="*/ 60 w 79"/>
                <a:gd name="T1" fmla="*/ 168 h 187"/>
                <a:gd name="T2" fmla="*/ 77 w 79"/>
                <a:gd name="T3" fmla="*/ 142 h 187"/>
                <a:gd name="T4" fmla="*/ 65 w 79"/>
                <a:gd name="T5" fmla="*/ 103 h 187"/>
                <a:gd name="T6" fmla="*/ 26 w 79"/>
                <a:gd name="T7" fmla="*/ 0 h 187"/>
                <a:gd name="T8" fmla="*/ 0 w 79"/>
                <a:gd name="T9" fmla="*/ 11 h 187"/>
                <a:gd name="T10" fmla="*/ 47 w 79"/>
                <a:gd name="T11" fmla="*/ 152 h 187"/>
                <a:gd name="T12" fmla="*/ 61 w 79"/>
                <a:gd name="T13" fmla="*/ 140 h 187"/>
                <a:gd name="T14" fmla="*/ 52 w 79"/>
                <a:gd name="T15" fmla="*/ 110 h 187"/>
                <a:gd name="T16" fmla="*/ 53 w 79"/>
                <a:gd name="T17" fmla="*/ 123 h 187"/>
                <a:gd name="T18" fmla="*/ 55 w 79"/>
                <a:gd name="T19" fmla="*/ 130 h 187"/>
                <a:gd name="T20" fmla="*/ 57 w 79"/>
                <a:gd name="T21" fmla="*/ 136 h 187"/>
                <a:gd name="T22" fmla="*/ 58 w 79"/>
                <a:gd name="T23" fmla="*/ 140 h 187"/>
                <a:gd name="T24" fmla="*/ 63 w 79"/>
                <a:gd name="T25" fmla="*/ 138 h 187"/>
                <a:gd name="T26" fmla="*/ 59 w 79"/>
                <a:gd name="T27" fmla="*/ 136 h 187"/>
                <a:gd name="T28" fmla="*/ 58 w 79"/>
                <a:gd name="T29" fmla="*/ 130 h 187"/>
                <a:gd name="T30" fmla="*/ 55 w 79"/>
                <a:gd name="T31" fmla="*/ 125 h 187"/>
                <a:gd name="T32" fmla="*/ 53 w 79"/>
                <a:gd name="T33" fmla="*/ 114 h 187"/>
                <a:gd name="T34" fmla="*/ 51 w 79"/>
                <a:gd name="T35" fmla="*/ 101 h 187"/>
                <a:gd name="T36" fmla="*/ 48 w 79"/>
                <a:gd name="T37" fmla="*/ 93 h 187"/>
                <a:gd name="T38" fmla="*/ 46 w 79"/>
                <a:gd name="T39" fmla="*/ 87 h 187"/>
                <a:gd name="T40" fmla="*/ 43 w 79"/>
                <a:gd name="T41" fmla="*/ 81 h 187"/>
                <a:gd name="T42" fmla="*/ 41 w 79"/>
                <a:gd name="T43" fmla="*/ 78 h 187"/>
                <a:gd name="T44" fmla="*/ 38 w 79"/>
                <a:gd name="T45" fmla="*/ 73 h 187"/>
                <a:gd name="T46" fmla="*/ 36 w 79"/>
                <a:gd name="T47" fmla="*/ 65 h 187"/>
                <a:gd name="T48" fmla="*/ 34 w 79"/>
                <a:gd name="T49" fmla="*/ 58 h 187"/>
                <a:gd name="T50" fmla="*/ 32 w 79"/>
                <a:gd name="T51" fmla="*/ 51 h 187"/>
                <a:gd name="T52" fmla="*/ 31 w 79"/>
                <a:gd name="T53" fmla="*/ 42 h 187"/>
                <a:gd name="T54" fmla="*/ 29 w 79"/>
                <a:gd name="T55" fmla="*/ 36 h 187"/>
                <a:gd name="T56" fmla="*/ 23 w 79"/>
                <a:gd name="T57" fmla="*/ 33 h 187"/>
                <a:gd name="T58" fmla="*/ 23 w 79"/>
                <a:gd name="T59" fmla="*/ 20 h 187"/>
                <a:gd name="T60" fmla="*/ 20 w 79"/>
                <a:gd name="T61" fmla="*/ 14 h 187"/>
                <a:gd name="T62" fmla="*/ 16 w 79"/>
                <a:gd name="T63" fmla="*/ 12 h 187"/>
                <a:gd name="T64" fmla="*/ 14 w 79"/>
                <a:gd name="T65" fmla="*/ 9 h 187"/>
                <a:gd name="T66" fmla="*/ 14 w 79"/>
                <a:gd name="T67" fmla="*/ 10 h 187"/>
                <a:gd name="T68" fmla="*/ 19 w 79"/>
                <a:gd name="T69" fmla="*/ 11 h 187"/>
                <a:gd name="T70" fmla="*/ 17 w 79"/>
                <a:gd name="T71" fmla="*/ 20 h 187"/>
                <a:gd name="T72" fmla="*/ 19 w 79"/>
                <a:gd name="T73" fmla="*/ 24 h 187"/>
                <a:gd name="T74" fmla="*/ 22 w 79"/>
                <a:gd name="T75" fmla="*/ 30 h 187"/>
                <a:gd name="T76" fmla="*/ 26 w 79"/>
                <a:gd name="T77" fmla="*/ 33 h 187"/>
                <a:gd name="T78" fmla="*/ 28 w 79"/>
                <a:gd name="T79" fmla="*/ 41 h 187"/>
                <a:gd name="T80" fmla="*/ 28 w 79"/>
                <a:gd name="T81" fmla="*/ 50 h 187"/>
                <a:gd name="T82" fmla="*/ 30 w 79"/>
                <a:gd name="T83" fmla="*/ 57 h 187"/>
                <a:gd name="T84" fmla="*/ 33 w 79"/>
                <a:gd name="T85" fmla="*/ 63 h 187"/>
                <a:gd name="T86" fmla="*/ 38 w 79"/>
                <a:gd name="T87" fmla="*/ 68 h 187"/>
                <a:gd name="T88" fmla="*/ 39 w 79"/>
                <a:gd name="T89" fmla="*/ 80 h 187"/>
                <a:gd name="T90" fmla="*/ 41 w 79"/>
                <a:gd name="T91" fmla="*/ 86 h 187"/>
                <a:gd name="T92" fmla="*/ 45 w 79"/>
                <a:gd name="T93" fmla="*/ 90 h 187"/>
                <a:gd name="T94" fmla="*/ 48 w 79"/>
                <a:gd name="T95" fmla="*/ 95 h 187"/>
                <a:gd name="T96" fmla="*/ 11 w 79"/>
                <a:gd name="T97" fmla="*/ 7 h 187"/>
                <a:gd name="T98" fmla="*/ 46 w 79"/>
                <a:gd name="T99" fmla="*/ 106 h 187"/>
                <a:gd name="T100" fmla="*/ 46 w 79"/>
                <a:gd name="T101" fmla="*/ 106 h 187"/>
                <a:gd name="T102" fmla="*/ 54 w 79"/>
                <a:gd name="T103" fmla="*/ 144 h 187"/>
                <a:gd name="T104" fmla="*/ 26 w 79"/>
                <a:gd name="T105" fmla="*/ 84 h 187"/>
                <a:gd name="T106" fmla="*/ 19 w 79"/>
                <a:gd name="T107" fmla="*/ 40 h 187"/>
                <a:gd name="T108" fmla="*/ 56 w 79"/>
                <a:gd name="T109" fmla="*/ 149 h 187"/>
                <a:gd name="T110" fmla="*/ 59 w 79"/>
                <a:gd name="T111" fmla="*/ 155 h 187"/>
                <a:gd name="T112" fmla="*/ 61 w 79"/>
                <a:gd name="T113" fmla="*/ 154 h 187"/>
                <a:gd name="T114" fmla="*/ 72 w 79"/>
                <a:gd name="T115" fmla="*/ 151 h 187"/>
                <a:gd name="T116" fmla="*/ 74 w 79"/>
                <a:gd name="T117" fmla="*/ 169 h 187"/>
                <a:gd name="T118" fmla="*/ 74 w 79"/>
                <a:gd name="T119" fmla="*/ 182 h 187"/>
                <a:gd name="T120" fmla="*/ 73 w 79"/>
                <a:gd name="T121" fmla="*/ 138 h 187"/>
                <a:gd name="T122" fmla="*/ 46 w 79"/>
                <a:gd name="T123" fmla="*/ 75 h 187"/>
                <a:gd name="T124" fmla="*/ 50 w 79"/>
                <a:gd name="T125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" h="187">
                  <a:moveTo>
                    <a:pt x="47" y="152"/>
                  </a:moveTo>
                  <a:cubicBezTo>
                    <a:pt x="47" y="152"/>
                    <a:pt x="47" y="152"/>
                    <a:pt x="47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1" y="159"/>
                    <a:pt x="56" y="163"/>
                    <a:pt x="60" y="168"/>
                  </a:cubicBezTo>
                  <a:cubicBezTo>
                    <a:pt x="65" y="174"/>
                    <a:pt x="69" y="180"/>
                    <a:pt x="74" y="186"/>
                  </a:cubicBezTo>
                  <a:cubicBezTo>
                    <a:pt x="75" y="187"/>
                    <a:pt x="76" y="186"/>
                    <a:pt x="76" y="185"/>
                  </a:cubicBezTo>
                  <a:cubicBezTo>
                    <a:pt x="76" y="185"/>
                    <a:pt x="76" y="184"/>
                    <a:pt x="76" y="184"/>
                  </a:cubicBezTo>
                  <a:cubicBezTo>
                    <a:pt x="79" y="170"/>
                    <a:pt x="76" y="156"/>
                    <a:pt x="77" y="142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7" y="141"/>
                    <a:pt x="77" y="140"/>
                  </a:cubicBezTo>
                  <a:cubicBezTo>
                    <a:pt x="73" y="128"/>
                    <a:pt x="70" y="116"/>
                    <a:pt x="65" y="103"/>
                  </a:cubicBezTo>
                  <a:cubicBezTo>
                    <a:pt x="61" y="91"/>
                    <a:pt x="56" y="78"/>
                    <a:pt x="51" y="65"/>
                  </a:cubicBezTo>
                  <a:cubicBezTo>
                    <a:pt x="47" y="53"/>
                    <a:pt x="42" y="41"/>
                    <a:pt x="38" y="29"/>
                  </a:cubicBezTo>
                  <a:cubicBezTo>
                    <a:pt x="35" y="20"/>
                    <a:pt x="34" y="9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17" y="3"/>
                    <a:pt x="8" y="3"/>
                    <a:pt x="1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8" y="36"/>
                    <a:pt x="15" y="59"/>
                    <a:pt x="23" y="83"/>
                  </a:cubicBezTo>
                  <a:cubicBezTo>
                    <a:pt x="27" y="95"/>
                    <a:pt x="30" y="107"/>
                    <a:pt x="34" y="119"/>
                  </a:cubicBezTo>
                  <a:cubicBezTo>
                    <a:pt x="38" y="130"/>
                    <a:pt x="43" y="141"/>
                    <a:pt x="47" y="152"/>
                  </a:cubicBezTo>
                  <a:close/>
                  <a:moveTo>
                    <a:pt x="43" y="76"/>
                  </a:moveTo>
                  <a:cubicBezTo>
                    <a:pt x="47" y="88"/>
                    <a:pt x="51" y="100"/>
                    <a:pt x="55" y="112"/>
                  </a:cubicBezTo>
                  <a:cubicBezTo>
                    <a:pt x="57" y="122"/>
                    <a:pt x="62" y="131"/>
                    <a:pt x="66" y="141"/>
                  </a:cubicBezTo>
                  <a:cubicBezTo>
                    <a:pt x="64" y="140"/>
                    <a:pt x="63" y="139"/>
                    <a:pt x="61" y="140"/>
                  </a:cubicBezTo>
                  <a:cubicBezTo>
                    <a:pt x="59" y="141"/>
                    <a:pt x="58" y="142"/>
                    <a:pt x="57" y="143"/>
                  </a:cubicBezTo>
                  <a:cubicBezTo>
                    <a:pt x="55" y="134"/>
                    <a:pt x="52" y="124"/>
                    <a:pt x="49" y="114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13"/>
                    <a:pt x="51" y="111"/>
                    <a:pt x="52" y="110"/>
                  </a:cubicBezTo>
                  <a:cubicBezTo>
                    <a:pt x="53" y="111"/>
                    <a:pt x="53" y="112"/>
                    <a:pt x="53" y="113"/>
                  </a:cubicBezTo>
                  <a:cubicBezTo>
                    <a:pt x="53" y="114"/>
                    <a:pt x="53" y="115"/>
                    <a:pt x="52" y="117"/>
                  </a:cubicBezTo>
                  <a:cubicBezTo>
                    <a:pt x="52" y="119"/>
                    <a:pt x="52" y="121"/>
                    <a:pt x="52" y="123"/>
                  </a:cubicBezTo>
                  <a:cubicBezTo>
                    <a:pt x="52" y="123"/>
                    <a:pt x="53" y="123"/>
                    <a:pt x="53" y="123"/>
                  </a:cubicBezTo>
                  <a:cubicBezTo>
                    <a:pt x="53" y="122"/>
                    <a:pt x="54" y="121"/>
                    <a:pt x="54" y="121"/>
                  </a:cubicBezTo>
                  <a:cubicBezTo>
                    <a:pt x="56" y="118"/>
                    <a:pt x="55" y="122"/>
                    <a:pt x="55" y="122"/>
                  </a:cubicBezTo>
                  <a:cubicBezTo>
                    <a:pt x="55" y="125"/>
                    <a:pt x="54" y="127"/>
                    <a:pt x="54" y="130"/>
                  </a:cubicBezTo>
                  <a:cubicBezTo>
                    <a:pt x="54" y="130"/>
                    <a:pt x="54" y="130"/>
                    <a:pt x="55" y="130"/>
                  </a:cubicBezTo>
                  <a:cubicBezTo>
                    <a:pt x="55" y="129"/>
                    <a:pt x="56" y="129"/>
                    <a:pt x="56" y="128"/>
                  </a:cubicBezTo>
                  <a:cubicBezTo>
                    <a:pt x="57" y="127"/>
                    <a:pt x="58" y="123"/>
                    <a:pt x="58" y="126"/>
                  </a:cubicBezTo>
                  <a:cubicBezTo>
                    <a:pt x="58" y="129"/>
                    <a:pt x="56" y="132"/>
                    <a:pt x="56" y="136"/>
                  </a:cubicBezTo>
                  <a:cubicBezTo>
                    <a:pt x="56" y="136"/>
                    <a:pt x="56" y="136"/>
                    <a:pt x="57" y="136"/>
                  </a:cubicBezTo>
                  <a:cubicBezTo>
                    <a:pt x="57" y="135"/>
                    <a:pt x="58" y="134"/>
                    <a:pt x="59" y="133"/>
                  </a:cubicBezTo>
                  <a:cubicBezTo>
                    <a:pt x="59" y="133"/>
                    <a:pt x="60" y="131"/>
                    <a:pt x="60" y="133"/>
                  </a:cubicBezTo>
                  <a:cubicBezTo>
                    <a:pt x="59" y="135"/>
                    <a:pt x="58" y="137"/>
                    <a:pt x="57" y="140"/>
                  </a:cubicBezTo>
                  <a:cubicBezTo>
                    <a:pt x="57" y="140"/>
                    <a:pt x="58" y="140"/>
                    <a:pt x="58" y="140"/>
                  </a:cubicBezTo>
                  <a:cubicBezTo>
                    <a:pt x="59" y="140"/>
                    <a:pt x="59" y="139"/>
                    <a:pt x="60" y="138"/>
                  </a:cubicBezTo>
                  <a:cubicBezTo>
                    <a:pt x="61" y="136"/>
                    <a:pt x="61" y="136"/>
                    <a:pt x="60" y="138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2" y="138"/>
                    <a:pt x="61" y="139"/>
                    <a:pt x="63" y="138"/>
                  </a:cubicBezTo>
                  <a:cubicBezTo>
                    <a:pt x="63" y="137"/>
                    <a:pt x="63" y="137"/>
                    <a:pt x="62" y="137"/>
                  </a:cubicBezTo>
                  <a:cubicBezTo>
                    <a:pt x="60" y="139"/>
                    <a:pt x="62" y="136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1" y="135"/>
                    <a:pt x="57" y="142"/>
                    <a:pt x="59" y="136"/>
                  </a:cubicBezTo>
                  <a:cubicBezTo>
                    <a:pt x="60" y="134"/>
                    <a:pt x="60" y="132"/>
                    <a:pt x="61" y="130"/>
                  </a:cubicBezTo>
                  <a:cubicBezTo>
                    <a:pt x="61" y="130"/>
                    <a:pt x="60" y="130"/>
                    <a:pt x="60" y="130"/>
                  </a:cubicBezTo>
                  <a:cubicBezTo>
                    <a:pt x="60" y="131"/>
                    <a:pt x="56" y="136"/>
                    <a:pt x="57" y="133"/>
                  </a:cubicBezTo>
                  <a:cubicBezTo>
                    <a:pt x="57" y="132"/>
                    <a:pt x="58" y="131"/>
                    <a:pt x="58" y="130"/>
                  </a:cubicBezTo>
                  <a:cubicBezTo>
                    <a:pt x="59" y="127"/>
                    <a:pt x="59" y="126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7" y="124"/>
                    <a:pt x="57" y="126"/>
                    <a:pt x="56" y="127"/>
                  </a:cubicBezTo>
                  <a:cubicBezTo>
                    <a:pt x="54" y="132"/>
                    <a:pt x="55" y="127"/>
                    <a:pt x="55" y="125"/>
                  </a:cubicBezTo>
                  <a:cubicBezTo>
                    <a:pt x="56" y="123"/>
                    <a:pt x="56" y="121"/>
                    <a:pt x="56" y="119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5" y="119"/>
                    <a:pt x="53" y="123"/>
                    <a:pt x="53" y="120"/>
                  </a:cubicBezTo>
                  <a:cubicBezTo>
                    <a:pt x="53" y="118"/>
                    <a:pt x="53" y="116"/>
                    <a:pt x="53" y="114"/>
                  </a:cubicBezTo>
                  <a:cubicBezTo>
                    <a:pt x="54" y="112"/>
                    <a:pt x="53" y="110"/>
                    <a:pt x="5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0" y="111"/>
                    <a:pt x="49" y="114"/>
                    <a:pt x="50" y="108"/>
                  </a:cubicBezTo>
                  <a:cubicBezTo>
                    <a:pt x="50" y="106"/>
                    <a:pt x="51" y="104"/>
                    <a:pt x="51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49" y="102"/>
                    <a:pt x="49" y="102"/>
                    <a:pt x="48" y="103"/>
                  </a:cubicBezTo>
                  <a:cubicBezTo>
                    <a:pt x="46" y="106"/>
                    <a:pt x="48" y="101"/>
                    <a:pt x="48" y="101"/>
                  </a:cubicBezTo>
                  <a:cubicBezTo>
                    <a:pt x="48" y="98"/>
                    <a:pt x="49" y="96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7" y="95"/>
                    <a:pt x="45" y="99"/>
                    <a:pt x="46" y="94"/>
                  </a:cubicBezTo>
                  <a:cubicBezTo>
                    <a:pt x="46" y="92"/>
                    <a:pt x="47" y="90"/>
                    <a:pt x="47" y="88"/>
                  </a:cubicBezTo>
                  <a:cubicBezTo>
                    <a:pt x="47" y="87"/>
                    <a:pt x="46" y="87"/>
                    <a:pt x="46" y="87"/>
                  </a:cubicBezTo>
                  <a:cubicBezTo>
                    <a:pt x="45" y="88"/>
                    <a:pt x="44" y="90"/>
                    <a:pt x="44" y="91"/>
                  </a:cubicBezTo>
                  <a:cubicBezTo>
                    <a:pt x="44" y="91"/>
                    <a:pt x="44" y="87"/>
                    <a:pt x="44" y="87"/>
                  </a:cubicBezTo>
                  <a:cubicBezTo>
                    <a:pt x="44" y="85"/>
                    <a:pt x="44" y="83"/>
                    <a:pt x="44" y="81"/>
                  </a:cubicBezTo>
                  <a:cubicBezTo>
                    <a:pt x="44" y="81"/>
                    <a:pt x="43" y="81"/>
                    <a:pt x="43" y="81"/>
                  </a:cubicBezTo>
                  <a:cubicBezTo>
                    <a:pt x="42" y="85"/>
                    <a:pt x="42" y="83"/>
                    <a:pt x="42" y="81"/>
                  </a:cubicBezTo>
                  <a:cubicBezTo>
                    <a:pt x="42" y="79"/>
                    <a:pt x="43" y="78"/>
                    <a:pt x="43" y="76"/>
                  </a:cubicBezTo>
                  <a:cubicBezTo>
                    <a:pt x="43" y="76"/>
                    <a:pt x="43" y="76"/>
                    <a:pt x="42" y="76"/>
                  </a:cubicBezTo>
                  <a:cubicBezTo>
                    <a:pt x="42" y="76"/>
                    <a:pt x="41" y="77"/>
                    <a:pt x="41" y="78"/>
                  </a:cubicBezTo>
                  <a:cubicBezTo>
                    <a:pt x="39" y="80"/>
                    <a:pt x="40" y="77"/>
                    <a:pt x="40" y="76"/>
                  </a:cubicBezTo>
                  <a:cubicBezTo>
                    <a:pt x="40" y="74"/>
                    <a:pt x="41" y="73"/>
                    <a:pt x="41" y="71"/>
                  </a:cubicBezTo>
                  <a:cubicBezTo>
                    <a:pt x="41" y="70"/>
                    <a:pt x="40" y="70"/>
                    <a:pt x="40" y="70"/>
                  </a:cubicBezTo>
                  <a:cubicBezTo>
                    <a:pt x="39" y="71"/>
                    <a:pt x="39" y="72"/>
                    <a:pt x="38" y="73"/>
                  </a:cubicBezTo>
                  <a:cubicBezTo>
                    <a:pt x="38" y="72"/>
                    <a:pt x="38" y="71"/>
                    <a:pt x="38" y="69"/>
                  </a:cubicBezTo>
                  <a:cubicBezTo>
                    <a:pt x="39" y="68"/>
                    <a:pt x="39" y="66"/>
                    <a:pt x="39" y="65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37" y="65"/>
                    <a:pt x="35" y="69"/>
                    <a:pt x="36" y="65"/>
                  </a:cubicBezTo>
                  <a:cubicBezTo>
                    <a:pt x="36" y="63"/>
                    <a:pt x="37" y="61"/>
                    <a:pt x="37" y="59"/>
                  </a:cubicBezTo>
                  <a:cubicBezTo>
                    <a:pt x="37" y="58"/>
                    <a:pt x="36" y="58"/>
                    <a:pt x="36" y="58"/>
                  </a:cubicBezTo>
                  <a:cubicBezTo>
                    <a:pt x="35" y="59"/>
                    <a:pt x="35" y="60"/>
                    <a:pt x="34" y="61"/>
                  </a:cubicBezTo>
                  <a:cubicBezTo>
                    <a:pt x="32" y="63"/>
                    <a:pt x="34" y="59"/>
                    <a:pt x="34" y="58"/>
                  </a:cubicBezTo>
                  <a:cubicBezTo>
                    <a:pt x="34" y="56"/>
                    <a:pt x="35" y="54"/>
                    <a:pt x="34" y="52"/>
                  </a:cubicBezTo>
                  <a:cubicBezTo>
                    <a:pt x="34" y="51"/>
                    <a:pt x="34" y="51"/>
                    <a:pt x="34" y="52"/>
                  </a:cubicBezTo>
                  <a:cubicBezTo>
                    <a:pt x="33" y="52"/>
                    <a:pt x="31" y="56"/>
                    <a:pt x="31" y="56"/>
                  </a:cubicBezTo>
                  <a:cubicBezTo>
                    <a:pt x="31" y="54"/>
                    <a:pt x="31" y="53"/>
                    <a:pt x="32" y="51"/>
                  </a:cubicBezTo>
                  <a:cubicBezTo>
                    <a:pt x="32" y="49"/>
                    <a:pt x="33" y="47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29" y="48"/>
                    <a:pt x="29" y="49"/>
                  </a:cubicBezTo>
                  <a:cubicBezTo>
                    <a:pt x="29" y="47"/>
                    <a:pt x="30" y="44"/>
                    <a:pt x="31" y="42"/>
                  </a:cubicBezTo>
                  <a:cubicBezTo>
                    <a:pt x="31" y="41"/>
                    <a:pt x="30" y="41"/>
                    <a:pt x="30" y="42"/>
                  </a:cubicBezTo>
                  <a:cubicBezTo>
                    <a:pt x="29" y="43"/>
                    <a:pt x="27" y="46"/>
                    <a:pt x="28" y="43"/>
                  </a:cubicBezTo>
                  <a:cubicBezTo>
                    <a:pt x="29" y="40"/>
                    <a:pt x="29" y="38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5" y="41"/>
                    <a:pt x="25" y="38"/>
                  </a:cubicBezTo>
                  <a:cubicBezTo>
                    <a:pt x="26" y="36"/>
                    <a:pt x="27" y="34"/>
                    <a:pt x="27" y="31"/>
                  </a:cubicBezTo>
                  <a:cubicBezTo>
                    <a:pt x="27" y="31"/>
                    <a:pt x="27" y="31"/>
                    <a:pt x="26" y="31"/>
                  </a:cubicBezTo>
                  <a:cubicBezTo>
                    <a:pt x="25" y="32"/>
                    <a:pt x="21" y="38"/>
                    <a:pt x="23" y="33"/>
                  </a:cubicBezTo>
                  <a:cubicBezTo>
                    <a:pt x="24" y="31"/>
                    <a:pt x="25" y="29"/>
                    <a:pt x="25" y="26"/>
                  </a:cubicBezTo>
                  <a:cubicBezTo>
                    <a:pt x="25" y="26"/>
                    <a:pt x="24" y="26"/>
                    <a:pt x="24" y="26"/>
                  </a:cubicBezTo>
                  <a:cubicBezTo>
                    <a:pt x="23" y="27"/>
                    <a:pt x="20" y="31"/>
                    <a:pt x="21" y="28"/>
                  </a:cubicBezTo>
                  <a:cubicBezTo>
                    <a:pt x="22" y="25"/>
                    <a:pt x="23" y="23"/>
                    <a:pt x="23" y="20"/>
                  </a:cubicBezTo>
                  <a:cubicBezTo>
                    <a:pt x="23" y="20"/>
                    <a:pt x="22" y="20"/>
                    <a:pt x="22" y="20"/>
                  </a:cubicBezTo>
                  <a:cubicBezTo>
                    <a:pt x="19" y="26"/>
                    <a:pt x="21" y="19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7" y="21"/>
                    <a:pt x="20" y="15"/>
                    <a:pt x="20" y="14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6" y="18"/>
                    <a:pt x="19" y="11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7" y="9"/>
                    <a:pt x="17" y="11"/>
                    <a:pt x="16" y="12"/>
                  </a:cubicBezTo>
                  <a:cubicBezTo>
                    <a:pt x="17" y="10"/>
                    <a:pt x="18" y="9"/>
                    <a:pt x="18" y="7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7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1"/>
                    <a:pt x="14" y="10"/>
                  </a:cubicBezTo>
                  <a:cubicBezTo>
                    <a:pt x="15" y="10"/>
                    <a:pt x="14" y="10"/>
                    <a:pt x="16" y="9"/>
                  </a:cubicBezTo>
                  <a:cubicBezTo>
                    <a:pt x="19" y="6"/>
                    <a:pt x="15" y="12"/>
                    <a:pt x="15" y="13"/>
                  </a:cubicBezTo>
                  <a:cubicBezTo>
                    <a:pt x="15" y="13"/>
                    <a:pt x="15" y="14"/>
                    <a:pt x="16" y="13"/>
                  </a:cubicBezTo>
                  <a:cubicBezTo>
                    <a:pt x="16" y="13"/>
                    <a:pt x="19" y="10"/>
                    <a:pt x="19" y="11"/>
                  </a:cubicBezTo>
                  <a:cubicBezTo>
                    <a:pt x="18" y="12"/>
                    <a:pt x="17" y="14"/>
                    <a:pt x="17" y="16"/>
                  </a:cubicBezTo>
                  <a:cubicBezTo>
                    <a:pt x="16" y="16"/>
                    <a:pt x="17" y="17"/>
                    <a:pt x="17" y="16"/>
                  </a:cubicBezTo>
                  <a:cubicBezTo>
                    <a:pt x="18" y="16"/>
                    <a:pt x="19" y="16"/>
                    <a:pt x="19" y="15"/>
                  </a:cubicBezTo>
                  <a:cubicBezTo>
                    <a:pt x="18" y="16"/>
                    <a:pt x="18" y="18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9" y="20"/>
                    <a:pt x="19" y="20"/>
                    <a:pt x="20" y="19"/>
                  </a:cubicBezTo>
                  <a:cubicBezTo>
                    <a:pt x="19" y="20"/>
                    <a:pt x="19" y="22"/>
                    <a:pt x="19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1" y="23"/>
                    <a:pt x="22" y="20"/>
                    <a:pt x="22" y="23"/>
                  </a:cubicBezTo>
                  <a:cubicBezTo>
                    <a:pt x="21" y="26"/>
                    <a:pt x="20" y="28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0"/>
                    <a:pt x="21" y="31"/>
                    <a:pt x="22" y="30"/>
                  </a:cubicBezTo>
                  <a:cubicBezTo>
                    <a:pt x="22" y="30"/>
                    <a:pt x="24" y="26"/>
                    <a:pt x="24" y="28"/>
                  </a:cubicBezTo>
                  <a:cubicBezTo>
                    <a:pt x="24" y="31"/>
                    <a:pt x="22" y="33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6"/>
                    <a:pt x="26" y="34"/>
                    <a:pt x="26" y="33"/>
                  </a:cubicBezTo>
                  <a:cubicBezTo>
                    <a:pt x="26" y="35"/>
                    <a:pt x="24" y="38"/>
                    <a:pt x="24" y="41"/>
                  </a:cubicBezTo>
                  <a:cubicBezTo>
                    <a:pt x="24" y="41"/>
                    <a:pt x="25" y="41"/>
                    <a:pt x="25" y="41"/>
                  </a:cubicBezTo>
                  <a:cubicBezTo>
                    <a:pt x="27" y="40"/>
                    <a:pt x="27" y="39"/>
                    <a:pt x="28" y="37"/>
                  </a:cubicBezTo>
                  <a:cubicBezTo>
                    <a:pt x="28" y="39"/>
                    <a:pt x="28" y="40"/>
                    <a:pt x="28" y="41"/>
                  </a:cubicBezTo>
                  <a:cubicBezTo>
                    <a:pt x="27" y="42"/>
                    <a:pt x="27" y="44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5"/>
                    <a:pt x="30" y="43"/>
                    <a:pt x="30" y="43"/>
                  </a:cubicBezTo>
                  <a:cubicBezTo>
                    <a:pt x="29" y="45"/>
                    <a:pt x="28" y="48"/>
                    <a:pt x="28" y="50"/>
                  </a:cubicBezTo>
                  <a:cubicBezTo>
                    <a:pt x="28" y="50"/>
                    <a:pt x="28" y="51"/>
                    <a:pt x="28" y="51"/>
                  </a:cubicBezTo>
                  <a:cubicBezTo>
                    <a:pt x="29" y="50"/>
                    <a:pt x="29" y="50"/>
                    <a:pt x="30" y="49"/>
                  </a:cubicBezTo>
                  <a:cubicBezTo>
                    <a:pt x="31" y="47"/>
                    <a:pt x="32" y="48"/>
                    <a:pt x="32" y="50"/>
                  </a:cubicBezTo>
                  <a:cubicBezTo>
                    <a:pt x="31" y="52"/>
                    <a:pt x="30" y="54"/>
                    <a:pt x="30" y="57"/>
                  </a:cubicBezTo>
                  <a:cubicBezTo>
                    <a:pt x="30" y="57"/>
                    <a:pt x="31" y="57"/>
                    <a:pt x="31" y="57"/>
                  </a:cubicBezTo>
                  <a:cubicBezTo>
                    <a:pt x="32" y="56"/>
                    <a:pt x="34" y="51"/>
                    <a:pt x="34" y="55"/>
                  </a:cubicBezTo>
                  <a:cubicBezTo>
                    <a:pt x="33" y="58"/>
                    <a:pt x="33" y="60"/>
                    <a:pt x="32" y="62"/>
                  </a:cubicBezTo>
                  <a:cubicBezTo>
                    <a:pt x="32" y="63"/>
                    <a:pt x="32" y="63"/>
                    <a:pt x="33" y="63"/>
                  </a:cubicBezTo>
                  <a:cubicBezTo>
                    <a:pt x="34" y="62"/>
                    <a:pt x="36" y="58"/>
                    <a:pt x="36" y="61"/>
                  </a:cubicBezTo>
                  <a:cubicBezTo>
                    <a:pt x="36" y="64"/>
                    <a:pt x="34" y="66"/>
                    <a:pt x="34" y="69"/>
                  </a:cubicBezTo>
                  <a:cubicBezTo>
                    <a:pt x="34" y="70"/>
                    <a:pt x="35" y="70"/>
                    <a:pt x="35" y="70"/>
                  </a:cubicBezTo>
                  <a:cubicBezTo>
                    <a:pt x="35" y="70"/>
                    <a:pt x="38" y="66"/>
                    <a:pt x="38" y="68"/>
                  </a:cubicBezTo>
                  <a:cubicBezTo>
                    <a:pt x="38" y="70"/>
                    <a:pt x="37" y="72"/>
                    <a:pt x="37" y="74"/>
                  </a:cubicBezTo>
                  <a:cubicBezTo>
                    <a:pt x="37" y="75"/>
                    <a:pt x="37" y="75"/>
                    <a:pt x="38" y="74"/>
                  </a:cubicBezTo>
                  <a:cubicBezTo>
                    <a:pt x="39" y="73"/>
                    <a:pt x="40" y="71"/>
                    <a:pt x="40" y="75"/>
                  </a:cubicBezTo>
                  <a:cubicBezTo>
                    <a:pt x="39" y="77"/>
                    <a:pt x="39" y="78"/>
                    <a:pt x="39" y="80"/>
                  </a:cubicBezTo>
                  <a:cubicBezTo>
                    <a:pt x="39" y="80"/>
                    <a:pt x="39" y="81"/>
                    <a:pt x="40" y="80"/>
                  </a:cubicBezTo>
                  <a:cubicBezTo>
                    <a:pt x="41" y="79"/>
                    <a:pt x="42" y="75"/>
                    <a:pt x="42" y="79"/>
                  </a:cubicBezTo>
                  <a:cubicBezTo>
                    <a:pt x="41" y="81"/>
                    <a:pt x="41" y="83"/>
                    <a:pt x="41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85"/>
                    <a:pt x="43" y="84"/>
                    <a:pt x="44" y="83"/>
                  </a:cubicBezTo>
                  <a:cubicBezTo>
                    <a:pt x="43" y="85"/>
                    <a:pt x="42" y="89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5" y="91"/>
                    <a:pt x="45" y="90"/>
                  </a:cubicBezTo>
                  <a:cubicBezTo>
                    <a:pt x="47" y="87"/>
                    <a:pt x="46" y="91"/>
                    <a:pt x="45" y="92"/>
                  </a:cubicBezTo>
                  <a:cubicBezTo>
                    <a:pt x="45" y="94"/>
                    <a:pt x="45" y="96"/>
                    <a:pt x="44" y="99"/>
                  </a:cubicBezTo>
                  <a:cubicBezTo>
                    <a:pt x="44" y="99"/>
                    <a:pt x="45" y="99"/>
                    <a:pt x="45" y="99"/>
                  </a:cubicBezTo>
                  <a:cubicBezTo>
                    <a:pt x="46" y="98"/>
                    <a:pt x="48" y="95"/>
                    <a:pt x="48" y="95"/>
                  </a:cubicBezTo>
                  <a:cubicBezTo>
                    <a:pt x="48" y="98"/>
                    <a:pt x="46" y="102"/>
                    <a:pt x="46" y="105"/>
                  </a:cubicBezTo>
                  <a:cubicBezTo>
                    <a:pt x="43" y="96"/>
                    <a:pt x="39" y="87"/>
                    <a:pt x="36" y="77"/>
                  </a:cubicBezTo>
                  <a:cubicBezTo>
                    <a:pt x="32" y="66"/>
                    <a:pt x="28" y="54"/>
                    <a:pt x="23" y="43"/>
                  </a:cubicBezTo>
                  <a:cubicBezTo>
                    <a:pt x="18" y="31"/>
                    <a:pt x="13" y="1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6"/>
                    <a:pt x="17" y="5"/>
                    <a:pt x="19" y="5"/>
                  </a:cubicBezTo>
                  <a:cubicBezTo>
                    <a:pt x="27" y="29"/>
                    <a:pt x="36" y="52"/>
                    <a:pt x="43" y="76"/>
                  </a:cubicBezTo>
                  <a:close/>
                  <a:moveTo>
                    <a:pt x="46" y="106"/>
                  </a:moveTo>
                  <a:cubicBezTo>
                    <a:pt x="46" y="106"/>
                    <a:pt x="47" y="106"/>
                    <a:pt x="47" y="106"/>
                  </a:cubicBezTo>
                  <a:cubicBezTo>
                    <a:pt x="49" y="104"/>
                    <a:pt x="51" y="100"/>
                    <a:pt x="50" y="106"/>
                  </a:cubicBezTo>
                  <a:cubicBezTo>
                    <a:pt x="49" y="108"/>
                    <a:pt x="49" y="110"/>
                    <a:pt x="49" y="113"/>
                  </a:cubicBezTo>
                  <a:cubicBezTo>
                    <a:pt x="48" y="110"/>
                    <a:pt x="47" y="108"/>
                    <a:pt x="46" y="106"/>
                  </a:cubicBezTo>
                  <a:close/>
                  <a:moveTo>
                    <a:pt x="19" y="40"/>
                  </a:moveTo>
                  <a:cubicBezTo>
                    <a:pt x="24" y="52"/>
                    <a:pt x="28" y="63"/>
                    <a:pt x="32" y="75"/>
                  </a:cubicBezTo>
                  <a:cubicBezTo>
                    <a:pt x="36" y="87"/>
                    <a:pt x="41" y="99"/>
                    <a:pt x="45" y="111"/>
                  </a:cubicBezTo>
                  <a:cubicBezTo>
                    <a:pt x="49" y="122"/>
                    <a:pt x="51" y="133"/>
                    <a:pt x="54" y="144"/>
                  </a:cubicBezTo>
                  <a:cubicBezTo>
                    <a:pt x="54" y="143"/>
                    <a:pt x="53" y="143"/>
                    <a:pt x="52" y="143"/>
                  </a:cubicBezTo>
                  <a:cubicBezTo>
                    <a:pt x="50" y="143"/>
                    <a:pt x="48" y="144"/>
                    <a:pt x="48" y="146"/>
                  </a:cubicBezTo>
                  <a:cubicBezTo>
                    <a:pt x="45" y="137"/>
                    <a:pt x="41" y="128"/>
                    <a:pt x="38" y="120"/>
                  </a:cubicBezTo>
                  <a:cubicBezTo>
                    <a:pt x="34" y="108"/>
                    <a:pt x="30" y="96"/>
                    <a:pt x="26" y="84"/>
                  </a:cubicBezTo>
                  <a:cubicBezTo>
                    <a:pt x="18" y="59"/>
                    <a:pt x="11" y="35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0"/>
                    <a:pt x="6" y="9"/>
                    <a:pt x="9" y="8"/>
                  </a:cubicBezTo>
                  <a:cubicBezTo>
                    <a:pt x="10" y="19"/>
                    <a:pt x="14" y="30"/>
                    <a:pt x="19" y="40"/>
                  </a:cubicBezTo>
                  <a:close/>
                  <a:moveTo>
                    <a:pt x="50" y="152"/>
                  </a:moveTo>
                  <a:cubicBezTo>
                    <a:pt x="50" y="152"/>
                    <a:pt x="50" y="151"/>
                    <a:pt x="50" y="151"/>
                  </a:cubicBezTo>
                  <a:cubicBezTo>
                    <a:pt x="50" y="150"/>
                    <a:pt x="50" y="149"/>
                    <a:pt x="50" y="148"/>
                  </a:cubicBezTo>
                  <a:cubicBezTo>
                    <a:pt x="51" y="142"/>
                    <a:pt x="56" y="148"/>
                    <a:pt x="56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50"/>
                    <a:pt x="56" y="150"/>
                  </a:cubicBezTo>
                  <a:cubicBezTo>
                    <a:pt x="56" y="150"/>
                    <a:pt x="57" y="150"/>
                    <a:pt x="57" y="151"/>
                  </a:cubicBezTo>
                  <a:cubicBezTo>
                    <a:pt x="57" y="152"/>
                    <a:pt x="58" y="153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0" y="156"/>
                    <a:pt x="62" y="155"/>
                    <a:pt x="61" y="154"/>
                  </a:cubicBezTo>
                  <a:cubicBezTo>
                    <a:pt x="60" y="151"/>
                    <a:pt x="59" y="147"/>
                    <a:pt x="61" y="144"/>
                  </a:cubicBezTo>
                  <a:cubicBezTo>
                    <a:pt x="62" y="140"/>
                    <a:pt x="66" y="146"/>
                    <a:pt x="67" y="147"/>
                  </a:cubicBezTo>
                  <a:cubicBezTo>
                    <a:pt x="68" y="149"/>
                    <a:pt x="69" y="150"/>
                    <a:pt x="69" y="152"/>
                  </a:cubicBezTo>
                  <a:cubicBezTo>
                    <a:pt x="70" y="154"/>
                    <a:pt x="72" y="152"/>
                    <a:pt x="72" y="151"/>
                  </a:cubicBezTo>
                  <a:cubicBezTo>
                    <a:pt x="71" y="149"/>
                    <a:pt x="71" y="148"/>
                    <a:pt x="71" y="146"/>
                  </a:cubicBezTo>
                  <a:cubicBezTo>
                    <a:pt x="71" y="145"/>
                    <a:pt x="72" y="139"/>
                    <a:pt x="74" y="142"/>
                  </a:cubicBezTo>
                  <a:cubicBezTo>
                    <a:pt x="73" y="151"/>
                    <a:pt x="75" y="160"/>
                    <a:pt x="75" y="169"/>
                  </a:cubicBezTo>
                  <a:cubicBezTo>
                    <a:pt x="75" y="169"/>
                    <a:pt x="74" y="169"/>
                    <a:pt x="74" y="169"/>
                  </a:cubicBezTo>
                  <a:cubicBezTo>
                    <a:pt x="72" y="170"/>
                    <a:pt x="69" y="171"/>
                    <a:pt x="67" y="172"/>
                  </a:cubicBezTo>
                  <a:cubicBezTo>
                    <a:pt x="65" y="170"/>
                    <a:pt x="64" y="168"/>
                    <a:pt x="63" y="166"/>
                  </a:cubicBezTo>
                  <a:cubicBezTo>
                    <a:pt x="59" y="161"/>
                    <a:pt x="53" y="157"/>
                    <a:pt x="50" y="152"/>
                  </a:cubicBezTo>
                  <a:close/>
                  <a:moveTo>
                    <a:pt x="74" y="182"/>
                  </a:moveTo>
                  <a:cubicBezTo>
                    <a:pt x="72" y="179"/>
                    <a:pt x="70" y="177"/>
                    <a:pt x="68" y="174"/>
                  </a:cubicBezTo>
                  <a:cubicBezTo>
                    <a:pt x="70" y="173"/>
                    <a:pt x="73" y="173"/>
                    <a:pt x="75" y="172"/>
                  </a:cubicBezTo>
                  <a:cubicBezTo>
                    <a:pt x="75" y="175"/>
                    <a:pt x="75" y="178"/>
                    <a:pt x="74" y="182"/>
                  </a:cubicBezTo>
                  <a:close/>
                  <a:moveTo>
                    <a:pt x="73" y="138"/>
                  </a:moveTo>
                  <a:cubicBezTo>
                    <a:pt x="72" y="138"/>
                    <a:pt x="71" y="138"/>
                    <a:pt x="70" y="139"/>
                  </a:cubicBezTo>
                  <a:cubicBezTo>
                    <a:pt x="70" y="140"/>
                    <a:pt x="69" y="141"/>
                    <a:pt x="69" y="141"/>
                  </a:cubicBezTo>
                  <a:cubicBezTo>
                    <a:pt x="66" y="131"/>
                    <a:pt x="60" y="122"/>
                    <a:pt x="57" y="112"/>
                  </a:cubicBezTo>
                  <a:cubicBezTo>
                    <a:pt x="54" y="99"/>
                    <a:pt x="50" y="87"/>
                    <a:pt x="46" y="75"/>
                  </a:cubicBezTo>
                  <a:cubicBezTo>
                    <a:pt x="38" y="51"/>
                    <a:pt x="30" y="28"/>
                    <a:pt x="22" y="4"/>
                  </a:cubicBezTo>
                  <a:cubicBezTo>
                    <a:pt x="23" y="4"/>
                    <a:pt x="24" y="3"/>
                    <a:pt x="25" y="3"/>
                  </a:cubicBezTo>
                  <a:cubicBezTo>
                    <a:pt x="32" y="11"/>
                    <a:pt x="34" y="24"/>
                    <a:pt x="37" y="34"/>
                  </a:cubicBezTo>
                  <a:cubicBezTo>
                    <a:pt x="41" y="46"/>
                    <a:pt x="45" y="58"/>
                    <a:pt x="50" y="70"/>
                  </a:cubicBezTo>
                  <a:cubicBezTo>
                    <a:pt x="54" y="82"/>
                    <a:pt x="59" y="94"/>
                    <a:pt x="63" y="106"/>
                  </a:cubicBezTo>
                  <a:cubicBezTo>
                    <a:pt x="67" y="117"/>
                    <a:pt x="70" y="127"/>
                    <a:pt x="73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lum bright="70000" contrast="-70000"/>
          </a:blip>
          <a:stretch>
            <a:fillRect/>
          </a:stretch>
        </p:blipFill>
        <p:spPr>
          <a:xfrm>
            <a:off x="10303724" y="292613"/>
            <a:ext cx="1478348" cy="14783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809" y="859418"/>
            <a:ext cx="406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3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一、活动概述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l="8849" b="8238"/>
          <a:stretch>
            <a:fillRect/>
          </a:stretch>
        </p:blipFill>
        <p:spPr>
          <a:xfrm>
            <a:off x="456205" y="3704741"/>
            <a:ext cx="4166863" cy="2803358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1260278" y="1840141"/>
            <a:ext cx="757382" cy="757382"/>
          </a:xfrm>
          <a:prstGeom prst="ellipse">
            <a:avLst/>
          </a:prstGeom>
          <a:solidFill>
            <a:srgbClr val="E786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251311" y="2962306"/>
            <a:ext cx="757382" cy="757382"/>
          </a:xfrm>
          <a:prstGeom prst="ellipse">
            <a:avLst/>
          </a:prstGeom>
          <a:solidFill>
            <a:srgbClr val="FBB3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99951" y="4042684"/>
            <a:ext cx="757382" cy="757382"/>
          </a:xfrm>
          <a:prstGeom prst="ellipse">
            <a:avLst/>
          </a:prstGeom>
          <a:solidFill>
            <a:srgbClr val="E786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899951" y="5184501"/>
            <a:ext cx="757382" cy="757382"/>
          </a:xfrm>
          <a:prstGeom prst="ellipse">
            <a:avLst/>
          </a:prstGeom>
          <a:solidFill>
            <a:srgbClr val="FBB3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2206780" y="1840141"/>
            <a:ext cx="5940398" cy="70057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b="1" kern="100" dirty="0">
                <a:solidFill>
                  <a:schemeClr val="bg1"/>
                </a:solidFill>
                <a:cs typeface="+mn-ea"/>
                <a:sym typeface="+mn-lt"/>
              </a:rPr>
              <a:t>布置教师节的主题墙饰和节日环境。制作并悬挂横幅“老师，节日快乐”。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400" b="1" kern="100" dirty="0">
                <a:solidFill>
                  <a:schemeClr val="bg1"/>
                </a:solidFill>
                <a:cs typeface="+mn-ea"/>
                <a:sym typeface="+mn-lt"/>
              </a:rPr>
              <a:t>举办</a:t>
            </a:r>
            <a:r>
              <a:rPr lang="en-US" altLang="zh-CN" sz="1400" b="1" kern="1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400" b="1" kern="100" dirty="0">
                <a:solidFill>
                  <a:schemeClr val="bg1"/>
                </a:solidFill>
                <a:cs typeface="+mn-ea"/>
                <a:sym typeface="+mn-lt"/>
              </a:rPr>
              <a:t>我的好老师</a:t>
            </a:r>
            <a:r>
              <a:rPr lang="en-US" altLang="zh-CN" sz="1400" b="1" kern="1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400" b="1" kern="100" dirty="0">
                <a:solidFill>
                  <a:schemeClr val="bg1"/>
                </a:solidFill>
                <a:cs typeface="+mn-ea"/>
                <a:sym typeface="+mn-lt"/>
              </a:rPr>
              <a:t>幼儿绘画展。</a:t>
            </a:r>
          </a:p>
        </p:txBody>
      </p:sp>
      <p:sp>
        <p:nvSpPr>
          <p:cNvPr id="19" name="矩形 18"/>
          <p:cNvSpPr/>
          <p:nvPr/>
        </p:nvSpPr>
        <p:spPr>
          <a:xfrm flipH="1">
            <a:off x="2229835" y="2943262"/>
            <a:ext cx="5940398" cy="70057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b="1" kern="100" dirty="0">
                <a:solidFill>
                  <a:schemeClr val="bg1"/>
                </a:solidFill>
                <a:cs typeface="+mn-ea"/>
                <a:sym typeface="+mn-lt"/>
              </a:rPr>
              <a:t>布置活动场地，准备音乐、音响、录音机、录像机、照相机等设备。</a:t>
            </a:r>
            <a:endParaRPr lang="en-US" altLang="zh-CN" sz="1400" b="1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b="1" kern="100" dirty="0">
                <a:solidFill>
                  <a:schemeClr val="bg1"/>
                </a:solidFill>
                <a:cs typeface="+mn-ea"/>
                <a:sym typeface="+mn-lt"/>
              </a:rPr>
              <a:t>张贴海报，欢迎家长来园参加活动。</a:t>
            </a:r>
          </a:p>
        </p:txBody>
      </p:sp>
      <p:sp>
        <p:nvSpPr>
          <p:cNvPr id="20" name="矩形 19"/>
          <p:cNvSpPr/>
          <p:nvPr/>
        </p:nvSpPr>
        <p:spPr>
          <a:xfrm flipH="1">
            <a:off x="5887442" y="4134232"/>
            <a:ext cx="5940398" cy="37741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b="1" kern="100" dirty="0">
                <a:solidFill>
                  <a:schemeClr val="bg1"/>
                </a:solidFill>
                <a:cs typeface="+mn-ea"/>
                <a:sym typeface="+mn-lt"/>
              </a:rPr>
              <a:t>鼓励家长与幼儿一起收集有关“教师节”的图片、录像等资料。</a:t>
            </a:r>
          </a:p>
        </p:txBody>
      </p:sp>
      <p:sp>
        <p:nvSpPr>
          <p:cNvPr id="21" name="矩形 20"/>
          <p:cNvSpPr/>
          <p:nvPr/>
        </p:nvSpPr>
        <p:spPr>
          <a:xfrm flipH="1">
            <a:off x="5919464" y="5205005"/>
            <a:ext cx="5160738" cy="70057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b="1" kern="100" dirty="0">
                <a:solidFill>
                  <a:schemeClr val="bg1"/>
                </a:solidFill>
                <a:cs typeface="+mn-ea"/>
                <a:sym typeface="+mn-lt"/>
              </a:rPr>
              <a:t>建议中大班幼儿的家长引导幼儿倾听有关教师的故事、散文和歌曲等，了解国内教师节的庆祝活动。</a:t>
            </a:r>
            <a:endParaRPr lang="en-US" sz="1400" b="1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784507" y="1547133"/>
            <a:ext cx="3657607" cy="24955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462899" y="3745482"/>
            <a:ext cx="3266252" cy="2381250"/>
          </a:xfrm>
          <a:prstGeom prst="rect">
            <a:avLst/>
          </a:prstGeom>
        </p:spPr>
      </p:pic>
      <p:pic>
        <p:nvPicPr>
          <p:cNvPr id="24" name="图形 23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84301" y="1985212"/>
            <a:ext cx="504399" cy="489707"/>
          </a:xfrm>
          <a:prstGeom prst="rect">
            <a:avLst/>
          </a:prstGeom>
        </p:spPr>
      </p:pic>
      <p:pic>
        <p:nvPicPr>
          <p:cNvPr id="25" name="图形 24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58981" y="3088670"/>
            <a:ext cx="504399" cy="489707"/>
          </a:xfrm>
          <a:prstGeom prst="rect">
            <a:avLst/>
          </a:prstGeom>
        </p:spPr>
      </p:pic>
      <p:pic>
        <p:nvPicPr>
          <p:cNvPr id="26" name="图形 25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26442" y="4176521"/>
            <a:ext cx="504399" cy="489707"/>
          </a:xfrm>
          <a:prstGeom prst="rect">
            <a:avLst/>
          </a:prstGeom>
        </p:spPr>
      </p:pic>
      <p:pic>
        <p:nvPicPr>
          <p:cNvPr id="27" name="图形 26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26441" y="5310439"/>
            <a:ext cx="504399" cy="489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898" y="3980870"/>
            <a:ext cx="555620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549516" y="630293"/>
            <a:ext cx="1967619" cy="27243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6146" y="529492"/>
            <a:ext cx="2387600" cy="2387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13656" y="3358319"/>
            <a:ext cx="4571355" cy="30550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677546" y="4597506"/>
            <a:ext cx="1515031" cy="13734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8817804" flipV="1">
            <a:off x="5913865" y="5259480"/>
            <a:ext cx="364271" cy="890926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3601074" y="2629125"/>
            <a:ext cx="902673" cy="898966"/>
            <a:chOff x="3110012" y="2486069"/>
            <a:chExt cx="902673" cy="898966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矩形 13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活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2609850" y="3797300"/>
            <a:ext cx="69723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4945726" y="2619889"/>
            <a:ext cx="902673" cy="898966"/>
            <a:chOff x="3110012" y="2486069"/>
            <a:chExt cx="902673" cy="898966"/>
          </a:xfrm>
        </p:grpSpPr>
        <p:grpSp>
          <p:nvGrpSpPr>
            <p:cNvPr id="42" name="组合 41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42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动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327622" y="2612833"/>
            <a:ext cx="902673" cy="898966"/>
            <a:chOff x="3110012" y="2486069"/>
            <a:chExt cx="902673" cy="898966"/>
          </a:xfrm>
        </p:grpSpPr>
        <p:grpSp>
          <p:nvGrpSpPr>
            <p:cNvPr id="49" name="组合 48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内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722729" y="2616450"/>
            <a:ext cx="902673" cy="898966"/>
            <a:chOff x="3110012" y="2486069"/>
            <a:chExt cx="902673" cy="898966"/>
          </a:xfrm>
        </p:grpSpPr>
        <p:grpSp>
          <p:nvGrpSpPr>
            <p:cNvPr id="56" name="组合 55"/>
            <p:cNvGrpSpPr/>
            <p:nvPr userDrawn="1"/>
          </p:nvGrpSpPr>
          <p:grpSpPr>
            <a:xfrm>
              <a:off x="3110012" y="2486069"/>
              <a:ext cx="902673" cy="898966"/>
              <a:chOff x="3110012" y="2486069"/>
              <a:chExt cx="902673" cy="898966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3113125" y="2486950"/>
                <a:ext cx="898084" cy="89808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3115659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3123887" y="2486069"/>
                <a:ext cx="888798" cy="8955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3110012" y="2939199"/>
                <a:ext cx="891070" cy="33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矩形 56"/>
            <p:cNvSpPr/>
            <p:nvPr userDrawn="1"/>
          </p:nvSpPr>
          <p:spPr>
            <a:xfrm>
              <a:off x="3195222" y="2585249"/>
              <a:ext cx="76495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lum bright="70000" contrast="-70000"/>
          </a:blip>
          <a:stretch>
            <a:fillRect/>
          </a:stretch>
        </p:blipFill>
        <p:spPr>
          <a:xfrm>
            <a:off x="10303724" y="292613"/>
            <a:ext cx="1478348" cy="14783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809" y="859418"/>
            <a:ext cx="406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3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二、活动内容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7361" y="1931135"/>
            <a:ext cx="3878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知道教师节是老师们的节日，初步了解老师的工作。能向老师展示所学的本领，和老师抱一抱、亲一亲，问声节日好，回报老师的付出。初步产生喜欢老师、爱老师的情感。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60295" y="3557262"/>
            <a:ext cx="4182603" cy="40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幼儿前段时间在幼儿园学习、生活的录像片段或照片剪辑。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62953" y="5082660"/>
            <a:ext cx="3744639" cy="7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谈话导入，引起幼儿活动的愿望。幼儿观看前段时间在幼儿园学习、生活的视频。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72249" y="1545612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3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活动目标</a:t>
            </a:r>
          </a:p>
        </p:txBody>
      </p:sp>
      <p:sp>
        <p:nvSpPr>
          <p:cNvPr id="11" name="Freeform 40"/>
          <p:cNvSpPr>
            <a:spLocks noEditPoints="1"/>
          </p:cNvSpPr>
          <p:nvPr/>
        </p:nvSpPr>
        <p:spPr bwMode="auto">
          <a:xfrm rot="20567204">
            <a:off x="2381518" y="1655493"/>
            <a:ext cx="150692" cy="356988"/>
          </a:xfrm>
          <a:custGeom>
            <a:avLst/>
            <a:gdLst>
              <a:gd name="T0" fmla="*/ 60 w 79"/>
              <a:gd name="T1" fmla="*/ 168 h 187"/>
              <a:gd name="T2" fmla="*/ 77 w 79"/>
              <a:gd name="T3" fmla="*/ 142 h 187"/>
              <a:gd name="T4" fmla="*/ 65 w 79"/>
              <a:gd name="T5" fmla="*/ 103 h 187"/>
              <a:gd name="T6" fmla="*/ 26 w 79"/>
              <a:gd name="T7" fmla="*/ 0 h 187"/>
              <a:gd name="T8" fmla="*/ 0 w 79"/>
              <a:gd name="T9" fmla="*/ 11 h 187"/>
              <a:gd name="T10" fmla="*/ 47 w 79"/>
              <a:gd name="T11" fmla="*/ 152 h 187"/>
              <a:gd name="T12" fmla="*/ 61 w 79"/>
              <a:gd name="T13" fmla="*/ 140 h 187"/>
              <a:gd name="T14" fmla="*/ 52 w 79"/>
              <a:gd name="T15" fmla="*/ 110 h 187"/>
              <a:gd name="T16" fmla="*/ 53 w 79"/>
              <a:gd name="T17" fmla="*/ 123 h 187"/>
              <a:gd name="T18" fmla="*/ 55 w 79"/>
              <a:gd name="T19" fmla="*/ 130 h 187"/>
              <a:gd name="T20" fmla="*/ 57 w 79"/>
              <a:gd name="T21" fmla="*/ 136 h 187"/>
              <a:gd name="T22" fmla="*/ 58 w 79"/>
              <a:gd name="T23" fmla="*/ 140 h 187"/>
              <a:gd name="T24" fmla="*/ 63 w 79"/>
              <a:gd name="T25" fmla="*/ 138 h 187"/>
              <a:gd name="T26" fmla="*/ 59 w 79"/>
              <a:gd name="T27" fmla="*/ 136 h 187"/>
              <a:gd name="T28" fmla="*/ 58 w 79"/>
              <a:gd name="T29" fmla="*/ 130 h 187"/>
              <a:gd name="T30" fmla="*/ 55 w 79"/>
              <a:gd name="T31" fmla="*/ 125 h 187"/>
              <a:gd name="T32" fmla="*/ 53 w 79"/>
              <a:gd name="T33" fmla="*/ 114 h 187"/>
              <a:gd name="T34" fmla="*/ 51 w 79"/>
              <a:gd name="T35" fmla="*/ 101 h 187"/>
              <a:gd name="T36" fmla="*/ 48 w 79"/>
              <a:gd name="T37" fmla="*/ 93 h 187"/>
              <a:gd name="T38" fmla="*/ 46 w 79"/>
              <a:gd name="T39" fmla="*/ 87 h 187"/>
              <a:gd name="T40" fmla="*/ 43 w 79"/>
              <a:gd name="T41" fmla="*/ 81 h 187"/>
              <a:gd name="T42" fmla="*/ 41 w 79"/>
              <a:gd name="T43" fmla="*/ 78 h 187"/>
              <a:gd name="T44" fmla="*/ 38 w 79"/>
              <a:gd name="T45" fmla="*/ 73 h 187"/>
              <a:gd name="T46" fmla="*/ 36 w 79"/>
              <a:gd name="T47" fmla="*/ 65 h 187"/>
              <a:gd name="T48" fmla="*/ 34 w 79"/>
              <a:gd name="T49" fmla="*/ 58 h 187"/>
              <a:gd name="T50" fmla="*/ 32 w 79"/>
              <a:gd name="T51" fmla="*/ 51 h 187"/>
              <a:gd name="T52" fmla="*/ 31 w 79"/>
              <a:gd name="T53" fmla="*/ 42 h 187"/>
              <a:gd name="T54" fmla="*/ 29 w 79"/>
              <a:gd name="T55" fmla="*/ 36 h 187"/>
              <a:gd name="T56" fmla="*/ 23 w 79"/>
              <a:gd name="T57" fmla="*/ 33 h 187"/>
              <a:gd name="T58" fmla="*/ 23 w 79"/>
              <a:gd name="T59" fmla="*/ 20 h 187"/>
              <a:gd name="T60" fmla="*/ 20 w 79"/>
              <a:gd name="T61" fmla="*/ 14 h 187"/>
              <a:gd name="T62" fmla="*/ 16 w 79"/>
              <a:gd name="T63" fmla="*/ 12 h 187"/>
              <a:gd name="T64" fmla="*/ 14 w 79"/>
              <a:gd name="T65" fmla="*/ 9 h 187"/>
              <a:gd name="T66" fmla="*/ 14 w 79"/>
              <a:gd name="T67" fmla="*/ 10 h 187"/>
              <a:gd name="T68" fmla="*/ 19 w 79"/>
              <a:gd name="T69" fmla="*/ 11 h 187"/>
              <a:gd name="T70" fmla="*/ 17 w 79"/>
              <a:gd name="T71" fmla="*/ 20 h 187"/>
              <a:gd name="T72" fmla="*/ 19 w 79"/>
              <a:gd name="T73" fmla="*/ 24 h 187"/>
              <a:gd name="T74" fmla="*/ 22 w 79"/>
              <a:gd name="T75" fmla="*/ 30 h 187"/>
              <a:gd name="T76" fmla="*/ 26 w 79"/>
              <a:gd name="T77" fmla="*/ 33 h 187"/>
              <a:gd name="T78" fmla="*/ 28 w 79"/>
              <a:gd name="T79" fmla="*/ 41 h 187"/>
              <a:gd name="T80" fmla="*/ 28 w 79"/>
              <a:gd name="T81" fmla="*/ 50 h 187"/>
              <a:gd name="T82" fmla="*/ 30 w 79"/>
              <a:gd name="T83" fmla="*/ 57 h 187"/>
              <a:gd name="T84" fmla="*/ 33 w 79"/>
              <a:gd name="T85" fmla="*/ 63 h 187"/>
              <a:gd name="T86" fmla="*/ 38 w 79"/>
              <a:gd name="T87" fmla="*/ 68 h 187"/>
              <a:gd name="T88" fmla="*/ 39 w 79"/>
              <a:gd name="T89" fmla="*/ 80 h 187"/>
              <a:gd name="T90" fmla="*/ 41 w 79"/>
              <a:gd name="T91" fmla="*/ 86 h 187"/>
              <a:gd name="T92" fmla="*/ 45 w 79"/>
              <a:gd name="T93" fmla="*/ 90 h 187"/>
              <a:gd name="T94" fmla="*/ 48 w 79"/>
              <a:gd name="T95" fmla="*/ 95 h 187"/>
              <a:gd name="T96" fmla="*/ 11 w 79"/>
              <a:gd name="T97" fmla="*/ 7 h 187"/>
              <a:gd name="T98" fmla="*/ 46 w 79"/>
              <a:gd name="T99" fmla="*/ 106 h 187"/>
              <a:gd name="T100" fmla="*/ 46 w 79"/>
              <a:gd name="T101" fmla="*/ 106 h 187"/>
              <a:gd name="T102" fmla="*/ 54 w 79"/>
              <a:gd name="T103" fmla="*/ 144 h 187"/>
              <a:gd name="T104" fmla="*/ 26 w 79"/>
              <a:gd name="T105" fmla="*/ 84 h 187"/>
              <a:gd name="T106" fmla="*/ 19 w 79"/>
              <a:gd name="T107" fmla="*/ 40 h 187"/>
              <a:gd name="T108" fmla="*/ 56 w 79"/>
              <a:gd name="T109" fmla="*/ 149 h 187"/>
              <a:gd name="T110" fmla="*/ 59 w 79"/>
              <a:gd name="T111" fmla="*/ 155 h 187"/>
              <a:gd name="T112" fmla="*/ 61 w 79"/>
              <a:gd name="T113" fmla="*/ 154 h 187"/>
              <a:gd name="T114" fmla="*/ 72 w 79"/>
              <a:gd name="T115" fmla="*/ 151 h 187"/>
              <a:gd name="T116" fmla="*/ 74 w 79"/>
              <a:gd name="T117" fmla="*/ 169 h 187"/>
              <a:gd name="T118" fmla="*/ 74 w 79"/>
              <a:gd name="T119" fmla="*/ 182 h 187"/>
              <a:gd name="T120" fmla="*/ 73 w 79"/>
              <a:gd name="T121" fmla="*/ 138 h 187"/>
              <a:gd name="T122" fmla="*/ 46 w 79"/>
              <a:gd name="T123" fmla="*/ 75 h 187"/>
              <a:gd name="T124" fmla="*/ 50 w 79"/>
              <a:gd name="T125" fmla="*/ 7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9" h="187">
                <a:moveTo>
                  <a:pt x="47" y="152"/>
                </a:moveTo>
                <a:cubicBezTo>
                  <a:pt x="47" y="152"/>
                  <a:pt x="47" y="152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51" y="159"/>
                  <a:pt x="56" y="163"/>
                  <a:pt x="60" y="168"/>
                </a:cubicBezTo>
                <a:cubicBezTo>
                  <a:pt x="65" y="174"/>
                  <a:pt x="69" y="180"/>
                  <a:pt x="74" y="186"/>
                </a:cubicBezTo>
                <a:cubicBezTo>
                  <a:pt x="75" y="187"/>
                  <a:pt x="76" y="186"/>
                  <a:pt x="76" y="185"/>
                </a:cubicBezTo>
                <a:cubicBezTo>
                  <a:pt x="76" y="185"/>
                  <a:pt x="76" y="184"/>
                  <a:pt x="76" y="184"/>
                </a:cubicBezTo>
                <a:cubicBezTo>
                  <a:pt x="79" y="170"/>
                  <a:pt x="76" y="156"/>
                  <a:pt x="77" y="142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77" y="141"/>
                  <a:pt x="77" y="141"/>
                  <a:pt x="77" y="140"/>
                </a:cubicBezTo>
                <a:cubicBezTo>
                  <a:pt x="73" y="128"/>
                  <a:pt x="70" y="116"/>
                  <a:pt x="65" y="103"/>
                </a:cubicBezTo>
                <a:cubicBezTo>
                  <a:pt x="61" y="91"/>
                  <a:pt x="56" y="78"/>
                  <a:pt x="51" y="65"/>
                </a:cubicBezTo>
                <a:cubicBezTo>
                  <a:pt x="47" y="53"/>
                  <a:pt x="42" y="41"/>
                  <a:pt x="38" y="29"/>
                </a:cubicBezTo>
                <a:cubicBezTo>
                  <a:pt x="35" y="20"/>
                  <a:pt x="34" y="9"/>
                  <a:pt x="28" y="2"/>
                </a:cubicBezTo>
                <a:cubicBezTo>
                  <a:pt x="28" y="1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17" y="3"/>
                  <a:pt x="8" y="3"/>
                  <a:pt x="1" y="9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8" y="36"/>
                  <a:pt x="15" y="59"/>
                  <a:pt x="23" y="83"/>
                </a:cubicBezTo>
                <a:cubicBezTo>
                  <a:pt x="27" y="95"/>
                  <a:pt x="30" y="107"/>
                  <a:pt x="34" y="119"/>
                </a:cubicBezTo>
                <a:cubicBezTo>
                  <a:pt x="38" y="130"/>
                  <a:pt x="43" y="141"/>
                  <a:pt x="47" y="152"/>
                </a:cubicBezTo>
                <a:close/>
                <a:moveTo>
                  <a:pt x="43" y="76"/>
                </a:moveTo>
                <a:cubicBezTo>
                  <a:pt x="47" y="88"/>
                  <a:pt x="51" y="100"/>
                  <a:pt x="55" y="112"/>
                </a:cubicBezTo>
                <a:cubicBezTo>
                  <a:pt x="57" y="122"/>
                  <a:pt x="62" y="131"/>
                  <a:pt x="66" y="141"/>
                </a:cubicBezTo>
                <a:cubicBezTo>
                  <a:pt x="64" y="140"/>
                  <a:pt x="63" y="139"/>
                  <a:pt x="61" y="140"/>
                </a:cubicBezTo>
                <a:cubicBezTo>
                  <a:pt x="59" y="141"/>
                  <a:pt x="58" y="142"/>
                  <a:pt x="57" y="143"/>
                </a:cubicBezTo>
                <a:cubicBezTo>
                  <a:pt x="55" y="134"/>
                  <a:pt x="52" y="124"/>
                  <a:pt x="49" y="114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0" y="113"/>
                  <a:pt x="51" y="111"/>
                  <a:pt x="52" y="110"/>
                </a:cubicBezTo>
                <a:cubicBezTo>
                  <a:pt x="53" y="111"/>
                  <a:pt x="53" y="112"/>
                  <a:pt x="53" y="113"/>
                </a:cubicBezTo>
                <a:cubicBezTo>
                  <a:pt x="53" y="114"/>
                  <a:pt x="53" y="115"/>
                  <a:pt x="52" y="117"/>
                </a:cubicBezTo>
                <a:cubicBezTo>
                  <a:pt x="52" y="119"/>
                  <a:pt x="52" y="121"/>
                  <a:pt x="52" y="123"/>
                </a:cubicBezTo>
                <a:cubicBezTo>
                  <a:pt x="52" y="123"/>
                  <a:pt x="53" y="123"/>
                  <a:pt x="53" y="123"/>
                </a:cubicBezTo>
                <a:cubicBezTo>
                  <a:pt x="53" y="122"/>
                  <a:pt x="54" y="121"/>
                  <a:pt x="54" y="121"/>
                </a:cubicBezTo>
                <a:cubicBezTo>
                  <a:pt x="56" y="118"/>
                  <a:pt x="55" y="122"/>
                  <a:pt x="55" y="122"/>
                </a:cubicBezTo>
                <a:cubicBezTo>
                  <a:pt x="55" y="125"/>
                  <a:pt x="54" y="127"/>
                  <a:pt x="54" y="130"/>
                </a:cubicBezTo>
                <a:cubicBezTo>
                  <a:pt x="54" y="130"/>
                  <a:pt x="54" y="130"/>
                  <a:pt x="55" y="130"/>
                </a:cubicBezTo>
                <a:cubicBezTo>
                  <a:pt x="55" y="129"/>
                  <a:pt x="56" y="129"/>
                  <a:pt x="56" y="128"/>
                </a:cubicBezTo>
                <a:cubicBezTo>
                  <a:pt x="57" y="127"/>
                  <a:pt x="58" y="123"/>
                  <a:pt x="58" y="126"/>
                </a:cubicBezTo>
                <a:cubicBezTo>
                  <a:pt x="58" y="129"/>
                  <a:pt x="56" y="132"/>
                  <a:pt x="56" y="136"/>
                </a:cubicBezTo>
                <a:cubicBezTo>
                  <a:pt x="56" y="136"/>
                  <a:pt x="56" y="136"/>
                  <a:pt x="57" y="136"/>
                </a:cubicBezTo>
                <a:cubicBezTo>
                  <a:pt x="57" y="135"/>
                  <a:pt x="58" y="134"/>
                  <a:pt x="59" y="133"/>
                </a:cubicBezTo>
                <a:cubicBezTo>
                  <a:pt x="59" y="133"/>
                  <a:pt x="60" y="131"/>
                  <a:pt x="60" y="133"/>
                </a:cubicBezTo>
                <a:cubicBezTo>
                  <a:pt x="59" y="135"/>
                  <a:pt x="58" y="137"/>
                  <a:pt x="57" y="140"/>
                </a:cubicBezTo>
                <a:cubicBezTo>
                  <a:pt x="57" y="140"/>
                  <a:pt x="58" y="140"/>
                  <a:pt x="58" y="140"/>
                </a:cubicBezTo>
                <a:cubicBezTo>
                  <a:pt x="59" y="140"/>
                  <a:pt x="59" y="139"/>
                  <a:pt x="60" y="138"/>
                </a:cubicBezTo>
                <a:cubicBezTo>
                  <a:pt x="61" y="136"/>
                  <a:pt x="61" y="136"/>
                  <a:pt x="60" y="138"/>
                </a:cubicBezTo>
                <a:cubicBezTo>
                  <a:pt x="60" y="139"/>
                  <a:pt x="60" y="139"/>
                  <a:pt x="60" y="139"/>
                </a:cubicBezTo>
                <a:cubicBezTo>
                  <a:pt x="62" y="138"/>
                  <a:pt x="61" y="139"/>
                  <a:pt x="63" y="138"/>
                </a:cubicBezTo>
                <a:cubicBezTo>
                  <a:pt x="63" y="137"/>
                  <a:pt x="63" y="137"/>
                  <a:pt x="62" y="137"/>
                </a:cubicBezTo>
                <a:cubicBezTo>
                  <a:pt x="60" y="139"/>
                  <a:pt x="62" y="136"/>
                  <a:pt x="62" y="134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1" y="135"/>
                  <a:pt x="57" y="142"/>
                  <a:pt x="59" y="136"/>
                </a:cubicBezTo>
                <a:cubicBezTo>
                  <a:pt x="60" y="134"/>
                  <a:pt x="60" y="132"/>
                  <a:pt x="61" y="130"/>
                </a:cubicBezTo>
                <a:cubicBezTo>
                  <a:pt x="61" y="130"/>
                  <a:pt x="60" y="130"/>
                  <a:pt x="60" y="130"/>
                </a:cubicBezTo>
                <a:cubicBezTo>
                  <a:pt x="60" y="131"/>
                  <a:pt x="56" y="136"/>
                  <a:pt x="57" y="133"/>
                </a:cubicBezTo>
                <a:cubicBezTo>
                  <a:pt x="57" y="132"/>
                  <a:pt x="58" y="131"/>
                  <a:pt x="58" y="130"/>
                </a:cubicBezTo>
                <a:cubicBezTo>
                  <a:pt x="59" y="127"/>
                  <a:pt x="59" y="126"/>
                  <a:pt x="58" y="123"/>
                </a:cubicBezTo>
                <a:cubicBezTo>
                  <a:pt x="58" y="123"/>
                  <a:pt x="58" y="123"/>
                  <a:pt x="58" y="123"/>
                </a:cubicBezTo>
                <a:cubicBezTo>
                  <a:pt x="57" y="124"/>
                  <a:pt x="57" y="126"/>
                  <a:pt x="56" y="127"/>
                </a:cubicBezTo>
                <a:cubicBezTo>
                  <a:pt x="54" y="132"/>
                  <a:pt x="55" y="127"/>
                  <a:pt x="55" y="125"/>
                </a:cubicBezTo>
                <a:cubicBezTo>
                  <a:pt x="56" y="123"/>
                  <a:pt x="56" y="121"/>
                  <a:pt x="56" y="119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9"/>
                  <a:pt x="53" y="123"/>
                  <a:pt x="53" y="120"/>
                </a:cubicBezTo>
                <a:cubicBezTo>
                  <a:pt x="53" y="118"/>
                  <a:pt x="53" y="116"/>
                  <a:pt x="53" y="114"/>
                </a:cubicBezTo>
                <a:cubicBezTo>
                  <a:pt x="54" y="112"/>
                  <a:pt x="53" y="110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0" y="111"/>
                  <a:pt x="49" y="114"/>
                  <a:pt x="50" y="108"/>
                </a:cubicBezTo>
                <a:cubicBezTo>
                  <a:pt x="50" y="106"/>
                  <a:pt x="51" y="104"/>
                  <a:pt x="51" y="101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49" y="102"/>
                  <a:pt x="49" y="102"/>
                  <a:pt x="48" y="103"/>
                </a:cubicBezTo>
                <a:cubicBezTo>
                  <a:pt x="46" y="106"/>
                  <a:pt x="48" y="101"/>
                  <a:pt x="48" y="101"/>
                </a:cubicBezTo>
                <a:cubicBezTo>
                  <a:pt x="48" y="98"/>
                  <a:pt x="49" y="96"/>
                  <a:pt x="48" y="93"/>
                </a:cubicBezTo>
                <a:cubicBezTo>
                  <a:pt x="48" y="93"/>
                  <a:pt x="48" y="93"/>
                  <a:pt x="48" y="93"/>
                </a:cubicBezTo>
                <a:cubicBezTo>
                  <a:pt x="47" y="95"/>
                  <a:pt x="45" y="99"/>
                  <a:pt x="46" y="94"/>
                </a:cubicBezTo>
                <a:cubicBezTo>
                  <a:pt x="46" y="92"/>
                  <a:pt x="47" y="90"/>
                  <a:pt x="47" y="88"/>
                </a:cubicBezTo>
                <a:cubicBezTo>
                  <a:pt x="47" y="87"/>
                  <a:pt x="46" y="87"/>
                  <a:pt x="46" y="87"/>
                </a:cubicBezTo>
                <a:cubicBezTo>
                  <a:pt x="45" y="88"/>
                  <a:pt x="44" y="90"/>
                  <a:pt x="44" y="91"/>
                </a:cubicBezTo>
                <a:cubicBezTo>
                  <a:pt x="44" y="91"/>
                  <a:pt x="44" y="87"/>
                  <a:pt x="44" y="87"/>
                </a:cubicBezTo>
                <a:cubicBezTo>
                  <a:pt x="44" y="85"/>
                  <a:pt x="44" y="83"/>
                  <a:pt x="44" y="81"/>
                </a:cubicBezTo>
                <a:cubicBezTo>
                  <a:pt x="44" y="81"/>
                  <a:pt x="43" y="81"/>
                  <a:pt x="43" y="81"/>
                </a:cubicBezTo>
                <a:cubicBezTo>
                  <a:pt x="42" y="85"/>
                  <a:pt x="42" y="83"/>
                  <a:pt x="42" y="81"/>
                </a:cubicBezTo>
                <a:cubicBezTo>
                  <a:pt x="42" y="79"/>
                  <a:pt x="43" y="78"/>
                  <a:pt x="43" y="76"/>
                </a:cubicBezTo>
                <a:cubicBezTo>
                  <a:pt x="43" y="76"/>
                  <a:pt x="43" y="76"/>
                  <a:pt x="42" y="76"/>
                </a:cubicBezTo>
                <a:cubicBezTo>
                  <a:pt x="42" y="76"/>
                  <a:pt x="41" y="77"/>
                  <a:pt x="41" y="78"/>
                </a:cubicBezTo>
                <a:cubicBezTo>
                  <a:pt x="39" y="80"/>
                  <a:pt x="40" y="77"/>
                  <a:pt x="40" y="76"/>
                </a:cubicBezTo>
                <a:cubicBezTo>
                  <a:pt x="40" y="74"/>
                  <a:pt x="41" y="73"/>
                  <a:pt x="41" y="71"/>
                </a:cubicBezTo>
                <a:cubicBezTo>
                  <a:pt x="41" y="70"/>
                  <a:pt x="40" y="70"/>
                  <a:pt x="40" y="70"/>
                </a:cubicBezTo>
                <a:cubicBezTo>
                  <a:pt x="39" y="71"/>
                  <a:pt x="39" y="72"/>
                  <a:pt x="38" y="73"/>
                </a:cubicBezTo>
                <a:cubicBezTo>
                  <a:pt x="38" y="72"/>
                  <a:pt x="38" y="71"/>
                  <a:pt x="38" y="69"/>
                </a:cubicBezTo>
                <a:cubicBezTo>
                  <a:pt x="39" y="68"/>
                  <a:pt x="39" y="66"/>
                  <a:pt x="39" y="65"/>
                </a:cubicBezTo>
                <a:cubicBezTo>
                  <a:pt x="39" y="64"/>
                  <a:pt x="38" y="64"/>
                  <a:pt x="38" y="64"/>
                </a:cubicBezTo>
                <a:cubicBezTo>
                  <a:pt x="37" y="65"/>
                  <a:pt x="35" y="69"/>
                  <a:pt x="36" y="65"/>
                </a:cubicBezTo>
                <a:cubicBezTo>
                  <a:pt x="36" y="63"/>
                  <a:pt x="37" y="61"/>
                  <a:pt x="37" y="59"/>
                </a:cubicBezTo>
                <a:cubicBezTo>
                  <a:pt x="37" y="58"/>
                  <a:pt x="36" y="58"/>
                  <a:pt x="36" y="58"/>
                </a:cubicBezTo>
                <a:cubicBezTo>
                  <a:pt x="35" y="59"/>
                  <a:pt x="35" y="60"/>
                  <a:pt x="34" y="61"/>
                </a:cubicBezTo>
                <a:cubicBezTo>
                  <a:pt x="32" y="63"/>
                  <a:pt x="34" y="59"/>
                  <a:pt x="34" y="58"/>
                </a:cubicBezTo>
                <a:cubicBezTo>
                  <a:pt x="34" y="56"/>
                  <a:pt x="35" y="54"/>
                  <a:pt x="34" y="52"/>
                </a:cubicBezTo>
                <a:cubicBezTo>
                  <a:pt x="34" y="51"/>
                  <a:pt x="34" y="51"/>
                  <a:pt x="34" y="52"/>
                </a:cubicBezTo>
                <a:cubicBezTo>
                  <a:pt x="33" y="52"/>
                  <a:pt x="31" y="56"/>
                  <a:pt x="31" y="56"/>
                </a:cubicBezTo>
                <a:cubicBezTo>
                  <a:pt x="31" y="54"/>
                  <a:pt x="31" y="53"/>
                  <a:pt x="32" y="51"/>
                </a:cubicBezTo>
                <a:cubicBezTo>
                  <a:pt x="32" y="49"/>
                  <a:pt x="33" y="47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6"/>
                  <a:pt x="29" y="48"/>
                  <a:pt x="29" y="49"/>
                </a:cubicBezTo>
                <a:cubicBezTo>
                  <a:pt x="29" y="47"/>
                  <a:pt x="30" y="44"/>
                  <a:pt x="31" y="42"/>
                </a:cubicBezTo>
                <a:cubicBezTo>
                  <a:pt x="31" y="41"/>
                  <a:pt x="30" y="41"/>
                  <a:pt x="30" y="42"/>
                </a:cubicBezTo>
                <a:cubicBezTo>
                  <a:pt x="29" y="43"/>
                  <a:pt x="27" y="46"/>
                  <a:pt x="28" y="43"/>
                </a:cubicBezTo>
                <a:cubicBezTo>
                  <a:pt x="29" y="40"/>
                  <a:pt x="29" y="38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5" y="41"/>
                  <a:pt x="25" y="38"/>
                </a:cubicBezTo>
                <a:cubicBezTo>
                  <a:pt x="26" y="36"/>
                  <a:pt x="27" y="34"/>
                  <a:pt x="27" y="31"/>
                </a:cubicBezTo>
                <a:cubicBezTo>
                  <a:pt x="27" y="31"/>
                  <a:pt x="27" y="31"/>
                  <a:pt x="26" y="31"/>
                </a:cubicBezTo>
                <a:cubicBezTo>
                  <a:pt x="25" y="32"/>
                  <a:pt x="21" y="38"/>
                  <a:pt x="23" y="33"/>
                </a:cubicBezTo>
                <a:cubicBezTo>
                  <a:pt x="24" y="31"/>
                  <a:pt x="25" y="29"/>
                  <a:pt x="25" y="26"/>
                </a:cubicBezTo>
                <a:cubicBezTo>
                  <a:pt x="25" y="26"/>
                  <a:pt x="24" y="26"/>
                  <a:pt x="24" y="26"/>
                </a:cubicBezTo>
                <a:cubicBezTo>
                  <a:pt x="23" y="27"/>
                  <a:pt x="20" y="31"/>
                  <a:pt x="21" y="28"/>
                </a:cubicBezTo>
                <a:cubicBezTo>
                  <a:pt x="22" y="25"/>
                  <a:pt x="23" y="23"/>
                  <a:pt x="23" y="20"/>
                </a:cubicBezTo>
                <a:cubicBezTo>
                  <a:pt x="23" y="20"/>
                  <a:pt x="22" y="20"/>
                  <a:pt x="22" y="20"/>
                </a:cubicBezTo>
                <a:cubicBezTo>
                  <a:pt x="19" y="26"/>
                  <a:pt x="21" y="19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17" y="21"/>
                  <a:pt x="20" y="15"/>
                  <a:pt x="20" y="14"/>
                </a:cubicBezTo>
                <a:cubicBezTo>
                  <a:pt x="20" y="13"/>
                  <a:pt x="20" y="13"/>
                  <a:pt x="19" y="13"/>
                </a:cubicBezTo>
                <a:cubicBezTo>
                  <a:pt x="16" y="18"/>
                  <a:pt x="19" y="11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7" y="9"/>
                  <a:pt x="17" y="11"/>
                  <a:pt x="16" y="12"/>
                </a:cubicBezTo>
                <a:cubicBezTo>
                  <a:pt x="17" y="10"/>
                  <a:pt x="18" y="9"/>
                  <a:pt x="18" y="7"/>
                </a:cubicBezTo>
                <a:cubicBezTo>
                  <a:pt x="18" y="6"/>
                  <a:pt x="17" y="6"/>
                  <a:pt x="17" y="7"/>
                </a:cubicBezTo>
                <a:cubicBezTo>
                  <a:pt x="16" y="7"/>
                  <a:pt x="14" y="11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1"/>
                  <a:pt x="14" y="10"/>
                </a:cubicBezTo>
                <a:cubicBezTo>
                  <a:pt x="15" y="10"/>
                  <a:pt x="14" y="10"/>
                  <a:pt x="16" y="9"/>
                </a:cubicBezTo>
                <a:cubicBezTo>
                  <a:pt x="19" y="6"/>
                  <a:pt x="15" y="12"/>
                  <a:pt x="15" y="13"/>
                </a:cubicBezTo>
                <a:cubicBezTo>
                  <a:pt x="15" y="13"/>
                  <a:pt x="15" y="14"/>
                  <a:pt x="16" y="13"/>
                </a:cubicBezTo>
                <a:cubicBezTo>
                  <a:pt x="16" y="13"/>
                  <a:pt x="19" y="10"/>
                  <a:pt x="19" y="11"/>
                </a:cubicBezTo>
                <a:cubicBezTo>
                  <a:pt x="18" y="12"/>
                  <a:pt x="17" y="14"/>
                  <a:pt x="17" y="16"/>
                </a:cubicBezTo>
                <a:cubicBezTo>
                  <a:pt x="16" y="16"/>
                  <a:pt x="17" y="17"/>
                  <a:pt x="17" y="16"/>
                </a:cubicBezTo>
                <a:cubicBezTo>
                  <a:pt x="18" y="16"/>
                  <a:pt x="19" y="16"/>
                  <a:pt x="19" y="15"/>
                </a:cubicBezTo>
                <a:cubicBezTo>
                  <a:pt x="18" y="16"/>
                  <a:pt x="18" y="18"/>
                  <a:pt x="17" y="20"/>
                </a:cubicBezTo>
                <a:cubicBezTo>
                  <a:pt x="17" y="20"/>
                  <a:pt x="17" y="20"/>
                  <a:pt x="18" y="20"/>
                </a:cubicBezTo>
                <a:cubicBezTo>
                  <a:pt x="19" y="20"/>
                  <a:pt x="19" y="20"/>
                  <a:pt x="20" y="19"/>
                </a:cubicBezTo>
                <a:cubicBezTo>
                  <a:pt x="19" y="20"/>
                  <a:pt x="19" y="22"/>
                  <a:pt x="19" y="23"/>
                </a:cubicBezTo>
                <a:cubicBezTo>
                  <a:pt x="19" y="24"/>
                  <a:pt x="19" y="24"/>
                  <a:pt x="19" y="24"/>
                </a:cubicBezTo>
                <a:cubicBezTo>
                  <a:pt x="21" y="23"/>
                  <a:pt x="22" y="20"/>
                  <a:pt x="22" y="23"/>
                </a:cubicBezTo>
                <a:cubicBezTo>
                  <a:pt x="21" y="26"/>
                  <a:pt x="20" y="28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2" y="30"/>
                  <a:pt x="21" y="31"/>
                  <a:pt x="22" y="30"/>
                </a:cubicBezTo>
                <a:cubicBezTo>
                  <a:pt x="22" y="30"/>
                  <a:pt x="24" y="26"/>
                  <a:pt x="24" y="28"/>
                </a:cubicBezTo>
                <a:cubicBezTo>
                  <a:pt x="24" y="31"/>
                  <a:pt x="22" y="33"/>
                  <a:pt x="21" y="36"/>
                </a:cubicBezTo>
                <a:cubicBezTo>
                  <a:pt x="21" y="36"/>
                  <a:pt x="22" y="36"/>
                  <a:pt x="22" y="36"/>
                </a:cubicBezTo>
                <a:cubicBezTo>
                  <a:pt x="23" y="36"/>
                  <a:pt x="26" y="34"/>
                  <a:pt x="26" y="33"/>
                </a:cubicBezTo>
                <a:cubicBezTo>
                  <a:pt x="26" y="35"/>
                  <a:pt x="24" y="38"/>
                  <a:pt x="24" y="41"/>
                </a:cubicBezTo>
                <a:cubicBezTo>
                  <a:pt x="24" y="41"/>
                  <a:pt x="25" y="41"/>
                  <a:pt x="25" y="41"/>
                </a:cubicBezTo>
                <a:cubicBezTo>
                  <a:pt x="27" y="40"/>
                  <a:pt x="27" y="39"/>
                  <a:pt x="28" y="37"/>
                </a:cubicBezTo>
                <a:cubicBezTo>
                  <a:pt x="28" y="39"/>
                  <a:pt x="28" y="40"/>
                  <a:pt x="28" y="41"/>
                </a:cubicBezTo>
                <a:cubicBezTo>
                  <a:pt x="27" y="42"/>
                  <a:pt x="27" y="44"/>
                  <a:pt x="27" y="45"/>
                </a:cubicBezTo>
                <a:cubicBezTo>
                  <a:pt x="27" y="46"/>
                  <a:pt x="27" y="46"/>
                  <a:pt x="27" y="46"/>
                </a:cubicBezTo>
                <a:cubicBezTo>
                  <a:pt x="28" y="45"/>
                  <a:pt x="30" y="43"/>
                  <a:pt x="30" y="43"/>
                </a:cubicBezTo>
                <a:cubicBezTo>
                  <a:pt x="29" y="45"/>
                  <a:pt x="28" y="48"/>
                  <a:pt x="28" y="50"/>
                </a:cubicBezTo>
                <a:cubicBezTo>
                  <a:pt x="28" y="50"/>
                  <a:pt x="28" y="51"/>
                  <a:pt x="28" y="51"/>
                </a:cubicBezTo>
                <a:cubicBezTo>
                  <a:pt x="29" y="50"/>
                  <a:pt x="29" y="50"/>
                  <a:pt x="30" y="49"/>
                </a:cubicBezTo>
                <a:cubicBezTo>
                  <a:pt x="31" y="47"/>
                  <a:pt x="32" y="48"/>
                  <a:pt x="32" y="50"/>
                </a:cubicBezTo>
                <a:cubicBezTo>
                  <a:pt x="31" y="52"/>
                  <a:pt x="30" y="54"/>
                  <a:pt x="30" y="57"/>
                </a:cubicBezTo>
                <a:cubicBezTo>
                  <a:pt x="30" y="57"/>
                  <a:pt x="31" y="57"/>
                  <a:pt x="31" y="57"/>
                </a:cubicBezTo>
                <a:cubicBezTo>
                  <a:pt x="32" y="56"/>
                  <a:pt x="34" y="51"/>
                  <a:pt x="34" y="55"/>
                </a:cubicBezTo>
                <a:cubicBezTo>
                  <a:pt x="33" y="58"/>
                  <a:pt x="33" y="60"/>
                  <a:pt x="32" y="62"/>
                </a:cubicBezTo>
                <a:cubicBezTo>
                  <a:pt x="32" y="63"/>
                  <a:pt x="32" y="63"/>
                  <a:pt x="33" y="63"/>
                </a:cubicBezTo>
                <a:cubicBezTo>
                  <a:pt x="34" y="62"/>
                  <a:pt x="36" y="58"/>
                  <a:pt x="36" y="61"/>
                </a:cubicBezTo>
                <a:cubicBezTo>
                  <a:pt x="36" y="64"/>
                  <a:pt x="34" y="66"/>
                  <a:pt x="34" y="69"/>
                </a:cubicBezTo>
                <a:cubicBezTo>
                  <a:pt x="34" y="70"/>
                  <a:pt x="35" y="70"/>
                  <a:pt x="35" y="70"/>
                </a:cubicBezTo>
                <a:cubicBezTo>
                  <a:pt x="35" y="70"/>
                  <a:pt x="38" y="66"/>
                  <a:pt x="38" y="68"/>
                </a:cubicBezTo>
                <a:cubicBezTo>
                  <a:pt x="38" y="70"/>
                  <a:pt x="37" y="72"/>
                  <a:pt x="37" y="74"/>
                </a:cubicBezTo>
                <a:cubicBezTo>
                  <a:pt x="37" y="75"/>
                  <a:pt x="37" y="75"/>
                  <a:pt x="38" y="74"/>
                </a:cubicBezTo>
                <a:cubicBezTo>
                  <a:pt x="39" y="73"/>
                  <a:pt x="40" y="71"/>
                  <a:pt x="40" y="75"/>
                </a:cubicBezTo>
                <a:cubicBezTo>
                  <a:pt x="39" y="77"/>
                  <a:pt x="39" y="78"/>
                  <a:pt x="39" y="80"/>
                </a:cubicBezTo>
                <a:cubicBezTo>
                  <a:pt x="39" y="80"/>
                  <a:pt x="39" y="81"/>
                  <a:pt x="40" y="80"/>
                </a:cubicBezTo>
                <a:cubicBezTo>
                  <a:pt x="41" y="79"/>
                  <a:pt x="42" y="75"/>
                  <a:pt x="42" y="79"/>
                </a:cubicBezTo>
                <a:cubicBezTo>
                  <a:pt x="41" y="81"/>
                  <a:pt x="41" y="83"/>
                  <a:pt x="41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85"/>
                  <a:pt x="43" y="84"/>
                  <a:pt x="44" y="83"/>
                </a:cubicBezTo>
                <a:cubicBezTo>
                  <a:pt x="43" y="85"/>
                  <a:pt x="42" y="89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4" y="91"/>
                  <a:pt x="45" y="91"/>
                  <a:pt x="45" y="90"/>
                </a:cubicBezTo>
                <a:cubicBezTo>
                  <a:pt x="47" y="87"/>
                  <a:pt x="46" y="91"/>
                  <a:pt x="45" y="92"/>
                </a:cubicBezTo>
                <a:cubicBezTo>
                  <a:pt x="45" y="94"/>
                  <a:pt x="45" y="96"/>
                  <a:pt x="44" y="99"/>
                </a:cubicBezTo>
                <a:cubicBezTo>
                  <a:pt x="44" y="99"/>
                  <a:pt x="45" y="99"/>
                  <a:pt x="45" y="99"/>
                </a:cubicBezTo>
                <a:cubicBezTo>
                  <a:pt x="46" y="98"/>
                  <a:pt x="48" y="95"/>
                  <a:pt x="48" y="95"/>
                </a:cubicBezTo>
                <a:cubicBezTo>
                  <a:pt x="48" y="98"/>
                  <a:pt x="46" y="102"/>
                  <a:pt x="46" y="105"/>
                </a:cubicBezTo>
                <a:cubicBezTo>
                  <a:pt x="43" y="96"/>
                  <a:pt x="39" y="87"/>
                  <a:pt x="36" y="77"/>
                </a:cubicBezTo>
                <a:cubicBezTo>
                  <a:pt x="32" y="66"/>
                  <a:pt x="28" y="54"/>
                  <a:pt x="23" y="43"/>
                </a:cubicBezTo>
                <a:cubicBezTo>
                  <a:pt x="18" y="31"/>
                  <a:pt x="13" y="19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4" y="6"/>
                  <a:pt x="17" y="5"/>
                  <a:pt x="19" y="5"/>
                </a:cubicBezTo>
                <a:cubicBezTo>
                  <a:pt x="27" y="29"/>
                  <a:pt x="36" y="52"/>
                  <a:pt x="43" y="76"/>
                </a:cubicBezTo>
                <a:close/>
                <a:moveTo>
                  <a:pt x="46" y="106"/>
                </a:moveTo>
                <a:cubicBezTo>
                  <a:pt x="46" y="106"/>
                  <a:pt x="47" y="106"/>
                  <a:pt x="47" y="106"/>
                </a:cubicBezTo>
                <a:cubicBezTo>
                  <a:pt x="49" y="104"/>
                  <a:pt x="51" y="100"/>
                  <a:pt x="50" y="106"/>
                </a:cubicBezTo>
                <a:cubicBezTo>
                  <a:pt x="49" y="108"/>
                  <a:pt x="49" y="110"/>
                  <a:pt x="49" y="113"/>
                </a:cubicBezTo>
                <a:cubicBezTo>
                  <a:pt x="48" y="110"/>
                  <a:pt x="47" y="108"/>
                  <a:pt x="46" y="106"/>
                </a:cubicBezTo>
                <a:close/>
                <a:moveTo>
                  <a:pt x="19" y="40"/>
                </a:moveTo>
                <a:cubicBezTo>
                  <a:pt x="24" y="52"/>
                  <a:pt x="28" y="63"/>
                  <a:pt x="32" y="75"/>
                </a:cubicBezTo>
                <a:cubicBezTo>
                  <a:pt x="36" y="87"/>
                  <a:pt x="41" y="99"/>
                  <a:pt x="45" y="111"/>
                </a:cubicBezTo>
                <a:cubicBezTo>
                  <a:pt x="49" y="122"/>
                  <a:pt x="51" y="133"/>
                  <a:pt x="54" y="144"/>
                </a:cubicBezTo>
                <a:cubicBezTo>
                  <a:pt x="54" y="143"/>
                  <a:pt x="53" y="143"/>
                  <a:pt x="52" y="143"/>
                </a:cubicBezTo>
                <a:cubicBezTo>
                  <a:pt x="50" y="143"/>
                  <a:pt x="48" y="144"/>
                  <a:pt x="48" y="146"/>
                </a:cubicBezTo>
                <a:cubicBezTo>
                  <a:pt x="45" y="137"/>
                  <a:pt x="41" y="128"/>
                  <a:pt x="38" y="120"/>
                </a:cubicBezTo>
                <a:cubicBezTo>
                  <a:pt x="34" y="108"/>
                  <a:pt x="30" y="96"/>
                  <a:pt x="26" y="84"/>
                </a:cubicBezTo>
                <a:cubicBezTo>
                  <a:pt x="18" y="59"/>
                  <a:pt x="11" y="35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0"/>
                  <a:pt x="6" y="9"/>
                  <a:pt x="9" y="8"/>
                </a:cubicBezTo>
                <a:cubicBezTo>
                  <a:pt x="10" y="19"/>
                  <a:pt x="14" y="30"/>
                  <a:pt x="19" y="40"/>
                </a:cubicBezTo>
                <a:close/>
                <a:moveTo>
                  <a:pt x="50" y="152"/>
                </a:moveTo>
                <a:cubicBezTo>
                  <a:pt x="50" y="152"/>
                  <a:pt x="50" y="151"/>
                  <a:pt x="50" y="151"/>
                </a:cubicBezTo>
                <a:cubicBezTo>
                  <a:pt x="50" y="150"/>
                  <a:pt x="50" y="149"/>
                  <a:pt x="50" y="148"/>
                </a:cubicBezTo>
                <a:cubicBezTo>
                  <a:pt x="51" y="142"/>
                  <a:pt x="56" y="148"/>
                  <a:pt x="56" y="149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56" y="149"/>
                  <a:pt x="56" y="150"/>
                  <a:pt x="56" y="150"/>
                </a:cubicBezTo>
                <a:cubicBezTo>
                  <a:pt x="56" y="150"/>
                  <a:pt x="57" y="150"/>
                  <a:pt x="57" y="151"/>
                </a:cubicBezTo>
                <a:cubicBezTo>
                  <a:pt x="57" y="152"/>
                  <a:pt x="58" y="153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60" y="156"/>
                  <a:pt x="62" y="155"/>
                  <a:pt x="61" y="154"/>
                </a:cubicBezTo>
                <a:cubicBezTo>
                  <a:pt x="60" y="151"/>
                  <a:pt x="59" y="147"/>
                  <a:pt x="61" y="144"/>
                </a:cubicBezTo>
                <a:cubicBezTo>
                  <a:pt x="62" y="140"/>
                  <a:pt x="66" y="146"/>
                  <a:pt x="67" y="147"/>
                </a:cubicBezTo>
                <a:cubicBezTo>
                  <a:pt x="68" y="149"/>
                  <a:pt x="69" y="150"/>
                  <a:pt x="69" y="152"/>
                </a:cubicBezTo>
                <a:cubicBezTo>
                  <a:pt x="70" y="154"/>
                  <a:pt x="72" y="152"/>
                  <a:pt x="72" y="151"/>
                </a:cubicBezTo>
                <a:cubicBezTo>
                  <a:pt x="71" y="149"/>
                  <a:pt x="71" y="148"/>
                  <a:pt x="71" y="146"/>
                </a:cubicBezTo>
                <a:cubicBezTo>
                  <a:pt x="71" y="145"/>
                  <a:pt x="72" y="139"/>
                  <a:pt x="74" y="142"/>
                </a:cubicBezTo>
                <a:cubicBezTo>
                  <a:pt x="73" y="151"/>
                  <a:pt x="75" y="160"/>
                  <a:pt x="75" y="169"/>
                </a:cubicBezTo>
                <a:cubicBezTo>
                  <a:pt x="75" y="169"/>
                  <a:pt x="74" y="169"/>
                  <a:pt x="74" y="169"/>
                </a:cubicBezTo>
                <a:cubicBezTo>
                  <a:pt x="72" y="170"/>
                  <a:pt x="69" y="171"/>
                  <a:pt x="67" y="172"/>
                </a:cubicBezTo>
                <a:cubicBezTo>
                  <a:pt x="65" y="170"/>
                  <a:pt x="64" y="168"/>
                  <a:pt x="63" y="166"/>
                </a:cubicBezTo>
                <a:cubicBezTo>
                  <a:pt x="59" y="161"/>
                  <a:pt x="53" y="157"/>
                  <a:pt x="50" y="152"/>
                </a:cubicBezTo>
                <a:close/>
                <a:moveTo>
                  <a:pt x="74" y="182"/>
                </a:moveTo>
                <a:cubicBezTo>
                  <a:pt x="72" y="179"/>
                  <a:pt x="70" y="177"/>
                  <a:pt x="68" y="174"/>
                </a:cubicBezTo>
                <a:cubicBezTo>
                  <a:pt x="70" y="173"/>
                  <a:pt x="73" y="173"/>
                  <a:pt x="75" y="172"/>
                </a:cubicBezTo>
                <a:cubicBezTo>
                  <a:pt x="75" y="175"/>
                  <a:pt x="75" y="178"/>
                  <a:pt x="74" y="182"/>
                </a:cubicBezTo>
                <a:close/>
                <a:moveTo>
                  <a:pt x="73" y="138"/>
                </a:moveTo>
                <a:cubicBezTo>
                  <a:pt x="72" y="138"/>
                  <a:pt x="71" y="138"/>
                  <a:pt x="70" y="139"/>
                </a:cubicBezTo>
                <a:cubicBezTo>
                  <a:pt x="70" y="140"/>
                  <a:pt x="69" y="141"/>
                  <a:pt x="69" y="141"/>
                </a:cubicBezTo>
                <a:cubicBezTo>
                  <a:pt x="66" y="131"/>
                  <a:pt x="60" y="122"/>
                  <a:pt x="57" y="112"/>
                </a:cubicBezTo>
                <a:cubicBezTo>
                  <a:pt x="54" y="99"/>
                  <a:pt x="50" y="87"/>
                  <a:pt x="46" y="75"/>
                </a:cubicBezTo>
                <a:cubicBezTo>
                  <a:pt x="38" y="51"/>
                  <a:pt x="30" y="28"/>
                  <a:pt x="22" y="4"/>
                </a:cubicBezTo>
                <a:cubicBezTo>
                  <a:pt x="23" y="4"/>
                  <a:pt x="24" y="3"/>
                  <a:pt x="25" y="3"/>
                </a:cubicBezTo>
                <a:cubicBezTo>
                  <a:pt x="32" y="11"/>
                  <a:pt x="34" y="24"/>
                  <a:pt x="37" y="34"/>
                </a:cubicBezTo>
                <a:cubicBezTo>
                  <a:pt x="41" y="46"/>
                  <a:pt x="45" y="58"/>
                  <a:pt x="50" y="70"/>
                </a:cubicBezTo>
                <a:cubicBezTo>
                  <a:pt x="54" y="82"/>
                  <a:pt x="59" y="94"/>
                  <a:pt x="63" y="106"/>
                </a:cubicBezTo>
                <a:cubicBezTo>
                  <a:pt x="67" y="117"/>
                  <a:pt x="70" y="127"/>
                  <a:pt x="73" y="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21835" y="4573491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3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活动过程</a:t>
            </a:r>
          </a:p>
        </p:txBody>
      </p:sp>
      <p:sp>
        <p:nvSpPr>
          <p:cNvPr id="13" name="Freeform 40"/>
          <p:cNvSpPr>
            <a:spLocks noEditPoints="1"/>
          </p:cNvSpPr>
          <p:nvPr/>
        </p:nvSpPr>
        <p:spPr bwMode="auto">
          <a:xfrm rot="20567204">
            <a:off x="2621696" y="4651856"/>
            <a:ext cx="150692" cy="356988"/>
          </a:xfrm>
          <a:custGeom>
            <a:avLst/>
            <a:gdLst>
              <a:gd name="T0" fmla="*/ 60 w 79"/>
              <a:gd name="T1" fmla="*/ 168 h 187"/>
              <a:gd name="T2" fmla="*/ 77 w 79"/>
              <a:gd name="T3" fmla="*/ 142 h 187"/>
              <a:gd name="T4" fmla="*/ 65 w 79"/>
              <a:gd name="T5" fmla="*/ 103 h 187"/>
              <a:gd name="T6" fmla="*/ 26 w 79"/>
              <a:gd name="T7" fmla="*/ 0 h 187"/>
              <a:gd name="T8" fmla="*/ 0 w 79"/>
              <a:gd name="T9" fmla="*/ 11 h 187"/>
              <a:gd name="T10" fmla="*/ 47 w 79"/>
              <a:gd name="T11" fmla="*/ 152 h 187"/>
              <a:gd name="T12" fmla="*/ 61 w 79"/>
              <a:gd name="T13" fmla="*/ 140 h 187"/>
              <a:gd name="T14" fmla="*/ 52 w 79"/>
              <a:gd name="T15" fmla="*/ 110 h 187"/>
              <a:gd name="T16" fmla="*/ 53 w 79"/>
              <a:gd name="T17" fmla="*/ 123 h 187"/>
              <a:gd name="T18" fmla="*/ 55 w 79"/>
              <a:gd name="T19" fmla="*/ 130 h 187"/>
              <a:gd name="T20" fmla="*/ 57 w 79"/>
              <a:gd name="T21" fmla="*/ 136 h 187"/>
              <a:gd name="T22" fmla="*/ 58 w 79"/>
              <a:gd name="T23" fmla="*/ 140 h 187"/>
              <a:gd name="T24" fmla="*/ 63 w 79"/>
              <a:gd name="T25" fmla="*/ 138 h 187"/>
              <a:gd name="T26" fmla="*/ 59 w 79"/>
              <a:gd name="T27" fmla="*/ 136 h 187"/>
              <a:gd name="T28" fmla="*/ 58 w 79"/>
              <a:gd name="T29" fmla="*/ 130 h 187"/>
              <a:gd name="T30" fmla="*/ 55 w 79"/>
              <a:gd name="T31" fmla="*/ 125 h 187"/>
              <a:gd name="T32" fmla="*/ 53 w 79"/>
              <a:gd name="T33" fmla="*/ 114 h 187"/>
              <a:gd name="T34" fmla="*/ 51 w 79"/>
              <a:gd name="T35" fmla="*/ 101 h 187"/>
              <a:gd name="T36" fmla="*/ 48 w 79"/>
              <a:gd name="T37" fmla="*/ 93 h 187"/>
              <a:gd name="T38" fmla="*/ 46 w 79"/>
              <a:gd name="T39" fmla="*/ 87 h 187"/>
              <a:gd name="T40" fmla="*/ 43 w 79"/>
              <a:gd name="T41" fmla="*/ 81 h 187"/>
              <a:gd name="T42" fmla="*/ 41 w 79"/>
              <a:gd name="T43" fmla="*/ 78 h 187"/>
              <a:gd name="T44" fmla="*/ 38 w 79"/>
              <a:gd name="T45" fmla="*/ 73 h 187"/>
              <a:gd name="T46" fmla="*/ 36 w 79"/>
              <a:gd name="T47" fmla="*/ 65 h 187"/>
              <a:gd name="T48" fmla="*/ 34 w 79"/>
              <a:gd name="T49" fmla="*/ 58 h 187"/>
              <a:gd name="T50" fmla="*/ 32 w 79"/>
              <a:gd name="T51" fmla="*/ 51 h 187"/>
              <a:gd name="T52" fmla="*/ 31 w 79"/>
              <a:gd name="T53" fmla="*/ 42 h 187"/>
              <a:gd name="T54" fmla="*/ 29 w 79"/>
              <a:gd name="T55" fmla="*/ 36 h 187"/>
              <a:gd name="T56" fmla="*/ 23 w 79"/>
              <a:gd name="T57" fmla="*/ 33 h 187"/>
              <a:gd name="T58" fmla="*/ 23 w 79"/>
              <a:gd name="T59" fmla="*/ 20 h 187"/>
              <a:gd name="T60" fmla="*/ 20 w 79"/>
              <a:gd name="T61" fmla="*/ 14 h 187"/>
              <a:gd name="T62" fmla="*/ 16 w 79"/>
              <a:gd name="T63" fmla="*/ 12 h 187"/>
              <a:gd name="T64" fmla="*/ 14 w 79"/>
              <a:gd name="T65" fmla="*/ 9 h 187"/>
              <a:gd name="T66" fmla="*/ 14 w 79"/>
              <a:gd name="T67" fmla="*/ 10 h 187"/>
              <a:gd name="T68" fmla="*/ 19 w 79"/>
              <a:gd name="T69" fmla="*/ 11 h 187"/>
              <a:gd name="T70" fmla="*/ 17 w 79"/>
              <a:gd name="T71" fmla="*/ 20 h 187"/>
              <a:gd name="T72" fmla="*/ 19 w 79"/>
              <a:gd name="T73" fmla="*/ 24 h 187"/>
              <a:gd name="T74" fmla="*/ 22 w 79"/>
              <a:gd name="T75" fmla="*/ 30 h 187"/>
              <a:gd name="T76" fmla="*/ 26 w 79"/>
              <a:gd name="T77" fmla="*/ 33 h 187"/>
              <a:gd name="T78" fmla="*/ 28 w 79"/>
              <a:gd name="T79" fmla="*/ 41 h 187"/>
              <a:gd name="T80" fmla="*/ 28 w 79"/>
              <a:gd name="T81" fmla="*/ 50 h 187"/>
              <a:gd name="T82" fmla="*/ 30 w 79"/>
              <a:gd name="T83" fmla="*/ 57 h 187"/>
              <a:gd name="T84" fmla="*/ 33 w 79"/>
              <a:gd name="T85" fmla="*/ 63 h 187"/>
              <a:gd name="T86" fmla="*/ 38 w 79"/>
              <a:gd name="T87" fmla="*/ 68 h 187"/>
              <a:gd name="T88" fmla="*/ 39 w 79"/>
              <a:gd name="T89" fmla="*/ 80 h 187"/>
              <a:gd name="T90" fmla="*/ 41 w 79"/>
              <a:gd name="T91" fmla="*/ 86 h 187"/>
              <a:gd name="T92" fmla="*/ 45 w 79"/>
              <a:gd name="T93" fmla="*/ 90 h 187"/>
              <a:gd name="T94" fmla="*/ 48 w 79"/>
              <a:gd name="T95" fmla="*/ 95 h 187"/>
              <a:gd name="T96" fmla="*/ 11 w 79"/>
              <a:gd name="T97" fmla="*/ 7 h 187"/>
              <a:gd name="T98" fmla="*/ 46 w 79"/>
              <a:gd name="T99" fmla="*/ 106 h 187"/>
              <a:gd name="T100" fmla="*/ 46 w 79"/>
              <a:gd name="T101" fmla="*/ 106 h 187"/>
              <a:gd name="T102" fmla="*/ 54 w 79"/>
              <a:gd name="T103" fmla="*/ 144 h 187"/>
              <a:gd name="T104" fmla="*/ 26 w 79"/>
              <a:gd name="T105" fmla="*/ 84 h 187"/>
              <a:gd name="T106" fmla="*/ 19 w 79"/>
              <a:gd name="T107" fmla="*/ 40 h 187"/>
              <a:gd name="T108" fmla="*/ 56 w 79"/>
              <a:gd name="T109" fmla="*/ 149 h 187"/>
              <a:gd name="T110" fmla="*/ 59 w 79"/>
              <a:gd name="T111" fmla="*/ 155 h 187"/>
              <a:gd name="T112" fmla="*/ 61 w 79"/>
              <a:gd name="T113" fmla="*/ 154 h 187"/>
              <a:gd name="T114" fmla="*/ 72 w 79"/>
              <a:gd name="T115" fmla="*/ 151 h 187"/>
              <a:gd name="T116" fmla="*/ 74 w 79"/>
              <a:gd name="T117" fmla="*/ 169 h 187"/>
              <a:gd name="T118" fmla="*/ 74 w 79"/>
              <a:gd name="T119" fmla="*/ 182 h 187"/>
              <a:gd name="T120" fmla="*/ 73 w 79"/>
              <a:gd name="T121" fmla="*/ 138 h 187"/>
              <a:gd name="T122" fmla="*/ 46 w 79"/>
              <a:gd name="T123" fmla="*/ 75 h 187"/>
              <a:gd name="T124" fmla="*/ 50 w 79"/>
              <a:gd name="T125" fmla="*/ 7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9" h="187">
                <a:moveTo>
                  <a:pt x="47" y="152"/>
                </a:moveTo>
                <a:cubicBezTo>
                  <a:pt x="47" y="152"/>
                  <a:pt x="47" y="152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51" y="159"/>
                  <a:pt x="56" y="163"/>
                  <a:pt x="60" y="168"/>
                </a:cubicBezTo>
                <a:cubicBezTo>
                  <a:pt x="65" y="174"/>
                  <a:pt x="69" y="180"/>
                  <a:pt x="74" y="186"/>
                </a:cubicBezTo>
                <a:cubicBezTo>
                  <a:pt x="75" y="187"/>
                  <a:pt x="76" y="186"/>
                  <a:pt x="76" y="185"/>
                </a:cubicBezTo>
                <a:cubicBezTo>
                  <a:pt x="76" y="185"/>
                  <a:pt x="76" y="184"/>
                  <a:pt x="76" y="184"/>
                </a:cubicBezTo>
                <a:cubicBezTo>
                  <a:pt x="79" y="170"/>
                  <a:pt x="76" y="156"/>
                  <a:pt x="77" y="142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77" y="141"/>
                  <a:pt x="77" y="141"/>
                  <a:pt x="77" y="140"/>
                </a:cubicBezTo>
                <a:cubicBezTo>
                  <a:pt x="73" y="128"/>
                  <a:pt x="70" y="116"/>
                  <a:pt x="65" y="103"/>
                </a:cubicBezTo>
                <a:cubicBezTo>
                  <a:pt x="61" y="91"/>
                  <a:pt x="56" y="78"/>
                  <a:pt x="51" y="65"/>
                </a:cubicBezTo>
                <a:cubicBezTo>
                  <a:pt x="47" y="53"/>
                  <a:pt x="42" y="41"/>
                  <a:pt x="38" y="29"/>
                </a:cubicBezTo>
                <a:cubicBezTo>
                  <a:pt x="35" y="20"/>
                  <a:pt x="34" y="9"/>
                  <a:pt x="28" y="2"/>
                </a:cubicBezTo>
                <a:cubicBezTo>
                  <a:pt x="28" y="1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17" y="3"/>
                  <a:pt x="8" y="3"/>
                  <a:pt x="1" y="9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8" y="36"/>
                  <a:pt x="15" y="59"/>
                  <a:pt x="23" y="83"/>
                </a:cubicBezTo>
                <a:cubicBezTo>
                  <a:pt x="27" y="95"/>
                  <a:pt x="30" y="107"/>
                  <a:pt x="34" y="119"/>
                </a:cubicBezTo>
                <a:cubicBezTo>
                  <a:pt x="38" y="130"/>
                  <a:pt x="43" y="141"/>
                  <a:pt x="47" y="152"/>
                </a:cubicBezTo>
                <a:close/>
                <a:moveTo>
                  <a:pt x="43" y="76"/>
                </a:moveTo>
                <a:cubicBezTo>
                  <a:pt x="47" y="88"/>
                  <a:pt x="51" y="100"/>
                  <a:pt x="55" y="112"/>
                </a:cubicBezTo>
                <a:cubicBezTo>
                  <a:pt x="57" y="122"/>
                  <a:pt x="62" y="131"/>
                  <a:pt x="66" y="141"/>
                </a:cubicBezTo>
                <a:cubicBezTo>
                  <a:pt x="64" y="140"/>
                  <a:pt x="63" y="139"/>
                  <a:pt x="61" y="140"/>
                </a:cubicBezTo>
                <a:cubicBezTo>
                  <a:pt x="59" y="141"/>
                  <a:pt x="58" y="142"/>
                  <a:pt x="57" y="143"/>
                </a:cubicBezTo>
                <a:cubicBezTo>
                  <a:pt x="55" y="134"/>
                  <a:pt x="52" y="124"/>
                  <a:pt x="49" y="114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0" y="113"/>
                  <a:pt x="51" y="111"/>
                  <a:pt x="52" y="110"/>
                </a:cubicBezTo>
                <a:cubicBezTo>
                  <a:pt x="53" y="111"/>
                  <a:pt x="53" y="112"/>
                  <a:pt x="53" y="113"/>
                </a:cubicBezTo>
                <a:cubicBezTo>
                  <a:pt x="53" y="114"/>
                  <a:pt x="53" y="115"/>
                  <a:pt x="52" y="117"/>
                </a:cubicBezTo>
                <a:cubicBezTo>
                  <a:pt x="52" y="119"/>
                  <a:pt x="52" y="121"/>
                  <a:pt x="52" y="123"/>
                </a:cubicBezTo>
                <a:cubicBezTo>
                  <a:pt x="52" y="123"/>
                  <a:pt x="53" y="123"/>
                  <a:pt x="53" y="123"/>
                </a:cubicBezTo>
                <a:cubicBezTo>
                  <a:pt x="53" y="122"/>
                  <a:pt x="54" y="121"/>
                  <a:pt x="54" y="121"/>
                </a:cubicBezTo>
                <a:cubicBezTo>
                  <a:pt x="56" y="118"/>
                  <a:pt x="55" y="122"/>
                  <a:pt x="55" y="122"/>
                </a:cubicBezTo>
                <a:cubicBezTo>
                  <a:pt x="55" y="125"/>
                  <a:pt x="54" y="127"/>
                  <a:pt x="54" y="130"/>
                </a:cubicBezTo>
                <a:cubicBezTo>
                  <a:pt x="54" y="130"/>
                  <a:pt x="54" y="130"/>
                  <a:pt x="55" y="130"/>
                </a:cubicBezTo>
                <a:cubicBezTo>
                  <a:pt x="55" y="129"/>
                  <a:pt x="56" y="129"/>
                  <a:pt x="56" y="128"/>
                </a:cubicBezTo>
                <a:cubicBezTo>
                  <a:pt x="57" y="127"/>
                  <a:pt x="58" y="123"/>
                  <a:pt x="58" y="126"/>
                </a:cubicBezTo>
                <a:cubicBezTo>
                  <a:pt x="58" y="129"/>
                  <a:pt x="56" y="132"/>
                  <a:pt x="56" y="136"/>
                </a:cubicBezTo>
                <a:cubicBezTo>
                  <a:pt x="56" y="136"/>
                  <a:pt x="56" y="136"/>
                  <a:pt x="57" y="136"/>
                </a:cubicBezTo>
                <a:cubicBezTo>
                  <a:pt x="57" y="135"/>
                  <a:pt x="58" y="134"/>
                  <a:pt x="59" y="133"/>
                </a:cubicBezTo>
                <a:cubicBezTo>
                  <a:pt x="59" y="133"/>
                  <a:pt x="60" y="131"/>
                  <a:pt x="60" y="133"/>
                </a:cubicBezTo>
                <a:cubicBezTo>
                  <a:pt x="59" y="135"/>
                  <a:pt x="58" y="137"/>
                  <a:pt x="57" y="140"/>
                </a:cubicBezTo>
                <a:cubicBezTo>
                  <a:pt x="57" y="140"/>
                  <a:pt x="58" y="140"/>
                  <a:pt x="58" y="140"/>
                </a:cubicBezTo>
                <a:cubicBezTo>
                  <a:pt x="59" y="140"/>
                  <a:pt x="59" y="139"/>
                  <a:pt x="60" y="138"/>
                </a:cubicBezTo>
                <a:cubicBezTo>
                  <a:pt x="61" y="136"/>
                  <a:pt x="61" y="136"/>
                  <a:pt x="60" y="138"/>
                </a:cubicBezTo>
                <a:cubicBezTo>
                  <a:pt x="60" y="139"/>
                  <a:pt x="60" y="139"/>
                  <a:pt x="60" y="139"/>
                </a:cubicBezTo>
                <a:cubicBezTo>
                  <a:pt x="62" y="138"/>
                  <a:pt x="61" y="139"/>
                  <a:pt x="63" y="138"/>
                </a:cubicBezTo>
                <a:cubicBezTo>
                  <a:pt x="63" y="137"/>
                  <a:pt x="63" y="137"/>
                  <a:pt x="62" y="137"/>
                </a:cubicBezTo>
                <a:cubicBezTo>
                  <a:pt x="60" y="139"/>
                  <a:pt x="62" y="136"/>
                  <a:pt x="62" y="134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1" y="135"/>
                  <a:pt x="57" y="142"/>
                  <a:pt x="59" y="136"/>
                </a:cubicBezTo>
                <a:cubicBezTo>
                  <a:pt x="60" y="134"/>
                  <a:pt x="60" y="132"/>
                  <a:pt x="61" y="130"/>
                </a:cubicBezTo>
                <a:cubicBezTo>
                  <a:pt x="61" y="130"/>
                  <a:pt x="60" y="130"/>
                  <a:pt x="60" y="130"/>
                </a:cubicBezTo>
                <a:cubicBezTo>
                  <a:pt x="60" y="131"/>
                  <a:pt x="56" y="136"/>
                  <a:pt x="57" y="133"/>
                </a:cubicBezTo>
                <a:cubicBezTo>
                  <a:pt x="57" y="132"/>
                  <a:pt x="58" y="131"/>
                  <a:pt x="58" y="130"/>
                </a:cubicBezTo>
                <a:cubicBezTo>
                  <a:pt x="59" y="127"/>
                  <a:pt x="59" y="126"/>
                  <a:pt x="58" y="123"/>
                </a:cubicBezTo>
                <a:cubicBezTo>
                  <a:pt x="58" y="123"/>
                  <a:pt x="58" y="123"/>
                  <a:pt x="58" y="123"/>
                </a:cubicBezTo>
                <a:cubicBezTo>
                  <a:pt x="57" y="124"/>
                  <a:pt x="57" y="126"/>
                  <a:pt x="56" y="127"/>
                </a:cubicBezTo>
                <a:cubicBezTo>
                  <a:pt x="54" y="132"/>
                  <a:pt x="55" y="127"/>
                  <a:pt x="55" y="125"/>
                </a:cubicBezTo>
                <a:cubicBezTo>
                  <a:pt x="56" y="123"/>
                  <a:pt x="56" y="121"/>
                  <a:pt x="56" y="119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9"/>
                  <a:pt x="53" y="123"/>
                  <a:pt x="53" y="120"/>
                </a:cubicBezTo>
                <a:cubicBezTo>
                  <a:pt x="53" y="118"/>
                  <a:pt x="53" y="116"/>
                  <a:pt x="53" y="114"/>
                </a:cubicBezTo>
                <a:cubicBezTo>
                  <a:pt x="54" y="112"/>
                  <a:pt x="53" y="110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0" y="111"/>
                  <a:pt x="49" y="114"/>
                  <a:pt x="50" y="108"/>
                </a:cubicBezTo>
                <a:cubicBezTo>
                  <a:pt x="50" y="106"/>
                  <a:pt x="51" y="104"/>
                  <a:pt x="51" y="101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49" y="102"/>
                  <a:pt x="49" y="102"/>
                  <a:pt x="48" y="103"/>
                </a:cubicBezTo>
                <a:cubicBezTo>
                  <a:pt x="46" y="106"/>
                  <a:pt x="48" y="101"/>
                  <a:pt x="48" y="101"/>
                </a:cubicBezTo>
                <a:cubicBezTo>
                  <a:pt x="48" y="98"/>
                  <a:pt x="49" y="96"/>
                  <a:pt x="48" y="93"/>
                </a:cubicBezTo>
                <a:cubicBezTo>
                  <a:pt x="48" y="93"/>
                  <a:pt x="48" y="93"/>
                  <a:pt x="48" y="93"/>
                </a:cubicBezTo>
                <a:cubicBezTo>
                  <a:pt x="47" y="95"/>
                  <a:pt x="45" y="99"/>
                  <a:pt x="46" y="94"/>
                </a:cubicBezTo>
                <a:cubicBezTo>
                  <a:pt x="46" y="92"/>
                  <a:pt x="47" y="90"/>
                  <a:pt x="47" y="88"/>
                </a:cubicBezTo>
                <a:cubicBezTo>
                  <a:pt x="47" y="87"/>
                  <a:pt x="46" y="87"/>
                  <a:pt x="46" y="87"/>
                </a:cubicBezTo>
                <a:cubicBezTo>
                  <a:pt x="45" y="88"/>
                  <a:pt x="44" y="90"/>
                  <a:pt x="44" y="91"/>
                </a:cubicBezTo>
                <a:cubicBezTo>
                  <a:pt x="44" y="91"/>
                  <a:pt x="44" y="87"/>
                  <a:pt x="44" y="87"/>
                </a:cubicBezTo>
                <a:cubicBezTo>
                  <a:pt x="44" y="85"/>
                  <a:pt x="44" y="83"/>
                  <a:pt x="44" y="81"/>
                </a:cubicBezTo>
                <a:cubicBezTo>
                  <a:pt x="44" y="81"/>
                  <a:pt x="43" y="81"/>
                  <a:pt x="43" y="81"/>
                </a:cubicBezTo>
                <a:cubicBezTo>
                  <a:pt x="42" y="85"/>
                  <a:pt x="42" y="83"/>
                  <a:pt x="42" y="81"/>
                </a:cubicBezTo>
                <a:cubicBezTo>
                  <a:pt x="42" y="79"/>
                  <a:pt x="43" y="78"/>
                  <a:pt x="43" y="76"/>
                </a:cubicBezTo>
                <a:cubicBezTo>
                  <a:pt x="43" y="76"/>
                  <a:pt x="43" y="76"/>
                  <a:pt x="42" y="76"/>
                </a:cubicBezTo>
                <a:cubicBezTo>
                  <a:pt x="42" y="76"/>
                  <a:pt x="41" y="77"/>
                  <a:pt x="41" y="78"/>
                </a:cubicBezTo>
                <a:cubicBezTo>
                  <a:pt x="39" y="80"/>
                  <a:pt x="40" y="77"/>
                  <a:pt x="40" y="76"/>
                </a:cubicBezTo>
                <a:cubicBezTo>
                  <a:pt x="40" y="74"/>
                  <a:pt x="41" y="73"/>
                  <a:pt x="41" y="71"/>
                </a:cubicBezTo>
                <a:cubicBezTo>
                  <a:pt x="41" y="70"/>
                  <a:pt x="40" y="70"/>
                  <a:pt x="40" y="70"/>
                </a:cubicBezTo>
                <a:cubicBezTo>
                  <a:pt x="39" y="71"/>
                  <a:pt x="39" y="72"/>
                  <a:pt x="38" y="73"/>
                </a:cubicBezTo>
                <a:cubicBezTo>
                  <a:pt x="38" y="72"/>
                  <a:pt x="38" y="71"/>
                  <a:pt x="38" y="69"/>
                </a:cubicBezTo>
                <a:cubicBezTo>
                  <a:pt x="39" y="68"/>
                  <a:pt x="39" y="66"/>
                  <a:pt x="39" y="65"/>
                </a:cubicBezTo>
                <a:cubicBezTo>
                  <a:pt x="39" y="64"/>
                  <a:pt x="38" y="64"/>
                  <a:pt x="38" y="64"/>
                </a:cubicBezTo>
                <a:cubicBezTo>
                  <a:pt x="37" y="65"/>
                  <a:pt x="35" y="69"/>
                  <a:pt x="36" y="65"/>
                </a:cubicBezTo>
                <a:cubicBezTo>
                  <a:pt x="36" y="63"/>
                  <a:pt x="37" y="61"/>
                  <a:pt x="37" y="59"/>
                </a:cubicBezTo>
                <a:cubicBezTo>
                  <a:pt x="37" y="58"/>
                  <a:pt x="36" y="58"/>
                  <a:pt x="36" y="58"/>
                </a:cubicBezTo>
                <a:cubicBezTo>
                  <a:pt x="35" y="59"/>
                  <a:pt x="35" y="60"/>
                  <a:pt x="34" y="61"/>
                </a:cubicBezTo>
                <a:cubicBezTo>
                  <a:pt x="32" y="63"/>
                  <a:pt x="34" y="59"/>
                  <a:pt x="34" y="58"/>
                </a:cubicBezTo>
                <a:cubicBezTo>
                  <a:pt x="34" y="56"/>
                  <a:pt x="35" y="54"/>
                  <a:pt x="34" y="52"/>
                </a:cubicBezTo>
                <a:cubicBezTo>
                  <a:pt x="34" y="51"/>
                  <a:pt x="34" y="51"/>
                  <a:pt x="34" y="52"/>
                </a:cubicBezTo>
                <a:cubicBezTo>
                  <a:pt x="33" y="52"/>
                  <a:pt x="31" y="56"/>
                  <a:pt x="31" y="56"/>
                </a:cubicBezTo>
                <a:cubicBezTo>
                  <a:pt x="31" y="54"/>
                  <a:pt x="31" y="53"/>
                  <a:pt x="32" y="51"/>
                </a:cubicBezTo>
                <a:cubicBezTo>
                  <a:pt x="32" y="49"/>
                  <a:pt x="33" y="47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6"/>
                  <a:pt x="29" y="48"/>
                  <a:pt x="29" y="49"/>
                </a:cubicBezTo>
                <a:cubicBezTo>
                  <a:pt x="29" y="47"/>
                  <a:pt x="30" y="44"/>
                  <a:pt x="31" y="42"/>
                </a:cubicBezTo>
                <a:cubicBezTo>
                  <a:pt x="31" y="41"/>
                  <a:pt x="30" y="41"/>
                  <a:pt x="30" y="42"/>
                </a:cubicBezTo>
                <a:cubicBezTo>
                  <a:pt x="29" y="43"/>
                  <a:pt x="27" y="46"/>
                  <a:pt x="28" y="43"/>
                </a:cubicBezTo>
                <a:cubicBezTo>
                  <a:pt x="29" y="40"/>
                  <a:pt x="29" y="38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5" y="41"/>
                  <a:pt x="25" y="38"/>
                </a:cubicBezTo>
                <a:cubicBezTo>
                  <a:pt x="26" y="36"/>
                  <a:pt x="27" y="34"/>
                  <a:pt x="27" y="31"/>
                </a:cubicBezTo>
                <a:cubicBezTo>
                  <a:pt x="27" y="31"/>
                  <a:pt x="27" y="31"/>
                  <a:pt x="26" y="31"/>
                </a:cubicBezTo>
                <a:cubicBezTo>
                  <a:pt x="25" y="32"/>
                  <a:pt x="21" y="38"/>
                  <a:pt x="23" y="33"/>
                </a:cubicBezTo>
                <a:cubicBezTo>
                  <a:pt x="24" y="31"/>
                  <a:pt x="25" y="29"/>
                  <a:pt x="25" y="26"/>
                </a:cubicBezTo>
                <a:cubicBezTo>
                  <a:pt x="25" y="26"/>
                  <a:pt x="24" y="26"/>
                  <a:pt x="24" y="26"/>
                </a:cubicBezTo>
                <a:cubicBezTo>
                  <a:pt x="23" y="27"/>
                  <a:pt x="20" y="31"/>
                  <a:pt x="21" y="28"/>
                </a:cubicBezTo>
                <a:cubicBezTo>
                  <a:pt x="22" y="25"/>
                  <a:pt x="23" y="23"/>
                  <a:pt x="23" y="20"/>
                </a:cubicBezTo>
                <a:cubicBezTo>
                  <a:pt x="23" y="20"/>
                  <a:pt x="22" y="20"/>
                  <a:pt x="22" y="20"/>
                </a:cubicBezTo>
                <a:cubicBezTo>
                  <a:pt x="19" y="26"/>
                  <a:pt x="21" y="19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17" y="21"/>
                  <a:pt x="20" y="15"/>
                  <a:pt x="20" y="14"/>
                </a:cubicBezTo>
                <a:cubicBezTo>
                  <a:pt x="20" y="13"/>
                  <a:pt x="20" y="13"/>
                  <a:pt x="19" y="13"/>
                </a:cubicBezTo>
                <a:cubicBezTo>
                  <a:pt x="16" y="18"/>
                  <a:pt x="19" y="11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7" y="9"/>
                  <a:pt x="17" y="11"/>
                  <a:pt x="16" y="12"/>
                </a:cubicBezTo>
                <a:cubicBezTo>
                  <a:pt x="17" y="10"/>
                  <a:pt x="18" y="9"/>
                  <a:pt x="18" y="7"/>
                </a:cubicBezTo>
                <a:cubicBezTo>
                  <a:pt x="18" y="6"/>
                  <a:pt x="17" y="6"/>
                  <a:pt x="17" y="7"/>
                </a:cubicBezTo>
                <a:cubicBezTo>
                  <a:pt x="16" y="7"/>
                  <a:pt x="14" y="11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1"/>
                  <a:pt x="14" y="10"/>
                </a:cubicBezTo>
                <a:cubicBezTo>
                  <a:pt x="15" y="10"/>
                  <a:pt x="14" y="10"/>
                  <a:pt x="16" y="9"/>
                </a:cubicBezTo>
                <a:cubicBezTo>
                  <a:pt x="19" y="6"/>
                  <a:pt x="15" y="12"/>
                  <a:pt x="15" y="13"/>
                </a:cubicBezTo>
                <a:cubicBezTo>
                  <a:pt x="15" y="13"/>
                  <a:pt x="15" y="14"/>
                  <a:pt x="16" y="13"/>
                </a:cubicBezTo>
                <a:cubicBezTo>
                  <a:pt x="16" y="13"/>
                  <a:pt x="19" y="10"/>
                  <a:pt x="19" y="11"/>
                </a:cubicBezTo>
                <a:cubicBezTo>
                  <a:pt x="18" y="12"/>
                  <a:pt x="17" y="14"/>
                  <a:pt x="17" y="16"/>
                </a:cubicBezTo>
                <a:cubicBezTo>
                  <a:pt x="16" y="16"/>
                  <a:pt x="17" y="17"/>
                  <a:pt x="17" y="16"/>
                </a:cubicBezTo>
                <a:cubicBezTo>
                  <a:pt x="18" y="16"/>
                  <a:pt x="19" y="16"/>
                  <a:pt x="19" y="15"/>
                </a:cubicBezTo>
                <a:cubicBezTo>
                  <a:pt x="18" y="16"/>
                  <a:pt x="18" y="18"/>
                  <a:pt x="17" y="20"/>
                </a:cubicBezTo>
                <a:cubicBezTo>
                  <a:pt x="17" y="20"/>
                  <a:pt x="17" y="20"/>
                  <a:pt x="18" y="20"/>
                </a:cubicBezTo>
                <a:cubicBezTo>
                  <a:pt x="19" y="20"/>
                  <a:pt x="19" y="20"/>
                  <a:pt x="20" y="19"/>
                </a:cubicBezTo>
                <a:cubicBezTo>
                  <a:pt x="19" y="20"/>
                  <a:pt x="19" y="22"/>
                  <a:pt x="19" y="23"/>
                </a:cubicBezTo>
                <a:cubicBezTo>
                  <a:pt x="19" y="24"/>
                  <a:pt x="19" y="24"/>
                  <a:pt x="19" y="24"/>
                </a:cubicBezTo>
                <a:cubicBezTo>
                  <a:pt x="21" y="23"/>
                  <a:pt x="22" y="20"/>
                  <a:pt x="22" y="23"/>
                </a:cubicBezTo>
                <a:cubicBezTo>
                  <a:pt x="21" y="26"/>
                  <a:pt x="20" y="28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2" y="30"/>
                  <a:pt x="21" y="31"/>
                  <a:pt x="22" y="30"/>
                </a:cubicBezTo>
                <a:cubicBezTo>
                  <a:pt x="22" y="30"/>
                  <a:pt x="24" y="26"/>
                  <a:pt x="24" y="28"/>
                </a:cubicBezTo>
                <a:cubicBezTo>
                  <a:pt x="24" y="31"/>
                  <a:pt x="22" y="33"/>
                  <a:pt x="21" y="36"/>
                </a:cubicBezTo>
                <a:cubicBezTo>
                  <a:pt x="21" y="36"/>
                  <a:pt x="22" y="36"/>
                  <a:pt x="22" y="36"/>
                </a:cubicBezTo>
                <a:cubicBezTo>
                  <a:pt x="23" y="36"/>
                  <a:pt x="26" y="34"/>
                  <a:pt x="26" y="33"/>
                </a:cubicBezTo>
                <a:cubicBezTo>
                  <a:pt x="26" y="35"/>
                  <a:pt x="24" y="38"/>
                  <a:pt x="24" y="41"/>
                </a:cubicBezTo>
                <a:cubicBezTo>
                  <a:pt x="24" y="41"/>
                  <a:pt x="25" y="41"/>
                  <a:pt x="25" y="41"/>
                </a:cubicBezTo>
                <a:cubicBezTo>
                  <a:pt x="27" y="40"/>
                  <a:pt x="27" y="39"/>
                  <a:pt x="28" y="37"/>
                </a:cubicBezTo>
                <a:cubicBezTo>
                  <a:pt x="28" y="39"/>
                  <a:pt x="28" y="40"/>
                  <a:pt x="28" y="41"/>
                </a:cubicBezTo>
                <a:cubicBezTo>
                  <a:pt x="27" y="42"/>
                  <a:pt x="27" y="44"/>
                  <a:pt x="27" y="45"/>
                </a:cubicBezTo>
                <a:cubicBezTo>
                  <a:pt x="27" y="46"/>
                  <a:pt x="27" y="46"/>
                  <a:pt x="27" y="46"/>
                </a:cubicBezTo>
                <a:cubicBezTo>
                  <a:pt x="28" y="45"/>
                  <a:pt x="30" y="43"/>
                  <a:pt x="30" y="43"/>
                </a:cubicBezTo>
                <a:cubicBezTo>
                  <a:pt x="29" y="45"/>
                  <a:pt x="28" y="48"/>
                  <a:pt x="28" y="50"/>
                </a:cubicBezTo>
                <a:cubicBezTo>
                  <a:pt x="28" y="50"/>
                  <a:pt x="28" y="51"/>
                  <a:pt x="28" y="51"/>
                </a:cubicBezTo>
                <a:cubicBezTo>
                  <a:pt x="29" y="50"/>
                  <a:pt x="29" y="50"/>
                  <a:pt x="30" y="49"/>
                </a:cubicBezTo>
                <a:cubicBezTo>
                  <a:pt x="31" y="47"/>
                  <a:pt x="32" y="48"/>
                  <a:pt x="32" y="50"/>
                </a:cubicBezTo>
                <a:cubicBezTo>
                  <a:pt x="31" y="52"/>
                  <a:pt x="30" y="54"/>
                  <a:pt x="30" y="57"/>
                </a:cubicBezTo>
                <a:cubicBezTo>
                  <a:pt x="30" y="57"/>
                  <a:pt x="31" y="57"/>
                  <a:pt x="31" y="57"/>
                </a:cubicBezTo>
                <a:cubicBezTo>
                  <a:pt x="32" y="56"/>
                  <a:pt x="34" y="51"/>
                  <a:pt x="34" y="55"/>
                </a:cubicBezTo>
                <a:cubicBezTo>
                  <a:pt x="33" y="58"/>
                  <a:pt x="33" y="60"/>
                  <a:pt x="32" y="62"/>
                </a:cubicBezTo>
                <a:cubicBezTo>
                  <a:pt x="32" y="63"/>
                  <a:pt x="32" y="63"/>
                  <a:pt x="33" y="63"/>
                </a:cubicBezTo>
                <a:cubicBezTo>
                  <a:pt x="34" y="62"/>
                  <a:pt x="36" y="58"/>
                  <a:pt x="36" y="61"/>
                </a:cubicBezTo>
                <a:cubicBezTo>
                  <a:pt x="36" y="64"/>
                  <a:pt x="34" y="66"/>
                  <a:pt x="34" y="69"/>
                </a:cubicBezTo>
                <a:cubicBezTo>
                  <a:pt x="34" y="70"/>
                  <a:pt x="35" y="70"/>
                  <a:pt x="35" y="70"/>
                </a:cubicBezTo>
                <a:cubicBezTo>
                  <a:pt x="35" y="70"/>
                  <a:pt x="38" y="66"/>
                  <a:pt x="38" y="68"/>
                </a:cubicBezTo>
                <a:cubicBezTo>
                  <a:pt x="38" y="70"/>
                  <a:pt x="37" y="72"/>
                  <a:pt x="37" y="74"/>
                </a:cubicBezTo>
                <a:cubicBezTo>
                  <a:pt x="37" y="75"/>
                  <a:pt x="37" y="75"/>
                  <a:pt x="38" y="74"/>
                </a:cubicBezTo>
                <a:cubicBezTo>
                  <a:pt x="39" y="73"/>
                  <a:pt x="40" y="71"/>
                  <a:pt x="40" y="75"/>
                </a:cubicBezTo>
                <a:cubicBezTo>
                  <a:pt x="39" y="77"/>
                  <a:pt x="39" y="78"/>
                  <a:pt x="39" y="80"/>
                </a:cubicBezTo>
                <a:cubicBezTo>
                  <a:pt x="39" y="80"/>
                  <a:pt x="39" y="81"/>
                  <a:pt x="40" y="80"/>
                </a:cubicBezTo>
                <a:cubicBezTo>
                  <a:pt x="41" y="79"/>
                  <a:pt x="42" y="75"/>
                  <a:pt x="42" y="79"/>
                </a:cubicBezTo>
                <a:cubicBezTo>
                  <a:pt x="41" y="81"/>
                  <a:pt x="41" y="83"/>
                  <a:pt x="41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85"/>
                  <a:pt x="43" y="84"/>
                  <a:pt x="44" y="83"/>
                </a:cubicBezTo>
                <a:cubicBezTo>
                  <a:pt x="43" y="85"/>
                  <a:pt x="42" y="89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4" y="91"/>
                  <a:pt x="45" y="91"/>
                  <a:pt x="45" y="90"/>
                </a:cubicBezTo>
                <a:cubicBezTo>
                  <a:pt x="47" y="87"/>
                  <a:pt x="46" y="91"/>
                  <a:pt x="45" y="92"/>
                </a:cubicBezTo>
                <a:cubicBezTo>
                  <a:pt x="45" y="94"/>
                  <a:pt x="45" y="96"/>
                  <a:pt x="44" y="99"/>
                </a:cubicBezTo>
                <a:cubicBezTo>
                  <a:pt x="44" y="99"/>
                  <a:pt x="45" y="99"/>
                  <a:pt x="45" y="99"/>
                </a:cubicBezTo>
                <a:cubicBezTo>
                  <a:pt x="46" y="98"/>
                  <a:pt x="48" y="95"/>
                  <a:pt x="48" y="95"/>
                </a:cubicBezTo>
                <a:cubicBezTo>
                  <a:pt x="48" y="98"/>
                  <a:pt x="46" y="102"/>
                  <a:pt x="46" y="105"/>
                </a:cubicBezTo>
                <a:cubicBezTo>
                  <a:pt x="43" y="96"/>
                  <a:pt x="39" y="87"/>
                  <a:pt x="36" y="77"/>
                </a:cubicBezTo>
                <a:cubicBezTo>
                  <a:pt x="32" y="66"/>
                  <a:pt x="28" y="54"/>
                  <a:pt x="23" y="43"/>
                </a:cubicBezTo>
                <a:cubicBezTo>
                  <a:pt x="18" y="31"/>
                  <a:pt x="13" y="19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4" y="6"/>
                  <a:pt x="17" y="5"/>
                  <a:pt x="19" y="5"/>
                </a:cubicBezTo>
                <a:cubicBezTo>
                  <a:pt x="27" y="29"/>
                  <a:pt x="36" y="52"/>
                  <a:pt x="43" y="76"/>
                </a:cubicBezTo>
                <a:close/>
                <a:moveTo>
                  <a:pt x="46" y="106"/>
                </a:moveTo>
                <a:cubicBezTo>
                  <a:pt x="46" y="106"/>
                  <a:pt x="47" y="106"/>
                  <a:pt x="47" y="106"/>
                </a:cubicBezTo>
                <a:cubicBezTo>
                  <a:pt x="49" y="104"/>
                  <a:pt x="51" y="100"/>
                  <a:pt x="50" y="106"/>
                </a:cubicBezTo>
                <a:cubicBezTo>
                  <a:pt x="49" y="108"/>
                  <a:pt x="49" y="110"/>
                  <a:pt x="49" y="113"/>
                </a:cubicBezTo>
                <a:cubicBezTo>
                  <a:pt x="48" y="110"/>
                  <a:pt x="47" y="108"/>
                  <a:pt x="46" y="106"/>
                </a:cubicBezTo>
                <a:close/>
                <a:moveTo>
                  <a:pt x="19" y="40"/>
                </a:moveTo>
                <a:cubicBezTo>
                  <a:pt x="24" y="52"/>
                  <a:pt x="28" y="63"/>
                  <a:pt x="32" y="75"/>
                </a:cubicBezTo>
                <a:cubicBezTo>
                  <a:pt x="36" y="87"/>
                  <a:pt x="41" y="99"/>
                  <a:pt x="45" y="111"/>
                </a:cubicBezTo>
                <a:cubicBezTo>
                  <a:pt x="49" y="122"/>
                  <a:pt x="51" y="133"/>
                  <a:pt x="54" y="144"/>
                </a:cubicBezTo>
                <a:cubicBezTo>
                  <a:pt x="54" y="143"/>
                  <a:pt x="53" y="143"/>
                  <a:pt x="52" y="143"/>
                </a:cubicBezTo>
                <a:cubicBezTo>
                  <a:pt x="50" y="143"/>
                  <a:pt x="48" y="144"/>
                  <a:pt x="48" y="146"/>
                </a:cubicBezTo>
                <a:cubicBezTo>
                  <a:pt x="45" y="137"/>
                  <a:pt x="41" y="128"/>
                  <a:pt x="38" y="120"/>
                </a:cubicBezTo>
                <a:cubicBezTo>
                  <a:pt x="34" y="108"/>
                  <a:pt x="30" y="96"/>
                  <a:pt x="26" y="84"/>
                </a:cubicBezTo>
                <a:cubicBezTo>
                  <a:pt x="18" y="59"/>
                  <a:pt x="11" y="35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0"/>
                  <a:pt x="6" y="9"/>
                  <a:pt x="9" y="8"/>
                </a:cubicBezTo>
                <a:cubicBezTo>
                  <a:pt x="10" y="19"/>
                  <a:pt x="14" y="30"/>
                  <a:pt x="19" y="40"/>
                </a:cubicBezTo>
                <a:close/>
                <a:moveTo>
                  <a:pt x="50" y="152"/>
                </a:moveTo>
                <a:cubicBezTo>
                  <a:pt x="50" y="152"/>
                  <a:pt x="50" y="151"/>
                  <a:pt x="50" y="151"/>
                </a:cubicBezTo>
                <a:cubicBezTo>
                  <a:pt x="50" y="150"/>
                  <a:pt x="50" y="149"/>
                  <a:pt x="50" y="148"/>
                </a:cubicBezTo>
                <a:cubicBezTo>
                  <a:pt x="51" y="142"/>
                  <a:pt x="56" y="148"/>
                  <a:pt x="56" y="149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56" y="149"/>
                  <a:pt x="56" y="150"/>
                  <a:pt x="56" y="150"/>
                </a:cubicBezTo>
                <a:cubicBezTo>
                  <a:pt x="56" y="150"/>
                  <a:pt x="57" y="150"/>
                  <a:pt x="57" y="151"/>
                </a:cubicBezTo>
                <a:cubicBezTo>
                  <a:pt x="57" y="152"/>
                  <a:pt x="58" y="153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60" y="156"/>
                  <a:pt x="62" y="155"/>
                  <a:pt x="61" y="154"/>
                </a:cubicBezTo>
                <a:cubicBezTo>
                  <a:pt x="60" y="151"/>
                  <a:pt x="59" y="147"/>
                  <a:pt x="61" y="144"/>
                </a:cubicBezTo>
                <a:cubicBezTo>
                  <a:pt x="62" y="140"/>
                  <a:pt x="66" y="146"/>
                  <a:pt x="67" y="147"/>
                </a:cubicBezTo>
                <a:cubicBezTo>
                  <a:pt x="68" y="149"/>
                  <a:pt x="69" y="150"/>
                  <a:pt x="69" y="152"/>
                </a:cubicBezTo>
                <a:cubicBezTo>
                  <a:pt x="70" y="154"/>
                  <a:pt x="72" y="152"/>
                  <a:pt x="72" y="151"/>
                </a:cubicBezTo>
                <a:cubicBezTo>
                  <a:pt x="71" y="149"/>
                  <a:pt x="71" y="148"/>
                  <a:pt x="71" y="146"/>
                </a:cubicBezTo>
                <a:cubicBezTo>
                  <a:pt x="71" y="145"/>
                  <a:pt x="72" y="139"/>
                  <a:pt x="74" y="142"/>
                </a:cubicBezTo>
                <a:cubicBezTo>
                  <a:pt x="73" y="151"/>
                  <a:pt x="75" y="160"/>
                  <a:pt x="75" y="169"/>
                </a:cubicBezTo>
                <a:cubicBezTo>
                  <a:pt x="75" y="169"/>
                  <a:pt x="74" y="169"/>
                  <a:pt x="74" y="169"/>
                </a:cubicBezTo>
                <a:cubicBezTo>
                  <a:pt x="72" y="170"/>
                  <a:pt x="69" y="171"/>
                  <a:pt x="67" y="172"/>
                </a:cubicBezTo>
                <a:cubicBezTo>
                  <a:pt x="65" y="170"/>
                  <a:pt x="64" y="168"/>
                  <a:pt x="63" y="166"/>
                </a:cubicBezTo>
                <a:cubicBezTo>
                  <a:pt x="59" y="161"/>
                  <a:pt x="53" y="157"/>
                  <a:pt x="50" y="152"/>
                </a:cubicBezTo>
                <a:close/>
                <a:moveTo>
                  <a:pt x="74" y="182"/>
                </a:moveTo>
                <a:cubicBezTo>
                  <a:pt x="72" y="179"/>
                  <a:pt x="70" y="177"/>
                  <a:pt x="68" y="174"/>
                </a:cubicBezTo>
                <a:cubicBezTo>
                  <a:pt x="70" y="173"/>
                  <a:pt x="73" y="173"/>
                  <a:pt x="75" y="172"/>
                </a:cubicBezTo>
                <a:cubicBezTo>
                  <a:pt x="75" y="175"/>
                  <a:pt x="75" y="178"/>
                  <a:pt x="74" y="182"/>
                </a:cubicBezTo>
                <a:close/>
                <a:moveTo>
                  <a:pt x="73" y="138"/>
                </a:moveTo>
                <a:cubicBezTo>
                  <a:pt x="72" y="138"/>
                  <a:pt x="71" y="138"/>
                  <a:pt x="70" y="139"/>
                </a:cubicBezTo>
                <a:cubicBezTo>
                  <a:pt x="70" y="140"/>
                  <a:pt x="69" y="141"/>
                  <a:pt x="69" y="141"/>
                </a:cubicBezTo>
                <a:cubicBezTo>
                  <a:pt x="66" y="131"/>
                  <a:pt x="60" y="122"/>
                  <a:pt x="57" y="112"/>
                </a:cubicBezTo>
                <a:cubicBezTo>
                  <a:pt x="54" y="99"/>
                  <a:pt x="50" y="87"/>
                  <a:pt x="46" y="75"/>
                </a:cubicBezTo>
                <a:cubicBezTo>
                  <a:pt x="38" y="51"/>
                  <a:pt x="30" y="28"/>
                  <a:pt x="22" y="4"/>
                </a:cubicBezTo>
                <a:cubicBezTo>
                  <a:pt x="23" y="4"/>
                  <a:pt x="24" y="3"/>
                  <a:pt x="25" y="3"/>
                </a:cubicBezTo>
                <a:cubicBezTo>
                  <a:pt x="32" y="11"/>
                  <a:pt x="34" y="24"/>
                  <a:pt x="37" y="34"/>
                </a:cubicBezTo>
                <a:cubicBezTo>
                  <a:pt x="41" y="46"/>
                  <a:pt x="45" y="58"/>
                  <a:pt x="50" y="70"/>
                </a:cubicBezTo>
                <a:cubicBezTo>
                  <a:pt x="54" y="82"/>
                  <a:pt x="59" y="94"/>
                  <a:pt x="63" y="106"/>
                </a:cubicBezTo>
                <a:cubicBezTo>
                  <a:pt x="67" y="117"/>
                  <a:pt x="70" y="127"/>
                  <a:pt x="73" y="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18163" y="3111145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lvl="0" fontAlgn="auto">
              <a:spcBef>
                <a:spcPts val="0"/>
              </a:spcBef>
              <a:spcAft>
                <a:spcPts val="0"/>
              </a:spcAft>
              <a:defRPr sz="2800" b="1">
                <a:blipFill>
                  <a:blip r:embed="rId3"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</a:defRPr>
            </a:lvl1pPr>
          </a:lstStyle>
          <a:p>
            <a:pPr lvl="0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活动准备</a:t>
            </a:r>
          </a:p>
        </p:txBody>
      </p:sp>
      <p:sp>
        <p:nvSpPr>
          <p:cNvPr id="15" name="Freeform 40"/>
          <p:cNvSpPr>
            <a:spLocks noEditPoints="1"/>
          </p:cNvSpPr>
          <p:nvPr/>
        </p:nvSpPr>
        <p:spPr bwMode="auto">
          <a:xfrm rot="20567204">
            <a:off x="6985743" y="3139743"/>
            <a:ext cx="150692" cy="356988"/>
          </a:xfrm>
          <a:custGeom>
            <a:avLst/>
            <a:gdLst>
              <a:gd name="T0" fmla="*/ 60 w 79"/>
              <a:gd name="T1" fmla="*/ 168 h 187"/>
              <a:gd name="T2" fmla="*/ 77 w 79"/>
              <a:gd name="T3" fmla="*/ 142 h 187"/>
              <a:gd name="T4" fmla="*/ 65 w 79"/>
              <a:gd name="T5" fmla="*/ 103 h 187"/>
              <a:gd name="T6" fmla="*/ 26 w 79"/>
              <a:gd name="T7" fmla="*/ 0 h 187"/>
              <a:gd name="T8" fmla="*/ 0 w 79"/>
              <a:gd name="T9" fmla="*/ 11 h 187"/>
              <a:gd name="T10" fmla="*/ 47 w 79"/>
              <a:gd name="T11" fmla="*/ 152 h 187"/>
              <a:gd name="T12" fmla="*/ 61 w 79"/>
              <a:gd name="T13" fmla="*/ 140 h 187"/>
              <a:gd name="T14" fmla="*/ 52 w 79"/>
              <a:gd name="T15" fmla="*/ 110 h 187"/>
              <a:gd name="T16" fmla="*/ 53 w 79"/>
              <a:gd name="T17" fmla="*/ 123 h 187"/>
              <a:gd name="T18" fmla="*/ 55 w 79"/>
              <a:gd name="T19" fmla="*/ 130 h 187"/>
              <a:gd name="T20" fmla="*/ 57 w 79"/>
              <a:gd name="T21" fmla="*/ 136 h 187"/>
              <a:gd name="T22" fmla="*/ 58 w 79"/>
              <a:gd name="T23" fmla="*/ 140 h 187"/>
              <a:gd name="T24" fmla="*/ 63 w 79"/>
              <a:gd name="T25" fmla="*/ 138 h 187"/>
              <a:gd name="T26" fmla="*/ 59 w 79"/>
              <a:gd name="T27" fmla="*/ 136 h 187"/>
              <a:gd name="T28" fmla="*/ 58 w 79"/>
              <a:gd name="T29" fmla="*/ 130 h 187"/>
              <a:gd name="T30" fmla="*/ 55 w 79"/>
              <a:gd name="T31" fmla="*/ 125 h 187"/>
              <a:gd name="T32" fmla="*/ 53 w 79"/>
              <a:gd name="T33" fmla="*/ 114 h 187"/>
              <a:gd name="T34" fmla="*/ 51 w 79"/>
              <a:gd name="T35" fmla="*/ 101 h 187"/>
              <a:gd name="T36" fmla="*/ 48 w 79"/>
              <a:gd name="T37" fmla="*/ 93 h 187"/>
              <a:gd name="T38" fmla="*/ 46 w 79"/>
              <a:gd name="T39" fmla="*/ 87 h 187"/>
              <a:gd name="T40" fmla="*/ 43 w 79"/>
              <a:gd name="T41" fmla="*/ 81 h 187"/>
              <a:gd name="T42" fmla="*/ 41 w 79"/>
              <a:gd name="T43" fmla="*/ 78 h 187"/>
              <a:gd name="T44" fmla="*/ 38 w 79"/>
              <a:gd name="T45" fmla="*/ 73 h 187"/>
              <a:gd name="T46" fmla="*/ 36 w 79"/>
              <a:gd name="T47" fmla="*/ 65 h 187"/>
              <a:gd name="T48" fmla="*/ 34 w 79"/>
              <a:gd name="T49" fmla="*/ 58 h 187"/>
              <a:gd name="T50" fmla="*/ 32 w 79"/>
              <a:gd name="T51" fmla="*/ 51 h 187"/>
              <a:gd name="T52" fmla="*/ 31 w 79"/>
              <a:gd name="T53" fmla="*/ 42 h 187"/>
              <a:gd name="T54" fmla="*/ 29 w 79"/>
              <a:gd name="T55" fmla="*/ 36 h 187"/>
              <a:gd name="T56" fmla="*/ 23 w 79"/>
              <a:gd name="T57" fmla="*/ 33 h 187"/>
              <a:gd name="T58" fmla="*/ 23 w 79"/>
              <a:gd name="T59" fmla="*/ 20 h 187"/>
              <a:gd name="T60" fmla="*/ 20 w 79"/>
              <a:gd name="T61" fmla="*/ 14 h 187"/>
              <a:gd name="T62" fmla="*/ 16 w 79"/>
              <a:gd name="T63" fmla="*/ 12 h 187"/>
              <a:gd name="T64" fmla="*/ 14 w 79"/>
              <a:gd name="T65" fmla="*/ 9 h 187"/>
              <a:gd name="T66" fmla="*/ 14 w 79"/>
              <a:gd name="T67" fmla="*/ 10 h 187"/>
              <a:gd name="T68" fmla="*/ 19 w 79"/>
              <a:gd name="T69" fmla="*/ 11 h 187"/>
              <a:gd name="T70" fmla="*/ 17 w 79"/>
              <a:gd name="T71" fmla="*/ 20 h 187"/>
              <a:gd name="T72" fmla="*/ 19 w 79"/>
              <a:gd name="T73" fmla="*/ 24 h 187"/>
              <a:gd name="T74" fmla="*/ 22 w 79"/>
              <a:gd name="T75" fmla="*/ 30 h 187"/>
              <a:gd name="T76" fmla="*/ 26 w 79"/>
              <a:gd name="T77" fmla="*/ 33 h 187"/>
              <a:gd name="T78" fmla="*/ 28 w 79"/>
              <a:gd name="T79" fmla="*/ 41 h 187"/>
              <a:gd name="T80" fmla="*/ 28 w 79"/>
              <a:gd name="T81" fmla="*/ 50 h 187"/>
              <a:gd name="T82" fmla="*/ 30 w 79"/>
              <a:gd name="T83" fmla="*/ 57 h 187"/>
              <a:gd name="T84" fmla="*/ 33 w 79"/>
              <a:gd name="T85" fmla="*/ 63 h 187"/>
              <a:gd name="T86" fmla="*/ 38 w 79"/>
              <a:gd name="T87" fmla="*/ 68 h 187"/>
              <a:gd name="T88" fmla="*/ 39 w 79"/>
              <a:gd name="T89" fmla="*/ 80 h 187"/>
              <a:gd name="T90" fmla="*/ 41 w 79"/>
              <a:gd name="T91" fmla="*/ 86 h 187"/>
              <a:gd name="T92" fmla="*/ 45 w 79"/>
              <a:gd name="T93" fmla="*/ 90 h 187"/>
              <a:gd name="T94" fmla="*/ 48 w 79"/>
              <a:gd name="T95" fmla="*/ 95 h 187"/>
              <a:gd name="T96" fmla="*/ 11 w 79"/>
              <a:gd name="T97" fmla="*/ 7 h 187"/>
              <a:gd name="T98" fmla="*/ 46 w 79"/>
              <a:gd name="T99" fmla="*/ 106 h 187"/>
              <a:gd name="T100" fmla="*/ 46 w 79"/>
              <a:gd name="T101" fmla="*/ 106 h 187"/>
              <a:gd name="T102" fmla="*/ 54 w 79"/>
              <a:gd name="T103" fmla="*/ 144 h 187"/>
              <a:gd name="T104" fmla="*/ 26 w 79"/>
              <a:gd name="T105" fmla="*/ 84 h 187"/>
              <a:gd name="T106" fmla="*/ 19 w 79"/>
              <a:gd name="T107" fmla="*/ 40 h 187"/>
              <a:gd name="T108" fmla="*/ 56 w 79"/>
              <a:gd name="T109" fmla="*/ 149 h 187"/>
              <a:gd name="T110" fmla="*/ 59 w 79"/>
              <a:gd name="T111" fmla="*/ 155 h 187"/>
              <a:gd name="T112" fmla="*/ 61 w 79"/>
              <a:gd name="T113" fmla="*/ 154 h 187"/>
              <a:gd name="T114" fmla="*/ 72 w 79"/>
              <a:gd name="T115" fmla="*/ 151 h 187"/>
              <a:gd name="T116" fmla="*/ 74 w 79"/>
              <a:gd name="T117" fmla="*/ 169 h 187"/>
              <a:gd name="T118" fmla="*/ 74 w 79"/>
              <a:gd name="T119" fmla="*/ 182 h 187"/>
              <a:gd name="T120" fmla="*/ 73 w 79"/>
              <a:gd name="T121" fmla="*/ 138 h 187"/>
              <a:gd name="T122" fmla="*/ 46 w 79"/>
              <a:gd name="T123" fmla="*/ 75 h 187"/>
              <a:gd name="T124" fmla="*/ 50 w 79"/>
              <a:gd name="T125" fmla="*/ 7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9" h="187">
                <a:moveTo>
                  <a:pt x="47" y="152"/>
                </a:moveTo>
                <a:cubicBezTo>
                  <a:pt x="47" y="152"/>
                  <a:pt x="47" y="152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51" y="159"/>
                  <a:pt x="56" y="163"/>
                  <a:pt x="60" y="168"/>
                </a:cubicBezTo>
                <a:cubicBezTo>
                  <a:pt x="65" y="174"/>
                  <a:pt x="69" y="180"/>
                  <a:pt x="74" y="186"/>
                </a:cubicBezTo>
                <a:cubicBezTo>
                  <a:pt x="75" y="187"/>
                  <a:pt x="76" y="186"/>
                  <a:pt x="76" y="185"/>
                </a:cubicBezTo>
                <a:cubicBezTo>
                  <a:pt x="76" y="185"/>
                  <a:pt x="76" y="184"/>
                  <a:pt x="76" y="184"/>
                </a:cubicBezTo>
                <a:cubicBezTo>
                  <a:pt x="79" y="170"/>
                  <a:pt x="76" y="156"/>
                  <a:pt x="77" y="142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77" y="141"/>
                  <a:pt x="77" y="141"/>
                  <a:pt x="77" y="140"/>
                </a:cubicBezTo>
                <a:cubicBezTo>
                  <a:pt x="73" y="128"/>
                  <a:pt x="70" y="116"/>
                  <a:pt x="65" y="103"/>
                </a:cubicBezTo>
                <a:cubicBezTo>
                  <a:pt x="61" y="91"/>
                  <a:pt x="56" y="78"/>
                  <a:pt x="51" y="65"/>
                </a:cubicBezTo>
                <a:cubicBezTo>
                  <a:pt x="47" y="53"/>
                  <a:pt x="42" y="41"/>
                  <a:pt x="38" y="29"/>
                </a:cubicBezTo>
                <a:cubicBezTo>
                  <a:pt x="35" y="20"/>
                  <a:pt x="34" y="9"/>
                  <a:pt x="28" y="2"/>
                </a:cubicBezTo>
                <a:cubicBezTo>
                  <a:pt x="28" y="1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17" y="3"/>
                  <a:pt x="8" y="3"/>
                  <a:pt x="1" y="9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8" y="36"/>
                  <a:pt x="15" y="59"/>
                  <a:pt x="23" y="83"/>
                </a:cubicBezTo>
                <a:cubicBezTo>
                  <a:pt x="27" y="95"/>
                  <a:pt x="30" y="107"/>
                  <a:pt x="34" y="119"/>
                </a:cubicBezTo>
                <a:cubicBezTo>
                  <a:pt x="38" y="130"/>
                  <a:pt x="43" y="141"/>
                  <a:pt x="47" y="152"/>
                </a:cubicBezTo>
                <a:close/>
                <a:moveTo>
                  <a:pt x="43" y="76"/>
                </a:moveTo>
                <a:cubicBezTo>
                  <a:pt x="47" y="88"/>
                  <a:pt x="51" y="100"/>
                  <a:pt x="55" y="112"/>
                </a:cubicBezTo>
                <a:cubicBezTo>
                  <a:pt x="57" y="122"/>
                  <a:pt x="62" y="131"/>
                  <a:pt x="66" y="141"/>
                </a:cubicBezTo>
                <a:cubicBezTo>
                  <a:pt x="64" y="140"/>
                  <a:pt x="63" y="139"/>
                  <a:pt x="61" y="140"/>
                </a:cubicBezTo>
                <a:cubicBezTo>
                  <a:pt x="59" y="141"/>
                  <a:pt x="58" y="142"/>
                  <a:pt x="57" y="143"/>
                </a:cubicBezTo>
                <a:cubicBezTo>
                  <a:pt x="55" y="134"/>
                  <a:pt x="52" y="124"/>
                  <a:pt x="49" y="114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0" y="113"/>
                  <a:pt x="51" y="111"/>
                  <a:pt x="52" y="110"/>
                </a:cubicBezTo>
                <a:cubicBezTo>
                  <a:pt x="53" y="111"/>
                  <a:pt x="53" y="112"/>
                  <a:pt x="53" y="113"/>
                </a:cubicBezTo>
                <a:cubicBezTo>
                  <a:pt x="53" y="114"/>
                  <a:pt x="53" y="115"/>
                  <a:pt x="52" y="117"/>
                </a:cubicBezTo>
                <a:cubicBezTo>
                  <a:pt x="52" y="119"/>
                  <a:pt x="52" y="121"/>
                  <a:pt x="52" y="123"/>
                </a:cubicBezTo>
                <a:cubicBezTo>
                  <a:pt x="52" y="123"/>
                  <a:pt x="53" y="123"/>
                  <a:pt x="53" y="123"/>
                </a:cubicBezTo>
                <a:cubicBezTo>
                  <a:pt x="53" y="122"/>
                  <a:pt x="54" y="121"/>
                  <a:pt x="54" y="121"/>
                </a:cubicBezTo>
                <a:cubicBezTo>
                  <a:pt x="56" y="118"/>
                  <a:pt x="55" y="122"/>
                  <a:pt x="55" y="122"/>
                </a:cubicBezTo>
                <a:cubicBezTo>
                  <a:pt x="55" y="125"/>
                  <a:pt x="54" y="127"/>
                  <a:pt x="54" y="130"/>
                </a:cubicBezTo>
                <a:cubicBezTo>
                  <a:pt x="54" y="130"/>
                  <a:pt x="54" y="130"/>
                  <a:pt x="55" y="130"/>
                </a:cubicBezTo>
                <a:cubicBezTo>
                  <a:pt x="55" y="129"/>
                  <a:pt x="56" y="129"/>
                  <a:pt x="56" y="128"/>
                </a:cubicBezTo>
                <a:cubicBezTo>
                  <a:pt x="57" y="127"/>
                  <a:pt x="58" y="123"/>
                  <a:pt x="58" y="126"/>
                </a:cubicBezTo>
                <a:cubicBezTo>
                  <a:pt x="58" y="129"/>
                  <a:pt x="56" y="132"/>
                  <a:pt x="56" y="136"/>
                </a:cubicBezTo>
                <a:cubicBezTo>
                  <a:pt x="56" y="136"/>
                  <a:pt x="56" y="136"/>
                  <a:pt x="57" y="136"/>
                </a:cubicBezTo>
                <a:cubicBezTo>
                  <a:pt x="57" y="135"/>
                  <a:pt x="58" y="134"/>
                  <a:pt x="59" y="133"/>
                </a:cubicBezTo>
                <a:cubicBezTo>
                  <a:pt x="59" y="133"/>
                  <a:pt x="60" y="131"/>
                  <a:pt x="60" y="133"/>
                </a:cubicBezTo>
                <a:cubicBezTo>
                  <a:pt x="59" y="135"/>
                  <a:pt x="58" y="137"/>
                  <a:pt x="57" y="140"/>
                </a:cubicBezTo>
                <a:cubicBezTo>
                  <a:pt x="57" y="140"/>
                  <a:pt x="58" y="140"/>
                  <a:pt x="58" y="140"/>
                </a:cubicBezTo>
                <a:cubicBezTo>
                  <a:pt x="59" y="140"/>
                  <a:pt x="59" y="139"/>
                  <a:pt x="60" y="138"/>
                </a:cubicBezTo>
                <a:cubicBezTo>
                  <a:pt x="61" y="136"/>
                  <a:pt x="61" y="136"/>
                  <a:pt x="60" y="138"/>
                </a:cubicBezTo>
                <a:cubicBezTo>
                  <a:pt x="60" y="139"/>
                  <a:pt x="60" y="139"/>
                  <a:pt x="60" y="139"/>
                </a:cubicBezTo>
                <a:cubicBezTo>
                  <a:pt x="62" y="138"/>
                  <a:pt x="61" y="139"/>
                  <a:pt x="63" y="138"/>
                </a:cubicBezTo>
                <a:cubicBezTo>
                  <a:pt x="63" y="137"/>
                  <a:pt x="63" y="137"/>
                  <a:pt x="62" y="137"/>
                </a:cubicBezTo>
                <a:cubicBezTo>
                  <a:pt x="60" y="139"/>
                  <a:pt x="62" y="136"/>
                  <a:pt x="62" y="134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1" y="135"/>
                  <a:pt x="57" y="142"/>
                  <a:pt x="59" y="136"/>
                </a:cubicBezTo>
                <a:cubicBezTo>
                  <a:pt x="60" y="134"/>
                  <a:pt x="60" y="132"/>
                  <a:pt x="61" y="130"/>
                </a:cubicBezTo>
                <a:cubicBezTo>
                  <a:pt x="61" y="130"/>
                  <a:pt x="60" y="130"/>
                  <a:pt x="60" y="130"/>
                </a:cubicBezTo>
                <a:cubicBezTo>
                  <a:pt x="60" y="131"/>
                  <a:pt x="56" y="136"/>
                  <a:pt x="57" y="133"/>
                </a:cubicBezTo>
                <a:cubicBezTo>
                  <a:pt x="57" y="132"/>
                  <a:pt x="58" y="131"/>
                  <a:pt x="58" y="130"/>
                </a:cubicBezTo>
                <a:cubicBezTo>
                  <a:pt x="59" y="127"/>
                  <a:pt x="59" y="126"/>
                  <a:pt x="58" y="123"/>
                </a:cubicBezTo>
                <a:cubicBezTo>
                  <a:pt x="58" y="123"/>
                  <a:pt x="58" y="123"/>
                  <a:pt x="58" y="123"/>
                </a:cubicBezTo>
                <a:cubicBezTo>
                  <a:pt x="57" y="124"/>
                  <a:pt x="57" y="126"/>
                  <a:pt x="56" y="127"/>
                </a:cubicBezTo>
                <a:cubicBezTo>
                  <a:pt x="54" y="132"/>
                  <a:pt x="55" y="127"/>
                  <a:pt x="55" y="125"/>
                </a:cubicBezTo>
                <a:cubicBezTo>
                  <a:pt x="56" y="123"/>
                  <a:pt x="56" y="121"/>
                  <a:pt x="56" y="119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9"/>
                  <a:pt x="53" y="123"/>
                  <a:pt x="53" y="120"/>
                </a:cubicBezTo>
                <a:cubicBezTo>
                  <a:pt x="53" y="118"/>
                  <a:pt x="53" y="116"/>
                  <a:pt x="53" y="114"/>
                </a:cubicBezTo>
                <a:cubicBezTo>
                  <a:pt x="54" y="112"/>
                  <a:pt x="53" y="110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0" y="111"/>
                  <a:pt x="49" y="114"/>
                  <a:pt x="50" y="108"/>
                </a:cubicBezTo>
                <a:cubicBezTo>
                  <a:pt x="50" y="106"/>
                  <a:pt x="51" y="104"/>
                  <a:pt x="51" y="101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49" y="102"/>
                  <a:pt x="49" y="102"/>
                  <a:pt x="48" y="103"/>
                </a:cubicBezTo>
                <a:cubicBezTo>
                  <a:pt x="46" y="106"/>
                  <a:pt x="48" y="101"/>
                  <a:pt x="48" y="101"/>
                </a:cubicBezTo>
                <a:cubicBezTo>
                  <a:pt x="48" y="98"/>
                  <a:pt x="49" y="96"/>
                  <a:pt x="48" y="93"/>
                </a:cubicBezTo>
                <a:cubicBezTo>
                  <a:pt x="48" y="93"/>
                  <a:pt x="48" y="93"/>
                  <a:pt x="48" y="93"/>
                </a:cubicBezTo>
                <a:cubicBezTo>
                  <a:pt x="47" y="95"/>
                  <a:pt x="45" y="99"/>
                  <a:pt x="46" y="94"/>
                </a:cubicBezTo>
                <a:cubicBezTo>
                  <a:pt x="46" y="92"/>
                  <a:pt x="47" y="90"/>
                  <a:pt x="47" y="88"/>
                </a:cubicBezTo>
                <a:cubicBezTo>
                  <a:pt x="47" y="87"/>
                  <a:pt x="46" y="87"/>
                  <a:pt x="46" y="87"/>
                </a:cubicBezTo>
                <a:cubicBezTo>
                  <a:pt x="45" y="88"/>
                  <a:pt x="44" y="90"/>
                  <a:pt x="44" y="91"/>
                </a:cubicBezTo>
                <a:cubicBezTo>
                  <a:pt x="44" y="91"/>
                  <a:pt x="44" y="87"/>
                  <a:pt x="44" y="87"/>
                </a:cubicBezTo>
                <a:cubicBezTo>
                  <a:pt x="44" y="85"/>
                  <a:pt x="44" y="83"/>
                  <a:pt x="44" y="81"/>
                </a:cubicBezTo>
                <a:cubicBezTo>
                  <a:pt x="44" y="81"/>
                  <a:pt x="43" y="81"/>
                  <a:pt x="43" y="81"/>
                </a:cubicBezTo>
                <a:cubicBezTo>
                  <a:pt x="42" y="85"/>
                  <a:pt x="42" y="83"/>
                  <a:pt x="42" y="81"/>
                </a:cubicBezTo>
                <a:cubicBezTo>
                  <a:pt x="42" y="79"/>
                  <a:pt x="43" y="78"/>
                  <a:pt x="43" y="76"/>
                </a:cubicBezTo>
                <a:cubicBezTo>
                  <a:pt x="43" y="76"/>
                  <a:pt x="43" y="76"/>
                  <a:pt x="42" y="76"/>
                </a:cubicBezTo>
                <a:cubicBezTo>
                  <a:pt x="42" y="76"/>
                  <a:pt x="41" y="77"/>
                  <a:pt x="41" y="78"/>
                </a:cubicBezTo>
                <a:cubicBezTo>
                  <a:pt x="39" y="80"/>
                  <a:pt x="40" y="77"/>
                  <a:pt x="40" y="76"/>
                </a:cubicBezTo>
                <a:cubicBezTo>
                  <a:pt x="40" y="74"/>
                  <a:pt x="41" y="73"/>
                  <a:pt x="41" y="71"/>
                </a:cubicBezTo>
                <a:cubicBezTo>
                  <a:pt x="41" y="70"/>
                  <a:pt x="40" y="70"/>
                  <a:pt x="40" y="70"/>
                </a:cubicBezTo>
                <a:cubicBezTo>
                  <a:pt x="39" y="71"/>
                  <a:pt x="39" y="72"/>
                  <a:pt x="38" y="73"/>
                </a:cubicBezTo>
                <a:cubicBezTo>
                  <a:pt x="38" y="72"/>
                  <a:pt x="38" y="71"/>
                  <a:pt x="38" y="69"/>
                </a:cubicBezTo>
                <a:cubicBezTo>
                  <a:pt x="39" y="68"/>
                  <a:pt x="39" y="66"/>
                  <a:pt x="39" y="65"/>
                </a:cubicBezTo>
                <a:cubicBezTo>
                  <a:pt x="39" y="64"/>
                  <a:pt x="38" y="64"/>
                  <a:pt x="38" y="64"/>
                </a:cubicBezTo>
                <a:cubicBezTo>
                  <a:pt x="37" y="65"/>
                  <a:pt x="35" y="69"/>
                  <a:pt x="36" y="65"/>
                </a:cubicBezTo>
                <a:cubicBezTo>
                  <a:pt x="36" y="63"/>
                  <a:pt x="37" y="61"/>
                  <a:pt x="37" y="59"/>
                </a:cubicBezTo>
                <a:cubicBezTo>
                  <a:pt x="37" y="58"/>
                  <a:pt x="36" y="58"/>
                  <a:pt x="36" y="58"/>
                </a:cubicBezTo>
                <a:cubicBezTo>
                  <a:pt x="35" y="59"/>
                  <a:pt x="35" y="60"/>
                  <a:pt x="34" y="61"/>
                </a:cubicBezTo>
                <a:cubicBezTo>
                  <a:pt x="32" y="63"/>
                  <a:pt x="34" y="59"/>
                  <a:pt x="34" y="58"/>
                </a:cubicBezTo>
                <a:cubicBezTo>
                  <a:pt x="34" y="56"/>
                  <a:pt x="35" y="54"/>
                  <a:pt x="34" y="52"/>
                </a:cubicBezTo>
                <a:cubicBezTo>
                  <a:pt x="34" y="51"/>
                  <a:pt x="34" y="51"/>
                  <a:pt x="34" y="52"/>
                </a:cubicBezTo>
                <a:cubicBezTo>
                  <a:pt x="33" y="52"/>
                  <a:pt x="31" y="56"/>
                  <a:pt x="31" y="56"/>
                </a:cubicBezTo>
                <a:cubicBezTo>
                  <a:pt x="31" y="54"/>
                  <a:pt x="31" y="53"/>
                  <a:pt x="32" y="51"/>
                </a:cubicBezTo>
                <a:cubicBezTo>
                  <a:pt x="32" y="49"/>
                  <a:pt x="33" y="47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6"/>
                  <a:pt x="29" y="48"/>
                  <a:pt x="29" y="49"/>
                </a:cubicBezTo>
                <a:cubicBezTo>
                  <a:pt x="29" y="47"/>
                  <a:pt x="30" y="44"/>
                  <a:pt x="31" y="42"/>
                </a:cubicBezTo>
                <a:cubicBezTo>
                  <a:pt x="31" y="41"/>
                  <a:pt x="30" y="41"/>
                  <a:pt x="30" y="42"/>
                </a:cubicBezTo>
                <a:cubicBezTo>
                  <a:pt x="29" y="43"/>
                  <a:pt x="27" y="46"/>
                  <a:pt x="28" y="43"/>
                </a:cubicBezTo>
                <a:cubicBezTo>
                  <a:pt x="29" y="40"/>
                  <a:pt x="29" y="38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5" y="41"/>
                  <a:pt x="25" y="38"/>
                </a:cubicBezTo>
                <a:cubicBezTo>
                  <a:pt x="26" y="36"/>
                  <a:pt x="27" y="34"/>
                  <a:pt x="27" y="31"/>
                </a:cubicBezTo>
                <a:cubicBezTo>
                  <a:pt x="27" y="31"/>
                  <a:pt x="27" y="31"/>
                  <a:pt x="26" y="31"/>
                </a:cubicBezTo>
                <a:cubicBezTo>
                  <a:pt x="25" y="32"/>
                  <a:pt x="21" y="38"/>
                  <a:pt x="23" y="33"/>
                </a:cubicBezTo>
                <a:cubicBezTo>
                  <a:pt x="24" y="31"/>
                  <a:pt x="25" y="29"/>
                  <a:pt x="25" y="26"/>
                </a:cubicBezTo>
                <a:cubicBezTo>
                  <a:pt x="25" y="26"/>
                  <a:pt x="24" y="26"/>
                  <a:pt x="24" y="26"/>
                </a:cubicBezTo>
                <a:cubicBezTo>
                  <a:pt x="23" y="27"/>
                  <a:pt x="20" y="31"/>
                  <a:pt x="21" y="28"/>
                </a:cubicBezTo>
                <a:cubicBezTo>
                  <a:pt x="22" y="25"/>
                  <a:pt x="23" y="23"/>
                  <a:pt x="23" y="20"/>
                </a:cubicBezTo>
                <a:cubicBezTo>
                  <a:pt x="23" y="20"/>
                  <a:pt x="22" y="20"/>
                  <a:pt x="22" y="20"/>
                </a:cubicBezTo>
                <a:cubicBezTo>
                  <a:pt x="19" y="26"/>
                  <a:pt x="21" y="19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17" y="21"/>
                  <a:pt x="20" y="15"/>
                  <a:pt x="20" y="14"/>
                </a:cubicBezTo>
                <a:cubicBezTo>
                  <a:pt x="20" y="13"/>
                  <a:pt x="20" y="13"/>
                  <a:pt x="19" y="13"/>
                </a:cubicBezTo>
                <a:cubicBezTo>
                  <a:pt x="16" y="18"/>
                  <a:pt x="19" y="11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7" y="9"/>
                  <a:pt x="17" y="11"/>
                  <a:pt x="16" y="12"/>
                </a:cubicBezTo>
                <a:cubicBezTo>
                  <a:pt x="17" y="10"/>
                  <a:pt x="18" y="9"/>
                  <a:pt x="18" y="7"/>
                </a:cubicBezTo>
                <a:cubicBezTo>
                  <a:pt x="18" y="6"/>
                  <a:pt x="17" y="6"/>
                  <a:pt x="17" y="7"/>
                </a:cubicBezTo>
                <a:cubicBezTo>
                  <a:pt x="16" y="7"/>
                  <a:pt x="14" y="11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1"/>
                  <a:pt x="14" y="10"/>
                </a:cubicBezTo>
                <a:cubicBezTo>
                  <a:pt x="15" y="10"/>
                  <a:pt x="14" y="10"/>
                  <a:pt x="16" y="9"/>
                </a:cubicBezTo>
                <a:cubicBezTo>
                  <a:pt x="19" y="6"/>
                  <a:pt x="15" y="12"/>
                  <a:pt x="15" y="13"/>
                </a:cubicBezTo>
                <a:cubicBezTo>
                  <a:pt x="15" y="13"/>
                  <a:pt x="15" y="14"/>
                  <a:pt x="16" y="13"/>
                </a:cubicBezTo>
                <a:cubicBezTo>
                  <a:pt x="16" y="13"/>
                  <a:pt x="19" y="10"/>
                  <a:pt x="19" y="11"/>
                </a:cubicBezTo>
                <a:cubicBezTo>
                  <a:pt x="18" y="12"/>
                  <a:pt x="17" y="14"/>
                  <a:pt x="17" y="16"/>
                </a:cubicBezTo>
                <a:cubicBezTo>
                  <a:pt x="16" y="16"/>
                  <a:pt x="17" y="17"/>
                  <a:pt x="17" y="16"/>
                </a:cubicBezTo>
                <a:cubicBezTo>
                  <a:pt x="18" y="16"/>
                  <a:pt x="19" y="16"/>
                  <a:pt x="19" y="15"/>
                </a:cubicBezTo>
                <a:cubicBezTo>
                  <a:pt x="18" y="16"/>
                  <a:pt x="18" y="18"/>
                  <a:pt x="17" y="20"/>
                </a:cubicBezTo>
                <a:cubicBezTo>
                  <a:pt x="17" y="20"/>
                  <a:pt x="17" y="20"/>
                  <a:pt x="18" y="20"/>
                </a:cubicBezTo>
                <a:cubicBezTo>
                  <a:pt x="19" y="20"/>
                  <a:pt x="19" y="20"/>
                  <a:pt x="20" y="19"/>
                </a:cubicBezTo>
                <a:cubicBezTo>
                  <a:pt x="19" y="20"/>
                  <a:pt x="19" y="22"/>
                  <a:pt x="19" y="23"/>
                </a:cubicBezTo>
                <a:cubicBezTo>
                  <a:pt x="19" y="24"/>
                  <a:pt x="19" y="24"/>
                  <a:pt x="19" y="24"/>
                </a:cubicBezTo>
                <a:cubicBezTo>
                  <a:pt x="21" y="23"/>
                  <a:pt x="22" y="20"/>
                  <a:pt x="22" y="23"/>
                </a:cubicBezTo>
                <a:cubicBezTo>
                  <a:pt x="21" y="26"/>
                  <a:pt x="20" y="28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2" y="30"/>
                  <a:pt x="21" y="31"/>
                  <a:pt x="22" y="30"/>
                </a:cubicBezTo>
                <a:cubicBezTo>
                  <a:pt x="22" y="30"/>
                  <a:pt x="24" y="26"/>
                  <a:pt x="24" y="28"/>
                </a:cubicBezTo>
                <a:cubicBezTo>
                  <a:pt x="24" y="31"/>
                  <a:pt x="22" y="33"/>
                  <a:pt x="21" y="36"/>
                </a:cubicBezTo>
                <a:cubicBezTo>
                  <a:pt x="21" y="36"/>
                  <a:pt x="22" y="36"/>
                  <a:pt x="22" y="36"/>
                </a:cubicBezTo>
                <a:cubicBezTo>
                  <a:pt x="23" y="36"/>
                  <a:pt x="26" y="34"/>
                  <a:pt x="26" y="33"/>
                </a:cubicBezTo>
                <a:cubicBezTo>
                  <a:pt x="26" y="35"/>
                  <a:pt x="24" y="38"/>
                  <a:pt x="24" y="41"/>
                </a:cubicBezTo>
                <a:cubicBezTo>
                  <a:pt x="24" y="41"/>
                  <a:pt x="25" y="41"/>
                  <a:pt x="25" y="41"/>
                </a:cubicBezTo>
                <a:cubicBezTo>
                  <a:pt x="27" y="40"/>
                  <a:pt x="27" y="39"/>
                  <a:pt x="28" y="37"/>
                </a:cubicBezTo>
                <a:cubicBezTo>
                  <a:pt x="28" y="39"/>
                  <a:pt x="28" y="40"/>
                  <a:pt x="28" y="41"/>
                </a:cubicBezTo>
                <a:cubicBezTo>
                  <a:pt x="27" y="42"/>
                  <a:pt x="27" y="44"/>
                  <a:pt x="27" y="45"/>
                </a:cubicBezTo>
                <a:cubicBezTo>
                  <a:pt x="27" y="46"/>
                  <a:pt x="27" y="46"/>
                  <a:pt x="27" y="46"/>
                </a:cubicBezTo>
                <a:cubicBezTo>
                  <a:pt x="28" y="45"/>
                  <a:pt x="30" y="43"/>
                  <a:pt x="30" y="43"/>
                </a:cubicBezTo>
                <a:cubicBezTo>
                  <a:pt x="29" y="45"/>
                  <a:pt x="28" y="48"/>
                  <a:pt x="28" y="50"/>
                </a:cubicBezTo>
                <a:cubicBezTo>
                  <a:pt x="28" y="50"/>
                  <a:pt x="28" y="51"/>
                  <a:pt x="28" y="51"/>
                </a:cubicBezTo>
                <a:cubicBezTo>
                  <a:pt x="29" y="50"/>
                  <a:pt x="29" y="50"/>
                  <a:pt x="30" y="49"/>
                </a:cubicBezTo>
                <a:cubicBezTo>
                  <a:pt x="31" y="47"/>
                  <a:pt x="32" y="48"/>
                  <a:pt x="32" y="50"/>
                </a:cubicBezTo>
                <a:cubicBezTo>
                  <a:pt x="31" y="52"/>
                  <a:pt x="30" y="54"/>
                  <a:pt x="30" y="57"/>
                </a:cubicBezTo>
                <a:cubicBezTo>
                  <a:pt x="30" y="57"/>
                  <a:pt x="31" y="57"/>
                  <a:pt x="31" y="57"/>
                </a:cubicBezTo>
                <a:cubicBezTo>
                  <a:pt x="32" y="56"/>
                  <a:pt x="34" y="51"/>
                  <a:pt x="34" y="55"/>
                </a:cubicBezTo>
                <a:cubicBezTo>
                  <a:pt x="33" y="58"/>
                  <a:pt x="33" y="60"/>
                  <a:pt x="32" y="62"/>
                </a:cubicBezTo>
                <a:cubicBezTo>
                  <a:pt x="32" y="63"/>
                  <a:pt x="32" y="63"/>
                  <a:pt x="33" y="63"/>
                </a:cubicBezTo>
                <a:cubicBezTo>
                  <a:pt x="34" y="62"/>
                  <a:pt x="36" y="58"/>
                  <a:pt x="36" y="61"/>
                </a:cubicBezTo>
                <a:cubicBezTo>
                  <a:pt x="36" y="64"/>
                  <a:pt x="34" y="66"/>
                  <a:pt x="34" y="69"/>
                </a:cubicBezTo>
                <a:cubicBezTo>
                  <a:pt x="34" y="70"/>
                  <a:pt x="35" y="70"/>
                  <a:pt x="35" y="70"/>
                </a:cubicBezTo>
                <a:cubicBezTo>
                  <a:pt x="35" y="70"/>
                  <a:pt x="38" y="66"/>
                  <a:pt x="38" y="68"/>
                </a:cubicBezTo>
                <a:cubicBezTo>
                  <a:pt x="38" y="70"/>
                  <a:pt x="37" y="72"/>
                  <a:pt x="37" y="74"/>
                </a:cubicBezTo>
                <a:cubicBezTo>
                  <a:pt x="37" y="75"/>
                  <a:pt x="37" y="75"/>
                  <a:pt x="38" y="74"/>
                </a:cubicBezTo>
                <a:cubicBezTo>
                  <a:pt x="39" y="73"/>
                  <a:pt x="40" y="71"/>
                  <a:pt x="40" y="75"/>
                </a:cubicBezTo>
                <a:cubicBezTo>
                  <a:pt x="39" y="77"/>
                  <a:pt x="39" y="78"/>
                  <a:pt x="39" y="80"/>
                </a:cubicBezTo>
                <a:cubicBezTo>
                  <a:pt x="39" y="80"/>
                  <a:pt x="39" y="81"/>
                  <a:pt x="40" y="80"/>
                </a:cubicBezTo>
                <a:cubicBezTo>
                  <a:pt x="41" y="79"/>
                  <a:pt x="42" y="75"/>
                  <a:pt x="42" y="79"/>
                </a:cubicBezTo>
                <a:cubicBezTo>
                  <a:pt x="41" y="81"/>
                  <a:pt x="41" y="83"/>
                  <a:pt x="41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85"/>
                  <a:pt x="43" y="84"/>
                  <a:pt x="44" y="83"/>
                </a:cubicBezTo>
                <a:cubicBezTo>
                  <a:pt x="43" y="85"/>
                  <a:pt x="42" y="89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4" y="91"/>
                  <a:pt x="45" y="91"/>
                  <a:pt x="45" y="90"/>
                </a:cubicBezTo>
                <a:cubicBezTo>
                  <a:pt x="47" y="87"/>
                  <a:pt x="46" y="91"/>
                  <a:pt x="45" y="92"/>
                </a:cubicBezTo>
                <a:cubicBezTo>
                  <a:pt x="45" y="94"/>
                  <a:pt x="45" y="96"/>
                  <a:pt x="44" y="99"/>
                </a:cubicBezTo>
                <a:cubicBezTo>
                  <a:pt x="44" y="99"/>
                  <a:pt x="45" y="99"/>
                  <a:pt x="45" y="99"/>
                </a:cubicBezTo>
                <a:cubicBezTo>
                  <a:pt x="46" y="98"/>
                  <a:pt x="48" y="95"/>
                  <a:pt x="48" y="95"/>
                </a:cubicBezTo>
                <a:cubicBezTo>
                  <a:pt x="48" y="98"/>
                  <a:pt x="46" y="102"/>
                  <a:pt x="46" y="105"/>
                </a:cubicBezTo>
                <a:cubicBezTo>
                  <a:pt x="43" y="96"/>
                  <a:pt x="39" y="87"/>
                  <a:pt x="36" y="77"/>
                </a:cubicBezTo>
                <a:cubicBezTo>
                  <a:pt x="32" y="66"/>
                  <a:pt x="28" y="54"/>
                  <a:pt x="23" y="43"/>
                </a:cubicBezTo>
                <a:cubicBezTo>
                  <a:pt x="18" y="31"/>
                  <a:pt x="13" y="19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4" y="6"/>
                  <a:pt x="17" y="5"/>
                  <a:pt x="19" y="5"/>
                </a:cubicBezTo>
                <a:cubicBezTo>
                  <a:pt x="27" y="29"/>
                  <a:pt x="36" y="52"/>
                  <a:pt x="43" y="76"/>
                </a:cubicBezTo>
                <a:close/>
                <a:moveTo>
                  <a:pt x="46" y="106"/>
                </a:moveTo>
                <a:cubicBezTo>
                  <a:pt x="46" y="106"/>
                  <a:pt x="47" y="106"/>
                  <a:pt x="47" y="106"/>
                </a:cubicBezTo>
                <a:cubicBezTo>
                  <a:pt x="49" y="104"/>
                  <a:pt x="51" y="100"/>
                  <a:pt x="50" y="106"/>
                </a:cubicBezTo>
                <a:cubicBezTo>
                  <a:pt x="49" y="108"/>
                  <a:pt x="49" y="110"/>
                  <a:pt x="49" y="113"/>
                </a:cubicBezTo>
                <a:cubicBezTo>
                  <a:pt x="48" y="110"/>
                  <a:pt x="47" y="108"/>
                  <a:pt x="46" y="106"/>
                </a:cubicBezTo>
                <a:close/>
                <a:moveTo>
                  <a:pt x="19" y="40"/>
                </a:moveTo>
                <a:cubicBezTo>
                  <a:pt x="24" y="52"/>
                  <a:pt x="28" y="63"/>
                  <a:pt x="32" y="75"/>
                </a:cubicBezTo>
                <a:cubicBezTo>
                  <a:pt x="36" y="87"/>
                  <a:pt x="41" y="99"/>
                  <a:pt x="45" y="111"/>
                </a:cubicBezTo>
                <a:cubicBezTo>
                  <a:pt x="49" y="122"/>
                  <a:pt x="51" y="133"/>
                  <a:pt x="54" y="144"/>
                </a:cubicBezTo>
                <a:cubicBezTo>
                  <a:pt x="54" y="143"/>
                  <a:pt x="53" y="143"/>
                  <a:pt x="52" y="143"/>
                </a:cubicBezTo>
                <a:cubicBezTo>
                  <a:pt x="50" y="143"/>
                  <a:pt x="48" y="144"/>
                  <a:pt x="48" y="146"/>
                </a:cubicBezTo>
                <a:cubicBezTo>
                  <a:pt x="45" y="137"/>
                  <a:pt x="41" y="128"/>
                  <a:pt x="38" y="120"/>
                </a:cubicBezTo>
                <a:cubicBezTo>
                  <a:pt x="34" y="108"/>
                  <a:pt x="30" y="96"/>
                  <a:pt x="26" y="84"/>
                </a:cubicBezTo>
                <a:cubicBezTo>
                  <a:pt x="18" y="59"/>
                  <a:pt x="11" y="35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0"/>
                  <a:pt x="6" y="9"/>
                  <a:pt x="9" y="8"/>
                </a:cubicBezTo>
                <a:cubicBezTo>
                  <a:pt x="10" y="19"/>
                  <a:pt x="14" y="30"/>
                  <a:pt x="19" y="40"/>
                </a:cubicBezTo>
                <a:close/>
                <a:moveTo>
                  <a:pt x="50" y="152"/>
                </a:moveTo>
                <a:cubicBezTo>
                  <a:pt x="50" y="152"/>
                  <a:pt x="50" y="151"/>
                  <a:pt x="50" y="151"/>
                </a:cubicBezTo>
                <a:cubicBezTo>
                  <a:pt x="50" y="150"/>
                  <a:pt x="50" y="149"/>
                  <a:pt x="50" y="148"/>
                </a:cubicBezTo>
                <a:cubicBezTo>
                  <a:pt x="51" y="142"/>
                  <a:pt x="56" y="148"/>
                  <a:pt x="56" y="149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56" y="149"/>
                  <a:pt x="56" y="150"/>
                  <a:pt x="56" y="150"/>
                </a:cubicBezTo>
                <a:cubicBezTo>
                  <a:pt x="56" y="150"/>
                  <a:pt x="57" y="150"/>
                  <a:pt x="57" y="151"/>
                </a:cubicBezTo>
                <a:cubicBezTo>
                  <a:pt x="57" y="152"/>
                  <a:pt x="58" y="153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60" y="156"/>
                  <a:pt x="62" y="155"/>
                  <a:pt x="61" y="154"/>
                </a:cubicBezTo>
                <a:cubicBezTo>
                  <a:pt x="60" y="151"/>
                  <a:pt x="59" y="147"/>
                  <a:pt x="61" y="144"/>
                </a:cubicBezTo>
                <a:cubicBezTo>
                  <a:pt x="62" y="140"/>
                  <a:pt x="66" y="146"/>
                  <a:pt x="67" y="147"/>
                </a:cubicBezTo>
                <a:cubicBezTo>
                  <a:pt x="68" y="149"/>
                  <a:pt x="69" y="150"/>
                  <a:pt x="69" y="152"/>
                </a:cubicBezTo>
                <a:cubicBezTo>
                  <a:pt x="70" y="154"/>
                  <a:pt x="72" y="152"/>
                  <a:pt x="72" y="151"/>
                </a:cubicBezTo>
                <a:cubicBezTo>
                  <a:pt x="71" y="149"/>
                  <a:pt x="71" y="148"/>
                  <a:pt x="71" y="146"/>
                </a:cubicBezTo>
                <a:cubicBezTo>
                  <a:pt x="71" y="145"/>
                  <a:pt x="72" y="139"/>
                  <a:pt x="74" y="142"/>
                </a:cubicBezTo>
                <a:cubicBezTo>
                  <a:pt x="73" y="151"/>
                  <a:pt x="75" y="160"/>
                  <a:pt x="75" y="169"/>
                </a:cubicBezTo>
                <a:cubicBezTo>
                  <a:pt x="75" y="169"/>
                  <a:pt x="74" y="169"/>
                  <a:pt x="74" y="169"/>
                </a:cubicBezTo>
                <a:cubicBezTo>
                  <a:pt x="72" y="170"/>
                  <a:pt x="69" y="171"/>
                  <a:pt x="67" y="172"/>
                </a:cubicBezTo>
                <a:cubicBezTo>
                  <a:pt x="65" y="170"/>
                  <a:pt x="64" y="168"/>
                  <a:pt x="63" y="166"/>
                </a:cubicBezTo>
                <a:cubicBezTo>
                  <a:pt x="59" y="161"/>
                  <a:pt x="53" y="157"/>
                  <a:pt x="50" y="152"/>
                </a:cubicBezTo>
                <a:close/>
                <a:moveTo>
                  <a:pt x="74" y="182"/>
                </a:moveTo>
                <a:cubicBezTo>
                  <a:pt x="72" y="179"/>
                  <a:pt x="70" y="177"/>
                  <a:pt x="68" y="174"/>
                </a:cubicBezTo>
                <a:cubicBezTo>
                  <a:pt x="70" y="173"/>
                  <a:pt x="73" y="173"/>
                  <a:pt x="75" y="172"/>
                </a:cubicBezTo>
                <a:cubicBezTo>
                  <a:pt x="75" y="175"/>
                  <a:pt x="75" y="178"/>
                  <a:pt x="74" y="182"/>
                </a:cubicBezTo>
                <a:close/>
                <a:moveTo>
                  <a:pt x="73" y="138"/>
                </a:moveTo>
                <a:cubicBezTo>
                  <a:pt x="72" y="138"/>
                  <a:pt x="71" y="138"/>
                  <a:pt x="70" y="139"/>
                </a:cubicBezTo>
                <a:cubicBezTo>
                  <a:pt x="70" y="140"/>
                  <a:pt x="69" y="141"/>
                  <a:pt x="69" y="141"/>
                </a:cubicBezTo>
                <a:cubicBezTo>
                  <a:pt x="66" y="131"/>
                  <a:pt x="60" y="122"/>
                  <a:pt x="57" y="112"/>
                </a:cubicBezTo>
                <a:cubicBezTo>
                  <a:pt x="54" y="99"/>
                  <a:pt x="50" y="87"/>
                  <a:pt x="46" y="75"/>
                </a:cubicBezTo>
                <a:cubicBezTo>
                  <a:pt x="38" y="51"/>
                  <a:pt x="30" y="28"/>
                  <a:pt x="22" y="4"/>
                </a:cubicBezTo>
                <a:cubicBezTo>
                  <a:pt x="23" y="4"/>
                  <a:pt x="24" y="3"/>
                  <a:pt x="25" y="3"/>
                </a:cubicBezTo>
                <a:cubicBezTo>
                  <a:pt x="32" y="11"/>
                  <a:pt x="34" y="24"/>
                  <a:pt x="37" y="34"/>
                </a:cubicBezTo>
                <a:cubicBezTo>
                  <a:pt x="41" y="46"/>
                  <a:pt x="45" y="58"/>
                  <a:pt x="50" y="70"/>
                </a:cubicBezTo>
                <a:cubicBezTo>
                  <a:pt x="54" y="82"/>
                  <a:pt x="59" y="94"/>
                  <a:pt x="63" y="106"/>
                </a:cubicBezTo>
                <a:cubicBezTo>
                  <a:pt x="67" y="117"/>
                  <a:pt x="70" y="127"/>
                  <a:pt x="73" y="13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557824" y="1493520"/>
            <a:ext cx="857867" cy="4511204"/>
            <a:chOff x="5557824" y="1493520"/>
            <a:chExt cx="857867" cy="4511204"/>
          </a:xfrm>
        </p:grpSpPr>
        <p:sp>
          <p:nvSpPr>
            <p:cNvPr id="17" name="椭圆 9"/>
            <p:cNvSpPr>
              <a:spLocks noChangeArrowheads="1"/>
            </p:cNvSpPr>
            <p:nvPr/>
          </p:nvSpPr>
          <p:spPr bwMode="auto">
            <a:xfrm>
              <a:off x="5557824" y="4704310"/>
              <a:ext cx="857867" cy="8578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9"/>
            <p:cNvSpPr>
              <a:spLocks noChangeArrowheads="1"/>
            </p:cNvSpPr>
            <p:nvPr/>
          </p:nvSpPr>
          <p:spPr bwMode="auto">
            <a:xfrm>
              <a:off x="5557824" y="3274282"/>
              <a:ext cx="857867" cy="8578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9"/>
            <p:cNvSpPr>
              <a:spLocks noChangeArrowheads="1"/>
            </p:cNvSpPr>
            <p:nvPr/>
          </p:nvSpPr>
          <p:spPr bwMode="auto">
            <a:xfrm>
              <a:off x="5557824" y="1912409"/>
              <a:ext cx="857867" cy="8578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946543" y="2855393"/>
              <a:ext cx="128680" cy="128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946543" y="3067181"/>
              <a:ext cx="128680" cy="128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946543" y="4258820"/>
              <a:ext cx="128680" cy="128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946543" y="4472617"/>
              <a:ext cx="128680" cy="128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946543" y="5664256"/>
              <a:ext cx="128680" cy="128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946543" y="5876044"/>
              <a:ext cx="128680" cy="128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946543" y="1705308"/>
              <a:ext cx="128680" cy="128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946543" y="1493520"/>
              <a:ext cx="128680" cy="128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07"/>
            <p:cNvSpPr>
              <a:spLocks noEditPoints="1"/>
            </p:cNvSpPr>
            <p:nvPr/>
          </p:nvSpPr>
          <p:spPr bwMode="auto">
            <a:xfrm>
              <a:off x="5771675" y="2065651"/>
              <a:ext cx="430163" cy="536686"/>
            </a:xfrm>
            <a:custGeom>
              <a:avLst/>
              <a:gdLst>
                <a:gd name="T0" fmla="*/ 72 w 268"/>
                <a:gd name="T1" fmla="*/ 288 h 334"/>
                <a:gd name="T2" fmla="*/ 76 w 268"/>
                <a:gd name="T3" fmla="*/ 88 h 334"/>
                <a:gd name="T4" fmla="*/ 97 w 268"/>
                <a:gd name="T5" fmla="*/ 88 h 334"/>
                <a:gd name="T6" fmla="*/ 67 w 268"/>
                <a:gd name="T7" fmla="*/ 244 h 334"/>
                <a:gd name="T8" fmla="*/ 5 w 268"/>
                <a:gd name="T9" fmla="*/ 252 h 334"/>
                <a:gd name="T10" fmla="*/ 57 w 268"/>
                <a:gd name="T11" fmla="*/ 300 h 334"/>
                <a:gd name="T12" fmla="*/ 21 w 268"/>
                <a:gd name="T13" fmla="*/ 270 h 334"/>
                <a:gd name="T14" fmla="*/ 67 w 268"/>
                <a:gd name="T15" fmla="*/ 239 h 334"/>
                <a:gd name="T16" fmla="*/ 65 w 268"/>
                <a:gd name="T17" fmla="*/ 201 h 334"/>
                <a:gd name="T18" fmla="*/ 55 w 268"/>
                <a:gd name="T19" fmla="*/ 218 h 334"/>
                <a:gd name="T20" fmla="*/ 62 w 268"/>
                <a:gd name="T21" fmla="*/ 169 h 334"/>
                <a:gd name="T22" fmla="*/ 47 w 268"/>
                <a:gd name="T23" fmla="*/ 176 h 334"/>
                <a:gd name="T24" fmla="*/ 48 w 268"/>
                <a:gd name="T25" fmla="*/ 174 h 334"/>
                <a:gd name="T26" fmla="*/ 65 w 268"/>
                <a:gd name="T27" fmla="*/ 210 h 334"/>
                <a:gd name="T28" fmla="*/ 56 w 268"/>
                <a:gd name="T29" fmla="*/ 268 h 334"/>
                <a:gd name="T30" fmla="*/ 5 w 268"/>
                <a:gd name="T31" fmla="*/ 222 h 334"/>
                <a:gd name="T32" fmla="*/ 61 w 268"/>
                <a:gd name="T33" fmla="*/ 157 h 334"/>
                <a:gd name="T34" fmla="*/ 103 w 268"/>
                <a:gd name="T35" fmla="*/ 309 h 334"/>
                <a:gd name="T36" fmla="*/ 137 w 268"/>
                <a:gd name="T37" fmla="*/ 308 h 334"/>
                <a:gd name="T38" fmla="*/ 102 w 268"/>
                <a:gd name="T39" fmla="*/ 259 h 334"/>
                <a:gd name="T40" fmla="*/ 175 w 268"/>
                <a:gd name="T41" fmla="*/ 267 h 334"/>
                <a:gd name="T42" fmla="*/ 172 w 268"/>
                <a:gd name="T43" fmla="*/ 285 h 334"/>
                <a:gd name="T44" fmla="*/ 174 w 268"/>
                <a:gd name="T45" fmla="*/ 281 h 334"/>
                <a:gd name="T46" fmla="*/ 113 w 268"/>
                <a:gd name="T47" fmla="*/ 250 h 334"/>
                <a:gd name="T48" fmla="*/ 134 w 268"/>
                <a:gd name="T49" fmla="*/ 230 h 334"/>
                <a:gd name="T50" fmla="*/ 95 w 268"/>
                <a:gd name="T51" fmla="*/ 182 h 334"/>
                <a:gd name="T52" fmla="*/ 136 w 268"/>
                <a:gd name="T53" fmla="*/ 189 h 334"/>
                <a:gd name="T54" fmla="*/ 120 w 268"/>
                <a:gd name="T55" fmla="*/ 171 h 334"/>
                <a:gd name="T56" fmla="*/ 161 w 268"/>
                <a:gd name="T57" fmla="*/ 206 h 334"/>
                <a:gd name="T58" fmla="*/ 160 w 268"/>
                <a:gd name="T59" fmla="*/ 191 h 334"/>
                <a:gd name="T60" fmla="*/ 98 w 268"/>
                <a:gd name="T61" fmla="*/ 164 h 334"/>
                <a:gd name="T62" fmla="*/ 108 w 268"/>
                <a:gd name="T63" fmla="*/ 174 h 334"/>
                <a:gd name="T64" fmla="*/ 170 w 268"/>
                <a:gd name="T65" fmla="*/ 197 h 334"/>
                <a:gd name="T66" fmla="*/ 114 w 268"/>
                <a:gd name="T67" fmla="*/ 267 h 334"/>
                <a:gd name="T68" fmla="*/ 118 w 268"/>
                <a:gd name="T69" fmla="*/ 292 h 334"/>
                <a:gd name="T70" fmla="*/ 120 w 268"/>
                <a:gd name="T71" fmla="*/ 316 h 334"/>
                <a:gd name="T72" fmla="*/ 75 w 268"/>
                <a:gd name="T73" fmla="*/ 311 h 334"/>
                <a:gd name="T74" fmla="*/ 12 w 268"/>
                <a:gd name="T75" fmla="*/ 279 h 334"/>
                <a:gd name="T76" fmla="*/ 61 w 268"/>
                <a:gd name="T77" fmla="*/ 260 h 334"/>
                <a:gd name="T78" fmla="*/ 171 w 268"/>
                <a:gd name="T79" fmla="*/ 158 h 334"/>
                <a:gd name="T80" fmla="*/ 238 w 268"/>
                <a:gd name="T81" fmla="*/ 260 h 334"/>
                <a:gd name="T82" fmla="*/ 204 w 268"/>
                <a:gd name="T83" fmla="*/ 69 h 334"/>
                <a:gd name="T84" fmla="*/ 146 w 268"/>
                <a:gd name="T85" fmla="*/ 19 h 334"/>
                <a:gd name="T86" fmla="*/ 166 w 268"/>
                <a:gd name="T87" fmla="*/ 44 h 334"/>
                <a:gd name="T88" fmla="*/ 129 w 268"/>
                <a:gd name="T89" fmla="*/ 38 h 334"/>
                <a:gd name="T90" fmla="*/ 230 w 268"/>
                <a:gd name="T91" fmla="*/ 164 h 334"/>
                <a:gd name="T92" fmla="*/ 254 w 268"/>
                <a:gd name="T93" fmla="*/ 153 h 334"/>
                <a:gd name="T94" fmla="*/ 227 w 268"/>
                <a:gd name="T95" fmla="*/ 126 h 334"/>
                <a:gd name="T96" fmla="*/ 246 w 268"/>
                <a:gd name="T97" fmla="*/ 163 h 334"/>
                <a:gd name="T98" fmla="*/ 236 w 268"/>
                <a:gd name="T99" fmla="*/ 106 h 334"/>
                <a:gd name="T100" fmla="*/ 229 w 268"/>
                <a:gd name="T101" fmla="*/ 84 h 334"/>
                <a:gd name="T102" fmla="*/ 245 w 268"/>
                <a:gd name="T103" fmla="*/ 123 h 334"/>
                <a:gd name="T104" fmla="*/ 242 w 268"/>
                <a:gd name="T105" fmla="*/ 141 h 334"/>
                <a:gd name="T106" fmla="*/ 231 w 268"/>
                <a:gd name="T107" fmla="*/ 173 h 334"/>
                <a:gd name="T108" fmla="*/ 245 w 268"/>
                <a:gd name="T109" fmla="*/ 201 h 334"/>
                <a:gd name="T110" fmla="*/ 248 w 268"/>
                <a:gd name="T111" fmla="*/ 215 h 334"/>
                <a:gd name="T112" fmla="*/ 232 w 268"/>
                <a:gd name="T113" fmla="*/ 179 h 334"/>
                <a:gd name="T114" fmla="*/ 246 w 268"/>
                <a:gd name="T115" fmla="*/ 197 h 334"/>
                <a:gd name="T116" fmla="*/ 237 w 268"/>
                <a:gd name="T117" fmla="*/ 232 h 334"/>
                <a:gd name="T118" fmla="*/ 236 w 268"/>
                <a:gd name="T119" fmla="*/ 254 h 334"/>
                <a:gd name="T120" fmla="*/ 120 w 268"/>
                <a:gd name="T121" fmla="*/ 33 h 334"/>
                <a:gd name="T122" fmla="*/ 257 w 268"/>
                <a:gd name="T123" fmla="*/ 263 h 334"/>
                <a:gd name="T124" fmla="*/ 219 w 268"/>
                <a:gd name="T125" fmla="*/ 28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334">
                  <a:moveTo>
                    <a:pt x="4" y="204"/>
                  </a:moveTo>
                  <a:cubicBezTo>
                    <a:pt x="3" y="219"/>
                    <a:pt x="0" y="235"/>
                    <a:pt x="2" y="250"/>
                  </a:cubicBezTo>
                  <a:cubicBezTo>
                    <a:pt x="3" y="261"/>
                    <a:pt x="6" y="272"/>
                    <a:pt x="10" y="283"/>
                  </a:cubicBezTo>
                  <a:cubicBezTo>
                    <a:pt x="18" y="302"/>
                    <a:pt x="33" y="321"/>
                    <a:pt x="53" y="329"/>
                  </a:cubicBezTo>
                  <a:cubicBezTo>
                    <a:pt x="67" y="334"/>
                    <a:pt x="81" y="331"/>
                    <a:pt x="95" y="330"/>
                  </a:cubicBezTo>
                  <a:cubicBezTo>
                    <a:pt x="109" y="329"/>
                    <a:pt x="124" y="330"/>
                    <a:pt x="138" y="329"/>
                  </a:cubicBezTo>
                  <a:cubicBezTo>
                    <a:pt x="159" y="329"/>
                    <a:pt x="181" y="327"/>
                    <a:pt x="198" y="315"/>
                  </a:cubicBezTo>
                  <a:cubicBezTo>
                    <a:pt x="207" y="309"/>
                    <a:pt x="213" y="301"/>
                    <a:pt x="219" y="292"/>
                  </a:cubicBezTo>
                  <a:cubicBezTo>
                    <a:pt x="219" y="292"/>
                    <a:pt x="219" y="291"/>
                    <a:pt x="220" y="291"/>
                  </a:cubicBezTo>
                  <a:cubicBezTo>
                    <a:pt x="220" y="291"/>
                    <a:pt x="220" y="291"/>
                    <a:pt x="220" y="290"/>
                  </a:cubicBezTo>
                  <a:cubicBezTo>
                    <a:pt x="226" y="284"/>
                    <a:pt x="236" y="290"/>
                    <a:pt x="243" y="287"/>
                  </a:cubicBezTo>
                  <a:cubicBezTo>
                    <a:pt x="250" y="284"/>
                    <a:pt x="253" y="276"/>
                    <a:pt x="255" y="269"/>
                  </a:cubicBezTo>
                  <a:cubicBezTo>
                    <a:pt x="255" y="269"/>
                    <a:pt x="255" y="269"/>
                    <a:pt x="255" y="268"/>
                  </a:cubicBezTo>
                  <a:cubicBezTo>
                    <a:pt x="260" y="266"/>
                    <a:pt x="265" y="262"/>
                    <a:pt x="267" y="257"/>
                  </a:cubicBezTo>
                  <a:cubicBezTo>
                    <a:pt x="268" y="251"/>
                    <a:pt x="268" y="244"/>
                    <a:pt x="266" y="238"/>
                  </a:cubicBezTo>
                  <a:cubicBezTo>
                    <a:pt x="265" y="231"/>
                    <a:pt x="263" y="224"/>
                    <a:pt x="263" y="216"/>
                  </a:cubicBezTo>
                  <a:cubicBezTo>
                    <a:pt x="263" y="201"/>
                    <a:pt x="263" y="187"/>
                    <a:pt x="260" y="172"/>
                  </a:cubicBezTo>
                  <a:cubicBezTo>
                    <a:pt x="258" y="157"/>
                    <a:pt x="254" y="142"/>
                    <a:pt x="250" y="127"/>
                  </a:cubicBezTo>
                  <a:cubicBezTo>
                    <a:pt x="246" y="113"/>
                    <a:pt x="242" y="99"/>
                    <a:pt x="236" y="86"/>
                  </a:cubicBezTo>
                  <a:cubicBezTo>
                    <a:pt x="232" y="75"/>
                    <a:pt x="225" y="65"/>
                    <a:pt x="216" y="59"/>
                  </a:cubicBezTo>
                  <a:cubicBezTo>
                    <a:pt x="204" y="52"/>
                    <a:pt x="192" y="49"/>
                    <a:pt x="178" y="47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9" y="41"/>
                    <a:pt x="180" y="35"/>
                    <a:pt x="177" y="30"/>
                  </a:cubicBezTo>
                  <a:cubicBezTo>
                    <a:pt x="175" y="24"/>
                    <a:pt x="171" y="19"/>
                    <a:pt x="168" y="14"/>
                  </a:cubicBezTo>
                  <a:cubicBezTo>
                    <a:pt x="165" y="8"/>
                    <a:pt x="158" y="0"/>
                    <a:pt x="150" y="6"/>
                  </a:cubicBezTo>
                  <a:cubicBezTo>
                    <a:pt x="144" y="10"/>
                    <a:pt x="144" y="23"/>
                    <a:pt x="136" y="24"/>
                  </a:cubicBezTo>
                  <a:cubicBezTo>
                    <a:pt x="130" y="26"/>
                    <a:pt x="124" y="25"/>
                    <a:pt x="120" y="29"/>
                  </a:cubicBezTo>
                  <a:cubicBezTo>
                    <a:pt x="116" y="33"/>
                    <a:pt x="116" y="38"/>
                    <a:pt x="115" y="42"/>
                  </a:cubicBezTo>
                  <a:cubicBezTo>
                    <a:pt x="96" y="46"/>
                    <a:pt x="78" y="56"/>
                    <a:pt x="62" y="68"/>
                  </a:cubicBezTo>
                  <a:cubicBezTo>
                    <a:pt x="45" y="82"/>
                    <a:pt x="30" y="98"/>
                    <a:pt x="21" y="118"/>
                  </a:cubicBezTo>
                  <a:cubicBezTo>
                    <a:pt x="20" y="118"/>
                    <a:pt x="20" y="118"/>
                    <a:pt x="20" y="119"/>
                  </a:cubicBezTo>
                  <a:cubicBezTo>
                    <a:pt x="19" y="121"/>
                    <a:pt x="18" y="124"/>
                    <a:pt x="17" y="127"/>
                  </a:cubicBezTo>
                  <a:cubicBezTo>
                    <a:pt x="12" y="139"/>
                    <a:pt x="9" y="151"/>
                    <a:pt x="8" y="164"/>
                  </a:cubicBezTo>
                  <a:cubicBezTo>
                    <a:pt x="7" y="166"/>
                    <a:pt x="7" y="167"/>
                    <a:pt x="7" y="169"/>
                  </a:cubicBezTo>
                  <a:cubicBezTo>
                    <a:pt x="7" y="169"/>
                    <a:pt x="7" y="170"/>
                    <a:pt x="7" y="170"/>
                  </a:cubicBezTo>
                  <a:cubicBezTo>
                    <a:pt x="6" y="181"/>
                    <a:pt x="6" y="193"/>
                    <a:pt x="4" y="204"/>
                  </a:cubicBezTo>
                  <a:close/>
                  <a:moveTo>
                    <a:pt x="7" y="262"/>
                  </a:moveTo>
                  <a:cubicBezTo>
                    <a:pt x="11" y="265"/>
                    <a:pt x="17" y="267"/>
                    <a:pt x="22" y="269"/>
                  </a:cubicBezTo>
                  <a:cubicBezTo>
                    <a:pt x="27" y="272"/>
                    <a:pt x="32" y="273"/>
                    <a:pt x="38" y="275"/>
                  </a:cubicBezTo>
                  <a:cubicBezTo>
                    <a:pt x="44" y="276"/>
                    <a:pt x="51" y="278"/>
                    <a:pt x="57" y="280"/>
                  </a:cubicBezTo>
                  <a:cubicBezTo>
                    <a:pt x="62" y="282"/>
                    <a:pt x="66" y="284"/>
                    <a:pt x="71" y="285"/>
                  </a:cubicBezTo>
                  <a:cubicBezTo>
                    <a:pt x="72" y="286"/>
                    <a:pt x="72" y="287"/>
                    <a:pt x="72" y="288"/>
                  </a:cubicBezTo>
                  <a:cubicBezTo>
                    <a:pt x="68" y="286"/>
                    <a:pt x="63" y="285"/>
                    <a:pt x="59" y="283"/>
                  </a:cubicBezTo>
                  <a:cubicBezTo>
                    <a:pt x="53" y="281"/>
                    <a:pt x="47" y="279"/>
                    <a:pt x="41" y="277"/>
                  </a:cubicBezTo>
                  <a:cubicBezTo>
                    <a:pt x="35" y="274"/>
                    <a:pt x="29" y="272"/>
                    <a:pt x="23" y="270"/>
                  </a:cubicBezTo>
                  <a:cubicBezTo>
                    <a:pt x="18" y="268"/>
                    <a:pt x="12" y="265"/>
                    <a:pt x="7" y="263"/>
                  </a:cubicBezTo>
                  <a:cubicBezTo>
                    <a:pt x="7" y="263"/>
                    <a:pt x="7" y="263"/>
                    <a:pt x="7" y="264"/>
                  </a:cubicBezTo>
                  <a:cubicBezTo>
                    <a:pt x="7" y="263"/>
                    <a:pt x="7" y="263"/>
                    <a:pt x="7" y="262"/>
                  </a:cubicBezTo>
                  <a:close/>
                  <a:moveTo>
                    <a:pt x="7" y="264"/>
                  </a:moveTo>
                  <a:cubicBezTo>
                    <a:pt x="9" y="267"/>
                    <a:pt x="13" y="268"/>
                    <a:pt x="16" y="270"/>
                  </a:cubicBezTo>
                  <a:cubicBezTo>
                    <a:pt x="21" y="272"/>
                    <a:pt x="26" y="274"/>
                    <a:pt x="31" y="276"/>
                  </a:cubicBezTo>
                  <a:cubicBezTo>
                    <a:pt x="37" y="278"/>
                    <a:pt x="43" y="281"/>
                    <a:pt x="49" y="283"/>
                  </a:cubicBezTo>
                  <a:cubicBezTo>
                    <a:pt x="55" y="285"/>
                    <a:pt x="62" y="287"/>
                    <a:pt x="67" y="290"/>
                  </a:cubicBezTo>
                  <a:cubicBezTo>
                    <a:pt x="69" y="290"/>
                    <a:pt x="70" y="291"/>
                    <a:pt x="72" y="292"/>
                  </a:cubicBezTo>
                  <a:cubicBezTo>
                    <a:pt x="71" y="291"/>
                    <a:pt x="69" y="291"/>
                    <a:pt x="68" y="291"/>
                  </a:cubicBezTo>
                  <a:cubicBezTo>
                    <a:pt x="65" y="290"/>
                    <a:pt x="63" y="289"/>
                    <a:pt x="60" y="288"/>
                  </a:cubicBezTo>
                  <a:cubicBezTo>
                    <a:pt x="54" y="285"/>
                    <a:pt x="48" y="284"/>
                    <a:pt x="42" y="282"/>
                  </a:cubicBezTo>
                  <a:cubicBezTo>
                    <a:pt x="36" y="280"/>
                    <a:pt x="30" y="277"/>
                    <a:pt x="24" y="275"/>
                  </a:cubicBezTo>
                  <a:cubicBezTo>
                    <a:pt x="19" y="273"/>
                    <a:pt x="13" y="272"/>
                    <a:pt x="9" y="269"/>
                  </a:cubicBezTo>
                  <a:cubicBezTo>
                    <a:pt x="9" y="269"/>
                    <a:pt x="8" y="269"/>
                    <a:pt x="8" y="269"/>
                  </a:cubicBezTo>
                  <a:cubicBezTo>
                    <a:pt x="8" y="267"/>
                    <a:pt x="7" y="266"/>
                    <a:pt x="7" y="264"/>
                  </a:cubicBezTo>
                  <a:close/>
                  <a:moveTo>
                    <a:pt x="65" y="92"/>
                  </a:moveTo>
                  <a:cubicBezTo>
                    <a:pt x="64" y="92"/>
                    <a:pt x="64" y="92"/>
                    <a:pt x="64" y="93"/>
                  </a:cubicBezTo>
                  <a:cubicBezTo>
                    <a:pt x="61" y="93"/>
                    <a:pt x="59" y="94"/>
                    <a:pt x="57" y="95"/>
                  </a:cubicBezTo>
                  <a:cubicBezTo>
                    <a:pt x="59" y="94"/>
                    <a:pt x="62" y="93"/>
                    <a:pt x="64" y="92"/>
                  </a:cubicBezTo>
                  <a:cubicBezTo>
                    <a:pt x="64" y="92"/>
                    <a:pt x="65" y="92"/>
                    <a:pt x="65" y="92"/>
                  </a:cubicBezTo>
                  <a:close/>
                  <a:moveTo>
                    <a:pt x="67" y="91"/>
                  </a:moveTo>
                  <a:cubicBezTo>
                    <a:pt x="67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1"/>
                    <a:pt x="67" y="91"/>
                    <a:pt x="67" y="92"/>
                  </a:cubicBezTo>
                  <a:cubicBezTo>
                    <a:pt x="67" y="91"/>
                    <a:pt x="67" y="91"/>
                    <a:pt x="67" y="91"/>
                  </a:cubicBezTo>
                  <a:close/>
                  <a:moveTo>
                    <a:pt x="71" y="90"/>
                  </a:moveTo>
                  <a:cubicBezTo>
                    <a:pt x="71" y="90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90"/>
                  </a:cubicBezTo>
                  <a:cubicBezTo>
                    <a:pt x="71" y="90"/>
                    <a:pt x="72" y="90"/>
                    <a:pt x="72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lose/>
                  <a:moveTo>
                    <a:pt x="74" y="90"/>
                  </a:moveTo>
                  <a:cubicBezTo>
                    <a:pt x="74" y="89"/>
                    <a:pt x="74" y="89"/>
                    <a:pt x="74" y="88"/>
                  </a:cubicBezTo>
                  <a:cubicBezTo>
                    <a:pt x="75" y="88"/>
                    <a:pt x="76" y="88"/>
                    <a:pt x="76" y="88"/>
                  </a:cubicBezTo>
                  <a:cubicBezTo>
                    <a:pt x="76" y="88"/>
                    <a:pt x="76" y="89"/>
                    <a:pt x="76" y="89"/>
                  </a:cubicBezTo>
                  <a:cubicBezTo>
                    <a:pt x="76" y="89"/>
                    <a:pt x="75" y="89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79" y="88"/>
                  </a:moveTo>
                  <a:cubicBezTo>
                    <a:pt x="80" y="88"/>
                    <a:pt x="80" y="87"/>
                    <a:pt x="81" y="87"/>
                  </a:cubicBezTo>
                  <a:cubicBezTo>
                    <a:pt x="81" y="88"/>
                    <a:pt x="81" y="88"/>
                    <a:pt x="81" y="89"/>
                  </a:cubicBezTo>
                  <a:cubicBezTo>
                    <a:pt x="80" y="89"/>
                    <a:pt x="80" y="89"/>
                    <a:pt x="79" y="89"/>
                  </a:cubicBezTo>
                  <a:cubicBezTo>
                    <a:pt x="79" y="88"/>
                    <a:pt x="79" y="88"/>
                    <a:pt x="79" y="88"/>
                  </a:cubicBezTo>
                  <a:close/>
                  <a:moveTo>
                    <a:pt x="85" y="87"/>
                  </a:moveTo>
                  <a:cubicBezTo>
                    <a:pt x="85" y="88"/>
                    <a:pt x="85" y="88"/>
                    <a:pt x="85" y="88"/>
                  </a:cubicBezTo>
                  <a:cubicBezTo>
                    <a:pt x="85" y="88"/>
                    <a:pt x="84" y="88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4" y="87"/>
                    <a:pt x="84" y="87"/>
                  </a:cubicBezTo>
                  <a:cubicBezTo>
                    <a:pt x="84" y="87"/>
                    <a:pt x="85" y="87"/>
                    <a:pt x="85" y="87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7"/>
                    <a:pt x="88" y="88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9" y="87"/>
                    <a:pt x="89" y="87"/>
                  </a:cubicBezTo>
                  <a:close/>
                  <a:moveTo>
                    <a:pt x="93" y="88"/>
                  </a:moveTo>
                  <a:cubicBezTo>
                    <a:pt x="93" y="88"/>
                    <a:pt x="93" y="88"/>
                    <a:pt x="93" y="88"/>
                  </a:cubicBezTo>
                  <a:cubicBezTo>
                    <a:pt x="93" y="88"/>
                    <a:pt x="92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3" y="88"/>
                    <a:pt x="93" y="88"/>
                  </a:cubicBezTo>
                  <a:close/>
                  <a:moveTo>
                    <a:pt x="97" y="88"/>
                  </a:moveTo>
                  <a:cubicBezTo>
                    <a:pt x="97" y="88"/>
                    <a:pt x="97" y="89"/>
                    <a:pt x="97" y="89"/>
                  </a:cubicBezTo>
                  <a:cubicBezTo>
                    <a:pt x="97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8"/>
                    <a:pt x="97" y="88"/>
                    <a:pt x="97" y="88"/>
                  </a:cubicBezTo>
                  <a:close/>
                  <a:moveTo>
                    <a:pt x="103" y="109"/>
                  </a:moveTo>
                  <a:cubicBezTo>
                    <a:pt x="103" y="110"/>
                    <a:pt x="102" y="116"/>
                    <a:pt x="100" y="113"/>
                  </a:cubicBezTo>
                  <a:cubicBezTo>
                    <a:pt x="97" y="110"/>
                    <a:pt x="98" y="105"/>
                    <a:pt x="99" y="101"/>
                  </a:cubicBezTo>
                  <a:cubicBezTo>
                    <a:pt x="99" y="99"/>
                    <a:pt x="100" y="96"/>
                    <a:pt x="100" y="94"/>
                  </a:cubicBezTo>
                  <a:cubicBezTo>
                    <a:pt x="101" y="96"/>
                    <a:pt x="102" y="99"/>
                    <a:pt x="102" y="101"/>
                  </a:cubicBezTo>
                  <a:cubicBezTo>
                    <a:pt x="103" y="104"/>
                    <a:pt x="103" y="107"/>
                    <a:pt x="103" y="109"/>
                  </a:cubicBezTo>
                  <a:close/>
                  <a:moveTo>
                    <a:pt x="94" y="103"/>
                  </a:moveTo>
                  <a:cubicBezTo>
                    <a:pt x="93" y="105"/>
                    <a:pt x="90" y="114"/>
                    <a:pt x="86" y="113"/>
                  </a:cubicBezTo>
                  <a:cubicBezTo>
                    <a:pt x="84" y="113"/>
                    <a:pt x="81" y="110"/>
                    <a:pt x="82" y="108"/>
                  </a:cubicBezTo>
                  <a:cubicBezTo>
                    <a:pt x="83" y="105"/>
                    <a:pt x="85" y="103"/>
                    <a:pt x="87" y="101"/>
                  </a:cubicBezTo>
                  <a:cubicBezTo>
                    <a:pt x="90" y="98"/>
                    <a:pt x="93" y="95"/>
                    <a:pt x="97" y="93"/>
                  </a:cubicBezTo>
                  <a:cubicBezTo>
                    <a:pt x="96" y="97"/>
                    <a:pt x="95" y="100"/>
                    <a:pt x="94" y="103"/>
                  </a:cubicBezTo>
                  <a:close/>
                  <a:moveTo>
                    <a:pt x="97" y="85"/>
                  </a:moveTo>
                  <a:cubicBezTo>
                    <a:pt x="97" y="85"/>
                    <a:pt x="97" y="85"/>
                    <a:pt x="98" y="85"/>
                  </a:cubicBezTo>
                  <a:cubicBezTo>
                    <a:pt x="99" y="85"/>
                    <a:pt x="100" y="85"/>
                    <a:pt x="100" y="86"/>
                  </a:cubicBezTo>
                  <a:cubicBezTo>
                    <a:pt x="99" y="85"/>
                    <a:pt x="98" y="85"/>
                    <a:pt x="97" y="85"/>
                  </a:cubicBezTo>
                  <a:close/>
                  <a:moveTo>
                    <a:pt x="108" y="91"/>
                  </a:moveTo>
                  <a:cubicBezTo>
                    <a:pt x="107" y="91"/>
                    <a:pt x="105" y="90"/>
                    <a:pt x="103" y="90"/>
                  </a:cubicBezTo>
                  <a:cubicBezTo>
                    <a:pt x="103" y="90"/>
                    <a:pt x="103" y="90"/>
                    <a:pt x="103" y="90"/>
                  </a:cubicBezTo>
                  <a:cubicBezTo>
                    <a:pt x="105" y="90"/>
                    <a:pt x="107" y="91"/>
                    <a:pt x="108" y="91"/>
                  </a:cubicBezTo>
                  <a:close/>
                  <a:moveTo>
                    <a:pt x="135" y="165"/>
                  </a:moveTo>
                  <a:cubicBezTo>
                    <a:pt x="135" y="165"/>
                    <a:pt x="135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4"/>
                  </a:cubicBezTo>
                  <a:cubicBezTo>
                    <a:pt x="134" y="164"/>
                    <a:pt x="135" y="164"/>
                    <a:pt x="135" y="165"/>
                  </a:cubicBezTo>
                  <a:close/>
                  <a:moveTo>
                    <a:pt x="7" y="212"/>
                  </a:moveTo>
                  <a:cubicBezTo>
                    <a:pt x="14" y="218"/>
                    <a:pt x="25" y="222"/>
                    <a:pt x="34" y="226"/>
                  </a:cubicBezTo>
                  <a:cubicBezTo>
                    <a:pt x="39" y="229"/>
                    <a:pt x="44" y="231"/>
                    <a:pt x="50" y="234"/>
                  </a:cubicBezTo>
                  <a:cubicBezTo>
                    <a:pt x="55" y="236"/>
                    <a:pt x="59" y="239"/>
                    <a:pt x="64" y="241"/>
                  </a:cubicBezTo>
                  <a:cubicBezTo>
                    <a:pt x="65" y="242"/>
                    <a:pt x="66" y="242"/>
                    <a:pt x="67" y="243"/>
                  </a:cubicBezTo>
                  <a:cubicBezTo>
                    <a:pt x="65" y="242"/>
                    <a:pt x="64" y="242"/>
                    <a:pt x="62" y="241"/>
                  </a:cubicBezTo>
                  <a:cubicBezTo>
                    <a:pt x="60" y="240"/>
                    <a:pt x="57" y="238"/>
                    <a:pt x="55" y="237"/>
                  </a:cubicBezTo>
                  <a:cubicBezTo>
                    <a:pt x="50" y="234"/>
                    <a:pt x="44" y="232"/>
                    <a:pt x="39" y="230"/>
                  </a:cubicBezTo>
                  <a:cubicBezTo>
                    <a:pt x="28" y="225"/>
                    <a:pt x="17" y="221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3"/>
                    <a:pt x="7" y="212"/>
                  </a:cubicBezTo>
                  <a:close/>
                  <a:moveTo>
                    <a:pt x="6" y="216"/>
                  </a:moveTo>
                  <a:cubicBezTo>
                    <a:pt x="6" y="216"/>
                    <a:pt x="6" y="216"/>
                    <a:pt x="6" y="216"/>
                  </a:cubicBezTo>
                  <a:cubicBezTo>
                    <a:pt x="16" y="222"/>
                    <a:pt x="28" y="226"/>
                    <a:pt x="38" y="231"/>
                  </a:cubicBezTo>
                  <a:cubicBezTo>
                    <a:pt x="44" y="233"/>
                    <a:pt x="49" y="235"/>
                    <a:pt x="54" y="238"/>
                  </a:cubicBezTo>
                  <a:cubicBezTo>
                    <a:pt x="59" y="240"/>
                    <a:pt x="63" y="242"/>
                    <a:pt x="67" y="244"/>
                  </a:cubicBezTo>
                  <a:cubicBezTo>
                    <a:pt x="67" y="244"/>
                    <a:pt x="67" y="245"/>
                    <a:pt x="67" y="245"/>
                  </a:cubicBezTo>
                  <a:cubicBezTo>
                    <a:pt x="58" y="241"/>
                    <a:pt x="48" y="236"/>
                    <a:pt x="38" y="232"/>
                  </a:cubicBezTo>
                  <a:cubicBezTo>
                    <a:pt x="27" y="229"/>
                    <a:pt x="16" y="225"/>
                    <a:pt x="6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9"/>
                    <a:pt x="6" y="218"/>
                    <a:pt x="6" y="216"/>
                  </a:cubicBezTo>
                  <a:close/>
                  <a:moveTo>
                    <a:pt x="5" y="226"/>
                  </a:moveTo>
                  <a:cubicBezTo>
                    <a:pt x="15" y="231"/>
                    <a:pt x="25" y="235"/>
                    <a:pt x="36" y="239"/>
                  </a:cubicBezTo>
                  <a:cubicBezTo>
                    <a:pt x="41" y="242"/>
                    <a:pt x="47" y="244"/>
                    <a:pt x="52" y="247"/>
                  </a:cubicBezTo>
                  <a:cubicBezTo>
                    <a:pt x="55" y="248"/>
                    <a:pt x="57" y="249"/>
                    <a:pt x="59" y="251"/>
                  </a:cubicBezTo>
                  <a:cubicBezTo>
                    <a:pt x="60" y="251"/>
                    <a:pt x="61" y="251"/>
                    <a:pt x="61" y="251"/>
                  </a:cubicBezTo>
                  <a:cubicBezTo>
                    <a:pt x="59" y="250"/>
                    <a:pt x="56" y="249"/>
                    <a:pt x="54" y="248"/>
                  </a:cubicBezTo>
                  <a:cubicBezTo>
                    <a:pt x="49" y="246"/>
                    <a:pt x="44" y="245"/>
                    <a:pt x="39" y="243"/>
                  </a:cubicBezTo>
                  <a:cubicBezTo>
                    <a:pt x="27" y="240"/>
                    <a:pt x="16" y="235"/>
                    <a:pt x="5" y="231"/>
                  </a:cubicBezTo>
                  <a:cubicBezTo>
                    <a:pt x="5" y="231"/>
                    <a:pt x="5" y="231"/>
                    <a:pt x="5" y="231"/>
                  </a:cubicBezTo>
                  <a:cubicBezTo>
                    <a:pt x="5" y="229"/>
                    <a:pt x="5" y="228"/>
                    <a:pt x="5" y="226"/>
                  </a:cubicBezTo>
                  <a:close/>
                  <a:moveTo>
                    <a:pt x="23" y="256"/>
                  </a:moveTo>
                  <a:cubicBezTo>
                    <a:pt x="34" y="260"/>
                    <a:pt x="46" y="263"/>
                    <a:pt x="56" y="268"/>
                  </a:cubicBezTo>
                  <a:cubicBezTo>
                    <a:pt x="58" y="270"/>
                    <a:pt x="61" y="272"/>
                    <a:pt x="64" y="273"/>
                  </a:cubicBezTo>
                  <a:cubicBezTo>
                    <a:pt x="66" y="273"/>
                    <a:pt x="68" y="274"/>
                    <a:pt x="69" y="275"/>
                  </a:cubicBezTo>
                  <a:cubicBezTo>
                    <a:pt x="68" y="274"/>
                    <a:pt x="67" y="274"/>
                    <a:pt x="66" y="274"/>
                  </a:cubicBezTo>
                  <a:cubicBezTo>
                    <a:pt x="59" y="271"/>
                    <a:pt x="52" y="268"/>
                    <a:pt x="46" y="266"/>
                  </a:cubicBezTo>
                  <a:cubicBezTo>
                    <a:pt x="42" y="265"/>
                    <a:pt x="39" y="264"/>
                    <a:pt x="36" y="263"/>
                  </a:cubicBezTo>
                  <a:cubicBezTo>
                    <a:pt x="25" y="259"/>
                    <a:pt x="15" y="255"/>
                    <a:pt x="5" y="251"/>
                  </a:cubicBezTo>
                  <a:cubicBezTo>
                    <a:pt x="5" y="250"/>
                    <a:pt x="5" y="249"/>
                    <a:pt x="5" y="248"/>
                  </a:cubicBezTo>
                  <a:cubicBezTo>
                    <a:pt x="10" y="252"/>
                    <a:pt x="17" y="254"/>
                    <a:pt x="23" y="256"/>
                  </a:cubicBezTo>
                  <a:close/>
                  <a:moveTo>
                    <a:pt x="8" y="250"/>
                  </a:moveTo>
                  <a:cubicBezTo>
                    <a:pt x="8" y="250"/>
                    <a:pt x="9" y="250"/>
                    <a:pt x="9" y="250"/>
                  </a:cubicBezTo>
                  <a:cubicBezTo>
                    <a:pt x="9" y="250"/>
                    <a:pt x="8" y="250"/>
                    <a:pt x="8" y="250"/>
                  </a:cubicBezTo>
                  <a:close/>
                  <a:moveTo>
                    <a:pt x="7" y="249"/>
                  </a:moveTo>
                  <a:cubicBezTo>
                    <a:pt x="7" y="249"/>
                    <a:pt x="8" y="249"/>
                    <a:pt x="8" y="249"/>
                  </a:cubicBezTo>
                  <a:cubicBezTo>
                    <a:pt x="8" y="249"/>
                    <a:pt x="7" y="249"/>
                    <a:pt x="7" y="249"/>
                  </a:cubicBezTo>
                  <a:close/>
                  <a:moveTo>
                    <a:pt x="5" y="252"/>
                  </a:moveTo>
                  <a:cubicBezTo>
                    <a:pt x="5" y="252"/>
                    <a:pt x="5" y="252"/>
                    <a:pt x="6" y="252"/>
                  </a:cubicBezTo>
                  <a:cubicBezTo>
                    <a:pt x="6" y="253"/>
                    <a:pt x="6" y="253"/>
                    <a:pt x="7" y="253"/>
                  </a:cubicBezTo>
                  <a:cubicBezTo>
                    <a:pt x="16" y="257"/>
                    <a:pt x="25" y="260"/>
                    <a:pt x="35" y="263"/>
                  </a:cubicBezTo>
                  <a:cubicBezTo>
                    <a:pt x="41" y="266"/>
                    <a:pt x="47" y="268"/>
                    <a:pt x="54" y="271"/>
                  </a:cubicBezTo>
                  <a:cubicBezTo>
                    <a:pt x="57" y="272"/>
                    <a:pt x="60" y="274"/>
                    <a:pt x="63" y="275"/>
                  </a:cubicBezTo>
                  <a:cubicBezTo>
                    <a:pt x="64" y="275"/>
                    <a:pt x="66" y="276"/>
                    <a:pt x="68" y="277"/>
                  </a:cubicBezTo>
                  <a:cubicBezTo>
                    <a:pt x="69" y="277"/>
                    <a:pt x="71" y="278"/>
                    <a:pt x="68" y="277"/>
                  </a:cubicBezTo>
                  <a:cubicBezTo>
                    <a:pt x="61" y="275"/>
                    <a:pt x="54" y="273"/>
                    <a:pt x="47" y="271"/>
                  </a:cubicBezTo>
                  <a:cubicBezTo>
                    <a:pt x="33" y="266"/>
                    <a:pt x="19" y="261"/>
                    <a:pt x="5" y="254"/>
                  </a:cubicBezTo>
                  <a:cubicBezTo>
                    <a:pt x="5" y="253"/>
                    <a:pt x="5" y="253"/>
                    <a:pt x="5" y="252"/>
                  </a:cubicBezTo>
                  <a:close/>
                  <a:moveTo>
                    <a:pt x="62" y="279"/>
                  </a:moveTo>
                  <a:cubicBezTo>
                    <a:pt x="65" y="281"/>
                    <a:pt x="68" y="282"/>
                    <a:pt x="71" y="284"/>
                  </a:cubicBezTo>
                  <a:cubicBezTo>
                    <a:pt x="69" y="283"/>
                    <a:pt x="65" y="283"/>
                    <a:pt x="63" y="282"/>
                  </a:cubicBezTo>
                  <a:cubicBezTo>
                    <a:pt x="60" y="281"/>
                    <a:pt x="58" y="280"/>
                    <a:pt x="55" y="279"/>
                  </a:cubicBezTo>
                  <a:cubicBezTo>
                    <a:pt x="50" y="277"/>
                    <a:pt x="44" y="276"/>
                    <a:pt x="38" y="274"/>
                  </a:cubicBezTo>
                  <a:cubicBezTo>
                    <a:pt x="32" y="273"/>
                    <a:pt x="26" y="270"/>
                    <a:pt x="21" y="268"/>
                  </a:cubicBezTo>
                  <a:cubicBezTo>
                    <a:pt x="16" y="266"/>
                    <a:pt x="11" y="264"/>
                    <a:pt x="6" y="262"/>
                  </a:cubicBezTo>
                  <a:cubicBezTo>
                    <a:pt x="6" y="260"/>
                    <a:pt x="6" y="259"/>
                    <a:pt x="6" y="258"/>
                  </a:cubicBezTo>
                  <a:cubicBezTo>
                    <a:pt x="6" y="258"/>
                    <a:pt x="7" y="258"/>
                    <a:pt x="7" y="258"/>
                  </a:cubicBezTo>
                  <a:cubicBezTo>
                    <a:pt x="7" y="259"/>
                    <a:pt x="7" y="259"/>
                    <a:pt x="9" y="259"/>
                  </a:cubicBezTo>
                  <a:cubicBezTo>
                    <a:pt x="18" y="264"/>
                    <a:pt x="28" y="267"/>
                    <a:pt x="37" y="270"/>
                  </a:cubicBezTo>
                  <a:cubicBezTo>
                    <a:pt x="46" y="273"/>
                    <a:pt x="54" y="276"/>
                    <a:pt x="62" y="279"/>
                  </a:cubicBezTo>
                  <a:close/>
                  <a:moveTo>
                    <a:pt x="67" y="281"/>
                  </a:moveTo>
                  <a:cubicBezTo>
                    <a:pt x="68" y="282"/>
                    <a:pt x="70" y="282"/>
                    <a:pt x="71" y="283"/>
                  </a:cubicBezTo>
                  <a:cubicBezTo>
                    <a:pt x="71" y="283"/>
                    <a:pt x="71" y="284"/>
                    <a:pt x="71" y="284"/>
                  </a:cubicBezTo>
                  <a:cubicBezTo>
                    <a:pt x="70" y="283"/>
                    <a:pt x="69" y="282"/>
                    <a:pt x="67" y="281"/>
                  </a:cubicBezTo>
                  <a:close/>
                  <a:moveTo>
                    <a:pt x="75" y="310"/>
                  </a:moveTo>
                  <a:cubicBezTo>
                    <a:pt x="72" y="308"/>
                    <a:pt x="69" y="308"/>
                    <a:pt x="66" y="307"/>
                  </a:cubicBezTo>
                  <a:cubicBezTo>
                    <a:pt x="60" y="305"/>
                    <a:pt x="54" y="303"/>
                    <a:pt x="48" y="301"/>
                  </a:cubicBezTo>
                  <a:cubicBezTo>
                    <a:pt x="41" y="298"/>
                    <a:pt x="35" y="296"/>
                    <a:pt x="28" y="294"/>
                  </a:cubicBezTo>
                  <a:cubicBezTo>
                    <a:pt x="25" y="293"/>
                    <a:pt x="19" y="293"/>
                    <a:pt x="17" y="289"/>
                  </a:cubicBezTo>
                  <a:cubicBezTo>
                    <a:pt x="17" y="289"/>
                    <a:pt x="16" y="288"/>
                    <a:pt x="16" y="287"/>
                  </a:cubicBezTo>
                  <a:cubicBezTo>
                    <a:pt x="16" y="287"/>
                    <a:pt x="17" y="288"/>
                    <a:pt x="18" y="288"/>
                  </a:cubicBezTo>
                  <a:cubicBezTo>
                    <a:pt x="19" y="289"/>
                    <a:pt x="21" y="290"/>
                    <a:pt x="23" y="290"/>
                  </a:cubicBezTo>
                  <a:cubicBezTo>
                    <a:pt x="25" y="292"/>
                    <a:pt x="27" y="293"/>
                    <a:pt x="30" y="294"/>
                  </a:cubicBezTo>
                  <a:cubicBezTo>
                    <a:pt x="35" y="296"/>
                    <a:pt x="41" y="298"/>
                    <a:pt x="46" y="300"/>
                  </a:cubicBezTo>
                  <a:cubicBezTo>
                    <a:pt x="52" y="301"/>
                    <a:pt x="57" y="303"/>
                    <a:pt x="63" y="305"/>
                  </a:cubicBezTo>
                  <a:cubicBezTo>
                    <a:pt x="67" y="306"/>
                    <a:pt x="70" y="308"/>
                    <a:pt x="74" y="308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5" y="309"/>
                    <a:pt x="75" y="309"/>
                    <a:pt x="75" y="310"/>
                  </a:cubicBezTo>
                  <a:close/>
                  <a:moveTo>
                    <a:pt x="70" y="305"/>
                  </a:moveTo>
                  <a:cubicBezTo>
                    <a:pt x="71" y="306"/>
                    <a:pt x="76" y="308"/>
                    <a:pt x="71" y="307"/>
                  </a:cubicBezTo>
                  <a:cubicBezTo>
                    <a:pt x="67" y="306"/>
                    <a:pt x="63" y="304"/>
                    <a:pt x="59" y="303"/>
                  </a:cubicBezTo>
                  <a:cubicBezTo>
                    <a:pt x="53" y="301"/>
                    <a:pt x="48" y="300"/>
                    <a:pt x="43" y="298"/>
                  </a:cubicBezTo>
                  <a:cubicBezTo>
                    <a:pt x="37" y="296"/>
                    <a:pt x="32" y="294"/>
                    <a:pt x="26" y="292"/>
                  </a:cubicBezTo>
                  <a:cubicBezTo>
                    <a:pt x="27" y="292"/>
                    <a:pt x="28" y="292"/>
                    <a:pt x="28" y="292"/>
                  </a:cubicBezTo>
                  <a:cubicBezTo>
                    <a:pt x="34" y="294"/>
                    <a:pt x="39" y="295"/>
                    <a:pt x="44" y="297"/>
                  </a:cubicBezTo>
                  <a:cubicBezTo>
                    <a:pt x="50" y="298"/>
                    <a:pt x="55" y="300"/>
                    <a:pt x="61" y="302"/>
                  </a:cubicBezTo>
                  <a:cubicBezTo>
                    <a:pt x="64" y="303"/>
                    <a:pt x="67" y="304"/>
                    <a:pt x="70" y="305"/>
                  </a:cubicBezTo>
                  <a:close/>
                  <a:moveTo>
                    <a:pt x="21" y="289"/>
                  </a:moveTo>
                  <a:cubicBezTo>
                    <a:pt x="30" y="292"/>
                    <a:pt x="40" y="294"/>
                    <a:pt x="49" y="297"/>
                  </a:cubicBezTo>
                  <a:cubicBezTo>
                    <a:pt x="51" y="298"/>
                    <a:pt x="54" y="299"/>
                    <a:pt x="57" y="300"/>
                  </a:cubicBezTo>
                  <a:cubicBezTo>
                    <a:pt x="53" y="298"/>
                    <a:pt x="49" y="297"/>
                    <a:pt x="46" y="296"/>
                  </a:cubicBezTo>
                  <a:cubicBezTo>
                    <a:pt x="41" y="295"/>
                    <a:pt x="35" y="294"/>
                    <a:pt x="30" y="292"/>
                  </a:cubicBezTo>
                  <a:cubicBezTo>
                    <a:pt x="27" y="291"/>
                    <a:pt x="24" y="290"/>
                    <a:pt x="21" y="289"/>
                  </a:cubicBezTo>
                  <a:close/>
                  <a:moveTo>
                    <a:pt x="67" y="304"/>
                  </a:moveTo>
                  <a:cubicBezTo>
                    <a:pt x="70" y="304"/>
                    <a:pt x="72" y="305"/>
                    <a:pt x="74" y="305"/>
                  </a:cubicBezTo>
                  <a:cubicBezTo>
                    <a:pt x="74" y="306"/>
                    <a:pt x="74" y="306"/>
                    <a:pt x="74" y="307"/>
                  </a:cubicBezTo>
                  <a:cubicBezTo>
                    <a:pt x="72" y="306"/>
                    <a:pt x="70" y="305"/>
                    <a:pt x="67" y="304"/>
                  </a:cubicBezTo>
                  <a:close/>
                  <a:moveTo>
                    <a:pt x="74" y="304"/>
                  </a:moveTo>
                  <a:cubicBezTo>
                    <a:pt x="62" y="299"/>
                    <a:pt x="50" y="295"/>
                    <a:pt x="38" y="291"/>
                  </a:cubicBezTo>
                  <a:cubicBezTo>
                    <a:pt x="39" y="291"/>
                    <a:pt x="40" y="291"/>
                    <a:pt x="41" y="292"/>
                  </a:cubicBezTo>
                  <a:cubicBezTo>
                    <a:pt x="47" y="293"/>
                    <a:pt x="52" y="295"/>
                    <a:pt x="58" y="296"/>
                  </a:cubicBezTo>
                  <a:cubicBezTo>
                    <a:pt x="63" y="298"/>
                    <a:pt x="68" y="300"/>
                    <a:pt x="74" y="302"/>
                  </a:cubicBezTo>
                  <a:cubicBezTo>
                    <a:pt x="74" y="302"/>
                    <a:pt x="74" y="303"/>
                    <a:pt x="74" y="304"/>
                  </a:cubicBezTo>
                  <a:close/>
                  <a:moveTo>
                    <a:pt x="73" y="300"/>
                  </a:moveTo>
                  <a:cubicBezTo>
                    <a:pt x="64" y="296"/>
                    <a:pt x="54" y="293"/>
                    <a:pt x="44" y="289"/>
                  </a:cubicBezTo>
                  <a:cubicBezTo>
                    <a:pt x="37" y="287"/>
                    <a:pt x="31" y="285"/>
                    <a:pt x="25" y="282"/>
                  </a:cubicBezTo>
                  <a:cubicBezTo>
                    <a:pt x="21" y="280"/>
                    <a:pt x="15" y="278"/>
                    <a:pt x="11" y="275"/>
                  </a:cubicBezTo>
                  <a:cubicBezTo>
                    <a:pt x="11" y="275"/>
                    <a:pt x="11" y="275"/>
                    <a:pt x="11" y="275"/>
                  </a:cubicBezTo>
                  <a:cubicBezTo>
                    <a:pt x="12" y="275"/>
                    <a:pt x="12" y="276"/>
                    <a:pt x="13" y="276"/>
                  </a:cubicBezTo>
                  <a:cubicBezTo>
                    <a:pt x="14" y="276"/>
                    <a:pt x="15" y="277"/>
                    <a:pt x="16" y="277"/>
                  </a:cubicBezTo>
                  <a:cubicBezTo>
                    <a:pt x="19" y="278"/>
                    <a:pt x="22" y="279"/>
                    <a:pt x="24" y="280"/>
                  </a:cubicBezTo>
                  <a:cubicBezTo>
                    <a:pt x="30" y="282"/>
                    <a:pt x="36" y="284"/>
                    <a:pt x="42" y="286"/>
                  </a:cubicBezTo>
                  <a:cubicBezTo>
                    <a:pt x="47" y="288"/>
                    <a:pt x="53" y="290"/>
                    <a:pt x="59" y="292"/>
                  </a:cubicBezTo>
                  <a:cubicBezTo>
                    <a:pt x="63" y="294"/>
                    <a:pt x="68" y="296"/>
                    <a:pt x="73" y="297"/>
                  </a:cubicBezTo>
                  <a:cubicBezTo>
                    <a:pt x="73" y="298"/>
                    <a:pt x="73" y="299"/>
                    <a:pt x="73" y="300"/>
                  </a:cubicBezTo>
                  <a:close/>
                  <a:moveTo>
                    <a:pt x="73" y="296"/>
                  </a:moveTo>
                  <a:cubicBezTo>
                    <a:pt x="63" y="291"/>
                    <a:pt x="52" y="287"/>
                    <a:pt x="42" y="283"/>
                  </a:cubicBezTo>
                  <a:cubicBezTo>
                    <a:pt x="35" y="281"/>
                    <a:pt x="29" y="279"/>
                    <a:pt x="22" y="276"/>
                  </a:cubicBezTo>
                  <a:cubicBezTo>
                    <a:pt x="19" y="274"/>
                    <a:pt x="15" y="273"/>
                    <a:pt x="11" y="271"/>
                  </a:cubicBezTo>
                  <a:cubicBezTo>
                    <a:pt x="15" y="273"/>
                    <a:pt x="20" y="274"/>
                    <a:pt x="24" y="276"/>
                  </a:cubicBezTo>
                  <a:cubicBezTo>
                    <a:pt x="29" y="278"/>
                    <a:pt x="35" y="280"/>
                    <a:pt x="40" y="282"/>
                  </a:cubicBezTo>
                  <a:cubicBezTo>
                    <a:pt x="47" y="284"/>
                    <a:pt x="53" y="286"/>
                    <a:pt x="60" y="288"/>
                  </a:cubicBezTo>
                  <a:cubicBezTo>
                    <a:pt x="64" y="290"/>
                    <a:pt x="68" y="292"/>
                    <a:pt x="72" y="293"/>
                  </a:cubicBezTo>
                  <a:cubicBezTo>
                    <a:pt x="73" y="294"/>
                    <a:pt x="73" y="295"/>
                    <a:pt x="73" y="296"/>
                  </a:cubicBezTo>
                  <a:close/>
                  <a:moveTo>
                    <a:pt x="72" y="291"/>
                  </a:moveTo>
                  <a:cubicBezTo>
                    <a:pt x="68" y="289"/>
                    <a:pt x="63" y="287"/>
                    <a:pt x="58" y="285"/>
                  </a:cubicBezTo>
                  <a:cubicBezTo>
                    <a:pt x="52" y="283"/>
                    <a:pt x="47" y="281"/>
                    <a:pt x="41" y="279"/>
                  </a:cubicBezTo>
                  <a:cubicBezTo>
                    <a:pt x="35" y="276"/>
                    <a:pt x="28" y="274"/>
                    <a:pt x="22" y="271"/>
                  </a:cubicBezTo>
                  <a:cubicBezTo>
                    <a:pt x="18" y="270"/>
                    <a:pt x="14" y="268"/>
                    <a:pt x="11" y="266"/>
                  </a:cubicBezTo>
                  <a:cubicBezTo>
                    <a:pt x="10" y="266"/>
                    <a:pt x="6" y="263"/>
                    <a:pt x="10" y="265"/>
                  </a:cubicBezTo>
                  <a:cubicBezTo>
                    <a:pt x="11" y="266"/>
                    <a:pt x="12" y="266"/>
                    <a:pt x="13" y="267"/>
                  </a:cubicBezTo>
                  <a:cubicBezTo>
                    <a:pt x="16" y="268"/>
                    <a:pt x="18" y="269"/>
                    <a:pt x="21" y="270"/>
                  </a:cubicBezTo>
                  <a:cubicBezTo>
                    <a:pt x="26" y="272"/>
                    <a:pt x="32" y="274"/>
                    <a:pt x="38" y="276"/>
                  </a:cubicBezTo>
                  <a:cubicBezTo>
                    <a:pt x="44" y="279"/>
                    <a:pt x="50" y="281"/>
                    <a:pt x="57" y="283"/>
                  </a:cubicBezTo>
                  <a:cubicBezTo>
                    <a:pt x="62" y="285"/>
                    <a:pt x="67" y="286"/>
                    <a:pt x="72" y="289"/>
                  </a:cubicBezTo>
                  <a:cubicBezTo>
                    <a:pt x="72" y="290"/>
                    <a:pt x="72" y="290"/>
                    <a:pt x="72" y="291"/>
                  </a:cubicBezTo>
                  <a:close/>
                  <a:moveTo>
                    <a:pt x="62" y="161"/>
                  </a:moveTo>
                  <a:cubicBezTo>
                    <a:pt x="62" y="162"/>
                    <a:pt x="62" y="162"/>
                    <a:pt x="62" y="162"/>
                  </a:cubicBezTo>
                  <a:cubicBezTo>
                    <a:pt x="60" y="162"/>
                    <a:pt x="59" y="162"/>
                    <a:pt x="58" y="161"/>
                  </a:cubicBezTo>
                  <a:cubicBezTo>
                    <a:pt x="59" y="161"/>
                    <a:pt x="60" y="161"/>
                    <a:pt x="62" y="161"/>
                  </a:cubicBezTo>
                  <a:close/>
                  <a:moveTo>
                    <a:pt x="68" y="249"/>
                  </a:moveTo>
                  <a:cubicBezTo>
                    <a:pt x="65" y="247"/>
                    <a:pt x="62" y="246"/>
                    <a:pt x="59" y="245"/>
                  </a:cubicBezTo>
                  <a:cubicBezTo>
                    <a:pt x="54" y="242"/>
                    <a:pt x="50" y="240"/>
                    <a:pt x="45" y="238"/>
                  </a:cubicBezTo>
                  <a:cubicBezTo>
                    <a:pt x="34" y="233"/>
                    <a:pt x="23" y="229"/>
                    <a:pt x="12" y="224"/>
                  </a:cubicBezTo>
                  <a:cubicBezTo>
                    <a:pt x="12" y="224"/>
                    <a:pt x="12" y="224"/>
                    <a:pt x="11" y="224"/>
                  </a:cubicBezTo>
                  <a:cubicBezTo>
                    <a:pt x="13" y="224"/>
                    <a:pt x="15" y="225"/>
                    <a:pt x="17" y="226"/>
                  </a:cubicBezTo>
                  <a:cubicBezTo>
                    <a:pt x="23" y="228"/>
                    <a:pt x="29" y="230"/>
                    <a:pt x="34" y="232"/>
                  </a:cubicBezTo>
                  <a:cubicBezTo>
                    <a:pt x="45" y="236"/>
                    <a:pt x="56" y="241"/>
                    <a:pt x="68" y="246"/>
                  </a:cubicBezTo>
                  <a:cubicBezTo>
                    <a:pt x="68" y="247"/>
                    <a:pt x="68" y="248"/>
                    <a:pt x="68" y="249"/>
                  </a:cubicBezTo>
                  <a:close/>
                  <a:moveTo>
                    <a:pt x="67" y="242"/>
                  </a:moveTo>
                  <a:cubicBezTo>
                    <a:pt x="59" y="237"/>
                    <a:pt x="50" y="233"/>
                    <a:pt x="41" y="229"/>
                  </a:cubicBezTo>
                  <a:cubicBezTo>
                    <a:pt x="30" y="224"/>
                    <a:pt x="19" y="220"/>
                    <a:pt x="9" y="213"/>
                  </a:cubicBezTo>
                  <a:cubicBezTo>
                    <a:pt x="6" y="210"/>
                    <a:pt x="12" y="214"/>
                    <a:pt x="12" y="214"/>
                  </a:cubicBezTo>
                  <a:cubicBezTo>
                    <a:pt x="14" y="215"/>
                    <a:pt x="15" y="216"/>
                    <a:pt x="17" y="216"/>
                  </a:cubicBezTo>
                  <a:cubicBezTo>
                    <a:pt x="19" y="218"/>
                    <a:pt x="22" y="219"/>
                    <a:pt x="24" y="220"/>
                  </a:cubicBezTo>
                  <a:cubicBezTo>
                    <a:pt x="30" y="223"/>
                    <a:pt x="35" y="225"/>
                    <a:pt x="40" y="227"/>
                  </a:cubicBezTo>
                  <a:cubicBezTo>
                    <a:pt x="45" y="230"/>
                    <a:pt x="51" y="232"/>
                    <a:pt x="56" y="234"/>
                  </a:cubicBezTo>
                  <a:cubicBezTo>
                    <a:pt x="60" y="236"/>
                    <a:pt x="63" y="239"/>
                    <a:pt x="67" y="240"/>
                  </a:cubicBezTo>
                  <a:cubicBezTo>
                    <a:pt x="67" y="241"/>
                    <a:pt x="67" y="242"/>
                    <a:pt x="67" y="242"/>
                  </a:cubicBezTo>
                  <a:close/>
                  <a:moveTo>
                    <a:pt x="59" y="235"/>
                  </a:moveTo>
                  <a:cubicBezTo>
                    <a:pt x="61" y="236"/>
                    <a:pt x="63" y="237"/>
                    <a:pt x="65" y="238"/>
                  </a:cubicBezTo>
                  <a:cubicBezTo>
                    <a:pt x="68" y="241"/>
                    <a:pt x="61" y="236"/>
                    <a:pt x="61" y="236"/>
                  </a:cubicBezTo>
                  <a:cubicBezTo>
                    <a:pt x="60" y="236"/>
                    <a:pt x="60" y="235"/>
                    <a:pt x="59" y="235"/>
                  </a:cubicBezTo>
                  <a:close/>
                  <a:moveTo>
                    <a:pt x="40" y="224"/>
                  </a:moveTo>
                  <a:cubicBezTo>
                    <a:pt x="34" y="221"/>
                    <a:pt x="28" y="218"/>
                    <a:pt x="23" y="215"/>
                  </a:cubicBezTo>
                  <a:cubicBezTo>
                    <a:pt x="19" y="212"/>
                    <a:pt x="13" y="210"/>
                    <a:pt x="10" y="207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1" y="208"/>
                    <a:pt x="13" y="209"/>
                    <a:pt x="14" y="210"/>
                  </a:cubicBezTo>
                  <a:cubicBezTo>
                    <a:pt x="16" y="211"/>
                    <a:pt x="19" y="212"/>
                    <a:pt x="22" y="214"/>
                  </a:cubicBezTo>
                  <a:cubicBezTo>
                    <a:pt x="27" y="216"/>
                    <a:pt x="33" y="219"/>
                    <a:pt x="39" y="221"/>
                  </a:cubicBezTo>
                  <a:cubicBezTo>
                    <a:pt x="49" y="226"/>
                    <a:pt x="57" y="231"/>
                    <a:pt x="67" y="236"/>
                  </a:cubicBezTo>
                  <a:cubicBezTo>
                    <a:pt x="67" y="236"/>
                    <a:pt x="67" y="237"/>
                    <a:pt x="67" y="237"/>
                  </a:cubicBezTo>
                  <a:cubicBezTo>
                    <a:pt x="67" y="238"/>
                    <a:pt x="67" y="238"/>
                    <a:pt x="67" y="239"/>
                  </a:cubicBezTo>
                  <a:cubicBezTo>
                    <a:pt x="63" y="236"/>
                    <a:pt x="59" y="234"/>
                    <a:pt x="55" y="233"/>
                  </a:cubicBezTo>
                  <a:cubicBezTo>
                    <a:pt x="50" y="230"/>
                    <a:pt x="45" y="227"/>
                    <a:pt x="40" y="224"/>
                  </a:cubicBezTo>
                  <a:close/>
                  <a:moveTo>
                    <a:pt x="8" y="205"/>
                  </a:moveTo>
                  <a:cubicBezTo>
                    <a:pt x="8" y="205"/>
                    <a:pt x="7" y="205"/>
                    <a:pt x="7" y="205"/>
                  </a:cubicBezTo>
                  <a:cubicBezTo>
                    <a:pt x="7" y="204"/>
                    <a:pt x="7" y="203"/>
                    <a:pt x="7" y="203"/>
                  </a:cubicBezTo>
                  <a:cubicBezTo>
                    <a:pt x="18" y="209"/>
                    <a:pt x="29" y="215"/>
                    <a:pt x="40" y="220"/>
                  </a:cubicBezTo>
                  <a:cubicBezTo>
                    <a:pt x="45" y="222"/>
                    <a:pt x="50" y="225"/>
                    <a:pt x="55" y="228"/>
                  </a:cubicBezTo>
                  <a:cubicBezTo>
                    <a:pt x="56" y="229"/>
                    <a:pt x="57" y="230"/>
                    <a:pt x="58" y="231"/>
                  </a:cubicBezTo>
                  <a:cubicBezTo>
                    <a:pt x="51" y="227"/>
                    <a:pt x="44" y="223"/>
                    <a:pt x="36" y="219"/>
                  </a:cubicBezTo>
                  <a:cubicBezTo>
                    <a:pt x="31" y="217"/>
                    <a:pt x="26" y="215"/>
                    <a:pt x="20" y="212"/>
                  </a:cubicBezTo>
                  <a:cubicBezTo>
                    <a:pt x="16" y="210"/>
                    <a:pt x="12" y="207"/>
                    <a:pt x="8" y="205"/>
                  </a:cubicBezTo>
                  <a:close/>
                  <a:moveTo>
                    <a:pt x="9" y="187"/>
                  </a:moveTo>
                  <a:cubicBezTo>
                    <a:pt x="13" y="190"/>
                    <a:pt x="17" y="192"/>
                    <a:pt x="21" y="194"/>
                  </a:cubicBezTo>
                  <a:cubicBezTo>
                    <a:pt x="26" y="196"/>
                    <a:pt x="31" y="199"/>
                    <a:pt x="36" y="201"/>
                  </a:cubicBezTo>
                  <a:cubicBezTo>
                    <a:pt x="46" y="206"/>
                    <a:pt x="55" y="211"/>
                    <a:pt x="64" y="218"/>
                  </a:cubicBezTo>
                  <a:cubicBezTo>
                    <a:pt x="67" y="220"/>
                    <a:pt x="63" y="218"/>
                    <a:pt x="63" y="217"/>
                  </a:cubicBezTo>
                  <a:cubicBezTo>
                    <a:pt x="62" y="217"/>
                    <a:pt x="61" y="216"/>
                    <a:pt x="60" y="215"/>
                  </a:cubicBezTo>
                  <a:cubicBezTo>
                    <a:pt x="57" y="214"/>
                    <a:pt x="55" y="213"/>
                    <a:pt x="53" y="211"/>
                  </a:cubicBezTo>
                  <a:cubicBezTo>
                    <a:pt x="48" y="209"/>
                    <a:pt x="42" y="206"/>
                    <a:pt x="37" y="204"/>
                  </a:cubicBezTo>
                  <a:cubicBezTo>
                    <a:pt x="28" y="199"/>
                    <a:pt x="18" y="194"/>
                    <a:pt x="8" y="191"/>
                  </a:cubicBezTo>
                  <a:cubicBezTo>
                    <a:pt x="9" y="188"/>
                    <a:pt x="9" y="186"/>
                    <a:pt x="9" y="183"/>
                  </a:cubicBezTo>
                  <a:cubicBezTo>
                    <a:pt x="9" y="184"/>
                    <a:pt x="10" y="184"/>
                    <a:pt x="10" y="184"/>
                  </a:cubicBezTo>
                  <a:cubicBezTo>
                    <a:pt x="10" y="184"/>
                    <a:pt x="10" y="185"/>
                    <a:pt x="12" y="185"/>
                  </a:cubicBezTo>
                  <a:cubicBezTo>
                    <a:pt x="12" y="185"/>
                    <a:pt x="13" y="185"/>
                    <a:pt x="13" y="186"/>
                  </a:cubicBezTo>
                  <a:cubicBezTo>
                    <a:pt x="14" y="186"/>
                    <a:pt x="15" y="187"/>
                    <a:pt x="16" y="187"/>
                  </a:cubicBezTo>
                  <a:cubicBezTo>
                    <a:pt x="19" y="188"/>
                    <a:pt x="22" y="190"/>
                    <a:pt x="25" y="191"/>
                  </a:cubicBezTo>
                  <a:cubicBezTo>
                    <a:pt x="29" y="193"/>
                    <a:pt x="34" y="195"/>
                    <a:pt x="39" y="198"/>
                  </a:cubicBezTo>
                  <a:cubicBezTo>
                    <a:pt x="48" y="203"/>
                    <a:pt x="57" y="207"/>
                    <a:pt x="65" y="213"/>
                  </a:cubicBezTo>
                  <a:cubicBezTo>
                    <a:pt x="63" y="211"/>
                    <a:pt x="60" y="211"/>
                    <a:pt x="58" y="209"/>
                  </a:cubicBezTo>
                  <a:cubicBezTo>
                    <a:pt x="56" y="208"/>
                    <a:pt x="54" y="207"/>
                    <a:pt x="53" y="206"/>
                  </a:cubicBezTo>
                  <a:cubicBezTo>
                    <a:pt x="48" y="204"/>
                    <a:pt x="43" y="201"/>
                    <a:pt x="38" y="199"/>
                  </a:cubicBezTo>
                  <a:cubicBezTo>
                    <a:pt x="29" y="195"/>
                    <a:pt x="19" y="191"/>
                    <a:pt x="9" y="187"/>
                  </a:cubicBezTo>
                  <a:cubicBezTo>
                    <a:pt x="9" y="186"/>
                    <a:pt x="9" y="187"/>
                    <a:pt x="9" y="187"/>
                  </a:cubicBezTo>
                  <a:close/>
                  <a:moveTo>
                    <a:pt x="65" y="209"/>
                  </a:moveTo>
                  <a:cubicBezTo>
                    <a:pt x="56" y="204"/>
                    <a:pt x="48" y="198"/>
                    <a:pt x="38" y="193"/>
                  </a:cubicBezTo>
                  <a:cubicBezTo>
                    <a:pt x="30" y="190"/>
                    <a:pt x="22" y="187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8" y="183"/>
                    <a:pt x="20" y="185"/>
                    <a:pt x="23" y="186"/>
                  </a:cubicBezTo>
                  <a:cubicBezTo>
                    <a:pt x="28" y="188"/>
                    <a:pt x="33" y="190"/>
                    <a:pt x="38" y="193"/>
                  </a:cubicBezTo>
                  <a:cubicBezTo>
                    <a:pt x="47" y="197"/>
                    <a:pt x="56" y="202"/>
                    <a:pt x="65" y="206"/>
                  </a:cubicBezTo>
                  <a:cubicBezTo>
                    <a:pt x="65" y="207"/>
                    <a:pt x="65" y="208"/>
                    <a:pt x="65" y="209"/>
                  </a:cubicBezTo>
                  <a:close/>
                  <a:moveTo>
                    <a:pt x="65" y="201"/>
                  </a:moveTo>
                  <a:cubicBezTo>
                    <a:pt x="61" y="199"/>
                    <a:pt x="57" y="196"/>
                    <a:pt x="53" y="194"/>
                  </a:cubicBezTo>
                  <a:cubicBezTo>
                    <a:pt x="47" y="192"/>
                    <a:pt x="42" y="190"/>
                    <a:pt x="37" y="188"/>
                  </a:cubicBezTo>
                  <a:cubicBezTo>
                    <a:pt x="28" y="183"/>
                    <a:pt x="19" y="179"/>
                    <a:pt x="10" y="174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0" y="174"/>
                    <a:pt x="10" y="173"/>
                    <a:pt x="10" y="173"/>
                  </a:cubicBezTo>
                  <a:cubicBezTo>
                    <a:pt x="10" y="173"/>
                    <a:pt x="10" y="172"/>
                    <a:pt x="11" y="172"/>
                  </a:cubicBezTo>
                  <a:cubicBezTo>
                    <a:pt x="20" y="177"/>
                    <a:pt x="28" y="182"/>
                    <a:pt x="38" y="186"/>
                  </a:cubicBezTo>
                  <a:cubicBezTo>
                    <a:pt x="47" y="190"/>
                    <a:pt x="56" y="194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5" y="200"/>
                    <a:pt x="65" y="200"/>
                    <a:pt x="65" y="201"/>
                  </a:cubicBezTo>
                  <a:close/>
                  <a:moveTo>
                    <a:pt x="34" y="189"/>
                  </a:moveTo>
                  <a:cubicBezTo>
                    <a:pt x="43" y="193"/>
                    <a:pt x="53" y="197"/>
                    <a:pt x="61" y="203"/>
                  </a:cubicBezTo>
                  <a:cubicBezTo>
                    <a:pt x="63" y="204"/>
                    <a:pt x="68" y="207"/>
                    <a:pt x="61" y="204"/>
                  </a:cubicBezTo>
                  <a:cubicBezTo>
                    <a:pt x="59" y="202"/>
                    <a:pt x="56" y="201"/>
                    <a:pt x="53" y="200"/>
                  </a:cubicBezTo>
                  <a:cubicBezTo>
                    <a:pt x="48" y="197"/>
                    <a:pt x="43" y="195"/>
                    <a:pt x="38" y="192"/>
                  </a:cubicBezTo>
                  <a:cubicBezTo>
                    <a:pt x="29" y="188"/>
                    <a:pt x="19" y="184"/>
                    <a:pt x="10" y="179"/>
                  </a:cubicBezTo>
                  <a:cubicBezTo>
                    <a:pt x="9" y="178"/>
                    <a:pt x="9" y="178"/>
                    <a:pt x="9" y="179"/>
                  </a:cubicBezTo>
                  <a:cubicBezTo>
                    <a:pt x="9" y="177"/>
                    <a:pt x="9" y="176"/>
                    <a:pt x="10" y="175"/>
                  </a:cubicBezTo>
                  <a:cubicBezTo>
                    <a:pt x="16" y="181"/>
                    <a:pt x="26" y="185"/>
                    <a:pt x="34" y="189"/>
                  </a:cubicBezTo>
                  <a:close/>
                  <a:moveTo>
                    <a:pt x="61" y="207"/>
                  </a:moveTo>
                  <a:cubicBezTo>
                    <a:pt x="60" y="207"/>
                    <a:pt x="60" y="207"/>
                    <a:pt x="60" y="207"/>
                  </a:cubicBezTo>
                  <a:cubicBezTo>
                    <a:pt x="58" y="206"/>
                    <a:pt x="56" y="205"/>
                    <a:pt x="54" y="203"/>
                  </a:cubicBezTo>
                  <a:cubicBezTo>
                    <a:pt x="49" y="201"/>
                    <a:pt x="44" y="199"/>
                    <a:pt x="39" y="196"/>
                  </a:cubicBezTo>
                  <a:cubicBezTo>
                    <a:pt x="31" y="193"/>
                    <a:pt x="23" y="190"/>
                    <a:pt x="16" y="186"/>
                  </a:cubicBezTo>
                  <a:cubicBezTo>
                    <a:pt x="13" y="185"/>
                    <a:pt x="11" y="184"/>
                    <a:pt x="9" y="183"/>
                  </a:cubicBezTo>
                  <a:cubicBezTo>
                    <a:pt x="9" y="181"/>
                    <a:pt x="9" y="180"/>
                    <a:pt x="9" y="179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8" y="185"/>
                    <a:pt x="27" y="189"/>
                    <a:pt x="36" y="193"/>
                  </a:cubicBezTo>
                  <a:cubicBezTo>
                    <a:pt x="45" y="197"/>
                    <a:pt x="53" y="202"/>
                    <a:pt x="61" y="207"/>
                  </a:cubicBezTo>
                  <a:close/>
                  <a:moveTo>
                    <a:pt x="66" y="219"/>
                  </a:moveTo>
                  <a:cubicBezTo>
                    <a:pt x="66" y="220"/>
                    <a:pt x="66" y="221"/>
                    <a:pt x="66" y="222"/>
                  </a:cubicBezTo>
                  <a:cubicBezTo>
                    <a:pt x="57" y="217"/>
                    <a:pt x="49" y="211"/>
                    <a:pt x="39" y="207"/>
                  </a:cubicBezTo>
                  <a:cubicBezTo>
                    <a:pt x="29" y="202"/>
                    <a:pt x="19" y="198"/>
                    <a:pt x="10" y="192"/>
                  </a:cubicBezTo>
                  <a:cubicBezTo>
                    <a:pt x="14" y="195"/>
                    <a:pt x="21" y="197"/>
                    <a:pt x="26" y="199"/>
                  </a:cubicBezTo>
                  <a:cubicBezTo>
                    <a:pt x="30" y="201"/>
                    <a:pt x="35" y="204"/>
                    <a:pt x="40" y="206"/>
                  </a:cubicBezTo>
                  <a:cubicBezTo>
                    <a:pt x="49" y="210"/>
                    <a:pt x="57" y="215"/>
                    <a:pt x="66" y="219"/>
                  </a:cubicBezTo>
                  <a:close/>
                  <a:moveTo>
                    <a:pt x="66" y="226"/>
                  </a:moveTo>
                  <a:cubicBezTo>
                    <a:pt x="64" y="224"/>
                    <a:pt x="61" y="223"/>
                    <a:pt x="58" y="221"/>
                  </a:cubicBezTo>
                  <a:cubicBezTo>
                    <a:pt x="53" y="218"/>
                    <a:pt x="49" y="214"/>
                    <a:pt x="44" y="212"/>
                  </a:cubicBezTo>
                  <a:cubicBezTo>
                    <a:pt x="39" y="210"/>
                    <a:pt x="34" y="207"/>
                    <a:pt x="30" y="205"/>
                  </a:cubicBezTo>
                  <a:cubicBezTo>
                    <a:pt x="33" y="207"/>
                    <a:pt x="36" y="208"/>
                    <a:pt x="39" y="210"/>
                  </a:cubicBezTo>
                  <a:cubicBezTo>
                    <a:pt x="45" y="212"/>
                    <a:pt x="50" y="215"/>
                    <a:pt x="55" y="218"/>
                  </a:cubicBezTo>
                  <a:cubicBezTo>
                    <a:pt x="59" y="220"/>
                    <a:pt x="62" y="222"/>
                    <a:pt x="66" y="223"/>
                  </a:cubicBezTo>
                  <a:cubicBezTo>
                    <a:pt x="66" y="224"/>
                    <a:pt x="66" y="225"/>
                    <a:pt x="66" y="226"/>
                  </a:cubicBezTo>
                  <a:close/>
                  <a:moveTo>
                    <a:pt x="67" y="231"/>
                  </a:moveTo>
                  <a:cubicBezTo>
                    <a:pt x="64" y="228"/>
                    <a:pt x="60" y="227"/>
                    <a:pt x="57" y="225"/>
                  </a:cubicBezTo>
                  <a:cubicBezTo>
                    <a:pt x="52" y="222"/>
                    <a:pt x="47" y="219"/>
                    <a:pt x="42" y="216"/>
                  </a:cubicBezTo>
                  <a:cubicBezTo>
                    <a:pt x="33" y="212"/>
                    <a:pt x="25" y="208"/>
                    <a:pt x="16" y="204"/>
                  </a:cubicBezTo>
                  <a:cubicBezTo>
                    <a:pt x="19" y="205"/>
                    <a:pt x="21" y="206"/>
                    <a:pt x="23" y="207"/>
                  </a:cubicBezTo>
                  <a:cubicBezTo>
                    <a:pt x="28" y="210"/>
                    <a:pt x="34" y="212"/>
                    <a:pt x="39" y="214"/>
                  </a:cubicBezTo>
                  <a:cubicBezTo>
                    <a:pt x="48" y="219"/>
                    <a:pt x="57" y="224"/>
                    <a:pt x="66" y="228"/>
                  </a:cubicBezTo>
                  <a:cubicBezTo>
                    <a:pt x="66" y="229"/>
                    <a:pt x="67" y="230"/>
                    <a:pt x="67" y="231"/>
                  </a:cubicBezTo>
                  <a:close/>
                  <a:moveTo>
                    <a:pt x="66" y="232"/>
                  </a:moveTo>
                  <a:cubicBezTo>
                    <a:pt x="65" y="230"/>
                    <a:pt x="62" y="230"/>
                    <a:pt x="60" y="228"/>
                  </a:cubicBezTo>
                  <a:cubicBezTo>
                    <a:pt x="58" y="227"/>
                    <a:pt x="56" y="226"/>
                    <a:pt x="53" y="225"/>
                  </a:cubicBezTo>
                  <a:cubicBezTo>
                    <a:pt x="49" y="222"/>
                    <a:pt x="44" y="220"/>
                    <a:pt x="39" y="217"/>
                  </a:cubicBezTo>
                  <a:cubicBezTo>
                    <a:pt x="30" y="213"/>
                    <a:pt x="20" y="208"/>
                    <a:pt x="11" y="203"/>
                  </a:cubicBezTo>
                  <a:cubicBezTo>
                    <a:pt x="10" y="203"/>
                    <a:pt x="10" y="203"/>
                    <a:pt x="9" y="203"/>
                  </a:cubicBezTo>
                  <a:cubicBezTo>
                    <a:pt x="9" y="202"/>
                    <a:pt x="8" y="202"/>
                    <a:pt x="8" y="202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8" y="200"/>
                    <a:pt x="8" y="197"/>
                    <a:pt x="8" y="195"/>
                  </a:cubicBezTo>
                  <a:cubicBezTo>
                    <a:pt x="8" y="194"/>
                    <a:pt x="8" y="193"/>
                    <a:pt x="8" y="192"/>
                  </a:cubicBezTo>
                  <a:cubicBezTo>
                    <a:pt x="18" y="197"/>
                    <a:pt x="27" y="202"/>
                    <a:pt x="37" y="206"/>
                  </a:cubicBezTo>
                  <a:cubicBezTo>
                    <a:pt x="47" y="211"/>
                    <a:pt x="56" y="217"/>
                    <a:pt x="65" y="223"/>
                  </a:cubicBezTo>
                  <a:cubicBezTo>
                    <a:pt x="58" y="218"/>
                    <a:pt x="47" y="213"/>
                    <a:pt x="38" y="208"/>
                  </a:cubicBezTo>
                  <a:cubicBezTo>
                    <a:pt x="28" y="204"/>
                    <a:pt x="19" y="199"/>
                    <a:pt x="9" y="194"/>
                  </a:cubicBezTo>
                  <a:cubicBezTo>
                    <a:pt x="9" y="194"/>
                    <a:pt x="8" y="195"/>
                    <a:pt x="9" y="195"/>
                  </a:cubicBezTo>
                  <a:cubicBezTo>
                    <a:pt x="18" y="201"/>
                    <a:pt x="29" y="205"/>
                    <a:pt x="39" y="210"/>
                  </a:cubicBezTo>
                  <a:cubicBezTo>
                    <a:pt x="48" y="215"/>
                    <a:pt x="56" y="220"/>
                    <a:pt x="64" y="225"/>
                  </a:cubicBezTo>
                  <a:cubicBezTo>
                    <a:pt x="64" y="226"/>
                    <a:pt x="66" y="226"/>
                    <a:pt x="66" y="227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5" y="226"/>
                    <a:pt x="63" y="226"/>
                    <a:pt x="62" y="225"/>
                  </a:cubicBezTo>
                  <a:cubicBezTo>
                    <a:pt x="59" y="224"/>
                    <a:pt x="57" y="222"/>
                    <a:pt x="54" y="221"/>
                  </a:cubicBezTo>
                  <a:cubicBezTo>
                    <a:pt x="49" y="218"/>
                    <a:pt x="45" y="216"/>
                    <a:pt x="40" y="214"/>
                  </a:cubicBezTo>
                  <a:cubicBezTo>
                    <a:pt x="29" y="209"/>
                    <a:pt x="19" y="204"/>
                    <a:pt x="8" y="199"/>
                  </a:cubicBezTo>
                  <a:cubicBezTo>
                    <a:pt x="8" y="199"/>
                    <a:pt x="8" y="200"/>
                    <a:pt x="8" y="200"/>
                  </a:cubicBezTo>
                  <a:cubicBezTo>
                    <a:pt x="18" y="206"/>
                    <a:pt x="28" y="211"/>
                    <a:pt x="38" y="216"/>
                  </a:cubicBezTo>
                  <a:cubicBezTo>
                    <a:pt x="44" y="218"/>
                    <a:pt x="49" y="221"/>
                    <a:pt x="54" y="224"/>
                  </a:cubicBezTo>
                  <a:cubicBezTo>
                    <a:pt x="58" y="226"/>
                    <a:pt x="63" y="228"/>
                    <a:pt x="66" y="232"/>
                  </a:cubicBezTo>
                  <a:close/>
                  <a:moveTo>
                    <a:pt x="62" y="165"/>
                  </a:moveTo>
                  <a:cubicBezTo>
                    <a:pt x="60" y="164"/>
                    <a:pt x="59" y="163"/>
                    <a:pt x="59" y="162"/>
                  </a:cubicBezTo>
                  <a:cubicBezTo>
                    <a:pt x="59" y="163"/>
                    <a:pt x="60" y="163"/>
                    <a:pt x="62" y="163"/>
                  </a:cubicBezTo>
                  <a:cubicBezTo>
                    <a:pt x="62" y="164"/>
                    <a:pt x="62" y="164"/>
                    <a:pt x="62" y="165"/>
                  </a:cubicBezTo>
                  <a:close/>
                  <a:moveTo>
                    <a:pt x="62" y="169"/>
                  </a:moveTo>
                  <a:cubicBezTo>
                    <a:pt x="59" y="167"/>
                    <a:pt x="56" y="165"/>
                    <a:pt x="54" y="163"/>
                  </a:cubicBezTo>
                  <a:cubicBezTo>
                    <a:pt x="56" y="164"/>
                    <a:pt x="59" y="165"/>
                    <a:pt x="62" y="166"/>
                  </a:cubicBezTo>
                  <a:cubicBezTo>
                    <a:pt x="62" y="167"/>
                    <a:pt x="62" y="168"/>
                    <a:pt x="62" y="169"/>
                  </a:cubicBezTo>
                  <a:close/>
                  <a:moveTo>
                    <a:pt x="62" y="173"/>
                  </a:moveTo>
                  <a:cubicBezTo>
                    <a:pt x="58" y="170"/>
                    <a:pt x="53" y="167"/>
                    <a:pt x="49" y="164"/>
                  </a:cubicBezTo>
                  <a:cubicBezTo>
                    <a:pt x="52" y="166"/>
                    <a:pt x="57" y="169"/>
                    <a:pt x="62" y="171"/>
                  </a:cubicBezTo>
                  <a:cubicBezTo>
                    <a:pt x="62" y="171"/>
                    <a:pt x="62" y="172"/>
                    <a:pt x="62" y="173"/>
                  </a:cubicBezTo>
                  <a:close/>
                  <a:moveTo>
                    <a:pt x="62" y="178"/>
                  </a:moveTo>
                  <a:cubicBezTo>
                    <a:pt x="56" y="174"/>
                    <a:pt x="49" y="167"/>
                    <a:pt x="42" y="164"/>
                  </a:cubicBezTo>
                  <a:cubicBezTo>
                    <a:pt x="49" y="167"/>
                    <a:pt x="55" y="173"/>
                    <a:pt x="62" y="175"/>
                  </a:cubicBezTo>
                  <a:cubicBezTo>
                    <a:pt x="62" y="176"/>
                    <a:pt x="62" y="177"/>
                    <a:pt x="62" y="178"/>
                  </a:cubicBezTo>
                  <a:close/>
                  <a:moveTo>
                    <a:pt x="41" y="164"/>
                  </a:moveTo>
                  <a:cubicBezTo>
                    <a:pt x="45" y="166"/>
                    <a:pt x="49" y="169"/>
                    <a:pt x="53" y="172"/>
                  </a:cubicBezTo>
                  <a:cubicBezTo>
                    <a:pt x="48" y="169"/>
                    <a:pt x="43" y="166"/>
                    <a:pt x="38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4"/>
                    <a:pt x="40" y="164"/>
                    <a:pt x="41" y="164"/>
                  </a:cubicBezTo>
                  <a:close/>
                  <a:moveTo>
                    <a:pt x="62" y="179"/>
                  </a:moveTo>
                  <a:cubicBezTo>
                    <a:pt x="63" y="180"/>
                    <a:pt x="63" y="181"/>
                    <a:pt x="63" y="182"/>
                  </a:cubicBezTo>
                  <a:cubicBezTo>
                    <a:pt x="59" y="179"/>
                    <a:pt x="55" y="176"/>
                    <a:pt x="50" y="173"/>
                  </a:cubicBezTo>
                  <a:cubicBezTo>
                    <a:pt x="46" y="170"/>
                    <a:pt x="41" y="168"/>
                    <a:pt x="37" y="164"/>
                  </a:cubicBezTo>
                  <a:cubicBezTo>
                    <a:pt x="39" y="166"/>
                    <a:pt x="42" y="166"/>
                    <a:pt x="44" y="168"/>
                  </a:cubicBezTo>
                  <a:cubicBezTo>
                    <a:pt x="47" y="169"/>
                    <a:pt x="49" y="170"/>
                    <a:pt x="51" y="172"/>
                  </a:cubicBezTo>
                  <a:cubicBezTo>
                    <a:pt x="55" y="174"/>
                    <a:pt x="58" y="176"/>
                    <a:pt x="61" y="178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2" y="179"/>
                    <a:pt x="62" y="179"/>
                    <a:pt x="62" y="179"/>
                  </a:cubicBezTo>
                  <a:close/>
                  <a:moveTo>
                    <a:pt x="59" y="180"/>
                  </a:moveTo>
                  <a:cubicBezTo>
                    <a:pt x="54" y="177"/>
                    <a:pt x="50" y="174"/>
                    <a:pt x="45" y="172"/>
                  </a:cubicBezTo>
                  <a:cubicBezTo>
                    <a:pt x="41" y="169"/>
                    <a:pt x="36" y="167"/>
                    <a:pt x="32" y="164"/>
                  </a:cubicBezTo>
                  <a:cubicBezTo>
                    <a:pt x="33" y="164"/>
                    <a:pt x="34" y="164"/>
                    <a:pt x="36" y="164"/>
                  </a:cubicBezTo>
                  <a:cubicBezTo>
                    <a:pt x="40" y="168"/>
                    <a:pt x="45" y="171"/>
                    <a:pt x="50" y="174"/>
                  </a:cubicBezTo>
                  <a:cubicBezTo>
                    <a:pt x="53" y="176"/>
                    <a:pt x="56" y="178"/>
                    <a:pt x="59" y="180"/>
                  </a:cubicBezTo>
                  <a:cubicBezTo>
                    <a:pt x="59" y="180"/>
                    <a:pt x="59" y="180"/>
                    <a:pt x="59" y="180"/>
                  </a:cubicBezTo>
                  <a:close/>
                  <a:moveTo>
                    <a:pt x="47" y="176"/>
                  </a:moveTo>
                  <a:cubicBezTo>
                    <a:pt x="50" y="178"/>
                    <a:pt x="54" y="180"/>
                    <a:pt x="57" y="182"/>
                  </a:cubicBezTo>
                  <a:cubicBezTo>
                    <a:pt x="58" y="183"/>
                    <a:pt x="62" y="185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3" y="186"/>
                    <a:pt x="62" y="186"/>
                  </a:cubicBezTo>
                  <a:cubicBezTo>
                    <a:pt x="55" y="183"/>
                    <a:pt x="50" y="178"/>
                    <a:pt x="43" y="175"/>
                  </a:cubicBezTo>
                  <a:cubicBezTo>
                    <a:pt x="40" y="173"/>
                    <a:pt x="36" y="172"/>
                    <a:pt x="33" y="169"/>
                  </a:cubicBezTo>
                  <a:cubicBezTo>
                    <a:pt x="30" y="168"/>
                    <a:pt x="28" y="166"/>
                    <a:pt x="26" y="165"/>
                  </a:cubicBezTo>
                  <a:cubicBezTo>
                    <a:pt x="27" y="165"/>
                    <a:pt x="29" y="165"/>
                    <a:pt x="30" y="164"/>
                  </a:cubicBezTo>
                  <a:cubicBezTo>
                    <a:pt x="36" y="169"/>
                    <a:pt x="42" y="172"/>
                    <a:pt x="47" y="176"/>
                  </a:cubicBezTo>
                  <a:close/>
                  <a:moveTo>
                    <a:pt x="64" y="190"/>
                  </a:moveTo>
                  <a:cubicBezTo>
                    <a:pt x="51" y="181"/>
                    <a:pt x="38" y="174"/>
                    <a:pt x="26" y="166"/>
                  </a:cubicBezTo>
                  <a:cubicBezTo>
                    <a:pt x="33" y="170"/>
                    <a:pt x="39" y="173"/>
                    <a:pt x="46" y="177"/>
                  </a:cubicBezTo>
                  <a:cubicBezTo>
                    <a:pt x="51" y="180"/>
                    <a:pt x="57" y="184"/>
                    <a:pt x="63" y="187"/>
                  </a:cubicBezTo>
                  <a:cubicBezTo>
                    <a:pt x="63" y="188"/>
                    <a:pt x="63" y="189"/>
                    <a:pt x="64" y="190"/>
                  </a:cubicBezTo>
                  <a:close/>
                  <a:moveTo>
                    <a:pt x="61" y="189"/>
                  </a:moveTo>
                  <a:cubicBezTo>
                    <a:pt x="53" y="185"/>
                    <a:pt x="47" y="181"/>
                    <a:pt x="40" y="177"/>
                  </a:cubicBezTo>
                  <a:cubicBezTo>
                    <a:pt x="33" y="174"/>
                    <a:pt x="26" y="171"/>
                    <a:pt x="20" y="167"/>
                  </a:cubicBezTo>
                  <a:cubicBezTo>
                    <a:pt x="22" y="166"/>
                    <a:pt x="23" y="166"/>
                    <a:pt x="25" y="165"/>
                  </a:cubicBezTo>
                  <a:cubicBezTo>
                    <a:pt x="25" y="166"/>
                    <a:pt x="25" y="166"/>
                    <a:pt x="25" y="166"/>
                  </a:cubicBezTo>
                  <a:cubicBezTo>
                    <a:pt x="32" y="171"/>
                    <a:pt x="40" y="175"/>
                    <a:pt x="47" y="179"/>
                  </a:cubicBezTo>
                  <a:cubicBezTo>
                    <a:pt x="50" y="181"/>
                    <a:pt x="54" y="184"/>
                    <a:pt x="57" y="186"/>
                  </a:cubicBezTo>
                  <a:cubicBezTo>
                    <a:pt x="59" y="188"/>
                    <a:pt x="61" y="189"/>
                    <a:pt x="63" y="190"/>
                  </a:cubicBezTo>
                  <a:cubicBezTo>
                    <a:pt x="64" y="191"/>
                    <a:pt x="61" y="189"/>
                    <a:pt x="61" y="189"/>
                  </a:cubicBezTo>
                  <a:close/>
                  <a:moveTo>
                    <a:pt x="42" y="163"/>
                  </a:moveTo>
                  <a:cubicBezTo>
                    <a:pt x="43" y="163"/>
                    <a:pt x="45" y="163"/>
                    <a:pt x="46" y="163"/>
                  </a:cubicBezTo>
                  <a:cubicBezTo>
                    <a:pt x="49" y="165"/>
                    <a:pt x="51" y="166"/>
                    <a:pt x="53" y="168"/>
                  </a:cubicBezTo>
                  <a:cubicBezTo>
                    <a:pt x="56" y="170"/>
                    <a:pt x="59" y="173"/>
                    <a:pt x="62" y="174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55" y="171"/>
                    <a:pt x="49" y="166"/>
                    <a:pt x="42" y="163"/>
                  </a:cubicBezTo>
                  <a:close/>
                  <a:moveTo>
                    <a:pt x="48" y="162"/>
                  </a:moveTo>
                  <a:cubicBezTo>
                    <a:pt x="48" y="162"/>
                    <a:pt x="48" y="162"/>
                    <a:pt x="48" y="162"/>
                  </a:cubicBezTo>
                  <a:cubicBezTo>
                    <a:pt x="49" y="162"/>
                    <a:pt x="50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54" y="164"/>
                    <a:pt x="56" y="165"/>
                    <a:pt x="58" y="167"/>
                  </a:cubicBezTo>
                  <a:cubicBezTo>
                    <a:pt x="57" y="166"/>
                    <a:pt x="64" y="171"/>
                    <a:pt x="60" y="169"/>
                  </a:cubicBezTo>
                  <a:cubicBezTo>
                    <a:pt x="60" y="169"/>
                    <a:pt x="59" y="169"/>
                    <a:pt x="58" y="168"/>
                  </a:cubicBezTo>
                  <a:cubicBezTo>
                    <a:pt x="54" y="166"/>
                    <a:pt x="51" y="164"/>
                    <a:pt x="48" y="162"/>
                  </a:cubicBezTo>
                  <a:close/>
                  <a:moveTo>
                    <a:pt x="57" y="161"/>
                  </a:moveTo>
                  <a:cubicBezTo>
                    <a:pt x="57" y="161"/>
                    <a:pt x="57" y="162"/>
                    <a:pt x="57" y="162"/>
                  </a:cubicBezTo>
                  <a:cubicBezTo>
                    <a:pt x="58" y="163"/>
                    <a:pt x="59" y="164"/>
                    <a:pt x="60" y="164"/>
                  </a:cubicBezTo>
                  <a:cubicBezTo>
                    <a:pt x="60" y="165"/>
                    <a:pt x="61" y="165"/>
                    <a:pt x="62" y="166"/>
                  </a:cubicBezTo>
                  <a:cubicBezTo>
                    <a:pt x="62" y="166"/>
                    <a:pt x="62" y="166"/>
                    <a:pt x="62" y="166"/>
                  </a:cubicBezTo>
                  <a:cubicBezTo>
                    <a:pt x="61" y="166"/>
                    <a:pt x="61" y="165"/>
                    <a:pt x="60" y="165"/>
                  </a:cubicBezTo>
                  <a:cubicBezTo>
                    <a:pt x="58" y="164"/>
                    <a:pt x="55" y="163"/>
                    <a:pt x="53" y="162"/>
                  </a:cubicBezTo>
                  <a:cubicBezTo>
                    <a:pt x="54" y="162"/>
                    <a:pt x="56" y="161"/>
                    <a:pt x="57" y="161"/>
                  </a:cubicBezTo>
                  <a:close/>
                  <a:moveTo>
                    <a:pt x="63" y="186"/>
                  </a:moveTo>
                  <a:cubicBezTo>
                    <a:pt x="59" y="182"/>
                    <a:pt x="54" y="180"/>
                    <a:pt x="49" y="176"/>
                  </a:cubicBezTo>
                  <a:cubicBezTo>
                    <a:pt x="46" y="174"/>
                    <a:pt x="43" y="172"/>
                    <a:pt x="40" y="171"/>
                  </a:cubicBezTo>
                  <a:cubicBezTo>
                    <a:pt x="39" y="170"/>
                    <a:pt x="37" y="169"/>
                    <a:pt x="36" y="168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0" y="170"/>
                    <a:pt x="44" y="171"/>
                    <a:pt x="48" y="174"/>
                  </a:cubicBezTo>
                  <a:cubicBezTo>
                    <a:pt x="53" y="177"/>
                    <a:pt x="58" y="180"/>
                    <a:pt x="63" y="183"/>
                  </a:cubicBezTo>
                  <a:cubicBezTo>
                    <a:pt x="63" y="184"/>
                    <a:pt x="63" y="185"/>
                    <a:pt x="63" y="186"/>
                  </a:cubicBezTo>
                  <a:close/>
                  <a:moveTo>
                    <a:pt x="64" y="194"/>
                  </a:moveTo>
                  <a:cubicBezTo>
                    <a:pt x="57" y="190"/>
                    <a:pt x="49" y="187"/>
                    <a:pt x="41" y="183"/>
                  </a:cubicBezTo>
                  <a:cubicBezTo>
                    <a:pt x="33" y="178"/>
                    <a:pt x="24" y="174"/>
                    <a:pt x="15" y="170"/>
                  </a:cubicBezTo>
                  <a:cubicBezTo>
                    <a:pt x="15" y="169"/>
                    <a:pt x="14" y="170"/>
                    <a:pt x="15" y="170"/>
                  </a:cubicBezTo>
                  <a:cubicBezTo>
                    <a:pt x="24" y="175"/>
                    <a:pt x="32" y="179"/>
                    <a:pt x="41" y="183"/>
                  </a:cubicBezTo>
                  <a:cubicBezTo>
                    <a:pt x="49" y="187"/>
                    <a:pt x="57" y="191"/>
                    <a:pt x="64" y="195"/>
                  </a:cubicBezTo>
                  <a:cubicBezTo>
                    <a:pt x="64" y="196"/>
                    <a:pt x="64" y="197"/>
                    <a:pt x="64" y="198"/>
                  </a:cubicBezTo>
                  <a:cubicBezTo>
                    <a:pt x="56" y="193"/>
                    <a:pt x="47" y="189"/>
                    <a:pt x="38" y="185"/>
                  </a:cubicBezTo>
                  <a:cubicBezTo>
                    <a:pt x="29" y="181"/>
                    <a:pt x="20" y="176"/>
                    <a:pt x="11" y="172"/>
                  </a:cubicBezTo>
                  <a:cubicBezTo>
                    <a:pt x="12" y="171"/>
                    <a:pt x="12" y="171"/>
                    <a:pt x="12" y="171"/>
                  </a:cubicBezTo>
                  <a:cubicBezTo>
                    <a:pt x="29" y="180"/>
                    <a:pt x="47" y="187"/>
                    <a:pt x="63" y="197"/>
                  </a:cubicBezTo>
                  <a:cubicBezTo>
                    <a:pt x="64" y="197"/>
                    <a:pt x="64" y="196"/>
                    <a:pt x="64" y="196"/>
                  </a:cubicBezTo>
                  <a:cubicBezTo>
                    <a:pt x="47" y="187"/>
                    <a:pt x="30" y="179"/>
                    <a:pt x="13" y="170"/>
                  </a:cubicBezTo>
                  <a:cubicBezTo>
                    <a:pt x="14" y="169"/>
                    <a:pt x="16" y="169"/>
                    <a:pt x="17" y="168"/>
                  </a:cubicBezTo>
                  <a:cubicBezTo>
                    <a:pt x="19" y="169"/>
                    <a:pt x="20" y="170"/>
                    <a:pt x="22" y="171"/>
                  </a:cubicBezTo>
                  <a:cubicBezTo>
                    <a:pt x="24" y="172"/>
                    <a:pt x="26" y="173"/>
                    <a:pt x="28" y="174"/>
                  </a:cubicBezTo>
                  <a:cubicBezTo>
                    <a:pt x="32" y="176"/>
                    <a:pt x="35" y="178"/>
                    <a:pt x="39" y="180"/>
                  </a:cubicBezTo>
                  <a:cubicBezTo>
                    <a:pt x="47" y="185"/>
                    <a:pt x="55" y="189"/>
                    <a:pt x="63" y="193"/>
                  </a:cubicBezTo>
                  <a:cubicBezTo>
                    <a:pt x="64" y="193"/>
                    <a:pt x="64" y="193"/>
                    <a:pt x="64" y="192"/>
                  </a:cubicBezTo>
                  <a:cubicBezTo>
                    <a:pt x="55" y="188"/>
                    <a:pt x="47" y="184"/>
                    <a:pt x="39" y="179"/>
                  </a:cubicBezTo>
                  <a:cubicBezTo>
                    <a:pt x="35" y="177"/>
                    <a:pt x="31" y="175"/>
                    <a:pt x="27" y="173"/>
                  </a:cubicBezTo>
                  <a:cubicBezTo>
                    <a:pt x="24" y="171"/>
                    <a:pt x="21" y="169"/>
                    <a:pt x="18" y="167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19" y="167"/>
                    <a:pt x="20" y="167"/>
                    <a:pt x="20" y="167"/>
                  </a:cubicBezTo>
                  <a:cubicBezTo>
                    <a:pt x="26" y="172"/>
                    <a:pt x="35" y="175"/>
                    <a:pt x="42" y="179"/>
                  </a:cubicBezTo>
                  <a:cubicBezTo>
                    <a:pt x="49" y="183"/>
                    <a:pt x="56" y="188"/>
                    <a:pt x="64" y="191"/>
                  </a:cubicBezTo>
                  <a:cubicBezTo>
                    <a:pt x="64" y="192"/>
                    <a:pt x="64" y="193"/>
                    <a:pt x="64" y="194"/>
                  </a:cubicBezTo>
                  <a:close/>
                  <a:moveTo>
                    <a:pt x="65" y="205"/>
                  </a:moveTo>
                  <a:cubicBezTo>
                    <a:pt x="57" y="199"/>
                    <a:pt x="48" y="195"/>
                    <a:pt x="39" y="190"/>
                  </a:cubicBezTo>
                  <a:cubicBezTo>
                    <a:pt x="31" y="186"/>
                    <a:pt x="21" y="182"/>
                    <a:pt x="13" y="177"/>
                  </a:cubicBezTo>
                  <a:cubicBezTo>
                    <a:pt x="8" y="173"/>
                    <a:pt x="14" y="177"/>
                    <a:pt x="16" y="178"/>
                  </a:cubicBezTo>
                  <a:cubicBezTo>
                    <a:pt x="18" y="179"/>
                    <a:pt x="20" y="180"/>
                    <a:pt x="22" y="181"/>
                  </a:cubicBezTo>
                  <a:cubicBezTo>
                    <a:pt x="27" y="183"/>
                    <a:pt x="32" y="186"/>
                    <a:pt x="37" y="188"/>
                  </a:cubicBezTo>
                  <a:cubicBezTo>
                    <a:pt x="42" y="190"/>
                    <a:pt x="47" y="193"/>
                    <a:pt x="52" y="195"/>
                  </a:cubicBezTo>
                  <a:cubicBezTo>
                    <a:pt x="56" y="197"/>
                    <a:pt x="60" y="200"/>
                    <a:pt x="65" y="202"/>
                  </a:cubicBezTo>
                  <a:cubicBezTo>
                    <a:pt x="65" y="203"/>
                    <a:pt x="65" y="204"/>
                    <a:pt x="65" y="205"/>
                  </a:cubicBezTo>
                  <a:close/>
                  <a:moveTo>
                    <a:pt x="65" y="212"/>
                  </a:moveTo>
                  <a:cubicBezTo>
                    <a:pt x="55" y="205"/>
                    <a:pt x="44" y="200"/>
                    <a:pt x="33" y="194"/>
                  </a:cubicBezTo>
                  <a:cubicBezTo>
                    <a:pt x="34" y="195"/>
                    <a:pt x="36" y="196"/>
                    <a:pt x="37" y="196"/>
                  </a:cubicBezTo>
                  <a:cubicBezTo>
                    <a:pt x="47" y="201"/>
                    <a:pt x="56" y="206"/>
                    <a:pt x="65" y="210"/>
                  </a:cubicBezTo>
                  <a:cubicBezTo>
                    <a:pt x="65" y="211"/>
                    <a:pt x="65" y="212"/>
                    <a:pt x="65" y="212"/>
                  </a:cubicBezTo>
                  <a:close/>
                  <a:moveTo>
                    <a:pt x="66" y="218"/>
                  </a:moveTo>
                  <a:cubicBezTo>
                    <a:pt x="49" y="206"/>
                    <a:pt x="29" y="197"/>
                    <a:pt x="10" y="188"/>
                  </a:cubicBezTo>
                  <a:cubicBezTo>
                    <a:pt x="21" y="193"/>
                    <a:pt x="32" y="197"/>
                    <a:pt x="43" y="202"/>
                  </a:cubicBezTo>
                  <a:cubicBezTo>
                    <a:pt x="48" y="204"/>
                    <a:pt x="52" y="207"/>
                    <a:pt x="57" y="210"/>
                  </a:cubicBezTo>
                  <a:cubicBezTo>
                    <a:pt x="60" y="212"/>
                    <a:pt x="62" y="213"/>
                    <a:pt x="66" y="214"/>
                  </a:cubicBezTo>
                  <a:cubicBezTo>
                    <a:pt x="66" y="215"/>
                    <a:pt x="66" y="217"/>
                    <a:pt x="66" y="218"/>
                  </a:cubicBezTo>
                  <a:close/>
                  <a:moveTo>
                    <a:pt x="67" y="234"/>
                  </a:moveTo>
                  <a:cubicBezTo>
                    <a:pt x="63" y="232"/>
                    <a:pt x="59" y="230"/>
                    <a:pt x="55" y="228"/>
                  </a:cubicBezTo>
                  <a:cubicBezTo>
                    <a:pt x="50" y="224"/>
                    <a:pt x="45" y="222"/>
                    <a:pt x="40" y="219"/>
                  </a:cubicBezTo>
                  <a:cubicBezTo>
                    <a:pt x="34" y="217"/>
                    <a:pt x="29" y="214"/>
                    <a:pt x="24" y="211"/>
                  </a:cubicBezTo>
                  <a:cubicBezTo>
                    <a:pt x="22" y="210"/>
                    <a:pt x="21" y="209"/>
                    <a:pt x="19" y="208"/>
                  </a:cubicBezTo>
                  <a:cubicBezTo>
                    <a:pt x="27" y="212"/>
                    <a:pt x="34" y="216"/>
                    <a:pt x="42" y="220"/>
                  </a:cubicBezTo>
                  <a:cubicBezTo>
                    <a:pt x="47" y="222"/>
                    <a:pt x="52" y="225"/>
                    <a:pt x="57" y="227"/>
                  </a:cubicBezTo>
                  <a:cubicBezTo>
                    <a:pt x="60" y="229"/>
                    <a:pt x="63" y="231"/>
                    <a:pt x="67" y="232"/>
                  </a:cubicBezTo>
                  <a:cubicBezTo>
                    <a:pt x="67" y="233"/>
                    <a:pt x="67" y="234"/>
                    <a:pt x="67" y="234"/>
                  </a:cubicBezTo>
                  <a:close/>
                  <a:moveTo>
                    <a:pt x="68" y="254"/>
                  </a:moveTo>
                  <a:cubicBezTo>
                    <a:pt x="64" y="251"/>
                    <a:pt x="59" y="250"/>
                    <a:pt x="55" y="248"/>
                  </a:cubicBezTo>
                  <a:cubicBezTo>
                    <a:pt x="50" y="245"/>
                    <a:pt x="45" y="242"/>
                    <a:pt x="39" y="240"/>
                  </a:cubicBezTo>
                  <a:cubicBezTo>
                    <a:pt x="32" y="237"/>
                    <a:pt x="25" y="234"/>
                    <a:pt x="18" y="231"/>
                  </a:cubicBezTo>
                  <a:cubicBezTo>
                    <a:pt x="24" y="233"/>
                    <a:pt x="29" y="235"/>
                    <a:pt x="35" y="237"/>
                  </a:cubicBezTo>
                  <a:cubicBezTo>
                    <a:pt x="46" y="241"/>
                    <a:pt x="57" y="245"/>
                    <a:pt x="68" y="250"/>
                  </a:cubicBezTo>
                  <a:cubicBezTo>
                    <a:pt x="68" y="252"/>
                    <a:pt x="68" y="253"/>
                    <a:pt x="68" y="254"/>
                  </a:cubicBezTo>
                  <a:close/>
                  <a:moveTo>
                    <a:pt x="66" y="254"/>
                  </a:moveTo>
                  <a:cubicBezTo>
                    <a:pt x="70" y="256"/>
                    <a:pt x="64" y="253"/>
                    <a:pt x="63" y="252"/>
                  </a:cubicBezTo>
                  <a:cubicBezTo>
                    <a:pt x="64" y="253"/>
                    <a:pt x="65" y="253"/>
                    <a:pt x="66" y="254"/>
                  </a:cubicBezTo>
                  <a:close/>
                  <a:moveTo>
                    <a:pt x="71" y="277"/>
                  </a:moveTo>
                  <a:cubicBezTo>
                    <a:pt x="67" y="275"/>
                    <a:pt x="64" y="274"/>
                    <a:pt x="60" y="273"/>
                  </a:cubicBezTo>
                  <a:cubicBezTo>
                    <a:pt x="56" y="271"/>
                    <a:pt x="51" y="269"/>
                    <a:pt x="46" y="267"/>
                  </a:cubicBezTo>
                  <a:cubicBezTo>
                    <a:pt x="49" y="268"/>
                    <a:pt x="51" y="269"/>
                    <a:pt x="54" y="270"/>
                  </a:cubicBezTo>
                  <a:cubicBezTo>
                    <a:pt x="59" y="272"/>
                    <a:pt x="65" y="274"/>
                    <a:pt x="70" y="276"/>
                  </a:cubicBezTo>
                  <a:cubicBezTo>
                    <a:pt x="70" y="276"/>
                    <a:pt x="70" y="277"/>
                    <a:pt x="71" y="277"/>
                  </a:cubicBezTo>
                  <a:close/>
                  <a:moveTo>
                    <a:pt x="25" y="264"/>
                  </a:moveTo>
                  <a:cubicBezTo>
                    <a:pt x="28" y="265"/>
                    <a:pt x="32" y="266"/>
                    <a:pt x="35" y="267"/>
                  </a:cubicBezTo>
                  <a:cubicBezTo>
                    <a:pt x="41" y="269"/>
                    <a:pt x="48" y="271"/>
                    <a:pt x="54" y="273"/>
                  </a:cubicBezTo>
                  <a:cubicBezTo>
                    <a:pt x="60" y="275"/>
                    <a:pt x="65" y="277"/>
                    <a:pt x="71" y="279"/>
                  </a:cubicBezTo>
                  <a:cubicBezTo>
                    <a:pt x="71" y="280"/>
                    <a:pt x="71" y="281"/>
                    <a:pt x="71" y="282"/>
                  </a:cubicBezTo>
                  <a:cubicBezTo>
                    <a:pt x="57" y="274"/>
                    <a:pt x="40" y="270"/>
                    <a:pt x="25" y="264"/>
                  </a:cubicBezTo>
                  <a:close/>
                  <a:moveTo>
                    <a:pt x="52" y="265"/>
                  </a:moveTo>
                  <a:cubicBezTo>
                    <a:pt x="58" y="268"/>
                    <a:pt x="64" y="270"/>
                    <a:pt x="70" y="273"/>
                  </a:cubicBezTo>
                  <a:cubicBezTo>
                    <a:pt x="70" y="273"/>
                    <a:pt x="70" y="274"/>
                    <a:pt x="70" y="275"/>
                  </a:cubicBezTo>
                  <a:cubicBezTo>
                    <a:pt x="66" y="272"/>
                    <a:pt x="61" y="270"/>
                    <a:pt x="56" y="268"/>
                  </a:cubicBezTo>
                  <a:cubicBezTo>
                    <a:pt x="55" y="267"/>
                    <a:pt x="53" y="266"/>
                    <a:pt x="52" y="265"/>
                  </a:cubicBezTo>
                  <a:close/>
                  <a:moveTo>
                    <a:pt x="39" y="258"/>
                  </a:moveTo>
                  <a:cubicBezTo>
                    <a:pt x="33" y="255"/>
                    <a:pt x="26" y="253"/>
                    <a:pt x="20" y="250"/>
                  </a:cubicBezTo>
                  <a:cubicBezTo>
                    <a:pt x="15" y="248"/>
                    <a:pt x="10" y="245"/>
                    <a:pt x="5" y="243"/>
                  </a:cubicBezTo>
                  <a:cubicBezTo>
                    <a:pt x="15" y="247"/>
                    <a:pt x="27" y="251"/>
                    <a:pt x="38" y="255"/>
                  </a:cubicBezTo>
                  <a:cubicBezTo>
                    <a:pt x="44" y="258"/>
                    <a:pt x="50" y="260"/>
                    <a:pt x="56" y="263"/>
                  </a:cubicBezTo>
                  <a:cubicBezTo>
                    <a:pt x="61" y="265"/>
                    <a:pt x="65" y="267"/>
                    <a:pt x="69" y="268"/>
                  </a:cubicBezTo>
                  <a:cubicBezTo>
                    <a:pt x="70" y="270"/>
                    <a:pt x="70" y="271"/>
                    <a:pt x="70" y="272"/>
                  </a:cubicBezTo>
                  <a:cubicBezTo>
                    <a:pt x="60" y="266"/>
                    <a:pt x="50" y="262"/>
                    <a:pt x="39" y="258"/>
                  </a:cubicBezTo>
                  <a:close/>
                  <a:moveTo>
                    <a:pt x="54" y="261"/>
                  </a:moveTo>
                  <a:cubicBezTo>
                    <a:pt x="55" y="262"/>
                    <a:pt x="56" y="262"/>
                    <a:pt x="56" y="262"/>
                  </a:cubicBezTo>
                  <a:cubicBezTo>
                    <a:pt x="59" y="263"/>
                    <a:pt x="62" y="264"/>
                    <a:pt x="65" y="265"/>
                  </a:cubicBezTo>
                  <a:cubicBezTo>
                    <a:pt x="66" y="266"/>
                    <a:pt x="68" y="267"/>
                    <a:pt x="69" y="268"/>
                  </a:cubicBezTo>
                  <a:cubicBezTo>
                    <a:pt x="67" y="267"/>
                    <a:pt x="65" y="266"/>
                    <a:pt x="63" y="265"/>
                  </a:cubicBezTo>
                  <a:cubicBezTo>
                    <a:pt x="60" y="264"/>
                    <a:pt x="57" y="263"/>
                    <a:pt x="54" y="261"/>
                  </a:cubicBezTo>
                  <a:close/>
                  <a:moveTo>
                    <a:pt x="39" y="254"/>
                  </a:moveTo>
                  <a:cubicBezTo>
                    <a:pt x="32" y="252"/>
                    <a:pt x="25" y="249"/>
                    <a:pt x="18" y="246"/>
                  </a:cubicBezTo>
                  <a:cubicBezTo>
                    <a:pt x="17" y="245"/>
                    <a:pt x="16" y="245"/>
                    <a:pt x="15" y="244"/>
                  </a:cubicBezTo>
                  <a:cubicBezTo>
                    <a:pt x="15" y="244"/>
                    <a:pt x="16" y="245"/>
                    <a:pt x="17" y="245"/>
                  </a:cubicBezTo>
                  <a:cubicBezTo>
                    <a:pt x="23" y="247"/>
                    <a:pt x="29" y="248"/>
                    <a:pt x="35" y="250"/>
                  </a:cubicBezTo>
                  <a:cubicBezTo>
                    <a:pt x="41" y="252"/>
                    <a:pt x="47" y="254"/>
                    <a:pt x="53" y="257"/>
                  </a:cubicBezTo>
                  <a:cubicBezTo>
                    <a:pt x="58" y="259"/>
                    <a:pt x="63" y="262"/>
                    <a:pt x="69" y="264"/>
                  </a:cubicBezTo>
                  <a:cubicBezTo>
                    <a:pt x="69" y="265"/>
                    <a:pt x="69" y="266"/>
                    <a:pt x="69" y="267"/>
                  </a:cubicBezTo>
                  <a:cubicBezTo>
                    <a:pt x="66" y="265"/>
                    <a:pt x="62" y="264"/>
                    <a:pt x="58" y="262"/>
                  </a:cubicBezTo>
                  <a:cubicBezTo>
                    <a:pt x="52" y="259"/>
                    <a:pt x="46" y="256"/>
                    <a:pt x="39" y="254"/>
                  </a:cubicBezTo>
                  <a:close/>
                  <a:moveTo>
                    <a:pt x="36" y="248"/>
                  </a:moveTo>
                  <a:cubicBezTo>
                    <a:pt x="31" y="246"/>
                    <a:pt x="25" y="244"/>
                    <a:pt x="19" y="241"/>
                  </a:cubicBezTo>
                  <a:cubicBezTo>
                    <a:pt x="25" y="243"/>
                    <a:pt x="30" y="245"/>
                    <a:pt x="36" y="247"/>
                  </a:cubicBezTo>
                  <a:cubicBezTo>
                    <a:pt x="42" y="249"/>
                    <a:pt x="48" y="251"/>
                    <a:pt x="54" y="253"/>
                  </a:cubicBezTo>
                  <a:cubicBezTo>
                    <a:pt x="59" y="255"/>
                    <a:pt x="63" y="258"/>
                    <a:pt x="68" y="259"/>
                  </a:cubicBezTo>
                  <a:cubicBezTo>
                    <a:pt x="69" y="260"/>
                    <a:pt x="69" y="261"/>
                    <a:pt x="69" y="263"/>
                  </a:cubicBezTo>
                  <a:cubicBezTo>
                    <a:pt x="58" y="258"/>
                    <a:pt x="48" y="252"/>
                    <a:pt x="36" y="248"/>
                  </a:cubicBezTo>
                  <a:close/>
                  <a:moveTo>
                    <a:pt x="68" y="258"/>
                  </a:moveTo>
                  <a:cubicBezTo>
                    <a:pt x="60" y="253"/>
                    <a:pt x="50" y="250"/>
                    <a:pt x="41" y="246"/>
                  </a:cubicBezTo>
                  <a:cubicBezTo>
                    <a:pt x="31" y="243"/>
                    <a:pt x="21" y="238"/>
                    <a:pt x="11" y="234"/>
                  </a:cubicBezTo>
                  <a:cubicBezTo>
                    <a:pt x="11" y="234"/>
                    <a:pt x="11" y="234"/>
                    <a:pt x="12" y="234"/>
                  </a:cubicBezTo>
                  <a:cubicBezTo>
                    <a:pt x="15" y="235"/>
                    <a:pt x="17" y="236"/>
                    <a:pt x="20" y="237"/>
                  </a:cubicBezTo>
                  <a:cubicBezTo>
                    <a:pt x="26" y="240"/>
                    <a:pt x="31" y="242"/>
                    <a:pt x="37" y="243"/>
                  </a:cubicBezTo>
                  <a:cubicBezTo>
                    <a:pt x="48" y="247"/>
                    <a:pt x="58" y="251"/>
                    <a:pt x="68" y="255"/>
                  </a:cubicBezTo>
                  <a:cubicBezTo>
                    <a:pt x="68" y="256"/>
                    <a:pt x="68" y="257"/>
                    <a:pt x="68" y="258"/>
                  </a:cubicBezTo>
                  <a:close/>
                  <a:moveTo>
                    <a:pt x="5" y="225"/>
                  </a:moveTo>
                  <a:cubicBezTo>
                    <a:pt x="5" y="224"/>
                    <a:pt x="5" y="223"/>
                    <a:pt x="5" y="222"/>
                  </a:cubicBezTo>
                  <a:cubicBezTo>
                    <a:pt x="6" y="222"/>
                    <a:pt x="7" y="222"/>
                    <a:pt x="7" y="222"/>
                  </a:cubicBezTo>
                  <a:cubicBezTo>
                    <a:pt x="7" y="223"/>
                    <a:pt x="7" y="223"/>
                    <a:pt x="8" y="223"/>
                  </a:cubicBezTo>
                  <a:cubicBezTo>
                    <a:pt x="18" y="228"/>
                    <a:pt x="29" y="231"/>
                    <a:pt x="39" y="236"/>
                  </a:cubicBezTo>
                  <a:cubicBezTo>
                    <a:pt x="44" y="238"/>
                    <a:pt x="48" y="241"/>
                    <a:pt x="53" y="243"/>
                  </a:cubicBezTo>
                  <a:cubicBezTo>
                    <a:pt x="57" y="245"/>
                    <a:pt x="63" y="246"/>
                    <a:pt x="67" y="249"/>
                  </a:cubicBezTo>
                  <a:cubicBezTo>
                    <a:pt x="69" y="251"/>
                    <a:pt x="64" y="248"/>
                    <a:pt x="64" y="248"/>
                  </a:cubicBezTo>
                  <a:cubicBezTo>
                    <a:pt x="63" y="247"/>
                    <a:pt x="62" y="247"/>
                    <a:pt x="61" y="246"/>
                  </a:cubicBezTo>
                  <a:cubicBezTo>
                    <a:pt x="58" y="245"/>
                    <a:pt x="55" y="244"/>
                    <a:pt x="52" y="243"/>
                  </a:cubicBezTo>
                  <a:cubicBezTo>
                    <a:pt x="47" y="240"/>
                    <a:pt x="42" y="238"/>
                    <a:pt x="37" y="236"/>
                  </a:cubicBezTo>
                  <a:cubicBezTo>
                    <a:pt x="31" y="234"/>
                    <a:pt x="25" y="233"/>
                    <a:pt x="20" y="231"/>
                  </a:cubicBezTo>
                  <a:cubicBezTo>
                    <a:pt x="15" y="229"/>
                    <a:pt x="10" y="227"/>
                    <a:pt x="5" y="225"/>
                  </a:cubicBezTo>
                  <a:close/>
                  <a:moveTo>
                    <a:pt x="7" y="211"/>
                  </a:moveTo>
                  <a:cubicBezTo>
                    <a:pt x="7" y="209"/>
                    <a:pt x="7" y="207"/>
                    <a:pt x="7" y="205"/>
                  </a:cubicBezTo>
                  <a:cubicBezTo>
                    <a:pt x="7" y="205"/>
                    <a:pt x="7" y="205"/>
                    <a:pt x="7" y="205"/>
                  </a:cubicBezTo>
                  <a:cubicBezTo>
                    <a:pt x="10" y="209"/>
                    <a:pt x="15" y="211"/>
                    <a:pt x="19" y="214"/>
                  </a:cubicBezTo>
                  <a:cubicBezTo>
                    <a:pt x="24" y="216"/>
                    <a:pt x="29" y="219"/>
                    <a:pt x="35" y="222"/>
                  </a:cubicBezTo>
                  <a:cubicBezTo>
                    <a:pt x="40" y="225"/>
                    <a:pt x="45" y="228"/>
                    <a:pt x="51" y="231"/>
                  </a:cubicBezTo>
                  <a:cubicBezTo>
                    <a:pt x="52" y="232"/>
                    <a:pt x="53" y="232"/>
                    <a:pt x="54" y="233"/>
                  </a:cubicBezTo>
                  <a:cubicBezTo>
                    <a:pt x="49" y="230"/>
                    <a:pt x="43" y="228"/>
                    <a:pt x="37" y="225"/>
                  </a:cubicBezTo>
                  <a:cubicBezTo>
                    <a:pt x="32" y="223"/>
                    <a:pt x="26" y="220"/>
                    <a:pt x="20" y="217"/>
                  </a:cubicBezTo>
                  <a:cubicBezTo>
                    <a:pt x="16" y="215"/>
                    <a:pt x="11" y="213"/>
                    <a:pt x="7" y="211"/>
                  </a:cubicBezTo>
                  <a:cubicBezTo>
                    <a:pt x="7" y="211"/>
                    <a:pt x="7" y="211"/>
                    <a:pt x="7" y="211"/>
                  </a:cubicBezTo>
                  <a:close/>
                  <a:moveTo>
                    <a:pt x="41" y="161"/>
                  </a:moveTo>
                  <a:cubicBezTo>
                    <a:pt x="44" y="160"/>
                    <a:pt x="47" y="159"/>
                    <a:pt x="50" y="159"/>
                  </a:cubicBezTo>
                  <a:cubicBezTo>
                    <a:pt x="50" y="159"/>
                    <a:pt x="50" y="158"/>
                    <a:pt x="51" y="158"/>
                  </a:cubicBezTo>
                  <a:cubicBezTo>
                    <a:pt x="51" y="158"/>
                    <a:pt x="51" y="159"/>
                    <a:pt x="51" y="159"/>
                  </a:cubicBezTo>
                  <a:cubicBezTo>
                    <a:pt x="51" y="159"/>
                    <a:pt x="51" y="159"/>
                    <a:pt x="51" y="159"/>
                  </a:cubicBezTo>
                  <a:cubicBezTo>
                    <a:pt x="49" y="160"/>
                    <a:pt x="46" y="160"/>
                    <a:pt x="44" y="160"/>
                  </a:cubicBezTo>
                  <a:cubicBezTo>
                    <a:pt x="43" y="160"/>
                    <a:pt x="42" y="161"/>
                    <a:pt x="41" y="161"/>
                  </a:cubicBezTo>
                  <a:close/>
                  <a:moveTo>
                    <a:pt x="54" y="159"/>
                  </a:moveTo>
                  <a:cubicBezTo>
                    <a:pt x="54" y="158"/>
                    <a:pt x="54" y="158"/>
                    <a:pt x="54" y="158"/>
                  </a:cubicBezTo>
                  <a:cubicBezTo>
                    <a:pt x="55" y="157"/>
                    <a:pt x="57" y="157"/>
                    <a:pt x="58" y="157"/>
                  </a:cubicBezTo>
                  <a:cubicBezTo>
                    <a:pt x="58" y="157"/>
                    <a:pt x="58" y="158"/>
                    <a:pt x="58" y="158"/>
                  </a:cubicBezTo>
                  <a:cubicBezTo>
                    <a:pt x="57" y="159"/>
                    <a:pt x="55" y="159"/>
                    <a:pt x="54" y="159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61" y="157"/>
                  </a:moveTo>
                  <a:cubicBezTo>
                    <a:pt x="62" y="156"/>
                    <a:pt x="63" y="156"/>
                    <a:pt x="64" y="156"/>
                  </a:cubicBezTo>
                  <a:cubicBezTo>
                    <a:pt x="64" y="157"/>
                    <a:pt x="64" y="157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3" y="158"/>
                    <a:pt x="62" y="158"/>
                    <a:pt x="61" y="158"/>
                  </a:cubicBezTo>
                  <a:cubicBezTo>
                    <a:pt x="61" y="158"/>
                    <a:pt x="61" y="158"/>
                    <a:pt x="61" y="157"/>
                  </a:cubicBezTo>
                  <a:cubicBezTo>
                    <a:pt x="61" y="157"/>
                    <a:pt x="61" y="157"/>
                    <a:pt x="61" y="157"/>
                  </a:cubicBezTo>
                  <a:close/>
                  <a:moveTo>
                    <a:pt x="67" y="156"/>
                  </a:moveTo>
                  <a:cubicBezTo>
                    <a:pt x="68" y="156"/>
                    <a:pt x="69" y="156"/>
                    <a:pt x="70" y="156"/>
                  </a:cubicBezTo>
                  <a:cubicBezTo>
                    <a:pt x="70" y="157"/>
                    <a:pt x="70" y="157"/>
                    <a:pt x="70" y="158"/>
                  </a:cubicBezTo>
                  <a:cubicBezTo>
                    <a:pt x="69" y="158"/>
                    <a:pt x="68" y="158"/>
                    <a:pt x="68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157"/>
                    <a:pt x="67" y="157"/>
                    <a:pt x="67" y="156"/>
                  </a:cubicBezTo>
                  <a:close/>
                  <a:moveTo>
                    <a:pt x="72" y="156"/>
                  </a:moveTo>
                  <a:cubicBezTo>
                    <a:pt x="73" y="156"/>
                    <a:pt x="74" y="156"/>
                    <a:pt x="75" y="156"/>
                  </a:cubicBezTo>
                  <a:cubicBezTo>
                    <a:pt x="75" y="157"/>
                    <a:pt x="75" y="157"/>
                    <a:pt x="75" y="158"/>
                  </a:cubicBezTo>
                  <a:cubicBezTo>
                    <a:pt x="74" y="158"/>
                    <a:pt x="73" y="158"/>
                    <a:pt x="72" y="158"/>
                  </a:cubicBezTo>
                  <a:cubicBezTo>
                    <a:pt x="72" y="157"/>
                    <a:pt x="72" y="157"/>
                    <a:pt x="72" y="156"/>
                  </a:cubicBezTo>
                  <a:close/>
                  <a:moveTo>
                    <a:pt x="79" y="156"/>
                  </a:moveTo>
                  <a:cubicBezTo>
                    <a:pt x="79" y="157"/>
                    <a:pt x="79" y="158"/>
                    <a:pt x="80" y="158"/>
                  </a:cubicBezTo>
                  <a:cubicBezTo>
                    <a:pt x="79" y="158"/>
                    <a:pt x="78" y="158"/>
                    <a:pt x="78" y="158"/>
                  </a:cubicBezTo>
                  <a:cubicBezTo>
                    <a:pt x="78" y="158"/>
                    <a:pt x="78" y="157"/>
                    <a:pt x="78" y="156"/>
                  </a:cubicBezTo>
                  <a:cubicBezTo>
                    <a:pt x="79" y="156"/>
                    <a:pt x="79" y="156"/>
                    <a:pt x="79" y="156"/>
                  </a:cubicBezTo>
                  <a:close/>
                  <a:moveTo>
                    <a:pt x="82" y="156"/>
                  </a:moveTo>
                  <a:cubicBezTo>
                    <a:pt x="83" y="156"/>
                    <a:pt x="85" y="157"/>
                    <a:pt x="86" y="157"/>
                  </a:cubicBezTo>
                  <a:cubicBezTo>
                    <a:pt x="86" y="158"/>
                    <a:pt x="86" y="158"/>
                    <a:pt x="86" y="159"/>
                  </a:cubicBezTo>
                  <a:cubicBezTo>
                    <a:pt x="85" y="159"/>
                    <a:pt x="84" y="159"/>
                    <a:pt x="82" y="159"/>
                  </a:cubicBezTo>
                  <a:cubicBezTo>
                    <a:pt x="82" y="158"/>
                    <a:pt x="82" y="157"/>
                    <a:pt x="82" y="156"/>
                  </a:cubicBezTo>
                  <a:close/>
                  <a:moveTo>
                    <a:pt x="89" y="157"/>
                  </a:moveTo>
                  <a:cubicBezTo>
                    <a:pt x="90" y="157"/>
                    <a:pt x="91" y="157"/>
                    <a:pt x="92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2" y="158"/>
                    <a:pt x="92" y="159"/>
                    <a:pt x="92" y="160"/>
                  </a:cubicBezTo>
                  <a:cubicBezTo>
                    <a:pt x="91" y="160"/>
                    <a:pt x="90" y="160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59"/>
                    <a:pt x="89" y="158"/>
                    <a:pt x="89" y="157"/>
                  </a:cubicBezTo>
                  <a:close/>
                  <a:moveTo>
                    <a:pt x="104" y="314"/>
                  </a:moveTo>
                  <a:cubicBezTo>
                    <a:pt x="104" y="313"/>
                    <a:pt x="104" y="312"/>
                    <a:pt x="104" y="312"/>
                  </a:cubicBezTo>
                  <a:cubicBezTo>
                    <a:pt x="104" y="312"/>
                    <a:pt x="105" y="313"/>
                    <a:pt x="105" y="313"/>
                  </a:cubicBezTo>
                  <a:cubicBezTo>
                    <a:pt x="109" y="316"/>
                    <a:pt x="106" y="315"/>
                    <a:pt x="104" y="314"/>
                  </a:cubicBezTo>
                  <a:close/>
                  <a:moveTo>
                    <a:pt x="111" y="310"/>
                  </a:moveTo>
                  <a:cubicBezTo>
                    <a:pt x="108" y="308"/>
                    <a:pt x="105" y="307"/>
                    <a:pt x="103" y="305"/>
                  </a:cubicBezTo>
                  <a:cubicBezTo>
                    <a:pt x="103" y="304"/>
                    <a:pt x="103" y="303"/>
                    <a:pt x="102" y="302"/>
                  </a:cubicBezTo>
                  <a:cubicBezTo>
                    <a:pt x="107" y="307"/>
                    <a:pt x="114" y="310"/>
                    <a:pt x="119" y="315"/>
                  </a:cubicBezTo>
                  <a:cubicBezTo>
                    <a:pt x="117" y="314"/>
                    <a:pt x="115" y="313"/>
                    <a:pt x="114" y="312"/>
                  </a:cubicBezTo>
                  <a:cubicBezTo>
                    <a:pt x="114" y="312"/>
                    <a:pt x="111" y="310"/>
                    <a:pt x="111" y="310"/>
                  </a:cubicBezTo>
                  <a:close/>
                  <a:moveTo>
                    <a:pt x="111" y="314"/>
                  </a:moveTo>
                  <a:cubicBezTo>
                    <a:pt x="113" y="316"/>
                    <a:pt x="109" y="313"/>
                    <a:pt x="109" y="313"/>
                  </a:cubicBezTo>
                  <a:cubicBezTo>
                    <a:pt x="108" y="312"/>
                    <a:pt x="107" y="312"/>
                    <a:pt x="106" y="311"/>
                  </a:cubicBezTo>
                  <a:cubicBezTo>
                    <a:pt x="105" y="310"/>
                    <a:pt x="104" y="310"/>
                    <a:pt x="103" y="309"/>
                  </a:cubicBezTo>
                  <a:cubicBezTo>
                    <a:pt x="103" y="308"/>
                    <a:pt x="103" y="307"/>
                    <a:pt x="103" y="306"/>
                  </a:cubicBezTo>
                  <a:cubicBezTo>
                    <a:pt x="106" y="309"/>
                    <a:pt x="109" y="311"/>
                    <a:pt x="111" y="314"/>
                  </a:cubicBezTo>
                  <a:close/>
                  <a:moveTo>
                    <a:pt x="102" y="298"/>
                  </a:moveTo>
                  <a:cubicBezTo>
                    <a:pt x="108" y="304"/>
                    <a:pt x="117" y="309"/>
                    <a:pt x="124" y="315"/>
                  </a:cubicBezTo>
                  <a:cubicBezTo>
                    <a:pt x="124" y="315"/>
                    <a:pt x="125" y="316"/>
                    <a:pt x="125" y="316"/>
                  </a:cubicBezTo>
                  <a:cubicBezTo>
                    <a:pt x="125" y="316"/>
                    <a:pt x="125" y="316"/>
                    <a:pt x="125" y="316"/>
                  </a:cubicBezTo>
                  <a:cubicBezTo>
                    <a:pt x="124" y="315"/>
                    <a:pt x="122" y="314"/>
                    <a:pt x="121" y="313"/>
                  </a:cubicBezTo>
                  <a:cubicBezTo>
                    <a:pt x="119" y="312"/>
                    <a:pt x="117" y="310"/>
                    <a:pt x="115" y="309"/>
                  </a:cubicBezTo>
                  <a:cubicBezTo>
                    <a:pt x="111" y="306"/>
                    <a:pt x="106" y="304"/>
                    <a:pt x="102" y="301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102" y="300"/>
                    <a:pt x="102" y="299"/>
                    <a:pt x="102" y="298"/>
                  </a:cubicBezTo>
                  <a:close/>
                  <a:moveTo>
                    <a:pt x="101" y="293"/>
                  </a:moveTo>
                  <a:cubicBezTo>
                    <a:pt x="101" y="293"/>
                    <a:pt x="101" y="293"/>
                    <a:pt x="101" y="293"/>
                  </a:cubicBezTo>
                  <a:cubicBezTo>
                    <a:pt x="109" y="301"/>
                    <a:pt x="119" y="306"/>
                    <a:pt x="127" y="312"/>
                  </a:cubicBezTo>
                  <a:cubicBezTo>
                    <a:pt x="126" y="312"/>
                    <a:pt x="125" y="311"/>
                    <a:pt x="124" y="310"/>
                  </a:cubicBezTo>
                  <a:cubicBezTo>
                    <a:pt x="121" y="309"/>
                    <a:pt x="119" y="307"/>
                    <a:pt x="116" y="305"/>
                  </a:cubicBezTo>
                  <a:cubicBezTo>
                    <a:pt x="111" y="302"/>
                    <a:pt x="106" y="299"/>
                    <a:pt x="102" y="296"/>
                  </a:cubicBezTo>
                  <a:cubicBezTo>
                    <a:pt x="101" y="295"/>
                    <a:pt x="101" y="294"/>
                    <a:pt x="101" y="293"/>
                  </a:cubicBezTo>
                  <a:close/>
                  <a:moveTo>
                    <a:pt x="101" y="290"/>
                  </a:moveTo>
                  <a:cubicBezTo>
                    <a:pt x="104" y="293"/>
                    <a:pt x="109" y="295"/>
                    <a:pt x="113" y="298"/>
                  </a:cubicBezTo>
                  <a:cubicBezTo>
                    <a:pt x="120" y="303"/>
                    <a:pt x="127" y="307"/>
                    <a:pt x="134" y="313"/>
                  </a:cubicBezTo>
                  <a:cubicBezTo>
                    <a:pt x="137" y="316"/>
                    <a:pt x="134" y="313"/>
                    <a:pt x="133" y="312"/>
                  </a:cubicBezTo>
                  <a:cubicBezTo>
                    <a:pt x="131" y="312"/>
                    <a:pt x="130" y="311"/>
                    <a:pt x="129" y="310"/>
                  </a:cubicBezTo>
                  <a:cubicBezTo>
                    <a:pt x="127" y="308"/>
                    <a:pt x="124" y="306"/>
                    <a:pt x="121" y="304"/>
                  </a:cubicBezTo>
                  <a:cubicBezTo>
                    <a:pt x="114" y="301"/>
                    <a:pt x="108" y="296"/>
                    <a:pt x="102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2"/>
                    <a:pt x="101" y="291"/>
                    <a:pt x="101" y="290"/>
                  </a:cubicBezTo>
                  <a:close/>
                  <a:moveTo>
                    <a:pt x="104" y="292"/>
                  </a:moveTo>
                  <a:cubicBezTo>
                    <a:pt x="105" y="292"/>
                    <a:pt x="103" y="291"/>
                    <a:pt x="102" y="290"/>
                  </a:cubicBezTo>
                  <a:cubicBezTo>
                    <a:pt x="103" y="291"/>
                    <a:pt x="104" y="292"/>
                    <a:pt x="105" y="292"/>
                  </a:cubicBezTo>
                  <a:cubicBezTo>
                    <a:pt x="105" y="292"/>
                    <a:pt x="104" y="292"/>
                    <a:pt x="104" y="292"/>
                  </a:cubicBezTo>
                  <a:close/>
                  <a:moveTo>
                    <a:pt x="100" y="285"/>
                  </a:moveTo>
                  <a:cubicBezTo>
                    <a:pt x="105" y="290"/>
                    <a:pt x="111" y="293"/>
                    <a:pt x="117" y="296"/>
                  </a:cubicBezTo>
                  <a:cubicBezTo>
                    <a:pt x="122" y="300"/>
                    <a:pt x="127" y="304"/>
                    <a:pt x="132" y="308"/>
                  </a:cubicBezTo>
                  <a:cubicBezTo>
                    <a:pt x="132" y="308"/>
                    <a:pt x="131" y="307"/>
                    <a:pt x="131" y="307"/>
                  </a:cubicBezTo>
                  <a:cubicBezTo>
                    <a:pt x="128" y="305"/>
                    <a:pt x="124" y="303"/>
                    <a:pt x="121" y="301"/>
                  </a:cubicBezTo>
                  <a:cubicBezTo>
                    <a:pt x="114" y="297"/>
                    <a:pt x="107" y="293"/>
                    <a:pt x="100" y="288"/>
                  </a:cubicBezTo>
                  <a:cubicBezTo>
                    <a:pt x="100" y="287"/>
                    <a:pt x="100" y="286"/>
                    <a:pt x="100" y="285"/>
                  </a:cubicBezTo>
                  <a:close/>
                  <a:moveTo>
                    <a:pt x="100" y="280"/>
                  </a:moveTo>
                  <a:cubicBezTo>
                    <a:pt x="105" y="286"/>
                    <a:pt x="113" y="290"/>
                    <a:pt x="120" y="295"/>
                  </a:cubicBezTo>
                  <a:cubicBezTo>
                    <a:pt x="125" y="298"/>
                    <a:pt x="130" y="302"/>
                    <a:pt x="135" y="305"/>
                  </a:cubicBezTo>
                  <a:cubicBezTo>
                    <a:pt x="135" y="306"/>
                    <a:pt x="136" y="307"/>
                    <a:pt x="137" y="308"/>
                  </a:cubicBezTo>
                  <a:cubicBezTo>
                    <a:pt x="132" y="304"/>
                    <a:pt x="127" y="300"/>
                    <a:pt x="122" y="297"/>
                  </a:cubicBezTo>
                  <a:cubicBezTo>
                    <a:pt x="114" y="293"/>
                    <a:pt x="107" y="289"/>
                    <a:pt x="100" y="284"/>
                  </a:cubicBezTo>
                  <a:cubicBezTo>
                    <a:pt x="100" y="283"/>
                    <a:pt x="100" y="281"/>
                    <a:pt x="100" y="280"/>
                  </a:cubicBezTo>
                  <a:close/>
                  <a:moveTo>
                    <a:pt x="99" y="276"/>
                  </a:moveTo>
                  <a:cubicBezTo>
                    <a:pt x="107" y="283"/>
                    <a:pt x="116" y="288"/>
                    <a:pt x="124" y="294"/>
                  </a:cubicBezTo>
                  <a:cubicBezTo>
                    <a:pt x="129" y="297"/>
                    <a:pt x="134" y="301"/>
                    <a:pt x="139" y="304"/>
                  </a:cubicBezTo>
                  <a:cubicBezTo>
                    <a:pt x="140" y="305"/>
                    <a:pt x="140" y="305"/>
                    <a:pt x="141" y="306"/>
                  </a:cubicBezTo>
                  <a:cubicBezTo>
                    <a:pt x="136" y="302"/>
                    <a:pt x="130" y="299"/>
                    <a:pt x="124" y="295"/>
                  </a:cubicBezTo>
                  <a:cubicBezTo>
                    <a:pt x="116" y="290"/>
                    <a:pt x="107" y="285"/>
                    <a:pt x="99" y="279"/>
                  </a:cubicBezTo>
                  <a:cubicBezTo>
                    <a:pt x="99" y="278"/>
                    <a:pt x="99" y="278"/>
                    <a:pt x="99" y="277"/>
                  </a:cubicBezTo>
                  <a:cubicBezTo>
                    <a:pt x="99" y="277"/>
                    <a:pt x="99" y="276"/>
                    <a:pt x="99" y="276"/>
                  </a:cubicBezTo>
                  <a:close/>
                  <a:moveTo>
                    <a:pt x="99" y="271"/>
                  </a:moveTo>
                  <a:cubicBezTo>
                    <a:pt x="102" y="274"/>
                    <a:pt x="106" y="277"/>
                    <a:pt x="110" y="280"/>
                  </a:cubicBezTo>
                  <a:cubicBezTo>
                    <a:pt x="114" y="283"/>
                    <a:pt x="119" y="286"/>
                    <a:pt x="123" y="289"/>
                  </a:cubicBezTo>
                  <a:cubicBezTo>
                    <a:pt x="129" y="293"/>
                    <a:pt x="135" y="296"/>
                    <a:pt x="140" y="300"/>
                  </a:cubicBezTo>
                  <a:cubicBezTo>
                    <a:pt x="137" y="298"/>
                    <a:pt x="134" y="297"/>
                    <a:pt x="131" y="295"/>
                  </a:cubicBezTo>
                  <a:cubicBezTo>
                    <a:pt x="120" y="289"/>
                    <a:pt x="109" y="282"/>
                    <a:pt x="99" y="274"/>
                  </a:cubicBezTo>
                  <a:cubicBezTo>
                    <a:pt x="99" y="273"/>
                    <a:pt x="99" y="272"/>
                    <a:pt x="99" y="271"/>
                  </a:cubicBezTo>
                  <a:close/>
                  <a:moveTo>
                    <a:pt x="99" y="264"/>
                  </a:moveTo>
                  <a:cubicBezTo>
                    <a:pt x="104" y="272"/>
                    <a:pt x="114" y="277"/>
                    <a:pt x="122" y="283"/>
                  </a:cubicBezTo>
                  <a:cubicBezTo>
                    <a:pt x="127" y="286"/>
                    <a:pt x="133" y="290"/>
                    <a:pt x="138" y="294"/>
                  </a:cubicBezTo>
                  <a:cubicBezTo>
                    <a:pt x="142" y="296"/>
                    <a:pt x="145" y="298"/>
                    <a:pt x="148" y="301"/>
                  </a:cubicBezTo>
                  <a:cubicBezTo>
                    <a:pt x="143" y="297"/>
                    <a:pt x="137" y="294"/>
                    <a:pt x="132" y="291"/>
                  </a:cubicBezTo>
                  <a:cubicBezTo>
                    <a:pt x="121" y="284"/>
                    <a:pt x="108" y="279"/>
                    <a:pt x="99" y="269"/>
                  </a:cubicBezTo>
                  <a:cubicBezTo>
                    <a:pt x="99" y="268"/>
                    <a:pt x="99" y="266"/>
                    <a:pt x="99" y="264"/>
                  </a:cubicBezTo>
                  <a:close/>
                  <a:moveTo>
                    <a:pt x="98" y="258"/>
                  </a:moveTo>
                  <a:cubicBezTo>
                    <a:pt x="100" y="262"/>
                    <a:pt x="106" y="264"/>
                    <a:pt x="109" y="267"/>
                  </a:cubicBezTo>
                  <a:cubicBezTo>
                    <a:pt x="116" y="272"/>
                    <a:pt x="122" y="277"/>
                    <a:pt x="129" y="281"/>
                  </a:cubicBezTo>
                  <a:cubicBezTo>
                    <a:pt x="136" y="286"/>
                    <a:pt x="143" y="291"/>
                    <a:pt x="151" y="296"/>
                  </a:cubicBezTo>
                  <a:cubicBezTo>
                    <a:pt x="156" y="299"/>
                    <a:pt x="160" y="303"/>
                    <a:pt x="166" y="306"/>
                  </a:cubicBezTo>
                  <a:cubicBezTo>
                    <a:pt x="166" y="306"/>
                    <a:pt x="166" y="306"/>
                    <a:pt x="166" y="306"/>
                  </a:cubicBezTo>
                  <a:cubicBezTo>
                    <a:pt x="165" y="306"/>
                    <a:pt x="164" y="306"/>
                    <a:pt x="163" y="305"/>
                  </a:cubicBezTo>
                  <a:cubicBezTo>
                    <a:pt x="159" y="303"/>
                    <a:pt x="154" y="300"/>
                    <a:pt x="150" y="297"/>
                  </a:cubicBezTo>
                  <a:cubicBezTo>
                    <a:pt x="141" y="292"/>
                    <a:pt x="131" y="287"/>
                    <a:pt x="122" y="281"/>
                  </a:cubicBezTo>
                  <a:cubicBezTo>
                    <a:pt x="114" y="275"/>
                    <a:pt x="107" y="268"/>
                    <a:pt x="99" y="263"/>
                  </a:cubicBezTo>
                  <a:cubicBezTo>
                    <a:pt x="98" y="261"/>
                    <a:pt x="98" y="260"/>
                    <a:pt x="98" y="258"/>
                  </a:cubicBezTo>
                  <a:close/>
                  <a:moveTo>
                    <a:pt x="142" y="289"/>
                  </a:moveTo>
                  <a:cubicBezTo>
                    <a:pt x="132" y="283"/>
                    <a:pt x="123" y="277"/>
                    <a:pt x="114" y="270"/>
                  </a:cubicBezTo>
                  <a:cubicBezTo>
                    <a:pt x="110" y="267"/>
                    <a:pt x="106" y="264"/>
                    <a:pt x="102" y="261"/>
                  </a:cubicBezTo>
                  <a:cubicBezTo>
                    <a:pt x="101" y="260"/>
                    <a:pt x="100" y="259"/>
                    <a:pt x="99" y="257"/>
                  </a:cubicBezTo>
                  <a:cubicBezTo>
                    <a:pt x="99" y="257"/>
                    <a:pt x="99" y="257"/>
                    <a:pt x="99" y="257"/>
                  </a:cubicBezTo>
                  <a:cubicBezTo>
                    <a:pt x="100" y="257"/>
                    <a:pt x="101" y="258"/>
                    <a:pt x="102" y="259"/>
                  </a:cubicBezTo>
                  <a:cubicBezTo>
                    <a:pt x="103" y="260"/>
                    <a:pt x="104" y="261"/>
                    <a:pt x="106" y="262"/>
                  </a:cubicBezTo>
                  <a:cubicBezTo>
                    <a:pt x="114" y="268"/>
                    <a:pt x="122" y="274"/>
                    <a:pt x="130" y="279"/>
                  </a:cubicBezTo>
                  <a:cubicBezTo>
                    <a:pt x="139" y="286"/>
                    <a:pt x="149" y="292"/>
                    <a:pt x="158" y="299"/>
                  </a:cubicBezTo>
                  <a:cubicBezTo>
                    <a:pt x="160" y="301"/>
                    <a:pt x="162" y="302"/>
                    <a:pt x="164" y="304"/>
                  </a:cubicBezTo>
                  <a:cubicBezTo>
                    <a:pt x="164" y="304"/>
                    <a:pt x="164" y="304"/>
                    <a:pt x="164" y="304"/>
                  </a:cubicBezTo>
                  <a:cubicBezTo>
                    <a:pt x="156" y="300"/>
                    <a:pt x="149" y="294"/>
                    <a:pt x="142" y="289"/>
                  </a:cubicBezTo>
                  <a:close/>
                  <a:moveTo>
                    <a:pt x="169" y="305"/>
                  </a:moveTo>
                  <a:cubicBezTo>
                    <a:pt x="169" y="304"/>
                    <a:pt x="168" y="304"/>
                    <a:pt x="167" y="303"/>
                  </a:cubicBezTo>
                  <a:cubicBezTo>
                    <a:pt x="166" y="302"/>
                    <a:pt x="165" y="302"/>
                    <a:pt x="163" y="301"/>
                  </a:cubicBezTo>
                  <a:cubicBezTo>
                    <a:pt x="160" y="298"/>
                    <a:pt x="156" y="295"/>
                    <a:pt x="153" y="293"/>
                  </a:cubicBezTo>
                  <a:cubicBezTo>
                    <a:pt x="146" y="287"/>
                    <a:pt x="139" y="282"/>
                    <a:pt x="132" y="276"/>
                  </a:cubicBezTo>
                  <a:cubicBezTo>
                    <a:pt x="125" y="271"/>
                    <a:pt x="120" y="265"/>
                    <a:pt x="113" y="260"/>
                  </a:cubicBezTo>
                  <a:cubicBezTo>
                    <a:pt x="108" y="256"/>
                    <a:pt x="103" y="253"/>
                    <a:pt x="98" y="249"/>
                  </a:cubicBezTo>
                  <a:cubicBezTo>
                    <a:pt x="98" y="247"/>
                    <a:pt x="98" y="246"/>
                    <a:pt x="98" y="244"/>
                  </a:cubicBezTo>
                  <a:cubicBezTo>
                    <a:pt x="101" y="249"/>
                    <a:pt x="106" y="253"/>
                    <a:pt x="111" y="257"/>
                  </a:cubicBezTo>
                  <a:cubicBezTo>
                    <a:pt x="118" y="262"/>
                    <a:pt x="124" y="268"/>
                    <a:pt x="131" y="273"/>
                  </a:cubicBezTo>
                  <a:cubicBezTo>
                    <a:pt x="143" y="283"/>
                    <a:pt x="157" y="292"/>
                    <a:pt x="169" y="304"/>
                  </a:cubicBezTo>
                  <a:cubicBezTo>
                    <a:pt x="169" y="304"/>
                    <a:pt x="169" y="304"/>
                    <a:pt x="170" y="305"/>
                  </a:cubicBezTo>
                  <a:cubicBezTo>
                    <a:pt x="170" y="305"/>
                    <a:pt x="169" y="305"/>
                    <a:pt x="169" y="305"/>
                  </a:cubicBezTo>
                  <a:close/>
                  <a:moveTo>
                    <a:pt x="173" y="271"/>
                  </a:moveTo>
                  <a:cubicBezTo>
                    <a:pt x="163" y="262"/>
                    <a:pt x="152" y="254"/>
                    <a:pt x="141" y="246"/>
                  </a:cubicBezTo>
                  <a:cubicBezTo>
                    <a:pt x="132" y="241"/>
                    <a:pt x="123" y="235"/>
                    <a:pt x="114" y="229"/>
                  </a:cubicBezTo>
                  <a:cubicBezTo>
                    <a:pt x="113" y="228"/>
                    <a:pt x="112" y="227"/>
                    <a:pt x="110" y="226"/>
                  </a:cubicBezTo>
                  <a:cubicBezTo>
                    <a:pt x="107" y="223"/>
                    <a:pt x="103" y="221"/>
                    <a:pt x="100" y="218"/>
                  </a:cubicBezTo>
                  <a:cubicBezTo>
                    <a:pt x="98" y="217"/>
                    <a:pt x="97" y="215"/>
                    <a:pt x="95" y="214"/>
                  </a:cubicBezTo>
                  <a:cubicBezTo>
                    <a:pt x="95" y="213"/>
                    <a:pt x="95" y="211"/>
                    <a:pt x="95" y="210"/>
                  </a:cubicBezTo>
                  <a:cubicBezTo>
                    <a:pt x="96" y="210"/>
                    <a:pt x="96" y="211"/>
                    <a:pt x="97" y="212"/>
                  </a:cubicBezTo>
                  <a:cubicBezTo>
                    <a:pt x="97" y="212"/>
                    <a:pt x="98" y="212"/>
                    <a:pt x="98" y="212"/>
                  </a:cubicBezTo>
                  <a:cubicBezTo>
                    <a:pt x="99" y="213"/>
                    <a:pt x="99" y="213"/>
                    <a:pt x="100" y="214"/>
                  </a:cubicBezTo>
                  <a:cubicBezTo>
                    <a:pt x="102" y="216"/>
                    <a:pt x="104" y="218"/>
                    <a:pt x="107" y="220"/>
                  </a:cubicBezTo>
                  <a:cubicBezTo>
                    <a:pt x="110" y="223"/>
                    <a:pt x="113" y="226"/>
                    <a:pt x="117" y="229"/>
                  </a:cubicBezTo>
                  <a:cubicBezTo>
                    <a:pt x="126" y="235"/>
                    <a:pt x="135" y="240"/>
                    <a:pt x="144" y="247"/>
                  </a:cubicBezTo>
                  <a:cubicBezTo>
                    <a:pt x="150" y="251"/>
                    <a:pt x="157" y="256"/>
                    <a:pt x="163" y="261"/>
                  </a:cubicBezTo>
                  <a:cubicBezTo>
                    <a:pt x="165" y="263"/>
                    <a:pt x="168" y="266"/>
                    <a:pt x="170" y="268"/>
                  </a:cubicBezTo>
                  <a:cubicBezTo>
                    <a:pt x="171" y="269"/>
                    <a:pt x="178" y="276"/>
                    <a:pt x="173" y="271"/>
                  </a:cubicBezTo>
                  <a:close/>
                  <a:moveTo>
                    <a:pt x="137" y="241"/>
                  </a:moveTo>
                  <a:cubicBezTo>
                    <a:pt x="129" y="235"/>
                    <a:pt x="120" y="230"/>
                    <a:pt x="112" y="224"/>
                  </a:cubicBezTo>
                  <a:cubicBezTo>
                    <a:pt x="110" y="222"/>
                    <a:pt x="107" y="219"/>
                    <a:pt x="105" y="217"/>
                  </a:cubicBezTo>
                  <a:cubicBezTo>
                    <a:pt x="116" y="225"/>
                    <a:pt x="126" y="234"/>
                    <a:pt x="138" y="241"/>
                  </a:cubicBezTo>
                  <a:cubicBezTo>
                    <a:pt x="145" y="246"/>
                    <a:pt x="152" y="251"/>
                    <a:pt x="159" y="256"/>
                  </a:cubicBezTo>
                  <a:cubicBezTo>
                    <a:pt x="162" y="258"/>
                    <a:pt x="165" y="260"/>
                    <a:pt x="169" y="263"/>
                  </a:cubicBezTo>
                  <a:cubicBezTo>
                    <a:pt x="171" y="264"/>
                    <a:pt x="173" y="266"/>
                    <a:pt x="175" y="267"/>
                  </a:cubicBezTo>
                  <a:cubicBezTo>
                    <a:pt x="175" y="269"/>
                    <a:pt x="175" y="270"/>
                    <a:pt x="175" y="272"/>
                  </a:cubicBezTo>
                  <a:cubicBezTo>
                    <a:pt x="164" y="260"/>
                    <a:pt x="150" y="250"/>
                    <a:pt x="137" y="241"/>
                  </a:cubicBezTo>
                  <a:close/>
                  <a:moveTo>
                    <a:pt x="96" y="215"/>
                  </a:moveTo>
                  <a:cubicBezTo>
                    <a:pt x="95" y="215"/>
                    <a:pt x="95" y="215"/>
                    <a:pt x="95" y="215"/>
                  </a:cubicBezTo>
                  <a:cubicBezTo>
                    <a:pt x="95" y="215"/>
                    <a:pt x="95" y="215"/>
                    <a:pt x="96" y="215"/>
                  </a:cubicBezTo>
                  <a:close/>
                  <a:moveTo>
                    <a:pt x="116" y="231"/>
                  </a:moveTo>
                  <a:cubicBezTo>
                    <a:pt x="127" y="240"/>
                    <a:pt x="140" y="247"/>
                    <a:pt x="151" y="256"/>
                  </a:cubicBezTo>
                  <a:cubicBezTo>
                    <a:pt x="158" y="261"/>
                    <a:pt x="164" y="266"/>
                    <a:pt x="169" y="272"/>
                  </a:cubicBezTo>
                  <a:cubicBezTo>
                    <a:pt x="171" y="273"/>
                    <a:pt x="172" y="274"/>
                    <a:pt x="173" y="275"/>
                  </a:cubicBezTo>
                  <a:cubicBezTo>
                    <a:pt x="176" y="279"/>
                    <a:pt x="171" y="274"/>
                    <a:pt x="171" y="274"/>
                  </a:cubicBezTo>
                  <a:cubicBezTo>
                    <a:pt x="169" y="272"/>
                    <a:pt x="166" y="270"/>
                    <a:pt x="164" y="268"/>
                  </a:cubicBezTo>
                  <a:cubicBezTo>
                    <a:pt x="153" y="259"/>
                    <a:pt x="141" y="250"/>
                    <a:pt x="128" y="242"/>
                  </a:cubicBezTo>
                  <a:cubicBezTo>
                    <a:pt x="117" y="234"/>
                    <a:pt x="107" y="225"/>
                    <a:pt x="95" y="217"/>
                  </a:cubicBezTo>
                  <a:cubicBezTo>
                    <a:pt x="95" y="217"/>
                    <a:pt x="95" y="216"/>
                    <a:pt x="95" y="216"/>
                  </a:cubicBezTo>
                  <a:cubicBezTo>
                    <a:pt x="100" y="220"/>
                    <a:pt x="105" y="223"/>
                    <a:pt x="110" y="227"/>
                  </a:cubicBezTo>
                  <a:cubicBezTo>
                    <a:pt x="112" y="228"/>
                    <a:pt x="114" y="230"/>
                    <a:pt x="116" y="231"/>
                  </a:cubicBezTo>
                  <a:close/>
                  <a:moveTo>
                    <a:pt x="158" y="286"/>
                  </a:moveTo>
                  <a:cubicBezTo>
                    <a:pt x="152" y="280"/>
                    <a:pt x="145" y="274"/>
                    <a:pt x="138" y="268"/>
                  </a:cubicBezTo>
                  <a:cubicBezTo>
                    <a:pt x="131" y="262"/>
                    <a:pt x="124" y="257"/>
                    <a:pt x="117" y="251"/>
                  </a:cubicBezTo>
                  <a:cubicBezTo>
                    <a:pt x="113" y="247"/>
                    <a:pt x="108" y="244"/>
                    <a:pt x="104" y="240"/>
                  </a:cubicBezTo>
                  <a:cubicBezTo>
                    <a:pt x="108" y="242"/>
                    <a:pt x="111" y="245"/>
                    <a:pt x="114" y="248"/>
                  </a:cubicBezTo>
                  <a:cubicBezTo>
                    <a:pt x="121" y="253"/>
                    <a:pt x="129" y="258"/>
                    <a:pt x="136" y="263"/>
                  </a:cubicBezTo>
                  <a:cubicBezTo>
                    <a:pt x="143" y="269"/>
                    <a:pt x="150" y="275"/>
                    <a:pt x="157" y="281"/>
                  </a:cubicBezTo>
                  <a:cubicBezTo>
                    <a:pt x="161" y="284"/>
                    <a:pt x="164" y="287"/>
                    <a:pt x="167" y="290"/>
                  </a:cubicBezTo>
                  <a:cubicBezTo>
                    <a:pt x="169" y="292"/>
                    <a:pt x="171" y="294"/>
                    <a:pt x="173" y="295"/>
                  </a:cubicBezTo>
                  <a:cubicBezTo>
                    <a:pt x="173" y="296"/>
                    <a:pt x="173" y="298"/>
                    <a:pt x="173" y="300"/>
                  </a:cubicBezTo>
                  <a:cubicBezTo>
                    <a:pt x="169" y="294"/>
                    <a:pt x="163" y="291"/>
                    <a:pt x="158" y="286"/>
                  </a:cubicBezTo>
                  <a:close/>
                  <a:moveTo>
                    <a:pt x="96" y="226"/>
                  </a:moveTo>
                  <a:cubicBezTo>
                    <a:pt x="107" y="238"/>
                    <a:pt x="120" y="247"/>
                    <a:pt x="132" y="257"/>
                  </a:cubicBezTo>
                  <a:cubicBezTo>
                    <a:pt x="146" y="268"/>
                    <a:pt x="159" y="280"/>
                    <a:pt x="171" y="292"/>
                  </a:cubicBezTo>
                  <a:cubicBezTo>
                    <a:pt x="174" y="296"/>
                    <a:pt x="171" y="293"/>
                    <a:pt x="170" y="291"/>
                  </a:cubicBezTo>
                  <a:cubicBezTo>
                    <a:pt x="168" y="290"/>
                    <a:pt x="167" y="289"/>
                    <a:pt x="166" y="288"/>
                  </a:cubicBezTo>
                  <a:cubicBezTo>
                    <a:pt x="163" y="285"/>
                    <a:pt x="160" y="282"/>
                    <a:pt x="157" y="280"/>
                  </a:cubicBezTo>
                  <a:cubicBezTo>
                    <a:pt x="150" y="274"/>
                    <a:pt x="144" y="269"/>
                    <a:pt x="138" y="264"/>
                  </a:cubicBezTo>
                  <a:cubicBezTo>
                    <a:pt x="124" y="253"/>
                    <a:pt x="110" y="244"/>
                    <a:pt x="97" y="233"/>
                  </a:cubicBezTo>
                  <a:cubicBezTo>
                    <a:pt x="97" y="232"/>
                    <a:pt x="97" y="232"/>
                    <a:pt x="97" y="232"/>
                  </a:cubicBezTo>
                  <a:cubicBezTo>
                    <a:pt x="96" y="230"/>
                    <a:pt x="96" y="228"/>
                    <a:pt x="96" y="226"/>
                  </a:cubicBezTo>
                  <a:close/>
                  <a:moveTo>
                    <a:pt x="96" y="222"/>
                  </a:moveTo>
                  <a:cubicBezTo>
                    <a:pt x="109" y="234"/>
                    <a:pt x="122" y="244"/>
                    <a:pt x="136" y="254"/>
                  </a:cubicBezTo>
                  <a:cubicBezTo>
                    <a:pt x="143" y="260"/>
                    <a:pt x="151" y="266"/>
                    <a:pt x="158" y="272"/>
                  </a:cubicBezTo>
                  <a:cubicBezTo>
                    <a:pt x="161" y="275"/>
                    <a:pt x="164" y="277"/>
                    <a:pt x="167" y="280"/>
                  </a:cubicBezTo>
                  <a:cubicBezTo>
                    <a:pt x="169" y="282"/>
                    <a:pt x="170" y="283"/>
                    <a:pt x="172" y="285"/>
                  </a:cubicBezTo>
                  <a:cubicBezTo>
                    <a:pt x="175" y="288"/>
                    <a:pt x="171" y="285"/>
                    <a:pt x="170" y="284"/>
                  </a:cubicBezTo>
                  <a:cubicBezTo>
                    <a:pt x="157" y="273"/>
                    <a:pt x="145" y="262"/>
                    <a:pt x="131" y="252"/>
                  </a:cubicBezTo>
                  <a:cubicBezTo>
                    <a:pt x="124" y="247"/>
                    <a:pt x="116" y="241"/>
                    <a:pt x="109" y="236"/>
                  </a:cubicBezTo>
                  <a:cubicBezTo>
                    <a:pt x="106" y="233"/>
                    <a:pt x="103" y="231"/>
                    <a:pt x="101" y="229"/>
                  </a:cubicBezTo>
                  <a:cubicBezTo>
                    <a:pt x="99" y="227"/>
                    <a:pt x="98" y="225"/>
                    <a:pt x="96" y="224"/>
                  </a:cubicBezTo>
                  <a:cubicBezTo>
                    <a:pt x="96" y="224"/>
                    <a:pt x="96" y="223"/>
                    <a:pt x="96" y="222"/>
                  </a:cubicBezTo>
                  <a:close/>
                  <a:moveTo>
                    <a:pt x="174" y="286"/>
                  </a:moveTo>
                  <a:cubicBezTo>
                    <a:pt x="163" y="273"/>
                    <a:pt x="149" y="264"/>
                    <a:pt x="136" y="254"/>
                  </a:cubicBezTo>
                  <a:cubicBezTo>
                    <a:pt x="130" y="249"/>
                    <a:pt x="124" y="245"/>
                    <a:pt x="118" y="240"/>
                  </a:cubicBezTo>
                  <a:cubicBezTo>
                    <a:pt x="125" y="245"/>
                    <a:pt x="133" y="250"/>
                    <a:pt x="140" y="255"/>
                  </a:cubicBezTo>
                  <a:cubicBezTo>
                    <a:pt x="148" y="260"/>
                    <a:pt x="155" y="266"/>
                    <a:pt x="162" y="273"/>
                  </a:cubicBezTo>
                  <a:cubicBezTo>
                    <a:pt x="165" y="275"/>
                    <a:pt x="168" y="278"/>
                    <a:pt x="171" y="281"/>
                  </a:cubicBezTo>
                  <a:cubicBezTo>
                    <a:pt x="172" y="282"/>
                    <a:pt x="173" y="283"/>
                    <a:pt x="174" y="283"/>
                  </a:cubicBezTo>
                  <a:cubicBezTo>
                    <a:pt x="174" y="284"/>
                    <a:pt x="174" y="285"/>
                    <a:pt x="174" y="286"/>
                  </a:cubicBezTo>
                  <a:close/>
                  <a:moveTo>
                    <a:pt x="100" y="225"/>
                  </a:moveTo>
                  <a:cubicBezTo>
                    <a:pt x="102" y="226"/>
                    <a:pt x="104" y="228"/>
                    <a:pt x="106" y="230"/>
                  </a:cubicBezTo>
                  <a:cubicBezTo>
                    <a:pt x="105" y="229"/>
                    <a:pt x="103" y="228"/>
                    <a:pt x="102" y="227"/>
                  </a:cubicBezTo>
                  <a:cubicBezTo>
                    <a:pt x="100" y="225"/>
                    <a:pt x="98" y="224"/>
                    <a:pt x="97" y="222"/>
                  </a:cubicBezTo>
                  <a:cubicBezTo>
                    <a:pt x="95" y="221"/>
                    <a:pt x="100" y="225"/>
                    <a:pt x="100" y="225"/>
                  </a:cubicBezTo>
                  <a:close/>
                  <a:moveTo>
                    <a:pt x="102" y="226"/>
                  </a:moveTo>
                  <a:cubicBezTo>
                    <a:pt x="104" y="227"/>
                    <a:pt x="106" y="228"/>
                    <a:pt x="108" y="229"/>
                  </a:cubicBezTo>
                  <a:cubicBezTo>
                    <a:pt x="115" y="234"/>
                    <a:pt x="121" y="239"/>
                    <a:pt x="128" y="243"/>
                  </a:cubicBezTo>
                  <a:cubicBezTo>
                    <a:pt x="136" y="249"/>
                    <a:pt x="144" y="254"/>
                    <a:pt x="151" y="261"/>
                  </a:cubicBezTo>
                  <a:cubicBezTo>
                    <a:pt x="155" y="264"/>
                    <a:pt x="158" y="267"/>
                    <a:pt x="161" y="270"/>
                  </a:cubicBezTo>
                  <a:cubicBezTo>
                    <a:pt x="164" y="272"/>
                    <a:pt x="168" y="274"/>
                    <a:pt x="170" y="277"/>
                  </a:cubicBezTo>
                  <a:cubicBezTo>
                    <a:pt x="171" y="278"/>
                    <a:pt x="172" y="279"/>
                    <a:pt x="173" y="280"/>
                  </a:cubicBezTo>
                  <a:cubicBezTo>
                    <a:pt x="174" y="282"/>
                    <a:pt x="174" y="282"/>
                    <a:pt x="172" y="281"/>
                  </a:cubicBezTo>
                  <a:cubicBezTo>
                    <a:pt x="171" y="280"/>
                    <a:pt x="169" y="278"/>
                    <a:pt x="168" y="277"/>
                  </a:cubicBezTo>
                  <a:cubicBezTo>
                    <a:pt x="164" y="274"/>
                    <a:pt x="161" y="271"/>
                    <a:pt x="157" y="267"/>
                  </a:cubicBezTo>
                  <a:cubicBezTo>
                    <a:pt x="151" y="262"/>
                    <a:pt x="144" y="257"/>
                    <a:pt x="137" y="252"/>
                  </a:cubicBezTo>
                  <a:cubicBezTo>
                    <a:pt x="129" y="247"/>
                    <a:pt x="120" y="241"/>
                    <a:pt x="113" y="235"/>
                  </a:cubicBezTo>
                  <a:cubicBezTo>
                    <a:pt x="109" y="232"/>
                    <a:pt x="106" y="229"/>
                    <a:pt x="102" y="226"/>
                  </a:cubicBezTo>
                  <a:close/>
                  <a:moveTo>
                    <a:pt x="95" y="218"/>
                  </a:moveTo>
                  <a:cubicBezTo>
                    <a:pt x="96" y="218"/>
                    <a:pt x="96" y="219"/>
                    <a:pt x="96" y="219"/>
                  </a:cubicBezTo>
                  <a:cubicBezTo>
                    <a:pt x="99" y="220"/>
                    <a:pt x="101" y="222"/>
                    <a:pt x="103" y="224"/>
                  </a:cubicBezTo>
                  <a:cubicBezTo>
                    <a:pt x="106" y="227"/>
                    <a:pt x="110" y="230"/>
                    <a:pt x="113" y="232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09" y="229"/>
                    <a:pt x="102" y="226"/>
                    <a:pt x="97" y="220"/>
                  </a:cubicBezTo>
                  <a:cubicBezTo>
                    <a:pt x="97" y="220"/>
                    <a:pt x="96" y="219"/>
                    <a:pt x="95" y="219"/>
                  </a:cubicBezTo>
                  <a:cubicBezTo>
                    <a:pt x="95" y="219"/>
                    <a:pt x="95" y="218"/>
                    <a:pt x="95" y="218"/>
                  </a:cubicBezTo>
                  <a:close/>
                  <a:moveTo>
                    <a:pt x="174" y="278"/>
                  </a:moveTo>
                  <a:cubicBezTo>
                    <a:pt x="174" y="279"/>
                    <a:pt x="174" y="280"/>
                    <a:pt x="174" y="281"/>
                  </a:cubicBezTo>
                  <a:cubicBezTo>
                    <a:pt x="169" y="275"/>
                    <a:pt x="164" y="271"/>
                    <a:pt x="158" y="266"/>
                  </a:cubicBezTo>
                  <a:cubicBezTo>
                    <a:pt x="152" y="260"/>
                    <a:pt x="145" y="255"/>
                    <a:pt x="138" y="250"/>
                  </a:cubicBezTo>
                  <a:cubicBezTo>
                    <a:pt x="132" y="246"/>
                    <a:pt x="126" y="242"/>
                    <a:pt x="120" y="238"/>
                  </a:cubicBezTo>
                  <a:cubicBezTo>
                    <a:pt x="125" y="241"/>
                    <a:pt x="130" y="244"/>
                    <a:pt x="134" y="247"/>
                  </a:cubicBezTo>
                  <a:cubicBezTo>
                    <a:pt x="143" y="253"/>
                    <a:pt x="151" y="258"/>
                    <a:pt x="159" y="265"/>
                  </a:cubicBezTo>
                  <a:cubicBezTo>
                    <a:pt x="162" y="268"/>
                    <a:pt x="166" y="271"/>
                    <a:pt x="169" y="274"/>
                  </a:cubicBezTo>
                  <a:cubicBezTo>
                    <a:pt x="171" y="276"/>
                    <a:pt x="173" y="277"/>
                    <a:pt x="174" y="278"/>
                  </a:cubicBezTo>
                  <a:close/>
                  <a:moveTo>
                    <a:pt x="174" y="287"/>
                  </a:moveTo>
                  <a:cubicBezTo>
                    <a:pt x="174" y="290"/>
                    <a:pt x="173" y="292"/>
                    <a:pt x="173" y="294"/>
                  </a:cubicBezTo>
                  <a:cubicBezTo>
                    <a:pt x="161" y="281"/>
                    <a:pt x="148" y="268"/>
                    <a:pt x="134" y="257"/>
                  </a:cubicBezTo>
                  <a:cubicBezTo>
                    <a:pt x="127" y="252"/>
                    <a:pt x="120" y="246"/>
                    <a:pt x="113" y="241"/>
                  </a:cubicBezTo>
                  <a:cubicBezTo>
                    <a:pt x="109" y="238"/>
                    <a:pt x="106" y="235"/>
                    <a:pt x="103" y="232"/>
                  </a:cubicBezTo>
                  <a:cubicBezTo>
                    <a:pt x="101" y="230"/>
                    <a:pt x="98" y="227"/>
                    <a:pt x="96" y="225"/>
                  </a:cubicBezTo>
                  <a:cubicBezTo>
                    <a:pt x="96" y="225"/>
                    <a:pt x="96" y="225"/>
                    <a:pt x="96" y="225"/>
                  </a:cubicBezTo>
                  <a:cubicBezTo>
                    <a:pt x="99" y="227"/>
                    <a:pt x="101" y="230"/>
                    <a:pt x="104" y="233"/>
                  </a:cubicBezTo>
                  <a:cubicBezTo>
                    <a:pt x="107" y="235"/>
                    <a:pt x="110" y="238"/>
                    <a:pt x="113" y="240"/>
                  </a:cubicBezTo>
                  <a:cubicBezTo>
                    <a:pt x="121" y="246"/>
                    <a:pt x="128" y="251"/>
                    <a:pt x="135" y="256"/>
                  </a:cubicBezTo>
                  <a:cubicBezTo>
                    <a:pt x="143" y="262"/>
                    <a:pt x="150" y="268"/>
                    <a:pt x="158" y="274"/>
                  </a:cubicBezTo>
                  <a:cubicBezTo>
                    <a:pt x="161" y="277"/>
                    <a:pt x="165" y="281"/>
                    <a:pt x="168" y="284"/>
                  </a:cubicBezTo>
                  <a:cubicBezTo>
                    <a:pt x="170" y="285"/>
                    <a:pt x="172" y="287"/>
                    <a:pt x="174" y="287"/>
                  </a:cubicBezTo>
                  <a:close/>
                  <a:moveTo>
                    <a:pt x="172" y="301"/>
                  </a:moveTo>
                  <a:cubicBezTo>
                    <a:pt x="172" y="301"/>
                    <a:pt x="172" y="301"/>
                    <a:pt x="172" y="301"/>
                  </a:cubicBezTo>
                  <a:cubicBezTo>
                    <a:pt x="172" y="301"/>
                    <a:pt x="172" y="301"/>
                    <a:pt x="172" y="301"/>
                  </a:cubicBezTo>
                  <a:cubicBezTo>
                    <a:pt x="172" y="301"/>
                    <a:pt x="172" y="301"/>
                    <a:pt x="172" y="301"/>
                  </a:cubicBezTo>
                  <a:close/>
                  <a:moveTo>
                    <a:pt x="172" y="303"/>
                  </a:moveTo>
                  <a:cubicBezTo>
                    <a:pt x="170" y="302"/>
                    <a:pt x="168" y="300"/>
                    <a:pt x="166" y="298"/>
                  </a:cubicBezTo>
                  <a:cubicBezTo>
                    <a:pt x="164" y="296"/>
                    <a:pt x="162" y="295"/>
                    <a:pt x="159" y="293"/>
                  </a:cubicBezTo>
                  <a:cubicBezTo>
                    <a:pt x="151" y="288"/>
                    <a:pt x="144" y="282"/>
                    <a:pt x="137" y="276"/>
                  </a:cubicBezTo>
                  <a:cubicBezTo>
                    <a:pt x="124" y="264"/>
                    <a:pt x="111" y="253"/>
                    <a:pt x="97" y="243"/>
                  </a:cubicBezTo>
                  <a:cubicBezTo>
                    <a:pt x="97" y="241"/>
                    <a:pt x="97" y="240"/>
                    <a:pt x="97" y="238"/>
                  </a:cubicBezTo>
                  <a:cubicBezTo>
                    <a:pt x="99" y="242"/>
                    <a:pt x="103" y="245"/>
                    <a:pt x="106" y="248"/>
                  </a:cubicBezTo>
                  <a:cubicBezTo>
                    <a:pt x="114" y="254"/>
                    <a:pt x="120" y="259"/>
                    <a:pt x="128" y="265"/>
                  </a:cubicBezTo>
                  <a:cubicBezTo>
                    <a:pt x="135" y="270"/>
                    <a:pt x="142" y="276"/>
                    <a:pt x="149" y="282"/>
                  </a:cubicBezTo>
                  <a:cubicBezTo>
                    <a:pt x="152" y="284"/>
                    <a:pt x="154" y="286"/>
                    <a:pt x="157" y="288"/>
                  </a:cubicBezTo>
                  <a:cubicBezTo>
                    <a:pt x="161" y="292"/>
                    <a:pt x="165" y="295"/>
                    <a:pt x="169" y="298"/>
                  </a:cubicBezTo>
                  <a:cubicBezTo>
                    <a:pt x="170" y="300"/>
                    <a:pt x="172" y="303"/>
                    <a:pt x="172" y="303"/>
                  </a:cubicBezTo>
                  <a:close/>
                  <a:moveTo>
                    <a:pt x="137" y="271"/>
                  </a:moveTo>
                  <a:cubicBezTo>
                    <a:pt x="130" y="265"/>
                    <a:pt x="122" y="260"/>
                    <a:pt x="115" y="254"/>
                  </a:cubicBezTo>
                  <a:cubicBezTo>
                    <a:pt x="110" y="250"/>
                    <a:pt x="102" y="245"/>
                    <a:pt x="99" y="240"/>
                  </a:cubicBezTo>
                  <a:cubicBezTo>
                    <a:pt x="97" y="237"/>
                    <a:pt x="99" y="240"/>
                    <a:pt x="100" y="240"/>
                  </a:cubicBezTo>
                  <a:cubicBezTo>
                    <a:pt x="101" y="241"/>
                    <a:pt x="102" y="242"/>
                    <a:pt x="104" y="243"/>
                  </a:cubicBezTo>
                  <a:cubicBezTo>
                    <a:pt x="107" y="246"/>
                    <a:pt x="110" y="248"/>
                    <a:pt x="113" y="250"/>
                  </a:cubicBezTo>
                  <a:cubicBezTo>
                    <a:pt x="121" y="256"/>
                    <a:pt x="127" y="262"/>
                    <a:pt x="134" y="268"/>
                  </a:cubicBezTo>
                  <a:cubicBezTo>
                    <a:pt x="138" y="271"/>
                    <a:pt x="141" y="275"/>
                    <a:pt x="145" y="278"/>
                  </a:cubicBezTo>
                  <a:cubicBezTo>
                    <a:pt x="142" y="276"/>
                    <a:pt x="140" y="273"/>
                    <a:pt x="137" y="271"/>
                  </a:cubicBezTo>
                  <a:close/>
                  <a:moveTo>
                    <a:pt x="141" y="280"/>
                  </a:moveTo>
                  <a:cubicBezTo>
                    <a:pt x="141" y="280"/>
                    <a:pt x="142" y="280"/>
                    <a:pt x="142" y="281"/>
                  </a:cubicBezTo>
                  <a:cubicBezTo>
                    <a:pt x="139" y="278"/>
                    <a:pt x="136" y="276"/>
                    <a:pt x="133" y="273"/>
                  </a:cubicBezTo>
                  <a:cubicBezTo>
                    <a:pt x="126" y="268"/>
                    <a:pt x="120" y="263"/>
                    <a:pt x="113" y="258"/>
                  </a:cubicBezTo>
                  <a:cubicBezTo>
                    <a:pt x="110" y="255"/>
                    <a:pt x="107" y="253"/>
                    <a:pt x="104" y="251"/>
                  </a:cubicBezTo>
                  <a:cubicBezTo>
                    <a:pt x="103" y="249"/>
                    <a:pt x="101" y="248"/>
                    <a:pt x="100" y="246"/>
                  </a:cubicBezTo>
                  <a:cubicBezTo>
                    <a:pt x="100" y="246"/>
                    <a:pt x="96" y="243"/>
                    <a:pt x="100" y="245"/>
                  </a:cubicBezTo>
                  <a:cubicBezTo>
                    <a:pt x="114" y="256"/>
                    <a:pt x="127" y="268"/>
                    <a:pt x="141" y="280"/>
                  </a:cubicBezTo>
                  <a:close/>
                  <a:moveTo>
                    <a:pt x="97" y="234"/>
                  </a:moveTo>
                  <a:cubicBezTo>
                    <a:pt x="102" y="239"/>
                    <a:pt x="108" y="244"/>
                    <a:pt x="114" y="249"/>
                  </a:cubicBezTo>
                  <a:cubicBezTo>
                    <a:pt x="121" y="255"/>
                    <a:pt x="128" y="261"/>
                    <a:pt x="135" y="267"/>
                  </a:cubicBezTo>
                  <a:cubicBezTo>
                    <a:pt x="142" y="272"/>
                    <a:pt x="148" y="278"/>
                    <a:pt x="155" y="284"/>
                  </a:cubicBezTo>
                  <a:cubicBezTo>
                    <a:pt x="158" y="287"/>
                    <a:pt x="161" y="290"/>
                    <a:pt x="164" y="293"/>
                  </a:cubicBezTo>
                  <a:cubicBezTo>
                    <a:pt x="167" y="295"/>
                    <a:pt x="170" y="297"/>
                    <a:pt x="172" y="300"/>
                  </a:cubicBezTo>
                  <a:cubicBezTo>
                    <a:pt x="170" y="298"/>
                    <a:pt x="167" y="295"/>
                    <a:pt x="164" y="293"/>
                  </a:cubicBezTo>
                  <a:cubicBezTo>
                    <a:pt x="161" y="291"/>
                    <a:pt x="158" y="288"/>
                    <a:pt x="155" y="285"/>
                  </a:cubicBezTo>
                  <a:cubicBezTo>
                    <a:pt x="148" y="280"/>
                    <a:pt x="142" y="274"/>
                    <a:pt x="135" y="268"/>
                  </a:cubicBezTo>
                  <a:cubicBezTo>
                    <a:pt x="128" y="262"/>
                    <a:pt x="122" y="256"/>
                    <a:pt x="115" y="250"/>
                  </a:cubicBezTo>
                  <a:cubicBezTo>
                    <a:pt x="109" y="246"/>
                    <a:pt x="103" y="242"/>
                    <a:pt x="97" y="236"/>
                  </a:cubicBezTo>
                  <a:cubicBezTo>
                    <a:pt x="97" y="236"/>
                    <a:pt x="97" y="236"/>
                    <a:pt x="97" y="236"/>
                  </a:cubicBezTo>
                  <a:cubicBezTo>
                    <a:pt x="97" y="235"/>
                    <a:pt x="97" y="234"/>
                    <a:pt x="97" y="234"/>
                  </a:cubicBezTo>
                  <a:close/>
                  <a:moveTo>
                    <a:pt x="96" y="220"/>
                  </a:moveTo>
                  <a:cubicBezTo>
                    <a:pt x="97" y="221"/>
                    <a:pt x="98" y="222"/>
                    <a:pt x="99" y="223"/>
                  </a:cubicBezTo>
                  <a:cubicBezTo>
                    <a:pt x="98" y="222"/>
                    <a:pt x="97" y="222"/>
                    <a:pt x="96" y="221"/>
                  </a:cubicBezTo>
                  <a:cubicBezTo>
                    <a:pt x="96" y="221"/>
                    <a:pt x="96" y="220"/>
                    <a:pt x="96" y="220"/>
                  </a:cubicBezTo>
                  <a:close/>
                  <a:moveTo>
                    <a:pt x="94" y="202"/>
                  </a:moveTo>
                  <a:cubicBezTo>
                    <a:pt x="109" y="217"/>
                    <a:pt x="127" y="229"/>
                    <a:pt x="143" y="242"/>
                  </a:cubicBezTo>
                  <a:cubicBezTo>
                    <a:pt x="152" y="249"/>
                    <a:pt x="161" y="255"/>
                    <a:pt x="169" y="261"/>
                  </a:cubicBezTo>
                  <a:cubicBezTo>
                    <a:pt x="171" y="263"/>
                    <a:pt x="172" y="264"/>
                    <a:pt x="174" y="265"/>
                  </a:cubicBezTo>
                  <a:cubicBezTo>
                    <a:pt x="175" y="267"/>
                    <a:pt x="175" y="267"/>
                    <a:pt x="174" y="266"/>
                  </a:cubicBezTo>
                  <a:cubicBezTo>
                    <a:pt x="172" y="264"/>
                    <a:pt x="170" y="263"/>
                    <a:pt x="168" y="261"/>
                  </a:cubicBezTo>
                  <a:cubicBezTo>
                    <a:pt x="163" y="258"/>
                    <a:pt x="159" y="255"/>
                    <a:pt x="155" y="252"/>
                  </a:cubicBezTo>
                  <a:cubicBezTo>
                    <a:pt x="145" y="245"/>
                    <a:pt x="135" y="239"/>
                    <a:pt x="126" y="232"/>
                  </a:cubicBezTo>
                  <a:cubicBezTo>
                    <a:pt x="116" y="225"/>
                    <a:pt x="107" y="218"/>
                    <a:pt x="97" y="211"/>
                  </a:cubicBezTo>
                  <a:cubicBezTo>
                    <a:pt x="97" y="211"/>
                    <a:pt x="97" y="210"/>
                    <a:pt x="97" y="210"/>
                  </a:cubicBezTo>
                  <a:cubicBezTo>
                    <a:pt x="96" y="210"/>
                    <a:pt x="95" y="209"/>
                    <a:pt x="95" y="209"/>
                  </a:cubicBezTo>
                  <a:cubicBezTo>
                    <a:pt x="94" y="207"/>
                    <a:pt x="94" y="204"/>
                    <a:pt x="94" y="202"/>
                  </a:cubicBezTo>
                  <a:close/>
                  <a:moveTo>
                    <a:pt x="93" y="195"/>
                  </a:moveTo>
                  <a:cubicBezTo>
                    <a:pt x="107" y="207"/>
                    <a:pt x="120" y="219"/>
                    <a:pt x="134" y="230"/>
                  </a:cubicBezTo>
                  <a:cubicBezTo>
                    <a:pt x="141" y="235"/>
                    <a:pt x="147" y="240"/>
                    <a:pt x="153" y="245"/>
                  </a:cubicBezTo>
                  <a:cubicBezTo>
                    <a:pt x="147" y="240"/>
                    <a:pt x="141" y="236"/>
                    <a:pt x="135" y="232"/>
                  </a:cubicBezTo>
                  <a:cubicBezTo>
                    <a:pt x="127" y="226"/>
                    <a:pt x="120" y="221"/>
                    <a:pt x="112" y="216"/>
                  </a:cubicBezTo>
                  <a:cubicBezTo>
                    <a:pt x="106" y="211"/>
                    <a:pt x="101" y="205"/>
                    <a:pt x="94" y="201"/>
                  </a:cubicBezTo>
                  <a:cubicBezTo>
                    <a:pt x="94" y="200"/>
                    <a:pt x="94" y="199"/>
                    <a:pt x="94" y="199"/>
                  </a:cubicBezTo>
                  <a:cubicBezTo>
                    <a:pt x="94" y="198"/>
                    <a:pt x="93" y="196"/>
                    <a:pt x="93" y="195"/>
                  </a:cubicBezTo>
                  <a:close/>
                  <a:moveTo>
                    <a:pt x="93" y="194"/>
                  </a:moveTo>
                  <a:cubicBezTo>
                    <a:pt x="93" y="192"/>
                    <a:pt x="93" y="190"/>
                    <a:pt x="93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95" y="190"/>
                    <a:pt x="97" y="192"/>
                    <a:pt x="98" y="193"/>
                  </a:cubicBezTo>
                  <a:cubicBezTo>
                    <a:pt x="100" y="194"/>
                    <a:pt x="102" y="196"/>
                    <a:pt x="104" y="197"/>
                  </a:cubicBezTo>
                  <a:cubicBezTo>
                    <a:pt x="109" y="201"/>
                    <a:pt x="114" y="205"/>
                    <a:pt x="119" y="209"/>
                  </a:cubicBezTo>
                  <a:cubicBezTo>
                    <a:pt x="126" y="214"/>
                    <a:pt x="133" y="219"/>
                    <a:pt x="140" y="224"/>
                  </a:cubicBezTo>
                  <a:cubicBezTo>
                    <a:pt x="145" y="228"/>
                    <a:pt x="151" y="232"/>
                    <a:pt x="156" y="237"/>
                  </a:cubicBezTo>
                  <a:cubicBezTo>
                    <a:pt x="161" y="242"/>
                    <a:pt x="167" y="246"/>
                    <a:pt x="172" y="251"/>
                  </a:cubicBezTo>
                  <a:cubicBezTo>
                    <a:pt x="173" y="252"/>
                    <a:pt x="175" y="253"/>
                    <a:pt x="176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5" y="254"/>
                    <a:pt x="174" y="253"/>
                    <a:pt x="174" y="253"/>
                  </a:cubicBezTo>
                  <a:cubicBezTo>
                    <a:pt x="171" y="251"/>
                    <a:pt x="168" y="248"/>
                    <a:pt x="166" y="246"/>
                  </a:cubicBezTo>
                  <a:cubicBezTo>
                    <a:pt x="142" y="229"/>
                    <a:pt x="117" y="212"/>
                    <a:pt x="93" y="194"/>
                  </a:cubicBezTo>
                  <a:close/>
                  <a:moveTo>
                    <a:pt x="92" y="180"/>
                  </a:moveTo>
                  <a:cubicBezTo>
                    <a:pt x="100" y="189"/>
                    <a:pt x="111" y="197"/>
                    <a:pt x="121" y="204"/>
                  </a:cubicBezTo>
                  <a:cubicBezTo>
                    <a:pt x="132" y="212"/>
                    <a:pt x="144" y="221"/>
                    <a:pt x="154" y="229"/>
                  </a:cubicBezTo>
                  <a:cubicBezTo>
                    <a:pt x="160" y="234"/>
                    <a:pt x="165" y="239"/>
                    <a:pt x="171" y="244"/>
                  </a:cubicBezTo>
                  <a:cubicBezTo>
                    <a:pt x="172" y="245"/>
                    <a:pt x="174" y="247"/>
                    <a:pt x="176" y="249"/>
                  </a:cubicBezTo>
                  <a:cubicBezTo>
                    <a:pt x="174" y="247"/>
                    <a:pt x="171" y="245"/>
                    <a:pt x="169" y="243"/>
                  </a:cubicBezTo>
                  <a:cubicBezTo>
                    <a:pt x="158" y="234"/>
                    <a:pt x="146" y="226"/>
                    <a:pt x="134" y="217"/>
                  </a:cubicBezTo>
                  <a:cubicBezTo>
                    <a:pt x="122" y="209"/>
                    <a:pt x="111" y="199"/>
                    <a:pt x="98" y="192"/>
                  </a:cubicBezTo>
                  <a:cubicBezTo>
                    <a:pt x="98" y="191"/>
                    <a:pt x="97" y="191"/>
                    <a:pt x="96" y="190"/>
                  </a:cubicBezTo>
                  <a:cubicBezTo>
                    <a:pt x="95" y="189"/>
                    <a:pt x="94" y="188"/>
                    <a:pt x="92" y="187"/>
                  </a:cubicBezTo>
                  <a:cubicBezTo>
                    <a:pt x="92" y="185"/>
                    <a:pt x="92" y="182"/>
                    <a:pt x="92" y="180"/>
                  </a:cubicBezTo>
                  <a:close/>
                  <a:moveTo>
                    <a:pt x="95" y="182"/>
                  </a:moveTo>
                  <a:cubicBezTo>
                    <a:pt x="96" y="182"/>
                    <a:pt x="97" y="183"/>
                    <a:pt x="98" y="184"/>
                  </a:cubicBezTo>
                  <a:cubicBezTo>
                    <a:pt x="102" y="186"/>
                    <a:pt x="105" y="189"/>
                    <a:pt x="109" y="192"/>
                  </a:cubicBezTo>
                  <a:cubicBezTo>
                    <a:pt x="117" y="198"/>
                    <a:pt x="125" y="203"/>
                    <a:pt x="132" y="209"/>
                  </a:cubicBezTo>
                  <a:cubicBezTo>
                    <a:pt x="141" y="215"/>
                    <a:pt x="150" y="222"/>
                    <a:pt x="158" y="229"/>
                  </a:cubicBezTo>
                  <a:cubicBezTo>
                    <a:pt x="164" y="234"/>
                    <a:pt x="170" y="239"/>
                    <a:pt x="176" y="244"/>
                  </a:cubicBezTo>
                  <a:cubicBezTo>
                    <a:pt x="176" y="245"/>
                    <a:pt x="176" y="246"/>
                    <a:pt x="176" y="248"/>
                  </a:cubicBezTo>
                  <a:cubicBezTo>
                    <a:pt x="174" y="246"/>
                    <a:pt x="172" y="244"/>
                    <a:pt x="170" y="242"/>
                  </a:cubicBezTo>
                  <a:cubicBezTo>
                    <a:pt x="167" y="239"/>
                    <a:pt x="164" y="236"/>
                    <a:pt x="160" y="233"/>
                  </a:cubicBezTo>
                  <a:cubicBezTo>
                    <a:pt x="153" y="227"/>
                    <a:pt x="145" y="221"/>
                    <a:pt x="138" y="215"/>
                  </a:cubicBezTo>
                  <a:cubicBezTo>
                    <a:pt x="124" y="204"/>
                    <a:pt x="108" y="195"/>
                    <a:pt x="95" y="182"/>
                  </a:cubicBezTo>
                  <a:close/>
                  <a:moveTo>
                    <a:pt x="176" y="253"/>
                  </a:moveTo>
                  <a:cubicBezTo>
                    <a:pt x="153" y="233"/>
                    <a:pt x="128" y="216"/>
                    <a:pt x="105" y="197"/>
                  </a:cubicBezTo>
                  <a:cubicBezTo>
                    <a:pt x="106" y="198"/>
                    <a:pt x="108" y="199"/>
                    <a:pt x="110" y="201"/>
                  </a:cubicBezTo>
                  <a:cubicBezTo>
                    <a:pt x="118" y="206"/>
                    <a:pt x="126" y="212"/>
                    <a:pt x="134" y="218"/>
                  </a:cubicBezTo>
                  <a:cubicBezTo>
                    <a:pt x="142" y="224"/>
                    <a:pt x="150" y="229"/>
                    <a:pt x="157" y="235"/>
                  </a:cubicBezTo>
                  <a:cubicBezTo>
                    <a:pt x="161" y="238"/>
                    <a:pt x="166" y="241"/>
                    <a:pt x="170" y="245"/>
                  </a:cubicBezTo>
                  <a:cubicBezTo>
                    <a:pt x="172" y="246"/>
                    <a:pt x="174" y="248"/>
                    <a:pt x="176" y="250"/>
                  </a:cubicBezTo>
                  <a:cubicBezTo>
                    <a:pt x="176" y="251"/>
                    <a:pt x="176" y="252"/>
                    <a:pt x="176" y="253"/>
                  </a:cubicBezTo>
                  <a:close/>
                  <a:moveTo>
                    <a:pt x="176" y="261"/>
                  </a:moveTo>
                  <a:cubicBezTo>
                    <a:pt x="170" y="255"/>
                    <a:pt x="163" y="251"/>
                    <a:pt x="157" y="246"/>
                  </a:cubicBezTo>
                  <a:cubicBezTo>
                    <a:pt x="150" y="241"/>
                    <a:pt x="144" y="236"/>
                    <a:pt x="137" y="231"/>
                  </a:cubicBezTo>
                  <a:cubicBezTo>
                    <a:pt x="124" y="221"/>
                    <a:pt x="111" y="210"/>
                    <a:pt x="99" y="199"/>
                  </a:cubicBezTo>
                  <a:cubicBezTo>
                    <a:pt x="100" y="200"/>
                    <a:pt x="101" y="200"/>
                    <a:pt x="101" y="201"/>
                  </a:cubicBezTo>
                  <a:cubicBezTo>
                    <a:pt x="105" y="204"/>
                    <a:pt x="109" y="207"/>
                    <a:pt x="113" y="209"/>
                  </a:cubicBezTo>
                  <a:cubicBezTo>
                    <a:pt x="120" y="215"/>
                    <a:pt x="127" y="220"/>
                    <a:pt x="135" y="226"/>
                  </a:cubicBezTo>
                  <a:cubicBezTo>
                    <a:pt x="142" y="231"/>
                    <a:pt x="149" y="236"/>
                    <a:pt x="157" y="241"/>
                  </a:cubicBezTo>
                  <a:cubicBezTo>
                    <a:pt x="163" y="246"/>
                    <a:pt x="169" y="251"/>
                    <a:pt x="176" y="255"/>
                  </a:cubicBezTo>
                  <a:cubicBezTo>
                    <a:pt x="176" y="257"/>
                    <a:pt x="176" y="259"/>
                    <a:pt x="176" y="261"/>
                  </a:cubicBezTo>
                  <a:close/>
                  <a:moveTo>
                    <a:pt x="176" y="262"/>
                  </a:moveTo>
                  <a:cubicBezTo>
                    <a:pt x="174" y="259"/>
                    <a:pt x="170" y="257"/>
                    <a:pt x="167" y="255"/>
                  </a:cubicBezTo>
                  <a:cubicBezTo>
                    <a:pt x="166" y="254"/>
                    <a:pt x="165" y="253"/>
                    <a:pt x="164" y="252"/>
                  </a:cubicBezTo>
                  <a:cubicBezTo>
                    <a:pt x="168" y="255"/>
                    <a:pt x="172" y="258"/>
                    <a:pt x="176" y="262"/>
                  </a:cubicBezTo>
                  <a:cubicBezTo>
                    <a:pt x="176" y="262"/>
                    <a:pt x="176" y="262"/>
                    <a:pt x="176" y="262"/>
                  </a:cubicBezTo>
                  <a:close/>
                  <a:moveTo>
                    <a:pt x="176" y="196"/>
                  </a:moveTo>
                  <a:cubicBezTo>
                    <a:pt x="176" y="196"/>
                    <a:pt x="176" y="197"/>
                    <a:pt x="176" y="197"/>
                  </a:cubicBezTo>
                  <a:cubicBezTo>
                    <a:pt x="173" y="193"/>
                    <a:pt x="170" y="190"/>
                    <a:pt x="166" y="187"/>
                  </a:cubicBezTo>
                  <a:cubicBezTo>
                    <a:pt x="169" y="190"/>
                    <a:pt x="173" y="193"/>
                    <a:pt x="176" y="196"/>
                  </a:cubicBezTo>
                  <a:cubicBezTo>
                    <a:pt x="176" y="196"/>
                    <a:pt x="176" y="196"/>
                    <a:pt x="176" y="196"/>
                  </a:cubicBezTo>
                  <a:close/>
                  <a:moveTo>
                    <a:pt x="128" y="170"/>
                  </a:moveTo>
                  <a:cubicBezTo>
                    <a:pt x="129" y="171"/>
                    <a:pt x="131" y="173"/>
                    <a:pt x="133" y="175"/>
                  </a:cubicBezTo>
                  <a:cubicBezTo>
                    <a:pt x="133" y="176"/>
                    <a:pt x="133" y="177"/>
                    <a:pt x="133" y="179"/>
                  </a:cubicBezTo>
                  <a:cubicBezTo>
                    <a:pt x="127" y="175"/>
                    <a:pt x="122" y="171"/>
                    <a:pt x="116" y="167"/>
                  </a:cubicBezTo>
                  <a:cubicBezTo>
                    <a:pt x="120" y="167"/>
                    <a:pt x="124" y="168"/>
                    <a:pt x="128" y="170"/>
                  </a:cubicBezTo>
                  <a:close/>
                  <a:moveTo>
                    <a:pt x="115" y="166"/>
                  </a:moveTo>
                  <a:cubicBezTo>
                    <a:pt x="115" y="167"/>
                    <a:pt x="115" y="167"/>
                    <a:pt x="115" y="167"/>
                  </a:cubicBezTo>
                  <a:cubicBezTo>
                    <a:pt x="121" y="173"/>
                    <a:pt x="127" y="179"/>
                    <a:pt x="133" y="184"/>
                  </a:cubicBezTo>
                  <a:cubicBezTo>
                    <a:pt x="133" y="184"/>
                    <a:pt x="134" y="185"/>
                    <a:pt x="134" y="185"/>
                  </a:cubicBezTo>
                  <a:cubicBezTo>
                    <a:pt x="125" y="178"/>
                    <a:pt x="116" y="172"/>
                    <a:pt x="107" y="165"/>
                  </a:cubicBezTo>
                  <a:cubicBezTo>
                    <a:pt x="110" y="165"/>
                    <a:pt x="112" y="166"/>
                    <a:pt x="115" y="166"/>
                  </a:cubicBezTo>
                  <a:close/>
                  <a:moveTo>
                    <a:pt x="106" y="165"/>
                  </a:moveTo>
                  <a:cubicBezTo>
                    <a:pt x="106" y="165"/>
                    <a:pt x="106" y="165"/>
                    <a:pt x="106" y="165"/>
                  </a:cubicBezTo>
                  <a:cubicBezTo>
                    <a:pt x="115" y="174"/>
                    <a:pt x="125" y="182"/>
                    <a:pt x="136" y="189"/>
                  </a:cubicBezTo>
                  <a:cubicBezTo>
                    <a:pt x="136" y="190"/>
                    <a:pt x="137" y="191"/>
                    <a:pt x="138" y="191"/>
                  </a:cubicBezTo>
                  <a:cubicBezTo>
                    <a:pt x="139" y="192"/>
                    <a:pt x="141" y="193"/>
                    <a:pt x="142" y="194"/>
                  </a:cubicBezTo>
                  <a:cubicBezTo>
                    <a:pt x="148" y="199"/>
                    <a:pt x="155" y="204"/>
                    <a:pt x="161" y="209"/>
                  </a:cubicBezTo>
                  <a:cubicBezTo>
                    <a:pt x="164" y="212"/>
                    <a:pt x="167" y="215"/>
                    <a:pt x="169" y="218"/>
                  </a:cubicBezTo>
                  <a:cubicBezTo>
                    <a:pt x="171" y="220"/>
                    <a:pt x="174" y="223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4" y="223"/>
                    <a:pt x="172" y="221"/>
                    <a:pt x="169" y="219"/>
                  </a:cubicBezTo>
                  <a:cubicBezTo>
                    <a:pt x="168" y="217"/>
                    <a:pt x="166" y="216"/>
                    <a:pt x="164" y="214"/>
                  </a:cubicBezTo>
                  <a:cubicBezTo>
                    <a:pt x="158" y="208"/>
                    <a:pt x="152" y="203"/>
                    <a:pt x="146" y="199"/>
                  </a:cubicBezTo>
                  <a:cubicBezTo>
                    <a:pt x="143" y="197"/>
                    <a:pt x="141" y="196"/>
                    <a:pt x="139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26" y="184"/>
                    <a:pt x="113" y="174"/>
                    <a:pt x="101" y="164"/>
                  </a:cubicBezTo>
                  <a:cubicBezTo>
                    <a:pt x="102" y="164"/>
                    <a:pt x="104" y="165"/>
                    <a:pt x="106" y="165"/>
                  </a:cubicBezTo>
                  <a:close/>
                  <a:moveTo>
                    <a:pt x="131" y="171"/>
                  </a:moveTo>
                  <a:cubicBezTo>
                    <a:pt x="132" y="171"/>
                    <a:pt x="132" y="171"/>
                    <a:pt x="132" y="171"/>
                  </a:cubicBezTo>
                  <a:cubicBezTo>
                    <a:pt x="132" y="171"/>
                    <a:pt x="133" y="171"/>
                    <a:pt x="133" y="171"/>
                  </a:cubicBezTo>
                  <a:cubicBezTo>
                    <a:pt x="133" y="172"/>
                    <a:pt x="133" y="173"/>
                    <a:pt x="133" y="174"/>
                  </a:cubicBezTo>
                  <a:cubicBezTo>
                    <a:pt x="132" y="173"/>
                    <a:pt x="131" y="172"/>
                    <a:pt x="131" y="172"/>
                  </a:cubicBezTo>
                  <a:cubicBezTo>
                    <a:pt x="130" y="172"/>
                    <a:pt x="129" y="171"/>
                    <a:pt x="129" y="170"/>
                  </a:cubicBezTo>
                  <a:cubicBezTo>
                    <a:pt x="130" y="170"/>
                    <a:pt x="131" y="170"/>
                    <a:pt x="131" y="171"/>
                  </a:cubicBezTo>
                  <a:close/>
                  <a:moveTo>
                    <a:pt x="136" y="172"/>
                  </a:moveTo>
                  <a:cubicBezTo>
                    <a:pt x="136" y="173"/>
                    <a:pt x="136" y="173"/>
                    <a:pt x="136" y="173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6" y="173"/>
                    <a:pt x="136" y="172"/>
                    <a:pt x="136" y="172"/>
                  </a:cubicBezTo>
                  <a:close/>
                  <a:moveTo>
                    <a:pt x="139" y="180"/>
                  </a:moveTo>
                  <a:cubicBezTo>
                    <a:pt x="138" y="179"/>
                    <a:pt x="137" y="178"/>
                    <a:pt x="135" y="176"/>
                  </a:cubicBezTo>
                  <a:cubicBezTo>
                    <a:pt x="135" y="175"/>
                    <a:pt x="136" y="174"/>
                    <a:pt x="136" y="174"/>
                  </a:cubicBezTo>
                  <a:cubicBezTo>
                    <a:pt x="136" y="174"/>
                    <a:pt x="137" y="174"/>
                    <a:pt x="137" y="175"/>
                  </a:cubicBezTo>
                  <a:cubicBezTo>
                    <a:pt x="138" y="176"/>
                    <a:pt x="139" y="178"/>
                    <a:pt x="139" y="180"/>
                  </a:cubicBezTo>
                  <a:close/>
                  <a:moveTo>
                    <a:pt x="140" y="180"/>
                  </a:moveTo>
                  <a:cubicBezTo>
                    <a:pt x="140" y="181"/>
                    <a:pt x="140" y="183"/>
                    <a:pt x="141" y="185"/>
                  </a:cubicBezTo>
                  <a:cubicBezTo>
                    <a:pt x="139" y="183"/>
                    <a:pt x="137" y="182"/>
                    <a:pt x="136" y="181"/>
                  </a:cubicBezTo>
                  <a:cubicBezTo>
                    <a:pt x="136" y="180"/>
                    <a:pt x="135" y="178"/>
                    <a:pt x="135" y="177"/>
                  </a:cubicBezTo>
                  <a:cubicBezTo>
                    <a:pt x="136" y="177"/>
                    <a:pt x="136" y="178"/>
                    <a:pt x="137" y="178"/>
                  </a:cubicBezTo>
                  <a:cubicBezTo>
                    <a:pt x="138" y="179"/>
                    <a:pt x="139" y="179"/>
                    <a:pt x="140" y="180"/>
                  </a:cubicBezTo>
                  <a:close/>
                  <a:moveTo>
                    <a:pt x="136" y="182"/>
                  </a:moveTo>
                  <a:cubicBezTo>
                    <a:pt x="137" y="183"/>
                    <a:pt x="139" y="184"/>
                    <a:pt x="141" y="186"/>
                  </a:cubicBezTo>
                  <a:cubicBezTo>
                    <a:pt x="141" y="187"/>
                    <a:pt x="141" y="188"/>
                    <a:pt x="141" y="188"/>
                  </a:cubicBezTo>
                  <a:cubicBezTo>
                    <a:pt x="139" y="188"/>
                    <a:pt x="138" y="187"/>
                    <a:pt x="137" y="186"/>
                  </a:cubicBezTo>
                  <a:cubicBezTo>
                    <a:pt x="136" y="185"/>
                    <a:pt x="136" y="183"/>
                    <a:pt x="136" y="182"/>
                  </a:cubicBezTo>
                  <a:close/>
                  <a:moveTo>
                    <a:pt x="133" y="183"/>
                  </a:moveTo>
                  <a:cubicBezTo>
                    <a:pt x="128" y="179"/>
                    <a:pt x="124" y="175"/>
                    <a:pt x="120" y="171"/>
                  </a:cubicBezTo>
                  <a:cubicBezTo>
                    <a:pt x="119" y="170"/>
                    <a:pt x="118" y="169"/>
                    <a:pt x="118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9" y="169"/>
                    <a:pt x="120" y="170"/>
                    <a:pt x="121" y="171"/>
                  </a:cubicBezTo>
                  <a:cubicBezTo>
                    <a:pt x="124" y="173"/>
                    <a:pt x="127" y="175"/>
                    <a:pt x="130" y="178"/>
                  </a:cubicBezTo>
                  <a:cubicBezTo>
                    <a:pt x="131" y="178"/>
                    <a:pt x="132" y="179"/>
                    <a:pt x="133" y="180"/>
                  </a:cubicBezTo>
                  <a:cubicBezTo>
                    <a:pt x="133" y="181"/>
                    <a:pt x="133" y="182"/>
                    <a:pt x="133" y="183"/>
                  </a:cubicBezTo>
                  <a:close/>
                  <a:moveTo>
                    <a:pt x="141" y="191"/>
                  </a:moveTo>
                  <a:cubicBezTo>
                    <a:pt x="142" y="192"/>
                    <a:pt x="142" y="192"/>
                    <a:pt x="142" y="192"/>
                  </a:cubicBezTo>
                  <a:cubicBezTo>
                    <a:pt x="149" y="197"/>
                    <a:pt x="156" y="203"/>
                    <a:pt x="163" y="209"/>
                  </a:cubicBezTo>
                  <a:cubicBezTo>
                    <a:pt x="168" y="212"/>
                    <a:pt x="172" y="217"/>
                    <a:pt x="177" y="221"/>
                  </a:cubicBezTo>
                  <a:cubicBezTo>
                    <a:pt x="177" y="222"/>
                    <a:pt x="177" y="223"/>
                    <a:pt x="177" y="224"/>
                  </a:cubicBezTo>
                  <a:cubicBezTo>
                    <a:pt x="175" y="222"/>
                    <a:pt x="174" y="221"/>
                    <a:pt x="172" y="219"/>
                  </a:cubicBezTo>
                  <a:cubicBezTo>
                    <a:pt x="169" y="217"/>
                    <a:pt x="167" y="214"/>
                    <a:pt x="164" y="211"/>
                  </a:cubicBezTo>
                  <a:cubicBezTo>
                    <a:pt x="159" y="206"/>
                    <a:pt x="153" y="201"/>
                    <a:pt x="148" y="197"/>
                  </a:cubicBezTo>
                  <a:cubicBezTo>
                    <a:pt x="145" y="195"/>
                    <a:pt x="142" y="193"/>
                    <a:pt x="140" y="191"/>
                  </a:cubicBezTo>
                  <a:cubicBezTo>
                    <a:pt x="140" y="191"/>
                    <a:pt x="140" y="191"/>
                    <a:pt x="141" y="191"/>
                  </a:cubicBezTo>
                  <a:cubicBezTo>
                    <a:pt x="141" y="191"/>
                    <a:pt x="141" y="191"/>
                    <a:pt x="141" y="191"/>
                  </a:cubicBezTo>
                  <a:close/>
                  <a:moveTo>
                    <a:pt x="135" y="188"/>
                  </a:moveTo>
                  <a:cubicBezTo>
                    <a:pt x="126" y="182"/>
                    <a:pt x="118" y="176"/>
                    <a:pt x="111" y="169"/>
                  </a:cubicBezTo>
                  <a:cubicBezTo>
                    <a:pt x="112" y="169"/>
                    <a:pt x="112" y="170"/>
                    <a:pt x="113" y="171"/>
                  </a:cubicBezTo>
                  <a:cubicBezTo>
                    <a:pt x="116" y="173"/>
                    <a:pt x="119" y="175"/>
                    <a:pt x="122" y="177"/>
                  </a:cubicBezTo>
                  <a:cubicBezTo>
                    <a:pt x="126" y="180"/>
                    <a:pt x="130" y="183"/>
                    <a:pt x="134" y="186"/>
                  </a:cubicBezTo>
                  <a:cubicBezTo>
                    <a:pt x="134" y="187"/>
                    <a:pt x="134" y="187"/>
                    <a:pt x="135" y="188"/>
                  </a:cubicBezTo>
                  <a:close/>
                  <a:moveTo>
                    <a:pt x="177" y="218"/>
                  </a:moveTo>
                  <a:cubicBezTo>
                    <a:pt x="174" y="215"/>
                    <a:pt x="169" y="211"/>
                    <a:pt x="166" y="208"/>
                  </a:cubicBezTo>
                  <a:cubicBezTo>
                    <a:pt x="162" y="204"/>
                    <a:pt x="157" y="201"/>
                    <a:pt x="152" y="197"/>
                  </a:cubicBezTo>
                  <a:cubicBezTo>
                    <a:pt x="149" y="195"/>
                    <a:pt x="146" y="193"/>
                    <a:pt x="143" y="190"/>
                  </a:cubicBezTo>
                  <a:cubicBezTo>
                    <a:pt x="144" y="190"/>
                    <a:pt x="144" y="189"/>
                    <a:pt x="144" y="188"/>
                  </a:cubicBezTo>
                  <a:cubicBezTo>
                    <a:pt x="145" y="189"/>
                    <a:pt x="146" y="190"/>
                    <a:pt x="148" y="190"/>
                  </a:cubicBezTo>
                  <a:cubicBezTo>
                    <a:pt x="154" y="195"/>
                    <a:pt x="160" y="199"/>
                    <a:pt x="166" y="204"/>
                  </a:cubicBezTo>
                  <a:cubicBezTo>
                    <a:pt x="169" y="207"/>
                    <a:pt x="172" y="211"/>
                    <a:pt x="176" y="213"/>
                  </a:cubicBezTo>
                  <a:cubicBezTo>
                    <a:pt x="176" y="215"/>
                    <a:pt x="177" y="217"/>
                    <a:pt x="177" y="218"/>
                  </a:cubicBezTo>
                  <a:close/>
                  <a:moveTo>
                    <a:pt x="142" y="191"/>
                  </a:moveTo>
                  <a:cubicBezTo>
                    <a:pt x="142" y="191"/>
                    <a:pt x="142" y="191"/>
                    <a:pt x="142" y="191"/>
                  </a:cubicBezTo>
                  <a:cubicBezTo>
                    <a:pt x="143" y="191"/>
                    <a:pt x="144" y="192"/>
                    <a:pt x="145" y="193"/>
                  </a:cubicBezTo>
                  <a:cubicBezTo>
                    <a:pt x="151" y="197"/>
                    <a:pt x="157" y="202"/>
                    <a:pt x="163" y="206"/>
                  </a:cubicBezTo>
                  <a:cubicBezTo>
                    <a:pt x="166" y="209"/>
                    <a:pt x="168" y="211"/>
                    <a:pt x="170" y="213"/>
                  </a:cubicBezTo>
                  <a:cubicBezTo>
                    <a:pt x="172" y="215"/>
                    <a:pt x="175" y="217"/>
                    <a:pt x="177" y="220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5" y="218"/>
                    <a:pt x="173" y="217"/>
                    <a:pt x="172" y="216"/>
                  </a:cubicBezTo>
                  <a:cubicBezTo>
                    <a:pt x="171" y="215"/>
                    <a:pt x="170" y="214"/>
                    <a:pt x="169" y="213"/>
                  </a:cubicBezTo>
                  <a:cubicBezTo>
                    <a:pt x="166" y="210"/>
                    <a:pt x="164" y="208"/>
                    <a:pt x="161" y="206"/>
                  </a:cubicBezTo>
                  <a:cubicBezTo>
                    <a:pt x="156" y="201"/>
                    <a:pt x="150" y="197"/>
                    <a:pt x="144" y="193"/>
                  </a:cubicBezTo>
                  <a:cubicBezTo>
                    <a:pt x="143" y="192"/>
                    <a:pt x="143" y="191"/>
                    <a:pt x="142" y="191"/>
                  </a:cubicBezTo>
                  <a:close/>
                  <a:moveTo>
                    <a:pt x="137" y="187"/>
                  </a:moveTo>
                  <a:cubicBezTo>
                    <a:pt x="138" y="188"/>
                    <a:pt x="139" y="188"/>
                    <a:pt x="140" y="189"/>
                  </a:cubicBezTo>
                  <a:cubicBezTo>
                    <a:pt x="140" y="189"/>
                    <a:pt x="139" y="189"/>
                    <a:pt x="139" y="188"/>
                  </a:cubicBezTo>
                  <a:cubicBezTo>
                    <a:pt x="138" y="188"/>
                    <a:pt x="138" y="188"/>
                    <a:pt x="137" y="187"/>
                  </a:cubicBezTo>
                  <a:close/>
                  <a:moveTo>
                    <a:pt x="144" y="183"/>
                  </a:moveTo>
                  <a:cubicBezTo>
                    <a:pt x="147" y="185"/>
                    <a:pt x="149" y="187"/>
                    <a:pt x="152" y="190"/>
                  </a:cubicBezTo>
                  <a:cubicBezTo>
                    <a:pt x="157" y="194"/>
                    <a:pt x="162" y="198"/>
                    <a:pt x="166" y="202"/>
                  </a:cubicBezTo>
                  <a:cubicBezTo>
                    <a:pt x="169" y="204"/>
                    <a:pt x="171" y="207"/>
                    <a:pt x="173" y="209"/>
                  </a:cubicBezTo>
                  <a:cubicBezTo>
                    <a:pt x="174" y="209"/>
                    <a:pt x="176" y="211"/>
                    <a:pt x="176" y="212"/>
                  </a:cubicBezTo>
                  <a:cubicBezTo>
                    <a:pt x="176" y="212"/>
                    <a:pt x="176" y="213"/>
                    <a:pt x="176" y="213"/>
                  </a:cubicBezTo>
                  <a:cubicBezTo>
                    <a:pt x="176" y="213"/>
                    <a:pt x="176" y="212"/>
                    <a:pt x="176" y="212"/>
                  </a:cubicBezTo>
                  <a:cubicBezTo>
                    <a:pt x="171" y="209"/>
                    <a:pt x="167" y="204"/>
                    <a:pt x="162" y="200"/>
                  </a:cubicBezTo>
                  <a:cubicBezTo>
                    <a:pt x="158" y="197"/>
                    <a:pt x="153" y="193"/>
                    <a:pt x="148" y="190"/>
                  </a:cubicBezTo>
                  <a:cubicBezTo>
                    <a:pt x="147" y="189"/>
                    <a:pt x="146" y="188"/>
                    <a:pt x="144" y="187"/>
                  </a:cubicBezTo>
                  <a:cubicBezTo>
                    <a:pt x="144" y="186"/>
                    <a:pt x="144" y="185"/>
                    <a:pt x="144" y="183"/>
                  </a:cubicBezTo>
                  <a:close/>
                  <a:moveTo>
                    <a:pt x="177" y="231"/>
                  </a:moveTo>
                  <a:cubicBezTo>
                    <a:pt x="175" y="230"/>
                    <a:pt x="174" y="228"/>
                    <a:pt x="173" y="227"/>
                  </a:cubicBezTo>
                  <a:cubicBezTo>
                    <a:pt x="174" y="228"/>
                    <a:pt x="175" y="229"/>
                    <a:pt x="177" y="230"/>
                  </a:cubicBezTo>
                  <a:cubicBezTo>
                    <a:pt x="177" y="230"/>
                    <a:pt x="177" y="231"/>
                    <a:pt x="177" y="231"/>
                  </a:cubicBezTo>
                  <a:close/>
                  <a:moveTo>
                    <a:pt x="177" y="228"/>
                  </a:moveTo>
                  <a:cubicBezTo>
                    <a:pt x="176" y="226"/>
                    <a:pt x="175" y="225"/>
                    <a:pt x="174" y="224"/>
                  </a:cubicBezTo>
                  <a:cubicBezTo>
                    <a:pt x="175" y="225"/>
                    <a:pt x="176" y="225"/>
                    <a:pt x="177" y="226"/>
                  </a:cubicBezTo>
                  <a:cubicBezTo>
                    <a:pt x="177" y="226"/>
                    <a:pt x="177" y="227"/>
                    <a:pt x="177" y="228"/>
                  </a:cubicBezTo>
                  <a:close/>
                  <a:moveTo>
                    <a:pt x="176" y="200"/>
                  </a:moveTo>
                  <a:cubicBezTo>
                    <a:pt x="169" y="193"/>
                    <a:pt x="161" y="187"/>
                    <a:pt x="154" y="180"/>
                  </a:cubicBezTo>
                  <a:cubicBezTo>
                    <a:pt x="156" y="181"/>
                    <a:pt x="158" y="182"/>
                    <a:pt x="160" y="183"/>
                  </a:cubicBezTo>
                  <a:cubicBezTo>
                    <a:pt x="161" y="184"/>
                    <a:pt x="162" y="185"/>
                    <a:pt x="162" y="186"/>
                  </a:cubicBezTo>
                  <a:cubicBezTo>
                    <a:pt x="167" y="189"/>
                    <a:pt x="172" y="193"/>
                    <a:pt x="176" y="198"/>
                  </a:cubicBezTo>
                  <a:cubicBezTo>
                    <a:pt x="176" y="199"/>
                    <a:pt x="176" y="199"/>
                    <a:pt x="176" y="200"/>
                  </a:cubicBezTo>
                  <a:close/>
                  <a:moveTo>
                    <a:pt x="176" y="201"/>
                  </a:moveTo>
                  <a:cubicBezTo>
                    <a:pt x="175" y="200"/>
                    <a:pt x="174" y="199"/>
                    <a:pt x="173" y="198"/>
                  </a:cubicBezTo>
                  <a:cubicBezTo>
                    <a:pt x="167" y="192"/>
                    <a:pt x="161" y="188"/>
                    <a:pt x="155" y="183"/>
                  </a:cubicBezTo>
                  <a:cubicBezTo>
                    <a:pt x="153" y="181"/>
                    <a:pt x="151" y="179"/>
                    <a:pt x="148" y="178"/>
                  </a:cubicBezTo>
                  <a:cubicBezTo>
                    <a:pt x="150" y="178"/>
                    <a:pt x="151" y="179"/>
                    <a:pt x="152" y="179"/>
                  </a:cubicBezTo>
                  <a:cubicBezTo>
                    <a:pt x="156" y="183"/>
                    <a:pt x="160" y="186"/>
                    <a:pt x="164" y="190"/>
                  </a:cubicBezTo>
                  <a:cubicBezTo>
                    <a:pt x="167" y="192"/>
                    <a:pt x="170" y="195"/>
                    <a:pt x="173" y="198"/>
                  </a:cubicBezTo>
                  <a:cubicBezTo>
                    <a:pt x="174" y="199"/>
                    <a:pt x="175" y="200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lose/>
                  <a:moveTo>
                    <a:pt x="140" y="174"/>
                  </a:moveTo>
                  <a:cubicBezTo>
                    <a:pt x="146" y="180"/>
                    <a:pt x="153" y="186"/>
                    <a:pt x="160" y="191"/>
                  </a:cubicBezTo>
                  <a:cubicBezTo>
                    <a:pt x="163" y="195"/>
                    <a:pt x="167" y="198"/>
                    <a:pt x="170" y="201"/>
                  </a:cubicBezTo>
                  <a:cubicBezTo>
                    <a:pt x="172" y="203"/>
                    <a:pt x="174" y="204"/>
                    <a:pt x="176" y="206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5" y="206"/>
                    <a:pt x="174" y="205"/>
                    <a:pt x="174" y="205"/>
                  </a:cubicBezTo>
                  <a:cubicBezTo>
                    <a:pt x="166" y="198"/>
                    <a:pt x="158" y="191"/>
                    <a:pt x="150" y="184"/>
                  </a:cubicBezTo>
                  <a:cubicBezTo>
                    <a:pt x="147" y="182"/>
                    <a:pt x="144" y="180"/>
                    <a:pt x="142" y="178"/>
                  </a:cubicBezTo>
                  <a:cubicBezTo>
                    <a:pt x="141" y="176"/>
                    <a:pt x="140" y="175"/>
                    <a:pt x="140" y="174"/>
                  </a:cubicBezTo>
                  <a:close/>
                  <a:moveTo>
                    <a:pt x="176" y="208"/>
                  </a:moveTo>
                  <a:cubicBezTo>
                    <a:pt x="176" y="209"/>
                    <a:pt x="176" y="210"/>
                    <a:pt x="176" y="211"/>
                  </a:cubicBezTo>
                  <a:cubicBezTo>
                    <a:pt x="174" y="208"/>
                    <a:pt x="171" y="205"/>
                    <a:pt x="168" y="203"/>
                  </a:cubicBezTo>
                  <a:cubicBezTo>
                    <a:pt x="164" y="199"/>
                    <a:pt x="160" y="195"/>
                    <a:pt x="155" y="191"/>
                  </a:cubicBezTo>
                  <a:cubicBezTo>
                    <a:pt x="152" y="188"/>
                    <a:pt x="148" y="186"/>
                    <a:pt x="144" y="183"/>
                  </a:cubicBezTo>
                  <a:cubicBezTo>
                    <a:pt x="143" y="181"/>
                    <a:pt x="143" y="180"/>
                    <a:pt x="142" y="179"/>
                  </a:cubicBezTo>
                  <a:cubicBezTo>
                    <a:pt x="146" y="182"/>
                    <a:pt x="150" y="185"/>
                    <a:pt x="153" y="188"/>
                  </a:cubicBezTo>
                  <a:cubicBezTo>
                    <a:pt x="161" y="194"/>
                    <a:pt x="168" y="202"/>
                    <a:pt x="176" y="208"/>
                  </a:cubicBezTo>
                  <a:close/>
                  <a:moveTo>
                    <a:pt x="176" y="237"/>
                  </a:moveTo>
                  <a:cubicBezTo>
                    <a:pt x="175" y="236"/>
                    <a:pt x="173" y="234"/>
                    <a:pt x="171" y="233"/>
                  </a:cubicBezTo>
                  <a:cubicBezTo>
                    <a:pt x="168" y="230"/>
                    <a:pt x="165" y="227"/>
                    <a:pt x="162" y="224"/>
                  </a:cubicBezTo>
                  <a:cubicBezTo>
                    <a:pt x="155" y="217"/>
                    <a:pt x="148" y="211"/>
                    <a:pt x="140" y="206"/>
                  </a:cubicBezTo>
                  <a:cubicBezTo>
                    <a:pt x="134" y="201"/>
                    <a:pt x="128" y="196"/>
                    <a:pt x="121" y="191"/>
                  </a:cubicBezTo>
                  <a:cubicBezTo>
                    <a:pt x="125" y="194"/>
                    <a:pt x="130" y="196"/>
                    <a:pt x="134" y="199"/>
                  </a:cubicBezTo>
                  <a:cubicBezTo>
                    <a:pt x="142" y="205"/>
                    <a:pt x="151" y="211"/>
                    <a:pt x="159" y="218"/>
                  </a:cubicBezTo>
                  <a:cubicBezTo>
                    <a:pt x="162" y="221"/>
                    <a:pt x="167" y="224"/>
                    <a:pt x="170" y="228"/>
                  </a:cubicBezTo>
                  <a:cubicBezTo>
                    <a:pt x="172" y="230"/>
                    <a:pt x="174" y="232"/>
                    <a:pt x="177" y="233"/>
                  </a:cubicBezTo>
                  <a:cubicBezTo>
                    <a:pt x="177" y="234"/>
                    <a:pt x="176" y="236"/>
                    <a:pt x="176" y="237"/>
                  </a:cubicBezTo>
                  <a:close/>
                  <a:moveTo>
                    <a:pt x="176" y="239"/>
                  </a:moveTo>
                  <a:cubicBezTo>
                    <a:pt x="172" y="236"/>
                    <a:pt x="168" y="231"/>
                    <a:pt x="163" y="227"/>
                  </a:cubicBezTo>
                  <a:cubicBezTo>
                    <a:pt x="141" y="207"/>
                    <a:pt x="115" y="192"/>
                    <a:pt x="92" y="173"/>
                  </a:cubicBezTo>
                  <a:cubicBezTo>
                    <a:pt x="92" y="171"/>
                    <a:pt x="92" y="169"/>
                    <a:pt x="92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93" y="169"/>
                    <a:pt x="94" y="169"/>
                    <a:pt x="94" y="170"/>
                  </a:cubicBezTo>
                  <a:cubicBezTo>
                    <a:pt x="94" y="170"/>
                    <a:pt x="95" y="170"/>
                    <a:pt x="95" y="170"/>
                  </a:cubicBezTo>
                  <a:cubicBezTo>
                    <a:pt x="95" y="170"/>
                    <a:pt x="95" y="170"/>
                    <a:pt x="96" y="171"/>
                  </a:cubicBezTo>
                  <a:cubicBezTo>
                    <a:pt x="106" y="180"/>
                    <a:pt x="117" y="189"/>
                    <a:pt x="129" y="197"/>
                  </a:cubicBezTo>
                  <a:cubicBezTo>
                    <a:pt x="141" y="207"/>
                    <a:pt x="153" y="216"/>
                    <a:pt x="164" y="227"/>
                  </a:cubicBezTo>
                  <a:cubicBezTo>
                    <a:pt x="167" y="229"/>
                    <a:pt x="169" y="232"/>
                    <a:pt x="172" y="234"/>
                  </a:cubicBezTo>
                  <a:cubicBezTo>
                    <a:pt x="173" y="235"/>
                    <a:pt x="174" y="236"/>
                    <a:pt x="175" y="237"/>
                  </a:cubicBezTo>
                  <a:cubicBezTo>
                    <a:pt x="175" y="237"/>
                    <a:pt x="176" y="238"/>
                    <a:pt x="176" y="238"/>
                  </a:cubicBezTo>
                  <a:cubicBezTo>
                    <a:pt x="176" y="239"/>
                    <a:pt x="176" y="239"/>
                    <a:pt x="176" y="239"/>
                  </a:cubicBezTo>
                  <a:close/>
                  <a:moveTo>
                    <a:pt x="93" y="163"/>
                  </a:moveTo>
                  <a:cubicBezTo>
                    <a:pt x="95" y="163"/>
                    <a:pt x="96" y="163"/>
                    <a:pt x="98" y="164"/>
                  </a:cubicBezTo>
                  <a:cubicBezTo>
                    <a:pt x="98" y="164"/>
                    <a:pt x="99" y="164"/>
                    <a:pt x="99" y="164"/>
                  </a:cubicBezTo>
                  <a:cubicBezTo>
                    <a:pt x="105" y="169"/>
                    <a:pt x="112" y="174"/>
                    <a:pt x="119" y="180"/>
                  </a:cubicBezTo>
                  <a:cubicBezTo>
                    <a:pt x="120" y="180"/>
                    <a:pt x="121" y="181"/>
                    <a:pt x="122" y="182"/>
                  </a:cubicBezTo>
                  <a:cubicBezTo>
                    <a:pt x="123" y="183"/>
                    <a:pt x="124" y="184"/>
                    <a:pt x="125" y="185"/>
                  </a:cubicBezTo>
                  <a:cubicBezTo>
                    <a:pt x="130" y="188"/>
                    <a:pt x="135" y="192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7" y="201"/>
                    <a:pt x="154" y="206"/>
                    <a:pt x="161" y="212"/>
                  </a:cubicBezTo>
                  <a:cubicBezTo>
                    <a:pt x="163" y="214"/>
                    <a:pt x="165" y="216"/>
                    <a:pt x="167" y="218"/>
                  </a:cubicBezTo>
                  <a:cubicBezTo>
                    <a:pt x="168" y="219"/>
                    <a:pt x="170" y="221"/>
                    <a:pt x="171" y="223"/>
                  </a:cubicBezTo>
                  <a:cubicBezTo>
                    <a:pt x="172" y="224"/>
                    <a:pt x="174" y="226"/>
                    <a:pt x="175" y="227"/>
                  </a:cubicBezTo>
                  <a:cubicBezTo>
                    <a:pt x="175" y="227"/>
                    <a:pt x="176" y="228"/>
                    <a:pt x="177" y="229"/>
                  </a:cubicBezTo>
                  <a:cubicBezTo>
                    <a:pt x="177" y="229"/>
                    <a:pt x="177" y="229"/>
                    <a:pt x="177" y="229"/>
                  </a:cubicBezTo>
                  <a:cubicBezTo>
                    <a:pt x="176" y="229"/>
                    <a:pt x="176" y="228"/>
                    <a:pt x="175" y="228"/>
                  </a:cubicBezTo>
                  <a:cubicBezTo>
                    <a:pt x="162" y="216"/>
                    <a:pt x="150" y="205"/>
                    <a:pt x="136" y="195"/>
                  </a:cubicBezTo>
                  <a:cubicBezTo>
                    <a:pt x="134" y="194"/>
                    <a:pt x="133" y="193"/>
                    <a:pt x="132" y="192"/>
                  </a:cubicBezTo>
                  <a:cubicBezTo>
                    <a:pt x="126" y="188"/>
                    <a:pt x="121" y="183"/>
                    <a:pt x="115" y="179"/>
                  </a:cubicBezTo>
                  <a:cubicBezTo>
                    <a:pt x="109" y="174"/>
                    <a:pt x="102" y="168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4" y="163"/>
                    <a:pt x="94" y="163"/>
                  </a:cubicBezTo>
                  <a:cubicBezTo>
                    <a:pt x="93" y="163"/>
                    <a:pt x="93" y="163"/>
                    <a:pt x="94" y="164"/>
                  </a:cubicBezTo>
                  <a:cubicBezTo>
                    <a:pt x="94" y="164"/>
                    <a:pt x="94" y="164"/>
                    <a:pt x="95" y="165"/>
                  </a:cubicBezTo>
                  <a:cubicBezTo>
                    <a:pt x="95" y="165"/>
                    <a:pt x="95" y="165"/>
                    <a:pt x="96" y="165"/>
                  </a:cubicBezTo>
                  <a:cubicBezTo>
                    <a:pt x="98" y="166"/>
                    <a:pt x="99" y="167"/>
                    <a:pt x="100" y="168"/>
                  </a:cubicBezTo>
                  <a:cubicBezTo>
                    <a:pt x="102" y="170"/>
                    <a:pt x="103" y="171"/>
                    <a:pt x="105" y="173"/>
                  </a:cubicBezTo>
                  <a:cubicBezTo>
                    <a:pt x="109" y="175"/>
                    <a:pt x="112" y="178"/>
                    <a:pt x="115" y="181"/>
                  </a:cubicBezTo>
                  <a:cubicBezTo>
                    <a:pt x="120" y="184"/>
                    <a:pt x="125" y="188"/>
                    <a:pt x="129" y="191"/>
                  </a:cubicBezTo>
                  <a:cubicBezTo>
                    <a:pt x="141" y="200"/>
                    <a:pt x="153" y="209"/>
                    <a:pt x="164" y="219"/>
                  </a:cubicBezTo>
                  <a:cubicBezTo>
                    <a:pt x="167" y="222"/>
                    <a:pt x="169" y="224"/>
                    <a:pt x="172" y="227"/>
                  </a:cubicBezTo>
                  <a:cubicBezTo>
                    <a:pt x="173" y="229"/>
                    <a:pt x="174" y="230"/>
                    <a:pt x="175" y="231"/>
                  </a:cubicBezTo>
                  <a:cubicBezTo>
                    <a:pt x="176" y="231"/>
                    <a:pt x="176" y="232"/>
                    <a:pt x="177" y="232"/>
                  </a:cubicBezTo>
                  <a:cubicBezTo>
                    <a:pt x="177" y="232"/>
                    <a:pt x="177" y="232"/>
                    <a:pt x="177" y="232"/>
                  </a:cubicBezTo>
                  <a:cubicBezTo>
                    <a:pt x="176" y="232"/>
                    <a:pt x="176" y="232"/>
                    <a:pt x="176" y="232"/>
                  </a:cubicBezTo>
                  <a:cubicBezTo>
                    <a:pt x="170" y="228"/>
                    <a:pt x="165" y="222"/>
                    <a:pt x="159" y="217"/>
                  </a:cubicBezTo>
                  <a:cubicBezTo>
                    <a:pt x="148" y="208"/>
                    <a:pt x="135" y="200"/>
                    <a:pt x="123" y="191"/>
                  </a:cubicBezTo>
                  <a:cubicBezTo>
                    <a:pt x="117" y="186"/>
                    <a:pt x="110" y="181"/>
                    <a:pt x="103" y="176"/>
                  </a:cubicBezTo>
                  <a:cubicBezTo>
                    <a:pt x="102" y="174"/>
                    <a:pt x="100" y="173"/>
                    <a:pt x="98" y="171"/>
                  </a:cubicBezTo>
                  <a:cubicBezTo>
                    <a:pt x="97" y="171"/>
                    <a:pt x="97" y="171"/>
                    <a:pt x="96" y="170"/>
                  </a:cubicBezTo>
                  <a:cubicBezTo>
                    <a:pt x="95" y="169"/>
                    <a:pt x="94" y="168"/>
                    <a:pt x="92" y="167"/>
                  </a:cubicBezTo>
                  <a:cubicBezTo>
                    <a:pt x="93" y="166"/>
                    <a:pt x="93" y="165"/>
                    <a:pt x="93" y="164"/>
                  </a:cubicBezTo>
                  <a:cubicBezTo>
                    <a:pt x="93" y="163"/>
                    <a:pt x="93" y="163"/>
                    <a:pt x="93" y="163"/>
                  </a:cubicBezTo>
                  <a:close/>
                  <a:moveTo>
                    <a:pt x="113" y="178"/>
                  </a:moveTo>
                  <a:cubicBezTo>
                    <a:pt x="111" y="177"/>
                    <a:pt x="110" y="175"/>
                    <a:pt x="108" y="174"/>
                  </a:cubicBezTo>
                  <a:cubicBezTo>
                    <a:pt x="110" y="176"/>
                    <a:pt x="112" y="177"/>
                    <a:pt x="114" y="179"/>
                  </a:cubicBezTo>
                  <a:cubicBezTo>
                    <a:pt x="114" y="179"/>
                    <a:pt x="113" y="178"/>
                    <a:pt x="113" y="178"/>
                  </a:cubicBezTo>
                  <a:close/>
                  <a:moveTo>
                    <a:pt x="95" y="158"/>
                  </a:moveTo>
                  <a:cubicBezTo>
                    <a:pt x="95" y="158"/>
                    <a:pt x="96" y="158"/>
                    <a:pt x="97" y="159"/>
                  </a:cubicBezTo>
                  <a:cubicBezTo>
                    <a:pt x="97" y="159"/>
                    <a:pt x="97" y="159"/>
                    <a:pt x="98" y="159"/>
                  </a:cubicBezTo>
                  <a:cubicBezTo>
                    <a:pt x="98" y="159"/>
                    <a:pt x="98" y="160"/>
                    <a:pt x="98" y="161"/>
                  </a:cubicBezTo>
                  <a:cubicBezTo>
                    <a:pt x="97" y="161"/>
                    <a:pt x="96" y="160"/>
                    <a:pt x="95" y="160"/>
                  </a:cubicBezTo>
                  <a:cubicBezTo>
                    <a:pt x="95" y="160"/>
                    <a:pt x="95" y="160"/>
                    <a:pt x="95" y="160"/>
                  </a:cubicBezTo>
                  <a:cubicBezTo>
                    <a:pt x="95" y="159"/>
                    <a:pt x="95" y="159"/>
                    <a:pt x="95" y="158"/>
                  </a:cubicBezTo>
                  <a:close/>
                  <a:moveTo>
                    <a:pt x="101" y="159"/>
                  </a:moveTo>
                  <a:cubicBezTo>
                    <a:pt x="101" y="159"/>
                    <a:pt x="102" y="160"/>
                    <a:pt x="103" y="160"/>
                  </a:cubicBezTo>
                  <a:cubicBezTo>
                    <a:pt x="103" y="160"/>
                    <a:pt x="103" y="161"/>
                    <a:pt x="103" y="161"/>
                  </a:cubicBezTo>
                  <a:cubicBezTo>
                    <a:pt x="102" y="161"/>
                    <a:pt x="101" y="161"/>
                    <a:pt x="101" y="161"/>
                  </a:cubicBezTo>
                  <a:cubicBezTo>
                    <a:pt x="101" y="161"/>
                    <a:pt x="101" y="160"/>
                    <a:pt x="101" y="160"/>
                  </a:cubicBezTo>
                  <a:cubicBezTo>
                    <a:pt x="101" y="160"/>
                    <a:pt x="101" y="159"/>
                    <a:pt x="101" y="159"/>
                  </a:cubicBezTo>
                  <a:close/>
                  <a:moveTo>
                    <a:pt x="106" y="160"/>
                  </a:moveTo>
                  <a:cubicBezTo>
                    <a:pt x="107" y="161"/>
                    <a:pt x="108" y="161"/>
                    <a:pt x="109" y="161"/>
                  </a:cubicBezTo>
                  <a:cubicBezTo>
                    <a:pt x="109" y="161"/>
                    <a:pt x="109" y="162"/>
                    <a:pt x="109" y="162"/>
                  </a:cubicBezTo>
                  <a:cubicBezTo>
                    <a:pt x="108" y="162"/>
                    <a:pt x="107" y="162"/>
                    <a:pt x="106" y="162"/>
                  </a:cubicBezTo>
                  <a:cubicBezTo>
                    <a:pt x="106" y="161"/>
                    <a:pt x="106" y="161"/>
                    <a:pt x="106" y="160"/>
                  </a:cubicBezTo>
                  <a:close/>
                  <a:moveTo>
                    <a:pt x="112" y="162"/>
                  </a:moveTo>
                  <a:cubicBezTo>
                    <a:pt x="113" y="162"/>
                    <a:pt x="115" y="163"/>
                    <a:pt x="116" y="163"/>
                  </a:cubicBezTo>
                  <a:cubicBezTo>
                    <a:pt x="116" y="163"/>
                    <a:pt x="116" y="163"/>
                    <a:pt x="116" y="164"/>
                  </a:cubicBezTo>
                  <a:cubicBezTo>
                    <a:pt x="115" y="163"/>
                    <a:pt x="113" y="163"/>
                    <a:pt x="112" y="163"/>
                  </a:cubicBezTo>
                  <a:cubicBezTo>
                    <a:pt x="112" y="162"/>
                    <a:pt x="112" y="162"/>
                    <a:pt x="112" y="162"/>
                  </a:cubicBezTo>
                  <a:close/>
                  <a:moveTo>
                    <a:pt x="119" y="164"/>
                  </a:moveTo>
                  <a:cubicBezTo>
                    <a:pt x="122" y="165"/>
                    <a:pt x="126" y="166"/>
                    <a:pt x="129" y="167"/>
                  </a:cubicBezTo>
                  <a:cubicBezTo>
                    <a:pt x="126" y="166"/>
                    <a:pt x="122" y="165"/>
                    <a:pt x="119" y="164"/>
                  </a:cubicBezTo>
                  <a:cubicBezTo>
                    <a:pt x="119" y="164"/>
                    <a:pt x="119" y="164"/>
                    <a:pt x="119" y="164"/>
                  </a:cubicBezTo>
                  <a:close/>
                  <a:moveTo>
                    <a:pt x="174" y="190"/>
                  </a:moveTo>
                  <a:cubicBezTo>
                    <a:pt x="174" y="190"/>
                    <a:pt x="175" y="191"/>
                    <a:pt x="176" y="191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75" y="191"/>
                    <a:pt x="174" y="191"/>
                    <a:pt x="174" y="190"/>
                  </a:cubicBezTo>
                  <a:close/>
                  <a:moveTo>
                    <a:pt x="176" y="206"/>
                  </a:moveTo>
                  <a:cubicBezTo>
                    <a:pt x="175" y="204"/>
                    <a:pt x="173" y="202"/>
                    <a:pt x="171" y="201"/>
                  </a:cubicBezTo>
                  <a:cubicBezTo>
                    <a:pt x="168" y="198"/>
                    <a:pt x="165" y="195"/>
                    <a:pt x="161" y="192"/>
                  </a:cubicBezTo>
                  <a:cubicBezTo>
                    <a:pt x="155" y="186"/>
                    <a:pt x="148" y="181"/>
                    <a:pt x="141" y="174"/>
                  </a:cubicBezTo>
                  <a:cubicBezTo>
                    <a:pt x="142" y="175"/>
                    <a:pt x="142" y="175"/>
                    <a:pt x="142" y="175"/>
                  </a:cubicBezTo>
                  <a:cubicBezTo>
                    <a:pt x="143" y="175"/>
                    <a:pt x="144" y="176"/>
                    <a:pt x="145" y="176"/>
                  </a:cubicBezTo>
                  <a:cubicBezTo>
                    <a:pt x="146" y="177"/>
                    <a:pt x="147" y="178"/>
                    <a:pt x="149" y="179"/>
                  </a:cubicBezTo>
                  <a:cubicBezTo>
                    <a:pt x="152" y="182"/>
                    <a:pt x="155" y="184"/>
                    <a:pt x="158" y="187"/>
                  </a:cubicBezTo>
                  <a:cubicBezTo>
                    <a:pt x="163" y="190"/>
                    <a:pt x="167" y="193"/>
                    <a:pt x="170" y="197"/>
                  </a:cubicBezTo>
                  <a:cubicBezTo>
                    <a:pt x="172" y="198"/>
                    <a:pt x="174" y="200"/>
                    <a:pt x="176" y="202"/>
                  </a:cubicBezTo>
                  <a:cubicBezTo>
                    <a:pt x="176" y="203"/>
                    <a:pt x="176" y="204"/>
                    <a:pt x="176" y="206"/>
                  </a:cubicBezTo>
                  <a:close/>
                  <a:moveTo>
                    <a:pt x="176" y="240"/>
                  </a:moveTo>
                  <a:cubicBezTo>
                    <a:pt x="176" y="241"/>
                    <a:pt x="176" y="242"/>
                    <a:pt x="176" y="243"/>
                  </a:cubicBezTo>
                  <a:cubicBezTo>
                    <a:pt x="169" y="238"/>
                    <a:pt x="163" y="231"/>
                    <a:pt x="156" y="226"/>
                  </a:cubicBezTo>
                  <a:cubicBezTo>
                    <a:pt x="149" y="220"/>
                    <a:pt x="143" y="215"/>
                    <a:pt x="136" y="210"/>
                  </a:cubicBezTo>
                  <a:cubicBezTo>
                    <a:pt x="128" y="204"/>
                    <a:pt x="120" y="199"/>
                    <a:pt x="112" y="193"/>
                  </a:cubicBezTo>
                  <a:cubicBezTo>
                    <a:pt x="108" y="190"/>
                    <a:pt x="104" y="187"/>
                    <a:pt x="100" y="184"/>
                  </a:cubicBezTo>
                  <a:cubicBezTo>
                    <a:pt x="97" y="182"/>
                    <a:pt x="94" y="181"/>
                    <a:pt x="92" y="178"/>
                  </a:cubicBezTo>
                  <a:cubicBezTo>
                    <a:pt x="92" y="177"/>
                    <a:pt x="92" y="175"/>
                    <a:pt x="92" y="174"/>
                  </a:cubicBezTo>
                  <a:cubicBezTo>
                    <a:pt x="107" y="187"/>
                    <a:pt x="123" y="197"/>
                    <a:pt x="139" y="208"/>
                  </a:cubicBezTo>
                  <a:cubicBezTo>
                    <a:pt x="147" y="215"/>
                    <a:pt x="156" y="221"/>
                    <a:pt x="164" y="228"/>
                  </a:cubicBezTo>
                  <a:cubicBezTo>
                    <a:pt x="167" y="231"/>
                    <a:pt x="170" y="234"/>
                    <a:pt x="172" y="237"/>
                  </a:cubicBezTo>
                  <a:cubicBezTo>
                    <a:pt x="174" y="238"/>
                    <a:pt x="175" y="239"/>
                    <a:pt x="176" y="240"/>
                  </a:cubicBezTo>
                  <a:close/>
                  <a:moveTo>
                    <a:pt x="176" y="262"/>
                  </a:moveTo>
                  <a:cubicBezTo>
                    <a:pt x="175" y="264"/>
                    <a:pt x="175" y="265"/>
                    <a:pt x="175" y="266"/>
                  </a:cubicBezTo>
                  <a:cubicBezTo>
                    <a:pt x="170" y="260"/>
                    <a:pt x="163" y="256"/>
                    <a:pt x="157" y="251"/>
                  </a:cubicBezTo>
                  <a:cubicBezTo>
                    <a:pt x="150" y="246"/>
                    <a:pt x="143" y="240"/>
                    <a:pt x="136" y="235"/>
                  </a:cubicBezTo>
                  <a:cubicBezTo>
                    <a:pt x="122" y="224"/>
                    <a:pt x="107" y="214"/>
                    <a:pt x="95" y="202"/>
                  </a:cubicBezTo>
                  <a:cubicBezTo>
                    <a:pt x="106" y="213"/>
                    <a:pt x="122" y="224"/>
                    <a:pt x="136" y="233"/>
                  </a:cubicBezTo>
                  <a:cubicBezTo>
                    <a:pt x="143" y="238"/>
                    <a:pt x="151" y="244"/>
                    <a:pt x="158" y="249"/>
                  </a:cubicBezTo>
                  <a:cubicBezTo>
                    <a:pt x="162" y="252"/>
                    <a:pt x="167" y="255"/>
                    <a:pt x="170" y="258"/>
                  </a:cubicBezTo>
                  <a:cubicBezTo>
                    <a:pt x="172" y="260"/>
                    <a:pt x="174" y="261"/>
                    <a:pt x="176" y="262"/>
                  </a:cubicBezTo>
                  <a:close/>
                  <a:moveTo>
                    <a:pt x="175" y="273"/>
                  </a:moveTo>
                  <a:cubicBezTo>
                    <a:pt x="175" y="274"/>
                    <a:pt x="175" y="275"/>
                    <a:pt x="175" y="276"/>
                  </a:cubicBezTo>
                  <a:cubicBezTo>
                    <a:pt x="163" y="263"/>
                    <a:pt x="149" y="253"/>
                    <a:pt x="135" y="244"/>
                  </a:cubicBezTo>
                  <a:cubicBezTo>
                    <a:pt x="133" y="242"/>
                    <a:pt x="132" y="241"/>
                    <a:pt x="130" y="240"/>
                  </a:cubicBezTo>
                  <a:cubicBezTo>
                    <a:pt x="131" y="241"/>
                    <a:pt x="133" y="242"/>
                    <a:pt x="135" y="243"/>
                  </a:cubicBezTo>
                  <a:cubicBezTo>
                    <a:pt x="143" y="248"/>
                    <a:pt x="150" y="254"/>
                    <a:pt x="158" y="260"/>
                  </a:cubicBezTo>
                  <a:cubicBezTo>
                    <a:pt x="164" y="264"/>
                    <a:pt x="169" y="269"/>
                    <a:pt x="175" y="273"/>
                  </a:cubicBezTo>
                  <a:close/>
                  <a:moveTo>
                    <a:pt x="172" y="303"/>
                  </a:moveTo>
                  <a:cubicBezTo>
                    <a:pt x="172" y="303"/>
                    <a:pt x="172" y="303"/>
                    <a:pt x="172" y="303"/>
                  </a:cubicBezTo>
                  <a:cubicBezTo>
                    <a:pt x="171" y="304"/>
                    <a:pt x="171" y="304"/>
                    <a:pt x="170" y="304"/>
                  </a:cubicBezTo>
                  <a:cubicBezTo>
                    <a:pt x="166" y="301"/>
                    <a:pt x="163" y="297"/>
                    <a:pt x="158" y="294"/>
                  </a:cubicBezTo>
                  <a:cubicBezTo>
                    <a:pt x="159" y="294"/>
                    <a:pt x="159" y="294"/>
                    <a:pt x="159" y="294"/>
                  </a:cubicBezTo>
                  <a:cubicBezTo>
                    <a:pt x="162" y="296"/>
                    <a:pt x="165" y="298"/>
                    <a:pt x="168" y="301"/>
                  </a:cubicBezTo>
                  <a:cubicBezTo>
                    <a:pt x="169" y="302"/>
                    <a:pt x="170" y="303"/>
                    <a:pt x="172" y="303"/>
                  </a:cubicBezTo>
                  <a:close/>
                  <a:moveTo>
                    <a:pt x="169" y="305"/>
                  </a:moveTo>
                  <a:cubicBezTo>
                    <a:pt x="168" y="305"/>
                    <a:pt x="168" y="306"/>
                    <a:pt x="167" y="306"/>
                  </a:cubicBezTo>
                  <a:cubicBezTo>
                    <a:pt x="167" y="306"/>
                    <a:pt x="167" y="306"/>
                    <a:pt x="166" y="305"/>
                  </a:cubicBezTo>
                  <a:cubicBezTo>
                    <a:pt x="157" y="296"/>
                    <a:pt x="144" y="288"/>
                    <a:pt x="133" y="281"/>
                  </a:cubicBezTo>
                  <a:cubicBezTo>
                    <a:pt x="127" y="276"/>
                    <a:pt x="121" y="272"/>
                    <a:pt x="114" y="267"/>
                  </a:cubicBezTo>
                  <a:cubicBezTo>
                    <a:pt x="111" y="265"/>
                    <a:pt x="108" y="263"/>
                    <a:pt x="105" y="260"/>
                  </a:cubicBezTo>
                  <a:cubicBezTo>
                    <a:pt x="102" y="259"/>
                    <a:pt x="101" y="257"/>
                    <a:pt x="98" y="255"/>
                  </a:cubicBezTo>
                  <a:cubicBezTo>
                    <a:pt x="98" y="254"/>
                    <a:pt x="98" y="252"/>
                    <a:pt x="98" y="250"/>
                  </a:cubicBezTo>
                  <a:cubicBezTo>
                    <a:pt x="103" y="254"/>
                    <a:pt x="109" y="257"/>
                    <a:pt x="114" y="262"/>
                  </a:cubicBezTo>
                  <a:cubicBezTo>
                    <a:pt x="120" y="267"/>
                    <a:pt x="126" y="273"/>
                    <a:pt x="133" y="278"/>
                  </a:cubicBezTo>
                  <a:cubicBezTo>
                    <a:pt x="140" y="283"/>
                    <a:pt x="147" y="289"/>
                    <a:pt x="153" y="294"/>
                  </a:cubicBezTo>
                  <a:cubicBezTo>
                    <a:pt x="158" y="298"/>
                    <a:pt x="163" y="302"/>
                    <a:pt x="169" y="305"/>
                  </a:cubicBezTo>
                  <a:close/>
                  <a:moveTo>
                    <a:pt x="165" y="307"/>
                  </a:moveTo>
                  <a:cubicBezTo>
                    <a:pt x="164" y="308"/>
                    <a:pt x="163" y="308"/>
                    <a:pt x="162" y="309"/>
                  </a:cubicBezTo>
                  <a:cubicBezTo>
                    <a:pt x="162" y="308"/>
                    <a:pt x="161" y="308"/>
                    <a:pt x="161" y="308"/>
                  </a:cubicBezTo>
                  <a:cubicBezTo>
                    <a:pt x="157" y="305"/>
                    <a:pt x="152" y="302"/>
                    <a:pt x="147" y="299"/>
                  </a:cubicBezTo>
                  <a:cubicBezTo>
                    <a:pt x="142" y="295"/>
                    <a:pt x="135" y="291"/>
                    <a:pt x="129" y="287"/>
                  </a:cubicBezTo>
                  <a:cubicBezTo>
                    <a:pt x="124" y="283"/>
                    <a:pt x="118" y="279"/>
                    <a:pt x="112" y="275"/>
                  </a:cubicBezTo>
                  <a:cubicBezTo>
                    <a:pt x="109" y="273"/>
                    <a:pt x="107" y="271"/>
                    <a:pt x="104" y="269"/>
                  </a:cubicBezTo>
                  <a:cubicBezTo>
                    <a:pt x="103" y="268"/>
                    <a:pt x="102" y="267"/>
                    <a:pt x="101" y="266"/>
                  </a:cubicBezTo>
                  <a:cubicBezTo>
                    <a:pt x="98" y="263"/>
                    <a:pt x="100" y="264"/>
                    <a:pt x="101" y="265"/>
                  </a:cubicBezTo>
                  <a:cubicBezTo>
                    <a:pt x="107" y="270"/>
                    <a:pt x="112" y="274"/>
                    <a:pt x="118" y="278"/>
                  </a:cubicBezTo>
                  <a:cubicBezTo>
                    <a:pt x="123" y="282"/>
                    <a:pt x="130" y="286"/>
                    <a:pt x="136" y="290"/>
                  </a:cubicBezTo>
                  <a:cubicBezTo>
                    <a:pt x="142" y="293"/>
                    <a:pt x="148" y="297"/>
                    <a:pt x="154" y="300"/>
                  </a:cubicBezTo>
                  <a:cubicBezTo>
                    <a:pt x="157" y="302"/>
                    <a:pt x="161" y="306"/>
                    <a:pt x="165" y="307"/>
                  </a:cubicBezTo>
                  <a:close/>
                  <a:moveTo>
                    <a:pt x="161" y="309"/>
                  </a:moveTo>
                  <a:cubicBezTo>
                    <a:pt x="159" y="309"/>
                    <a:pt x="158" y="310"/>
                    <a:pt x="156" y="310"/>
                  </a:cubicBezTo>
                  <a:cubicBezTo>
                    <a:pt x="146" y="304"/>
                    <a:pt x="137" y="297"/>
                    <a:pt x="127" y="290"/>
                  </a:cubicBezTo>
                  <a:cubicBezTo>
                    <a:pt x="121" y="287"/>
                    <a:pt x="116" y="284"/>
                    <a:pt x="111" y="280"/>
                  </a:cubicBezTo>
                  <a:cubicBezTo>
                    <a:pt x="117" y="283"/>
                    <a:pt x="122" y="286"/>
                    <a:pt x="128" y="290"/>
                  </a:cubicBezTo>
                  <a:cubicBezTo>
                    <a:pt x="139" y="296"/>
                    <a:pt x="150" y="302"/>
                    <a:pt x="161" y="309"/>
                  </a:cubicBezTo>
                  <a:close/>
                  <a:moveTo>
                    <a:pt x="155" y="311"/>
                  </a:moveTo>
                  <a:cubicBezTo>
                    <a:pt x="154" y="311"/>
                    <a:pt x="152" y="312"/>
                    <a:pt x="151" y="312"/>
                  </a:cubicBezTo>
                  <a:cubicBezTo>
                    <a:pt x="150" y="312"/>
                    <a:pt x="149" y="311"/>
                    <a:pt x="149" y="311"/>
                  </a:cubicBezTo>
                  <a:cubicBezTo>
                    <a:pt x="149" y="311"/>
                    <a:pt x="149" y="311"/>
                    <a:pt x="148" y="310"/>
                  </a:cubicBezTo>
                  <a:cubicBezTo>
                    <a:pt x="138" y="301"/>
                    <a:pt x="126" y="293"/>
                    <a:pt x="115" y="286"/>
                  </a:cubicBezTo>
                  <a:cubicBezTo>
                    <a:pt x="112" y="284"/>
                    <a:pt x="109" y="282"/>
                    <a:pt x="106" y="280"/>
                  </a:cubicBezTo>
                  <a:cubicBezTo>
                    <a:pt x="110" y="283"/>
                    <a:pt x="115" y="286"/>
                    <a:pt x="119" y="289"/>
                  </a:cubicBezTo>
                  <a:cubicBezTo>
                    <a:pt x="131" y="296"/>
                    <a:pt x="143" y="303"/>
                    <a:pt x="155" y="311"/>
                  </a:cubicBezTo>
                  <a:close/>
                  <a:moveTo>
                    <a:pt x="150" y="312"/>
                  </a:moveTo>
                  <a:cubicBezTo>
                    <a:pt x="148" y="313"/>
                    <a:pt x="147" y="313"/>
                    <a:pt x="145" y="313"/>
                  </a:cubicBezTo>
                  <a:cubicBezTo>
                    <a:pt x="145" y="313"/>
                    <a:pt x="145" y="313"/>
                    <a:pt x="145" y="313"/>
                  </a:cubicBezTo>
                  <a:cubicBezTo>
                    <a:pt x="144" y="313"/>
                    <a:pt x="143" y="312"/>
                    <a:pt x="143" y="312"/>
                  </a:cubicBezTo>
                  <a:cubicBezTo>
                    <a:pt x="142" y="311"/>
                    <a:pt x="142" y="311"/>
                    <a:pt x="141" y="310"/>
                  </a:cubicBezTo>
                  <a:cubicBezTo>
                    <a:pt x="141" y="310"/>
                    <a:pt x="141" y="309"/>
                    <a:pt x="140" y="309"/>
                  </a:cubicBezTo>
                  <a:cubicBezTo>
                    <a:pt x="138" y="307"/>
                    <a:pt x="136" y="306"/>
                    <a:pt x="134" y="304"/>
                  </a:cubicBezTo>
                  <a:cubicBezTo>
                    <a:pt x="128" y="300"/>
                    <a:pt x="123" y="296"/>
                    <a:pt x="118" y="292"/>
                  </a:cubicBezTo>
                  <a:cubicBezTo>
                    <a:pt x="114" y="290"/>
                    <a:pt x="109" y="287"/>
                    <a:pt x="105" y="284"/>
                  </a:cubicBezTo>
                  <a:cubicBezTo>
                    <a:pt x="108" y="286"/>
                    <a:pt x="110" y="287"/>
                    <a:pt x="112" y="288"/>
                  </a:cubicBezTo>
                  <a:cubicBezTo>
                    <a:pt x="119" y="292"/>
                    <a:pt x="125" y="296"/>
                    <a:pt x="132" y="301"/>
                  </a:cubicBezTo>
                  <a:cubicBezTo>
                    <a:pt x="135" y="303"/>
                    <a:pt x="138" y="305"/>
                    <a:pt x="141" y="307"/>
                  </a:cubicBezTo>
                  <a:cubicBezTo>
                    <a:pt x="143" y="308"/>
                    <a:pt x="144" y="309"/>
                    <a:pt x="146" y="310"/>
                  </a:cubicBezTo>
                  <a:cubicBezTo>
                    <a:pt x="146" y="310"/>
                    <a:pt x="146" y="310"/>
                    <a:pt x="147" y="311"/>
                  </a:cubicBezTo>
                  <a:cubicBezTo>
                    <a:pt x="148" y="311"/>
                    <a:pt x="149" y="312"/>
                    <a:pt x="150" y="312"/>
                  </a:cubicBezTo>
                  <a:close/>
                  <a:moveTo>
                    <a:pt x="144" y="314"/>
                  </a:moveTo>
                  <a:cubicBezTo>
                    <a:pt x="143" y="314"/>
                    <a:pt x="142" y="314"/>
                    <a:pt x="141" y="314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37" y="311"/>
                    <a:pt x="134" y="308"/>
                    <a:pt x="130" y="305"/>
                  </a:cubicBezTo>
                  <a:cubicBezTo>
                    <a:pt x="125" y="301"/>
                    <a:pt x="120" y="298"/>
                    <a:pt x="114" y="294"/>
                  </a:cubicBezTo>
                  <a:cubicBezTo>
                    <a:pt x="112" y="293"/>
                    <a:pt x="109" y="291"/>
                    <a:pt x="106" y="289"/>
                  </a:cubicBezTo>
                  <a:cubicBezTo>
                    <a:pt x="106" y="289"/>
                    <a:pt x="105" y="288"/>
                    <a:pt x="105" y="288"/>
                  </a:cubicBezTo>
                  <a:cubicBezTo>
                    <a:pt x="109" y="291"/>
                    <a:pt x="115" y="294"/>
                    <a:pt x="120" y="297"/>
                  </a:cubicBezTo>
                  <a:cubicBezTo>
                    <a:pt x="126" y="300"/>
                    <a:pt x="132" y="304"/>
                    <a:pt x="137" y="309"/>
                  </a:cubicBezTo>
                  <a:cubicBezTo>
                    <a:pt x="139" y="310"/>
                    <a:pt x="141" y="311"/>
                    <a:pt x="143" y="313"/>
                  </a:cubicBezTo>
                  <a:cubicBezTo>
                    <a:pt x="143" y="313"/>
                    <a:pt x="143" y="313"/>
                    <a:pt x="143" y="313"/>
                  </a:cubicBezTo>
                  <a:cubicBezTo>
                    <a:pt x="143" y="313"/>
                    <a:pt x="144" y="313"/>
                    <a:pt x="144" y="314"/>
                  </a:cubicBezTo>
                  <a:close/>
                  <a:moveTo>
                    <a:pt x="140" y="314"/>
                  </a:moveTo>
                  <a:cubicBezTo>
                    <a:pt x="139" y="314"/>
                    <a:pt x="138" y="315"/>
                    <a:pt x="137" y="315"/>
                  </a:cubicBezTo>
                  <a:cubicBezTo>
                    <a:pt x="131" y="309"/>
                    <a:pt x="125" y="305"/>
                    <a:pt x="118" y="301"/>
                  </a:cubicBezTo>
                  <a:cubicBezTo>
                    <a:pt x="117" y="300"/>
                    <a:pt x="116" y="299"/>
                    <a:pt x="114" y="298"/>
                  </a:cubicBezTo>
                  <a:cubicBezTo>
                    <a:pt x="122" y="303"/>
                    <a:pt x="130" y="307"/>
                    <a:pt x="138" y="313"/>
                  </a:cubicBezTo>
                  <a:cubicBezTo>
                    <a:pt x="138" y="313"/>
                    <a:pt x="139" y="313"/>
                    <a:pt x="139" y="313"/>
                  </a:cubicBezTo>
                  <a:cubicBezTo>
                    <a:pt x="139" y="314"/>
                    <a:pt x="140" y="314"/>
                    <a:pt x="140" y="314"/>
                  </a:cubicBezTo>
                  <a:close/>
                  <a:moveTo>
                    <a:pt x="135" y="315"/>
                  </a:moveTo>
                  <a:cubicBezTo>
                    <a:pt x="134" y="315"/>
                    <a:pt x="133" y="315"/>
                    <a:pt x="132" y="315"/>
                  </a:cubicBezTo>
                  <a:cubicBezTo>
                    <a:pt x="127" y="311"/>
                    <a:pt x="122" y="307"/>
                    <a:pt x="117" y="304"/>
                  </a:cubicBezTo>
                  <a:cubicBezTo>
                    <a:pt x="114" y="302"/>
                    <a:pt x="111" y="301"/>
                    <a:pt x="109" y="299"/>
                  </a:cubicBezTo>
                  <a:cubicBezTo>
                    <a:pt x="107" y="298"/>
                    <a:pt x="105" y="296"/>
                    <a:pt x="104" y="295"/>
                  </a:cubicBezTo>
                  <a:cubicBezTo>
                    <a:pt x="104" y="295"/>
                    <a:pt x="103" y="294"/>
                    <a:pt x="103" y="294"/>
                  </a:cubicBezTo>
                  <a:cubicBezTo>
                    <a:pt x="103" y="294"/>
                    <a:pt x="104" y="295"/>
                    <a:pt x="104" y="295"/>
                  </a:cubicBezTo>
                  <a:cubicBezTo>
                    <a:pt x="110" y="298"/>
                    <a:pt x="116" y="302"/>
                    <a:pt x="122" y="306"/>
                  </a:cubicBezTo>
                  <a:cubicBezTo>
                    <a:pt x="127" y="309"/>
                    <a:pt x="131" y="312"/>
                    <a:pt x="135" y="315"/>
                  </a:cubicBezTo>
                  <a:close/>
                  <a:moveTo>
                    <a:pt x="130" y="315"/>
                  </a:moveTo>
                  <a:cubicBezTo>
                    <a:pt x="129" y="316"/>
                    <a:pt x="127" y="316"/>
                    <a:pt x="126" y="316"/>
                  </a:cubicBezTo>
                  <a:cubicBezTo>
                    <a:pt x="118" y="309"/>
                    <a:pt x="109" y="305"/>
                    <a:pt x="102" y="297"/>
                  </a:cubicBezTo>
                  <a:cubicBezTo>
                    <a:pt x="105" y="301"/>
                    <a:pt x="112" y="303"/>
                    <a:pt x="116" y="306"/>
                  </a:cubicBezTo>
                  <a:cubicBezTo>
                    <a:pt x="121" y="309"/>
                    <a:pt x="126" y="312"/>
                    <a:pt x="130" y="315"/>
                  </a:cubicBezTo>
                  <a:close/>
                  <a:moveTo>
                    <a:pt x="124" y="316"/>
                  </a:moveTo>
                  <a:cubicBezTo>
                    <a:pt x="123" y="316"/>
                    <a:pt x="121" y="316"/>
                    <a:pt x="120" y="316"/>
                  </a:cubicBezTo>
                  <a:cubicBezTo>
                    <a:pt x="120" y="316"/>
                    <a:pt x="120" y="316"/>
                    <a:pt x="120" y="316"/>
                  </a:cubicBezTo>
                  <a:cubicBezTo>
                    <a:pt x="118" y="313"/>
                    <a:pt x="115" y="311"/>
                    <a:pt x="112" y="309"/>
                  </a:cubicBezTo>
                  <a:cubicBezTo>
                    <a:pt x="110" y="307"/>
                    <a:pt x="108" y="306"/>
                    <a:pt x="106" y="304"/>
                  </a:cubicBezTo>
                  <a:cubicBezTo>
                    <a:pt x="105" y="304"/>
                    <a:pt x="105" y="304"/>
                    <a:pt x="104" y="303"/>
                  </a:cubicBezTo>
                  <a:cubicBezTo>
                    <a:pt x="104" y="303"/>
                    <a:pt x="104" y="303"/>
                    <a:pt x="105" y="304"/>
                  </a:cubicBezTo>
                  <a:cubicBezTo>
                    <a:pt x="109" y="306"/>
                    <a:pt x="113" y="308"/>
                    <a:pt x="116" y="310"/>
                  </a:cubicBezTo>
                  <a:cubicBezTo>
                    <a:pt x="119" y="312"/>
                    <a:pt x="121" y="314"/>
                    <a:pt x="124" y="316"/>
                  </a:cubicBezTo>
                  <a:close/>
                  <a:moveTo>
                    <a:pt x="118" y="316"/>
                  </a:moveTo>
                  <a:cubicBezTo>
                    <a:pt x="115" y="316"/>
                    <a:pt x="112" y="316"/>
                    <a:pt x="109" y="316"/>
                  </a:cubicBezTo>
                  <a:cubicBezTo>
                    <a:pt x="109" y="316"/>
                    <a:pt x="109" y="315"/>
                    <a:pt x="109" y="315"/>
                  </a:cubicBezTo>
                  <a:cubicBezTo>
                    <a:pt x="108" y="314"/>
                    <a:pt x="108" y="314"/>
                    <a:pt x="107" y="313"/>
                  </a:cubicBezTo>
                  <a:cubicBezTo>
                    <a:pt x="106" y="313"/>
                    <a:pt x="102" y="309"/>
                    <a:pt x="105" y="311"/>
                  </a:cubicBezTo>
                  <a:cubicBezTo>
                    <a:pt x="107" y="313"/>
                    <a:pt x="110" y="314"/>
                    <a:pt x="113" y="316"/>
                  </a:cubicBezTo>
                  <a:cubicBezTo>
                    <a:pt x="113" y="316"/>
                    <a:pt x="114" y="316"/>
                    <a:pt x="113" y="315"/>
                  </a:cubicBezTo>
                  <a:cubicBezTo>
                    <a:pt x="112" y="313"/>
                    <a:pt x="110" y="311"/>
                    <a:pt x="108" y="309"/>
                  </a:cubicBezTo>
                  <a:cubicBezTo>
                    <a:pt x="107" y="309"/>
                    <a:pt x="106" y="308"/>
                    <a:pt x="106" y="308"/>
                  </a:cubicBezTo>
                  <a:cubicBezTo>
                    <a:pt x="108" y="310"/>
                    <a:pt x="111" y="311"/>
                    <a:pt x="114" y="313"/>
                  </a:cubicBezTo>
                  <a:cubicBezTo>
                    <a:pt x="115" y="314"/>
                    <a:pt x="117" y="315"/>
                    <a:pt x="118" y="316"/>
                  </a:cubicBezTo>
                  <a:close/>
                  <a:moveTo>
                    <a:pt x="107" y="316"/>
                  </a:moveTo>
                  <a:cubicBezTo>
                    <a:pt x="106" y="316"/>
                    <a:pt x="106" y="316"/>
                    <a:pt x="106" y="316"/>
                  </a:cubicBezTo>
                  <a:cubicBezTo>
                    <a:pt x="105" y="316"/>
                    <a:pt x="104" y="316"/>
                    <a:pt x="104" y="316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6" y="316"/>
                    <a:pt x="106" y="316"/>
                  </a:cubicBezTo>
                  <a:cubicBezTo>
                    <a:pt x="106" y="316"/>
                    <a:pt x="107" y="316"/>
                    <a:pt x="107" y="316"/>
                  </a:cubicBezTo>
                  <a:close/>
                  <a:moveTo>
                    <a:pt x="101" y="315"/>
                  </a:moveTo>
                  <a:cubicBezTo>
                    <a:pt x="93" y="315"/>
                    <a:pt x="86" y="314"/>
                    <a:pt x="78" y="312"/>
                  </a:cubicBezTo>
                  <a:cubicBezTo>
                    <a:pt x="78" y="312"/>
                    <a:pt x="78" y="312"/>
                    <a:pt x="78" y="312"/>
                  </a:cubicBezTo>
                  <a:cubicBezTo>
                    <a:pt x="76" y="299"/>
                    <a:pt x="74" y="286"/>
                    <a:pt x="73" y="273"/>
                  </a:cubicBezTo>
                  <a:cubicBezTo>
                    <a:pt x="71" y="260"/>
                    <a:pt x="70" y="247"/>
                    <a:pt x="70" y="234"/>
                  </a:cubicBezTo>
                  <a:cubicBezTo>
                    <a:pt x="69" y="221"/>
                    <a:pt x="68" y="208"/>
                    <a:pt x="67" y="195"/>
                  </a:cubicBezTo>
                  <a:cubicBezTo>
                    <a:pt x="66" y="184"/>
                    <a:pt x="64" y="172"/>
                    <a:pt x="65" y="161"/>
                  </a:cubicBezTo>
                  <a:cubicBezTo>
                    <a:pt x="73" y="161"/>
                    <a:pt x="82" y="161"/>
                    <a:pt x="90" y="163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87" y="175"/>
                    <a:pt x="90" y="187"/>
                    <a:pt x="91" y="199"/>
                  </a:cubicBezTo>
                  <a:cubicBezTo>
                    <a:pt x="92" y="212"/>
                    <a:pt x="93" y="225"/>
                    <a:pt x="94" y="238"/>
                  </a:cubicBezTo>
                  <a:cubicBezTo>
                    <a:pt x="95" y="251"/>
                    <a:pt x="96" y="264"/>
                    <a:pt x="96" y="277"/>
                  </a:cubicBezTo>
                  <a:cubicBezTo>
                    <a:pt x="97" y="290"/>
                    <a:pt x="100" y="302"/>
                    <a:pt x="101" y="315"/>
                  </a:cubicBezTo>
                  <a:cubicBezTo>
                    <a:pt x="101" y="315"/>
                    <a:pt x="101" y="315"/>
                    <a:pt x="101" y="315"/>
                  </a:cubicBezTo>
                  <a:close/>
                  <a:moveTo>
                    <a:pt x="75" y="312"/>
                  </a:moveTo>
                  <a:cubicBezTo>
                    <a:pt x="74" y="312"/>
                    <a:pt x="73" y="311"/>
                    <a:pt x="73" y="311"/>
                  </a:cubicBezTo>
                  <a:cubicBezTo>
                    <a:pt x="73" y="311"/>
                    <a:pt x="74" y="311"/>
                    <a:pt x="75" y="311"/>
                  </a:cubicBezTo>
                  <a:cubicBezTo>
                    <a:pt x="75" y="311"/>
                    <a:pt x="75" y="312"/>
                    <a:pt x="75" y="312"/>
                  </a:cubicBezTo>
                  <a:close/>
                  <a:moveTo>
                    <a:pt x="16" y="288"/>
                  </a:moveTo>
                  <a:cubicBezTo>
                    <a:pt x="16" y="289"/>
                    <a:pt x="17" y="290"/>
                    <a:pt x="18" y="291"/>
                  </a:cubicBezTo>
                  <a:cubicBezTo>
                    <a:pt x="18" y="292"/>
                    <a:pt x="21" y="293"/>
                    <a:pt x="22" y="293"/>
                  </a:cubicBezTo>
                  <a:cubicBezTo>
                    <a:pt x="27" y="295"/>
                    <a:pt x="33" y="296"/>
                    <a:pt x="39" y="298"/>
                  </a:cubicBezTo>
                  <a:cubicBezTo>
                    <a:pt x="45" y="300"/>
                    <a:pt x="50" y="302"/>
                    <a:pt x="56" y="304"/>
                  </a:cubicBezTo>
                  <a:cubicBezTo>
                    <a:pt x="61" y="306"/>
                    <a:pt x="66" y="307"/>
                    <a:pt x="70" y="309"/>
                  </a:cubicBezTo>
                  <a:cubicBezTo>
                    <a:pt x="74" y="310"/>
                    <a:pt x="74" y="311"/>
                    <a:pt x="70" y="310"/>
                  </a:cubicBezTo>
                  <a:cubicBezTo>
                    <a:pt x="68" y="309"/>
                    <a:pt x="66" y="308"/>
                    <a:pt x="63" y="307"/>
                  </a:cubicBezTo>
                  <a:cubicBezTo>
                    <a:pt x="59" y="305"/>
                    <a:pt x="55" y="304"/>
                    <a:pt x="51" y="303"/>
                  </a:cubicBezTo>
                  <a:cubicBezTo>
                    <a:pt x="42" y="300"/>
                    <a:pt x="34" y="298"/>
                    <a:pt x="26" y="296"/>
                  </a:cubicBezTo>
                  <a:cubicBezTo>
                    <a:pt x="24" y="295"/>
                    <a:pt x="22" y="294"/>
                    <a:pt x="21" y="293"/>
                  </a:cubicBezTo>
                  <a:cubicBezTo>
                    <a:pt x="20" y="293"/>
                    <a:pt x="19" y="293"/>
                    <a:pt x="19" y="293"/>
                  </a:cubicBezTo>
                  <a:cubicBezTo>
                    <a:pt x="19" y="293"/>
                    <a:pt x="19" y="293"/>
                    <a:pt x="19" y="293"/>
                  </a:cubicBezTo>
                  <a:cubicBezTo>
                    <a:pt x="18" y="292"/>
                    <a:pt x="17" y="290"/>
                    <a:pt x="16" y="288"/>
                  </a:cubicBezTo>
                  <a:close/>
                  <a:moveTo>
                    <a:pt x="52" y="304"/>
                  </a:moveTo>
                  <a:cubicBezTo>
                    <a:pt x="57" y="306"/>
                    <a:pt x="62" y="307"/>
                    <a:pt x="66" y="309"/>
                  </a:cubicBezTo>
                  <a:cubicBezTo>
                    <a:pt x="68" y="310"/>
                    <a:pt x="69" y="310"/>
                    <a:pt x="70" y="311"/>
                  </a:cubicBezTo>
                  <a:cubicBezTo>
                    <a:pt x="56" y="308"/>
                    <a:pt x="43" y="303"/>
                    <a:pt x="30" y="298"/>
                  </a:cubicBezTo>
                  <a:cubicBezTo>
                    <a:pt x="38" y="300"/>
                    <a:pt x="45" y="301"/>
                    <a:pt x="52" y="304"/>
                  </a:cubicBezTo>
                  <a:close/>
                  <a:moveTo>
                    <a:pt x="13" y="283"/>
                  </a:moveTo>
                  <a:cubicBezTo>
                    <a:pt x="19" y="286"/>
                    <a:pt x="25" y="288"/>
                    <a:pt x="31" y="289"/>
                  </a:cubicBezTo>
                  <a:cubicBezTo>
                    <a:pt x="33" y="290"/>
                    <a:pt x="35" y="291"/>
                    <a:pt x="37" y="291"/>
                  </a:cubicBezTo>
                  <a:cubicBezTo>
                    <a:pt x="48" y="295"/>
                    <a:pt x="59" y="299"/>
                    <a:pt x="70" y="303"/>
                  </a:cubicBezTo>
                  <a:cubicBezTo>
                    <a:pt x="70" y="303"/>
                    <a:pt x="75" y="305"/>
                    <a:pt x="72" y="304"/>
                  </a:cubicBezTo>
                  <a:cubicBezTo>
                    <a:pt x="71" y="304"/>
                    <a:pt x="70" y="304"/>
                    <a:pt x="69" y="303"/>
                  </a:cubicBezTo>
                  <a:cubicBezTo>
                    <a:pt x="67" y="303"/>
                    <a:pt x="65" y="302"/>
                    <a:pt x="62" y="301"/>
                  </a:cubicBezTo>
                  <a:cubicBezTo>
                    <a:pt x="57" y="299"/>
                    <a:pt x="52" y="297"/>
                    <a:pt x="47" y="296"/>
                  </a:cubicBezTo>
                  <a:cubicBezTo>
                    <a:pt x="37" y="293"/>
                    <a:pt x="27" y="290"/>
                    <a:pt x="17" y="287"/>
                  </a:cubicBezTo>
                  <a:cubicBezTo>
                    <a:pt x="17" y="286"/>
                    <a:pt x="16" y="286"/>
                    <a:pt x="16" y="286"/>
                  </a:cubicBezTo>
                  <a:cubicBezTo>
                    <a:pt x="16" y="286"/>
                    <a:pt x="15" y="286"/>
                    <a:pt x="15" y="286"/>
                  </a:cubicBezTo>
                  <a:cubicBezTo>
                    <a:pt x="14" y="285"/>
                    <a:pt x="14" y="284"/>
                    <a:pt x="13" y="283"/>
                  </a:cubicBezTo>
                  <a:close/>
                  <a:moveTo>
                    <a:pt x="10" y="275"/>
                  </a:moveTo>
                  <a:cubicBezTo>
                    <a:pt x="13" y="278"/>
                    <a:pt x="17" y="279"/>
                    <a:pt x="20" y="280"/>
                  </a:cubicBezTo>
                  <a:cubicBezTo>
                    <a:pt x="25" y="283"/>
                    <a:pt x="30" y="285"/>
                    <a:pt x="35" y="287"/>
                  </a:cubicBezTo>
                  <a:cubicBezTo>
                    <a:pt x="46" y="291"/>
                    <a:pt x="58" y="294"/>
                    <a:pt x="68" y="299"/>
                  </a:cubicBezTo>
                  <a:cubicBezTo>
                    <a:pt x="69" y="299"/>
                    <a:pt x="76" y="302"/>
                    <a:pt x="71" y="300"/>
                  </a:cubicBezTo>
                  <a:cubicBezTo>
                    <a:pt x="69" y="299"/>
                    <a:pt x="66" y="298"/>
                    <a:pt x="63" y="297"/>
                  </a:cubicBezTo>
                  <a:cubicBezTo>
                    <a:pt x="58" y="296"/>
                    <a:pt x="53" y="294"/>
                    <a:pt x="48" y="293"/>
                  </a:cubicBezTo>
                  <a:cubicBezTo>
                    <a:pt x="43" y="291"/>
                    <a:pt x="37" y="290"/>
                    <a:pt x="31" y="289"/>
                  </a:cubicBezTo>
                  <a:cubicBezTo>
                    <a:pt x="25" y="286"/>
                    <a:pt x="19" y="284"/>
                    <a:pt x="13" y="281"/>
                  </a:cubicBezTo>
                  <a:cubicBezTo>
                    <a:pt x="12" y="281"/>
                    <a:pt x="12" y="280"/>
                    <a:pt x="12" y="279"/>
                  </a:cubicBezTo>
                  <a:cubicBezTo>
                    <a:pt x="11" y="278"/>
                    <a:pt x="11" y="277"/>
                    <a:pt x="10" y="275"/>
                  </a:cubicBezTo>
                  <a:close/>
                  <a:moveTo>
                    <a:pt x="9" y="270"/>
                  </a:moveTo>
                  <a:cubicBezTo>
                    <a:pt x="11" y="272"/>
                    <a:pt x="15" y="274"/>
                    <a:pt x="18" y="275"/>
                  </a:cubicBezTo>
                  <a:cubicBezTo>
                    <a:pt x="23" y="277"/>
                    <a:pt x="28" y="279"/>
                    <a:pt x="33" y="281"/>
                  </a:cubicBezTo>
                  <a:cubicBezTo>
                    <a:pt x="45" y="285"/>
                    <a:pt x="56" y="289"/>
                    <a:pt x="68" y="294"/>
                  </a:cubicBezTo>
                  <a:cubicBezTo>
                    <a:pt x="69" y="294"/>
                    <a:pt x="75" y="297"/>
                    <a:pt x="71" y="295"/>
                  </a:cubicBezTo>
                  <a:cubicBezTo>
                    <a:pt x="68" y="295"/>
                    <a:pt x="65" y="293"/>
                    <a:pt x="62" y="292"/>
                  </a:cubicBezTo>
                  <a:cubicBezTo>
                    <a:pt x="57" y="290"/>
                    <a:pt x="51" y="288"/>
                    <a:pt x="45" y="287"/>
                  </a:cubicBezTo>
                  <a:cubicBezTo>
                    <a:pt x="33" y="283"/>
                    <a:pt x="21" y="279"/>
                    <a:pt x="10" y="274"/>
                  </a:cubicBezTo>
                  <a:cubicBezTo>
                    <a:pt x="9" y="273"/>
                    <a:pt x="9" y="271"/>
                    <a:pt x="9" y="270"/>
                  </a:cubicBezTo>
                  <a:close/>
                  <a:moveTo>
                    <a:pt x="9" y="270"/>
                  </a:moveTo>
                  <a:cubicBezTo>
                    <a:pt x="10" y="271"/>
                    <a:pt x="11" y="271"/>
                    <a:pt x="11" y="271"/>
                  </a:cubicBezTo>
                  <a:cubicBezTo>
                    <a:pt x="11" y="271"/>
                    <a:pt x="10" y="271"/>
                    <a:pt x="9" y="270"/>
                  </a:cubicBezTo>
                  <a:close/>
                  <a:moveTo>
                    <a:pt x="5" y="255"/>
                  </a:moveTo>
                  <a:cubicBezTo>
                    <a:pt x="24" y="266"/>
                    <a:pt x="45" y="270"/>
                    <a:pt x="64" y="279"/>
                  </a:cubicBezTo>
                  <a:cubicBezTo>
                    <a:pt x="65" y="280"/>
                    <a:pt x="66" y="280"/>
                    <a:pt x="67" y="281"/>
                  </a:cubicBezTo>
                  <a:cubicBezTo>
                    <a:pt x="65" y="280"/>
                    <a:pt x="62" y="279"/>
                    <a:pt x="60" y="278"/>
                  </a:cubicBezTo>
                  <a:cubicBezTo>
                    <a:pt x="59" y="277"/>
                    <a:pt x="57" y="276"/>
                    <a:pt x="56" y="276"/>
                  </a:cubicBezTo>
                  <a:cubicBezTo>
                    <a:pt x="39" y="269"/>
                    <a:pt x="22" y="265"/>
                    <a:pt x="6" y="257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5" y="256"/>
                    <a:pt x="5" y="256"/>
                    <a:pt x="5" y="255"/>
                  </a:cubicBezTo>
                  <a:close/>
                  <a:moveTo>
                    <a:pt x="4" y="244"/>
                  </a:moveTo>
                  <a:cubicBezTo>
                    <a:pt x="14" y="247"/>
                    <a:pt x="23" y="252"/>
                    <a:pt x="32" y="256"/>
                  </a:cubicBezTo>
                  <a:cubicBezTo>
                    <a:pt x="42" y="259"/>
                    <a:pt x="52" y="263"/>
                    <a:pt x="61" y="268"/>
                  </a:cubicBezTo>
                  <a:cubicBezTo>
                    <a:pt x="62" y="268"/>
                    <a:pt x="63" y="269"/>
                    <a:pt x="64" y="269"/>
                  </a:cubicBezTo>
                  <a:cubicBezTo>
                    <a:pt x="62" y="269"/>
                    <a:pt x="60" y="268"/>
                    <a:pt x="59" y="267"/>
                  </a:cubicBezTo>
                  <a:cubicBezTo>
                    <a:pt x="52" y="265"/>
                    <a:pt x="45" y="262"/>
                    <a:pt x="38" y="260"/>
                  </a:cubicBezTo>
                  <a:cubicBezTo>
                    <a:pt x="32" y="258"/>
                    <a:pt x="26" y="256"/>
                    <a:pt x="21" y="254"/>
                  </a:cubicBezTo>
                  <a:cubicBezTo>
                    <a:pt x="15" y="252"/>
                    <a:pt x="10" y="249"/>
                    <a:pt x="4" y="248"/>
                  </a:cubicBezTo>
                  <a:cubicBezTo>
                    <a:pt x="4" y="246"/>
                    <a:pt x="4" y="245"/>
                    <a:pt x="4" y="244"/>
                  </a:cubicBezTo>
                  <a:close/>
                  <a:moveTo>
                    <a:pt x="4" y="241"/>
                  </a:moveTo>
                  <a:cubicBezTo>
                    <a:pt x="6" y="242"/>
                    <a:pt x="9" y="243"/>
                    <a:pt x="11" y="243"/>
                  </a:cubicBezTo>
                  <a:cubicBezTo>
                    <a:pt x="13" y="244"/>
                    <a:pt x="15" y="245"/>
                    <a:pt x="16" y="246"/>
                  </a:cubicBezTo>
                  <a:cubicBezTo>
                    <a:pt x="22" y="249"/>
                    <a:pt x="28" y="251"/>
                    <a:pt x="34" y="253"/>
                  </a:cubicBezTo>
                  <a:cubicBezTo>
                    <a:pt x="30" y="252"/>
                    <a:pt x="26" y="251"/>
                    <a:pt x="23" y="249"/>
                  </a:cubicBezTo>
                  <a:cubicBezTo>
                    <a:pt x="17" y="247"/>
                    <a:pt x="11" y="244"/>
                    <a:pt x="4" y="243"/>
                  </a:cubicBezTo>
                  <a:cubicBezTo>
                    <a:pt x="4" y="242"/>
                    <a:pt x="4" y="242"/>
                    <a:pt x="4" y="241"/>
                  </a:cubicBezTo>
                  <a:close/>
                  <a:moveTo>
                    <a:pt x="4" y="235"/>
                  </a:moveTo>
                  <a:cubicBezTo>
                    <a:pt x="7" y="236"/>
                    <a:pt x="9" y="237"/>
                    <a:pt x="11" y="238"/>
                  </a:cubicBezTo>
                  <a:cubicBezTo>
                    <a:pt x="16" y="240"/>
                    <a:pt x="21" y="243"/>
                    <a:pt x="26" y="245"/>
                  </a:cubicBezTo>
                  <a:cubicBezTo>
                    <a:pt x="34" y="248"/>
                    <a:pt x="42" y="250"/>
                    <a:pt x="50" y="254"/>
                  </a:cubicBezTo>
                  <a:cubicBezTo>
                    <a:pt x="54" y="256"/>
                    <a:pt x="57" y="258"/>
                    <a:pt x="61" y="260"/>
                  </a:cubicBezTo>
                  <a:cubicBezTo>
                    <a:pt x="58" y="258"/>
                    <a:pt x="54" y="256"/>
                    <a:pt x="50" y="255"/>
                  </a:cubicBezTo>
                  <a:cubicBezTo>
                    <a:pt x="44" y="252"/>
                    <a:pt x="37" y="250"/>
                    <a:pt x="30" y="248"/>
                  </a:cubicBezTo>
                  <a:cubicBezTo>
                    <a:pt x="23" y="246"/>
                    <a:pt x="16" y="243"/>
                    <a:pt x="9" y="242"/>
                  </a:cubicBezTo>
                  <a:cubicBezTo>
                    <a:pt x="7" y="241"/>
                    <a:pt x="6" y="240"/>
                    <a:pt x="4" y="240"/>
                  </a:cubicBezTo>
                  <a:cubicBezTo>
                    <a:pt x="4" y="238"/>
                    <a:pt x="4" y="237"/>
                    <a:pt x="4" y="235"/>
                  </a:cubicBezTo>
                  <a:close/>
                  <a:moveTo>
                    <a:pt x="4" y="234"/>
                  </a:moveTo>
                  <a:cubicBezTo>
                    <a:pt x="4" y="233"/>
                    <a:pt x="5" y="232"/>
                    <a:pt x="5" y="232"/>
                  </a:cubicBezTo>
                  <a:cubicBezTo>
                    <a:pt x="10" y="235"/>
                    <a:pt x="16" y="237"/>
                    <a:pt x="22" y="240"/>
                  </a:cubicBezTo>
                  <a:cubicBezTo>
                    <a:pt x="28" y="242"/>
                    <a:pt x="33" y="244"/>
                    <a:pt x="39" y="247"/>
                  </a:cubicBezTo>
                  <a:cubicBezTo>
                    <a:pt x="45" y="249"/>
                    <a:pt x="51" y="251"/>
                    <a:pt x="57" y="253"/>
                  </a:cubicBezTo>
                  <a:cubicBezTo>
                    <a:pt x="60" y="255"/>
                    <a:pt x="64" y="256"/>
                    <a:pt x="67" y="258"/>
                  </a:cubicBezTo>
                  <a:cubicBezTo>
                    <a:pt x="69" y="259"/>
                    <a:pt x="68" y="259"/>
                    <a:pt x="66" y="258"/>
                  </a:cubicBezTo>
                  <a:cubicBezTo>
                    <a:pt x="64" y="257"/>
                    <a:pt x="62" y="256"/>
                    <a:pt x="60" y="255"/>
                  </a:cubicBezTo>
                  <a:cubicBezTo>
                    <a:pt x="46" y="249"/>
                    <a:pt x="31" y="246"/>
                    <a:pt x="17" y="240"/>
                  </a:cubicBezTo>
                  <a:cubicBezTo>
                    <a:pt x="15" y="238"/>
                    <a:pt x="12" y="237"/>
                    <a:pt x="10" y="236"/>
                  </a:cubicBezTo>
                  <a:cubicBezTo>
                    <a:pt x="8" y="235"/>
                    <a:pt x="6" y="235"/>
                    <a:pt x="4" y="234"/>
                  </a:cubicBezTo>
                  <a:close/>
                  <a:moveTo>
                    <a:pt x="22" y="123"/>
                  </a:moveTo>
                  <a:cubicBezTo>
                    <a:pt x="22" y="123"/>
                    <a:pt x="22" y="122"/>
                    <a:pt x="22" y="122"/>
                  </a:cubicBezTo>
                  <a:cubicBezTo>
                    <a:pt x="24" y="120"/>
                    <a:pt x="25" y="119"/>
                    <a:pt x="26" y="117"/>
                  </a:cubicBezTo>
                  <a:cubicBezTo>
                    <a:pt x="31" y="113"/>
                    <a:pt x="36" y="109"/>
                    <a:pt x="41" y="105"/>
                  </a:cubicBezTo>
                  <a:cubicBezTo>
                    <a:pt x="48" y="101"/>
                    <a:pt x="57" y="98"/>
                    <a:pt x="66" y="95"/>
                  </a:cubicBezTo>
                  <a:cubicBezTo>
                    <a:pt x="75" y="92"/>
                    <a:pt x="84" y="90"/>
                    <a:pt x="93" y="91"/>
                  </a:cubicBezTo>
                  <a:cubicBezTo>
                    <a:pt x="94" y="91"/>
                    <a:pt x="94" y="91"/>
                    <a:pt x="95" y="91"/>
                  </a:cubicBezTo>
                  <a:cubicBezTo>
                    <a:pt x="90" y="94"/>
                    <a:pt x="85" y="98"/>
                    <a:pt x="82" y="102"/>
                  </a:cubicBezTo>
                  <a:cubicBezTo>
                    <a:pt x="79" y="106"/>
                    <a:pt x="77" y="113"/>
                    <a:pt x="83" y="115"/>
                  </a:cubicBezTo>
                  <a:cubicBezTo>
                    <a:pt x="89" y="118"/>
                    <a:pt x="92" y="114"/>
                    <a:pt x="95" y="108"/>
                  </a:cubicBezTo>
                  <a:cubicBezTo>
                    <a:pt x="95" y="112"/>
                    <a:pt x="96" y="116"/>
                    <a:pt x="100" y="117"/>
                  </a:cubicBezTo>
                  <a:cubicBezTo>
                    <a:pt x="109" y="119"/>
                    <a:pt x="105" y="101"/>
                    <a:pt x="104" y="93"/>
                  </a:cubicBezTo>
                  <a:cubicBezTo>
                    <a:pt x="110" y="95"/>
                    <a:pt x="117" y="97"/>
                    <a:pt x="123" y="100"/>
                  </a:cubicBezTo>
                  <a:cubicBezTo>
                    <a:pt x="131" y="104"/>
                    <a:pt x="139" y="108"/>
                    <a:pt x="146" y="115"/>
                  </a:cubicBezTo>
                  <a:cubicBezTo>
                    <a:pt x="152" y="120"/>
                    <a:pt x="156" y="127"/>
                    <a:pt x="159" y="135"/>
                  </a:cubicBezTo>
                  <a:cubicBezTo>
                    <a:pt x="166" y="151"/>
                    <a:pt x="173" y="169"/>
                    <a:pt x="175" y="187"/>
                  </a:cubicBezTo>
                  <a:cubicBezTo>
                    <a:pt x="164" y="179"/>
                    <a:pt x="152" y="172"/>
                    <a:pt x="138" y="167"/>
                  </a:cubicBezTo>
                  <a:cubicBezTo>
                    <a:pt x="138" y="166"/>
                    <a:pt x="138" y="164"/>
                    <a:pt x="137" y="163"/>
                  </a:cubicBezTo>
                  <a:cubicBezTo>
                    <a:pt x="136" y="162"/>
                    <a:pt x="135" y="161"/>
                    <a:pt x="133" y="161"/>
                  </a:cubicBezTo>
                  <a:cubicBezTo>
                    <a:pt x="131" y="162"/>
                    <a:pt x="131" y="163"/>
                    <a:pt x="131" y="164"/>
                  </a:cubicBezTo>
                  <a:cubicBezTo>
                    <a:pt x="119" y="160"/>
                    <a:pt x="107" y="157"/>
                    <a:pt x="94" y="155"/>
                  </a:cubicBezTo>
                  <a:cubicBezTo>
                    <a:pt x="79" y="153"/>
                    <a:pt x="64" y="152"/>
                    <a:pt x="49" y="156"/>
                  </a:cubicBezTo>
                  <a:cubicBezTo>
                    <a:pt x="36" y="159"/>
                    <a:pt x="23" y="161"/>
                    <a:pt x="10" y="167"/>
                  </a:cubicBezTo>
                  <a:cubicBezTo>
                    <a:pt x="12" y="152"/>
                    <a:pt x="15" y="137"/>
                    <a:pt x="22" y="123"/>
                  </a:cubicBezTo>
                  <a:close/>
                  <a:moveTo>
                    <a:pt x="162" y="133"/>
                  </a:moveTo>
                  <a:cubicBezTo>
                    <a:pt x="166" y="141"/>
                    <a:pt x="169" y="149"/>
                    <a:pt x="171" y="158"/>
                  </a:cubicBezTo>
                  <a:cubicBezTo>
                    <a:pt x="168" y="150"/>
                    <a:pt x="165" y="141"/>
                    <a:pt x="162" y="133"/>
                  </a:cubicBezTo>
                  <a:close/>
                  <a:moveTo>
                    <a:pt x="79" y="60"/>
                  </a:moveTo>
                  <a:cubicBezTo>
                    <a:pt x="82" y="58"/>
                    <a:pt x="85" y="57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5" y="57"/>
                    <a:pt x="102" y="59"/>
                    <a:pt x="109" y="60"/>
                  </a:cubicBezTo>
                  <a:cubicBezTo>
                    <a:pt x="117" y="61"/>
                    <a:pt x="126" y="61"/>
                    <a:pt x="134" y="62"/>
                  </a:cubicBezTo>
                  <a:cubicBezTo>
                    <a:pt x="148" y="64"/>
                    <a:pt x="161" y="70"/>
                    <a:pt x="172" y="79"/>
                  </a:cubicBezTo>
                  <a:cubicBezTo>
                    <a:pt x="182" y="88"/>
                    <a:pt x="191" y="100"/>
                    <a:pt x="193" y="114"/>
                  </a:cubicBezTo>
                  <a:cubicBezTo>
                    <a:pt x="196" y="129"/>
                    <a:pt x="192" y="143"/>
                    <a:pt x="190" y="158"/>
                  </a:cubicBezTo>
                  <a:cubicBezTo>
                    <a:pt x="189" y="165"/>
                    <a:pt x="188" y="172"/>
                    <a:pt x="189" y="179"/>
                  </a:cubicBezTo>
                  <a:cubicBezTo>
                    <a:pt x="189" y="186"/>
                    <a:pt x="190" y="194"/>
                    <a:pt x="191" y="201"/>
                  </a:cubicBezTo>
                  <a:cubicBezTo>
                    <a:pt x="192" y="216"/>
                    <a:pt x="191" y="231"/>
                    <a:pt x="193" y="246"/>
                  </a:cubicBezTo>
                  <a:cubicBezTo>
                    <a:pt x="195" y="258"/>
                    <a:pt x="197" y="270"/>
                    <a:pt x="192" y="281"/>
                  </a:cubicBezTo>
                  <a:cubicBezTo>
                    <a:pt x="188" y="289"/>
                    <a:pt x="182" y="296"/>
                    <a:pt x="175" y="301"/>
                  </a:cubicBezTo>
                  <a:cubicBezTo>
                    <a:pt x="176" y="293"/>
                    <a:pt x="177" y="285"/>
                    <a:pt x="178" y="276"/>
                  </a:cubicBezTo>
                  <a:cubicBezTo>
                    <a:pt x="180" y="245"/>
                    <a:pt x="180" y="213"/>
                    <a:pt x="178" y="182"/>
                  </a:cubicBezTo>
                  <a:cubicBezTo>
                    <a:pt x="175" y="157"/>
                    <a:pt x="169" y="131"/>
                    <a:pt x="151" y="113"/>
                  </a:cubicBezTo>
                  <a:cubicBezTo>
                    <a:pt x="138" y="101"/>
                    <a:pt x="121" y="91"/>
                    <a:pt x="104" y="86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3" y="83"/>
                    <a:pt x="100" y="82"/>
                    <a:pt x="97" y="82"/>
                  </a:cubicBezTo>
                  <a:cubicBezTo>
                    <a:pt x="95" y="82"/>
                    <a:pt x="94" y="83"/>
                    <a:pt x="94" y="85"/>
                  </a:cubicBezTo>
                  <a:cubicBezTo>
                    <a:pt x="90" y="84"/>
                    <a:pt x="87" y="84"/>
                    <a:pt x="83" y="84"/>
                  </a:cubicBezTo>
                  <a:cubicBezTo>
                    <a:pt x="66" y="85"/>
                    <a:pt x="52" y="93"/>
                    <a:pt x="39" y="103"/>
                  </a:cubicBezTo>
                  <a:cubicBezTo>
                    <a:pt x="35" y="105"/>
                    <a:pt x="31" y="108"/>
                    <a:pt x="28" y="111"/>
                  </a:cubicBezTo>
                  <a:cubicBezTo>
                    <a:pt x="40" y="90"/>
                    <a:pt x="59" y="72"/>
                    <a:pt x="79" y="60"/>
                  </a:cubicBezTo>
                  <a:close/>
                  <a:moveTo>
                    <a:pt x="224" y="190"/>
                  </a:moveTo>
                  <a:cubicBezTo>
                    <a:pt x="224" y="190"/>
                    <a:pt x="224" y="190"/>
                    <a:pt x="224" y="190"/>
                  </a:cubicBezTo>
                  <a:cubicBezTo>
                    <a:pt x="224" y="189"/>
                    <a:pt x="224" y="188"/>
                    <a:pt x="224" y="187"/>
                  </a:cubicBezTo>
                  <a:cubicBezTo>
                    <a:pt x="224" y="178"/>
                    <a:pt x="225" y="169"/>
                    <a:pt x="226" y="160"/>
                  </a:cubicBezTo>
                  <a:cubicBezTo>
                    <a:pt x="229" y="174"/>
                    <a:pt x="228" y="189"/>
                    <a:pt x="231" y="204"/>
                  </a:cubicBezTo>
                  <a:cubicBezTo>
                    <a:pt x="232" y="213"/>
                    <a:pt x="234" y="222"/>
                    <a:pt x="234" y="231"/>
                  </a:cubicBezTo>
                  <a:cubicBezTo>
                    <a:pt x="234" y="237"/>
                    <a:pt x="232" y="243"/>
                    <a:pt x="232" y="250"/>
                  </a:cubicBezTo>
                  <a:cubicBezTo>
                    <a:pt x="232" y="256"/>
                    <a:pt x="235" y="262"/>
                    <a:pt x="239" y="266"/>
                  </a:cubicBezTo>
                  <a:cubicBezTo>
                    <a:pt x="239" y="266"/>
                    <a:pt x="239" y="266"/>
                    <a:pt x="239" y="266"/>
                  </a:cubicBezTo>
                  <a:cubicBezTo>
                    <a:pt x="244" y="275"/>
                    <a:pt x="235" y="277"/>
                    <a:pt x="228" y="280"/>
                  </a:cubicBezTo>
                  <a:cubicBezTo>
                    <a:pt x="229" y="278"/>
                    <a:pt x="229" y="275"/>
                    <a:pt x="230" y="272"/>
                  </a:cubicBezTo>
                  <a:cubicBezTo>
                    <a:pt x="230" y="272"/>
                    <a:pt x="230" y="272"/>
                    <a:pt x="230" y="272"/>
                  </a:cubicBezTo>
                  <a:cubicBezTo>
                    <a:pt x="229" y="257"/>
                    <a:pt x="229" y="243"/>
                    <a:pt x="227" y="229"/>
                  </a:cubicBezTo>
                  <a:cubicBezTo>
                    <a:pt x="226" y="216"/>
                    <a:pt x="224" y="203"/>
                    <a:pt x="224" y="190"/>
                  </a:cubicBezTo>
                  <a:close/>
                  <a:moveTo>
                    <a:pt x="248" y="266"/>
                  </a:moveTo>
                  <a:cubicBezTo>
                    <a:pt x="243" y="266"/>
                    <a:pt x="240" y="263"/>
                    <a:pt x="238" y="260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40" y="262"/>
                    <a:pt x="242" y="265"/>
                    <a:pt x="246" y="265"/>
                  </a:cubicBezTo>
                  <a:cubicBezTo>
                    <a:pt x="246" y="265"/>
                    <a:pt x="246" y="265"/>
                    <a:pt x="246" y="264"/>
                  </a:cubicBezTo>
                  <a:cubicBezTo>
                    <a:pt x="243" y="262"/>
                    <a:pt x="240" y="259"/>
                    <a:pt x="238" y="256"/>
                  </a:cubicBezTo>
                  <a:cubicBezTo>
                    <a:pt x="235" y="252"/>
                    <a:pt x="241" y="258"/>
                    <a:pt x="242" y="259"/>
                  </a:cubicBezTo>
                  <a:cubicBezTo>
                    <a:pt x="245" y="262"/>
                    <a:pt x="249" y="265"/>
                    <a:pt x="253" y="266"/>
                  </a:cubicBezTo>
                  <a:cubicBezTo>
                    <a:pt x="252" y="266"/>
                    <a:pt x="250" y="267"/>
                    <a:pt x="248" y="266"/>
                  </a:cubicBezTo>
                  <a:close/>
                  <a:moveTo>
                    <a:pt x="260" y="190"/>
                  </a:moveTo>
                  <a:cubicBezTo>
                    <a:pt x="253" y="184"/>
                    <a:pt x="243" y="182"/>
                    <a:pt x="236" y="177"/>
                  </a:cubicBezTo>
                  <a:cubicBezTo>
                    <a:pt x="235" y="176"/>
                    <a:pt x="234" y="175"/>
                    <a:pt x="232" y="175"/>
                  </a:cubicBezTo>
                  <a:cubicBezTo>
                    <a:pt x="234" y="175"/>
                    <a:pt x="236" y="176"/>
                    <a:pt x="237" y="177"/>
                  </a:cubicBezTo>
                  <a:cubicBezTo>
                    <a:pt x="239" y="178"/>
                    <a:pt x="242" y="179"/>
                    <a:pt x="244" y="180"/>
                  </a:cubicBezTo>
                  <a:cubicBezTo>
                    <a:pt x="249" y="182"/>
                    <a:pt x="255" y="183"/>
                    <a:pt x="259" y="186"/>
                  </a:cubicBezTo>
                  <a:cubicBezTo>
                    <a:pt x="260" y="186"/>
                    <a:pt x="260" y="186"/>
                    <a:pt x="260" y="186"/>
                  </a:cubicBezTo>
                  <a:cubicBezTo>
                    <a:pt x="260" y="187"/>
                    <a:pt x="260" y="188"/>
                    <a:pt x="260" y="190"/>
                  </a:cubicBezTo>
                  <a:close/>
                  <a:moveTo>
                    <a:pt x="226" y="74"/>
                  </a:moveTo>
                  <a:cubicBezTo>
                    <a:pt x="217" y="67"/>
                    <a:pt x="207" y="61"/>
                    <a:pt x="196" y="55"/>
                  </a:cubicBezTo>
                  <a:cubicBezTo>
                    <a:pt x="196" y="55"/>
                    <a:pt x="197" y="55"/>
                    <a:pt x="197" y="55"/>
                  </a:cubicBezTo>
                  <a:cubicBezTo>
                    <a:pt x="200" y="57"/>
                    <a:pt x="203" y="58"/>
                    <a:pt x="206" y="60"/>
                  </a:cubicBezTo>
                  <a:cubicBezTo>
                    <a:pt x="212" y="63"/>
                    <a:pt x="217" y="66"/>
                    <a:pt x="223" y="69"/>
                  </a:cubicBezTo>
                  <a:cubicBezTo>
                    <a:pt x="224" y="71"/>
                    <a:pt x="225" y="72"/>
                    <a:pt x="226" y="74"/>
                  </a:cubicBezTo>
                  <a:close/>
                  <a:moveTo>
                    <a:pt x="190" y="52"/>
                  </a:moveTo>
                  <a:cubicBezTo>
                    <a:pt x="196" y="56"/>
                    <a:pt x="204" y="60"/>
                    <a:pt x="211" y="64"/>
                  </a:cubicBezTo>
                  <a:cubicBezTo>
                    <a:pt x="215" y="67"/>
                    <a:pt x="219" y="69"/>
                    <a:pt x="223" y="72"/>
                  </a:cubicBezTo>
                  <a:cubicBezTo>
                    <a:pt x="223" y="72"/>
                    <a:pt x="224" y="73"/>
                    <a:pt x="224" y="73"/>
                  </a:cubicBezTo>
                  <a:cubicBezTo>
                    <a:pt x="216" y="68"/>
                    <a:pt x="208" y="64"/>
                    <a:pt x="201" y="60"/>
                  </a:cubicBezTo>
                  <a:cubicBezTo>
                    <a:pt x="196" y="57"/>
                    <a:pt x="192" y="55"/>
                    <a:pt x="188" y="53"/>
                  </a:cubicBezTo>
                  <a:cubicBezTo>
                    <a:pt x="187" y="52"/>
                    <a:pt x="186" y="52"/>
                    <a:pt x="185" y="51"/>
                  </a:cubicBezTo>
                  <a:cubicBezTo>
                    <a:pt x="186" y="51"/>
                    <a:pt x="188" y="52"/>
                    <a:pt x="190" y="52"/>
                  </a:cubicBezTo>
                  <a:close/>
                  <a:moveTo>
                    <a:pt x="230" y="80"/>
                  </a:moveTo>
                  <a:cubicBezTo>
                    <a:pt x="223" y="75"/>
                    <a:pt x="216" y="70"/>
                    <a:pt x="209" y="65"/>
                  </a:cubicBezTo>
                  <a:cubicBezTo>
                    <a:pt x="200" y="61"/>
                    <a:pt x="192" y="57"/>
                    <a:pt x="184" y="51"/>
                  </a:cubicBezTo>
                  <a:cubicBezTo>
                    <a:pt x="184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5" y="52"/>
                    <a:pt x="186" y="52"/>
                  </a:cubicBezTo>
                  <a:cubicBezTo>
                    <a:pt x="188" y="54"/>
                    <a:pt x="190" y="55"/>
                    <a:pt x="192" y="56"/>
                  </a:cubicBezTo>
                  <a:cubicBezTo>
                    <a:pt x="197" y="58"/>
                    <a:pt x="201" y="60"/>
                    <a:pt x="205" y="63"/>
                  </a:cubicBezTo>
                  <a:cubicBezTo>
                    <a:pt x="213" y="67"/>
                    <a:pt x="220" y="71"/>
                    <a:pt x="22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8"/>
                    <a:pt x="229" y="79"/>
                    <a:pt x="230" y="80"/>
                  </a:cubicBezTo>
                  <a:close/>
                  <a:moveTo>
                    <a:pt x="232" y="84"/>
                  </a:moveTo>
                  <a:cubicBezTo>
                    <a:pt x="222" y="80"/>
                    <a:pt x="213" y="75"/>
                    <a:pt x="204" y="69"/>
                  </a:cubicBezTo>
                  <a:cubicBezTo>
                    <a:pt x="202" y="68"/>
                    <a:pt x="200" y="66"/>
                    <a:pt x="198" y="64"/>
                  </a:cubicBezTo>
                  <a:cubicBezTo>
                    <a:pt x="200" y="65"/>
                    <a:pt x="202" y="67"/>
                    <a:pt x="205" y="68"/>
                  </a:cubicBezTo>
                  <a:cubicBezTo>
                    <a:pt x="210" y="71"/>
                    <a:pt x="215" y="73"/>
                    <a:pt x="220" y="76"/>
                  </a:cubicBezTo>
                  <a:cubicBezTo>
                    <a:pt x="224" y="78"/>
                    <a:pt x="227" y="80"/>
                    <a:pt x="231" y="82"/>
                  </a:cubicBezTo>
                  <a:cubicBezTo>
                    <a:pt x="232" y="83"/>
                    <a:pt x="232" y="83"/>
                    <a:pt x="232" y="84"/>
                  </a:cubicBezTo>
                  <a:close/>
                  <a:moveTo>
                    <a:pt x="164" y="12"/>
                  </a:moveTo>
                  <a:cubicBezTo>
                    <a:pt x="161" y="11"/>
                    <a:pt x="158" y="10"/>
                    <a:pt x="155" y="8"/>
                  </a:cubicBezTo>
                  <a:cubicBezTo>
                    <a:pt x="153" y="6"/>
                    <a:pt x="157" y="9"/>
                    <a:pt x="157" y="9"/>
                  </a:cubicBezTo>
                  <a:cubicBezTo>
                    <a:pt x="158" y="9"/>
                    <a:pt x="159" y="10"/>
                    <a:pt x="160" y="10"/>
                  </a:cubicBezTo>
                  <a:cubicBezTo>
                    <a:pt x="161" y="11"/>
                    <a:pt x="162" y="11"/>
                    <a:pt x="163" y="11"/>
                  </a:cubicBezTo>
                  <a:cubicBezTo>
                    <a:pt x="163" y="11"/>
                    <a:pt x="163" y="12"/>
                    <a:pt x="164" y="12"/>
                  </a:cubicBezTo>
                  <a:close/>
                  <a:moveTo>
                    <a:pt x="153" y="8"/>
                  </a:moveTo>
                  <a:cubicBezTo>
                    <a:pt x="156" y="10"/>
                    <a:pt x="161" y="12"/>
                    <a:pt x="164" y="13"/>
                  </a:cubicBezTo>
                  <a:cubicBezTo>
                    <a:pt x="165" y="13"/>
                    <a:pt x="165" y="14"/>
                    <a:pt x="165" y="14"/>
                  </a:cubicBezTo>
                  <a:cubicBezTo>
                    <a:pt x="164" y="13"/>
                    <a:pt x="163" y="13"/>
                    <a:pt x="163" y="13"/>
                  </a:cubicBezTo>
                  <a:cubicBezTo>
                    <a:pt x="161" y="13"/>
                    <a:pt x="160" y="12"/>
                    <a:pt x="159" y="11"/>
                  </a:cubicBezTo>
                  <a:cubicBezTo>
                    <a:pt x="156" y="10"/>
                    <a:pt x="154" y="10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2" y="8"/>
                    <a:pt x="153" y="8"/>
                    <a:pt x="153" y="8"/>
                  </a:cubicBezTo>
                  <a:close/>
                  <a:moveTo>
                    <a:pt x="166" y="16"/>
                  </a:moveTo>
                  <a:cubicBezTo>
                    <a:pt x="162" y="14"/>
                    <a:pt x="158" y="13"/>
                    <a:pt x="155" y="11"/>
                  </a:cubicBezTo>
                  <a:cubicBezTo>
                    <a:pt x="151" y="9"/>
                    <a:pt x="154" y="10"/>
                    <a:pt x="156" y="11"/>
                  </a:cubicBezTo>
                  <a:cubicBezTo>
                    <a:pt x="157" y="12"/>
                    <a:pt x="158" y="12"/>
                    <a:pt x="160" y="13"/>
                  </a:cubicBezTo>
                  <a:cubicBezTo>
                    <a:pt x="162" y="13"/>
                    <a:pt x="163" y="14"/>
                    <a:pt x="165" y="14"/>
                  </a:cubicBezTo>
                  <a:cubicBezTo>
                    <a:pt x="165" y="15"/>
                    <a:pt x="166" y="15"/>
                    <a:pt x="166" y="16"/>
                  </a:cubicBezTo>
                  <a:close/>
                  <a:moveTo>
                    <a:pt x="168" y="21"/>
                  </a:moveTo>
                  <a:cubicBezTo>
                    <a:pt x="167" y="20"/>
                    <a:pt x="165" y="19"/>
                    <a:pt x="163" y="19"/>
                  </a:cubicBezTo>
                  <a:cubicBezTo>
                    <a:pt x="163" y="18"/>
                    <a:pt x="162" y="17"/>
                    <a:pt x="161" y="16"/>
                  </a:cubicBezTo>
                  <a:cubicBezTo>
                    <a:pt x="163" y="17"/>
                    <a:pt x="165" y="18"/>
                    <a:pt x="167" y="19"/>
                  </a:cubicBezTo>
                  <a:cubicBezTo>
                    <a:pt x="168" y="19"/>
                    <a:pt x="168" y="20"/>
                    <a:pt x="168" y="21"/>
                  </a:cubicBezTo>
                  <a:close/>
                  <a:moveTo>
                    <a:pt x="149" y="12"/>
                  </a:moveTo>
                  <a:cubicBezTo>
                    <a:pt x="150" y="13"/>
                    <a:pt x="152" y="13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3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1" y="14"/>
                    <a:pt x="150" y="14"/>
                    <a:pt x="148" y="14"/>
                  </a:cubicBezTo>
                  <a:cubicBezTo>
                    <a:pt x="148" y="13"/>
                    <a:pt x="149" y="13"/>
                    <a:pt x="149" y="12"/>
                  </a:cubicBezTo>
                  <a:cubicBezTo>
                    <a:pt x="149" y="12"/>
                    <a:pt x="149" y="12"/>
                    <a:pt x="149" y="12"/>
                  </a:cubicBezTo>
                  <a:close/>
                  <a:moveTo>
                    <a:pt x="147" y="15"/>
                  </a:moveTo>
                  <a:cubicBezTo>
                    <a:pt x="149" y="16"/>
                    <a:pt x="148" y="16"/>
                    <a:pt x="146" y="17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9"/>
                  </a:cubicBezTo>
                  <a:cubicBezTo>
                    <a:pt x="146" y="17"/>
                    <a:pt x="147" y="16"/>
                    <a:pt x="147" y="15"/>
                  </a:cubicBezTo>
                  <a:close/>
                  <a:moveTo>
                    <a:pt x="124" y="39"/>
                  </a:moveTo>
                  <a:cubicBezTo>
                    <a:pt x="123" y="39"/>
                    <a:pt x="120" y="37"/>
                    <a:pt x="120" y="37"/>
                  </a:cubicBezTo>
                  <a:cubicBezTo>
                    <a:pt x="123" y="37"/>
                    <a:pt x="126" y="38"/>
                    <a:pt x="129" y="39"/>
                  </a:cubicBezTo>
                  <a:cubicBezTo>
                    <a:pt x="129" y="39"/>
                    <a:pt x="129" y="40"/>
                    <a:pt x="129" y="40"/>
                  </a:cubicBezTo>
                  <a:cubicBezTo>
                    <a:pt x="128" y="40"/>
                    <a:pt x="127" y="40"/>
                    <a:pt x="126" y="40"/>
                  </a:cubicBezTo>
                  <a:cubicBezTo>
                    <a:pt x="125" y="40"/>
                    <a:pt x="124" y="39"/>
                    <a:pt x="124" y="39"/>
                  </a:cubicBezTo>
                  <a:close/>
                  <a:moveTo>
                    <a:pt x="132" y="40"/>
                  </a:moveTo>
                  <a:cubicBezTo>
                    <a:pt x="131" y="32"/>
                    <a:pt x="137" y="28"/>
                    <a:pt x="143" y="24"/>
                  </a:cubicBezTo>
                  <a:cubicBezTo>
                    <a:pt x="147" y="22"/>
                    <a:pt x="154" y="15"/>
                    <a:pt x="158" y="18"/>
                  </a:cubicBezTo>
                  <a:cubicBezTo>
                    <a:pt x="165" y="23"/>
                    <a:pt x="163" y="37"/>
                    <a:pt x="163" y="44"/>
                  </a:cubicBezTo>
                  <a:cubicBezTo>
                    <a:pt x="153" y="40"/>
                    <a:pt x="142" y="39"/>
                    <a:pt x="132" y="40"/>
                  </a:cubicBezTo>
                  <a:close/>
                  <a:moveTo>
                    <a:pt x="175" y="44"/>
                  </a:moveTo>
                  <a:cubicBezTo>
                    <a:pt x="174" y="44"/>
                    <a:pt x="173" y="43"/>
                    <a:pt x="172" y="42"/>
                  </a:cubicBezTo>
                  <a:cubicBezTo>
                    <a:pt x="172" y="42"/>
                    <a:pt x="171" y="42"/>
                    <a:pt x="170" y="41"/>
                  </a:cubicBezTo>
                  <a:cubicBezTo>
                    <a:pt x="170" y="40"/>
                    <a:pt x="170" y="40"/>
                    <a:pt x="170" y="39"/>
                  </a:cubicBezTo>
                  <a:cubicBezTo>
                    <a:pt x="172" y="40"/>
                    <a:pt x="174" y="41"/>
                    <a:pt x="176" y="42"/>
                  </a:cubicBezTo>
                  <a:cubicBezTo>
                    <a:pt x="176" y="43"/>
                    <a:pt x="176" y="43"/>
                    <a:pt x="175" y="44"/>
                  </a:cubicBezTo>
                  <a:close/>
                  <a:moveTo>
                    <a:pt x="170" y="37"/>
                  </a:moveTo>
                  <a:cubicBezTo>
                    <a:pt x="167" y="36"/>
                    <a:pt x="173" y="37"/>
                    <a:pt x="173" y="37"/>
                  </a:cubicBezTo>
                  <a:cubicBezTo>
                    <a:pt x="174" y="38"/>
                    <a:pt x="175" y="38"/>
                    <a:pt x="176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40"/>
                    <a:pt x="176" y="41"/>
                  </a:cubicBezTo>
                  <a:cubicBezTo>
                    <a:pt x="174" y="39"/>
                    <a:pt x="172" y="39"/>
                    <a:pt x="170" y="37"/>
                  </a:cubicBezTo>
                  <a:close/>
                  <a:moveTo>
                    <a:pt x="172" y="36"/>
                  </a:moveTo>
                  <a:cubicBezTo>
                    <a:pt x="172" y="36"/>
                    <a:pt x="173" y="37"/>
                    <a:pt x="174" y="37"/>
                  </a:cubicBezTo>
                  <a:cubicBezTo>
                    <a:pt x="176" y="38"/>
                    <a:pt x="174" y="37"/>
                    <a:pt x="172" y="36"/>
                  </a:cubicBezTo>
                  <a:close/>
                  <a:moveTo>
                    <a:pt x="169" y="34"/>
                  </a:moveTo>
                  <a:cubicBezTo>
                    <a:pt x="165" y="31"/>
                    <a:pt x="173" y="34"/>
                    <a:pt x="174" y="35"/>
                  </a:cubicBezTo>
                  <a:cubicBezTo>
                    <a:pt x="174" y="35"/>
                    <a:pt x="175" y="35"/>
                    <a:pt x="176" y="35"/>
                  </a:cubicBezTo>
                  <a:cubicBezTo>
                    <a:pt x="176" y="36"/>
                    <a:pt x="176" y="37"/>
                    <a:pt x="176" y="38"/>
                  </a:cubicBezTo>
                  <a:cubicBezTo>
                    <a:pt x="174" y="36"/>
                    <a:pt x="171" y="35"/>
                    <a:pt x="169" y="34"/>
                  </a:cubicBezTo>
                  <a:close/>
                  <a:moveTo>
                    <a:pt x="174" y="48"/>
                  </a:moveTo>
                  <a:cubicBezTo>
                    <a:pt x="174" y="48"/>
                    <a:pt x="174" y="48"/>
                    <a:pt x="174" y="47"/>
                  </a:cubicBezTo>
                  <a:cubicBezTo>
                    <a:pt x="173" y="47"/>
                    <a:pt x="172" y="46"/>
                    <a:pt x="171" y="46"/>
                  </a:cubicBezTo>
                  <a:cubicBezTo>
                    <a:pt x="170" y="45"/>
                    <a:pt x="169" y="45"/>
                    <a:pt x="168" y="44"/>
                  </a:cubicBezTo>
                  <a:cubicBezTo>
                    <a:pt x="169" y="44"/>
                    <a:pt x="170" y="44"/>
                    <a:pt x="171" y="44"/>
                  </a:cubicBezTo>
                  <a:cubicBezTo>
                    <a:pt x="173" y="44"/>
                    <a:pt x="174" y="45"/>
                    <a:pt x="175" y="45"/>
                  </a:cubicBezTo>
                  <a:cubicBezTo>
                    <a:pt x="175" y="46"/>
                    <a:pt x="175" y="47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4"/>
                    <a:pt x="166" y="44"/>
                  </a:cubicBezTo>
                  <a:cubicBezTo>
                    <a:pt x="166" y="39"/>
                    <a:pt x="167" y="28"/>
                    <a:pt x="164" y="21"/>
                  </a:cubicBezTo>
                  <a:cubicBezTo>
                    <a:pt x="166" y="22"/>
                    <a:pt x="169" y="23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5"/>
                    <a:pt x="170" y="24"/>
                    <a:pt x="169" y="24"/>
                  </a:cubicBezTo>
                  <a:cubicBezTo>
                    <a:pt x="168" y="23"/>
                    <a:pt x="167" y="23"/>
                    <a:pt x="165" y="23"/>
                  </a:cubicBezTo>
                  <a:cubicBezTo>
                    <a:pt x="165" y="23"/>
                    <a:pt x="165" y="23"/>
                    <a:pt x="165" y="24"/>
                  </a:cubicBezTo>
                  <a:cubicBezTo>
                    <a:pt x="167" y="26"/>
                    <a:pt x="171" y="27"/>
                    <a:pt x="173" y="28"/>
                  </a:cubicBezTo>
                  <a:cubicBezTo>
                    <a:pt x="174" y="29"/>
                    <a:pt x="174" y="29"/>
                    <a:pt x="174" y="30"/>
                  </a:cubicBezTo>
                  <a:cubicBezTo>
                    <a:pt x="172" y="29"/>
                    <a:pt x="170" y="28"/>
                    <a:pt x="169" y="28"/>
                  </a:cubicBezTo>
                  <a:cubicBezTo>
                    <a:pt x="168" y="27"/>
                    <a:pt x="168" y="27"/>
                    <a:pt x="167" y="27"/>
                  </a:cubicBezTo>
                  <a:cubicBezTo>
                    <a:pt x="166" y="27"/>
                    <a:pt x="166" y="27"/>
                    <a:pt x="166" y="28"/>
                  </a:cubicBezTo>
                  <a:cubicBezTo>
                    <a:pt x="168" y="30"/>
                    <a:pt x="171" y="31"/>
                    <a:pt x="173" y="33"/>
                  </a:cubicBezTo>
                  <a:cubicBezTo>
                    <a:pt x="178" y="36"/>
                    <a:pt x="173" y="33"/>
                    <a:pt x="171" y="33"/>
                  </a:cubicBezTo>
                  <a:cubicBezTo>
                    <a:pt x="170" y="32"/>
                    <a:pt x="168" y="32"/>
                    <a:pt x="167" y="31"/>
                  </a:cubicBezTo>
                  <a:cubicBezTo>
                    <a:pt x="167" y="31"/>
                    <a:pt x="166" y="32"/>
                    <a:pt x="167" y="32"/>
                  </a:cubicBezTo>
                  <a:cubicBezTo>
                    <a:pt x="167" y="33"/>
                    <a:pt x="169" y="34"/>
                    <a:pt x="170" y="35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69" y="34"/>
                    <a:pt x="168" y="34"/>
                    <a:pt x="167" y="34"/>
                  </a:cubicBezTo>
                  <a:cubicBezTo>
                    <a:pt x="167" y="34"/>
                    <a:pt x="166" y="35"/>
                    <a:pt x="167" y="35"/>
                  </a:cubicBezTo>
                  <a:cubicBezTo>
                    <a:pt x="168" y="37"/>
                    <a:pt x="171" y="38"/>
                    <a:pt x="173" y="40"/>
                  </a:cubicBezTo>
                  <a:cubicBezTo>
                    <a:pt x="172" y="39"/>
                    <a:pt x="170" y="38"/>
                    <a:pt x="168" y="38"/>
                  </a:cubicBezTo>
                  <a:cubicBezTo>
                    <a:pt x="168" y="38"/>
                    <a:pt x="167" y="38"/>
                    <a:pt x="167" y="39"/>
                  </a:cubicBezTo>
                  <a:cubicBezTo>
                    <a:pt x="168" y="42"/>
                    <a:pt x="171" y="43"/>
                    <a:pt x="174" y="44"/>
                  </a:cubicBezTo>
                  <a:cubicBezTo>
                    <a:pt x="177" y="46"/>
                    <a:pt x="171" y="43"/>
                    <a:pt x="170" y="43"/>
                  </a:cubicBezTo>
                  <a:cubicBezTo>
                    <a:pt x="169" y="42"/>
                    <a:pt x="168" y="42"/>
                    <a:pt x="167" y="42"/>
                  </a:cubicBezTo>
                  <a:cubicBezTo>
                    <a:pt x="166" y="42"/>
                    <a:pt x="166" y="43"/>
                    <a:pt x="167" y="43"/>
                  </a:cubicBezTo>
                  <a:cubicBezTo>
                    <a:pt x="167" y="44"/>
                    <a:pt x="168" y="45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5"/>
                    <a:pt x="167" y="45"/>
                    <a:pt x="166" y="45"/>
                  </a:cubicBezTo>
                  <a:close/>
                  <a:moveTo>
                    <a:pt x="149" y="15"/>
                  </a:moveTo>
                  <a:cubicBezTo>
                    <a:pt x="150" y="14"/>
                    <a:pt x="151" y="14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1" y="16"/>
                    <a:pt x="150" y="16"/>
                  </a:cubicBezTo>
                  <a:cubicBezTo>
                    <a:pt x="150" y="16"/>
                    <a:pt x="150" y="15"/>
                    <a:pt x="149" y="15"/>
                  </a:cubicBezTo>
                  <a:close/>
                  <a:moveTo>
                    <a:pt x="129" y="38"/>
                  </a:moveTo>
                  <a:cubicBezTo>
                    <a:pt x="128" y="37"/>
                    <a:pt x="128" y="37"/>
                    <a:pt x="127" y="37"/>
                  </a:cubicBezTo>
                  <a:cubicBezTo>
                    <a:pt x="126" y="36"/>
                    <a:pt x="125" y="36"/>
                    <a:pt x="124" y="35"/>
                  </a:cubicBezTo>
                  <a:cubicBezTo>
                    <a:pt x="124" y="35"/>
                    <a:pt x="122" y="34"/>
                    <a:pt x="122" y="34"/>
                  </a:cubicBezTo>
                  <a:cubicBezTo>
                    <a:pt x="124" y="34"/>
                    <a:pt x="127" y="35"/>
                    <a:pt x="129" y="35"/>
                  </a:cubicBezTo>
                  <a:cubicBezTo>
                    <a:pt x="129" y="36"/>
                    <a:pt x="129" y="37"/>
                    <a:pt x="129" y="38"/>
                  </a:cubicBezTo>
                  <a:close/>
                  <a:moveTo>
                    <a:pt x="129" y="34"/>
                  </a:moveTo>
                  <a:cubicBezTo>
                    <a:pt x="127" y="33"/>
                    <a:pt x="124" y="32"/>
                    <a:pt x="124" y="30"/>
                  </a:cubicBezTo>
                  <a:cubicBezTo>
                    <a:pt x="124" y="31"/>
                    <a:pt x="128" y="32"/>
                    <a:pt x="129" y="32"/>
                  </a:cubicBezTo>
                  <a:cubicBezTo>
                    <a:pt x="129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29" y="34"/>
                  </a:cubicBezTo>
                  <a:close/>
                  <a:moveTo>
                    <a:pt x="124" y="30"/>
                  </a:moveTo>
                  <a:cubicBezTo>
                    <a:pt x="125" y="29"/>
                    <a:pt x="126" y="29"/>
                    <a:pt x="127" y="28"/>
                  </a:cubicBezTo>
                  <a:cubicBezTo>
                    <a:pt x="128" y="29"/>
                    <a:pt x="128" y="29"/>
                    <a:pt x="129" y="30"/>
                  </a:cubicBezTo>
                  <a:cubicBezTo>
                    <a:pt x="129" y="30"/>
                    <a:pt x="130" y="31"/>
                    <a:pt x="131" y="31"/>
                  </a:cubicBezTo>
                  <a:cubicBezTo>
                    <a:pt x="131" y="31"/>
                    <a:pt x="131" y="32"/>
                    <a:pt x="131" y="32"/>
                  </a:cubicBezTo>
                  <a:cubicBezTo>
                    <a:pt x="128" y="31"/>
                    <a:pt x="126" y="30"/>
                    <a:pt x="124" y="30"/>
                  </a:cubicBezTo>
                  <a:close/>
                  <a:moveTo>
                    <a:pt x="128" y="28"/>
                  </a:moveTo>
                  <a:cubicBezTo>
                    <a:pt x="130" y="29"/>
                    <a:pt x="131" y="29"/>
                    <a:pt x="132" y="29"/>
                  </a:cubicBezTo>
                  <a:cubicBezTo>
                    <a:pt x="132" y="30"/>
                    <a:pt x="132" y="30"/>
                    <a:pt x="131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30"/>
                    <a:pt x="129" y="29"/>
                    <a:pt x="128" y="28"/>
                  </a:cubicBezTo>
                  <a:cubicBezTo>
                    <a:pt x="128" y="28"/>
                    <a:pt x="128" y="28"/>
                    <a:pt x="128" y="28"/>
                  </a:cubicBezTo>
                  <a:close/>
                  <a:moveTo>
                    <a:pt x="151" y="12"/>
                  </a:moveTo>
                  <a:cubicBezTo>
                    <a:pt x="151" y="12"/>
                    <a:pt x="152" y="12"/>
                    <a:pt x="152" y="13"/>
                  </a:cubicBezTo>
                  <a:cubicBezTo>
                    <a:pt x="153" y="13"/>
                    <a:pt x="154" y="13"/>
                    <a:pt x="155" y="13"/>
                  </a:cubicBezTo>
                  <a:cubicBezTo>
                    <a:pt x="156" y="14"/>
                    <a:pt x="157" y="14"/>
                    <a:pt x="158" y="15"/>
                  </a:cubicBezTo>
                  <a:cubicBezTo>
                    <a:pt x="157" y="15"/>
                    <a:pt x="157" y="15"/>
                    <a:pt x="156" y="15"/>
                  </a:cubicBezTo>
                  <a:cubicBezTo>
                    <a:pt x="156" y="15"/>
                    <a:pt x="156" y="15"/>
                    <a:pt x="155" y="15"/>
                  </a:cubicBezTo>
                  <a:cubicBezTo>
                    <a:pt x="154" y="14"/>
                    <a:pt x="153" y="13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lose/>
                  <a:moveTo>
                    <a:pt x="170" y="24"/>
                  </a:moveTo>
                  <a:cubicBezTo>
                    <a:pt x="169" y="23"/>
                    <a:pt x="167" y="22"/>
                    <a:pt x="166" y="21"/>
                  </a:cubicBezTo>
                  <a:cubicBezTo>
                    <a:pt x="165" y="21"/>
                    <a:pt x="162" y="19"/>
                    <a:pt x="166" y="20"/>
                  </a:cubicBezTo>
                  <a:cubicBezTo>
                    <a:pt x="167" y="21"/>
                    <a:pt x="168" y="21"/>
                    <a:pt x="169" y="22"/>
                  </a:cubicBezTo>
                  <a:cubicBezTo>
                    <a:pt x="169" y="22"/>
                    <a:pt x="170" y="23"/>
                    <a:pt x="170" y="24"/>
                  </a:cubicBezTo>
                  <a:close/>
                  <a:moveTo>
                    <a:pt x="173" y="28"/>
                  </a:moveTo>
                  <a:cubicBezTo>
                    <a:pt x="172" y="27"/>
                    <a:pt x="170" y="26"/>
                    <a:pt x="169" y="25"/>
                  </a:cubicBezTo>
                  <a:cubicBezTo>
                    <a:pt x="166" y="23"/>
                    <a:pt x="167" y="24"/>
                    <a:pt x="170" y="25"/>
                  </a:cubicBezTo>
                  <a:cubicBezTo>
                    <a:pt x="170" y="25"/>
                    <a:pt x="171" y="26"/>
                    <a:pt x="172" y="26"/>
                  </a:cubicBezTo>
                  <a:cubicBezTo>
                    <a:pt x="172" y="26"/>
                    <a:pt x="173" y="27"/>
                    <a:pt x="173" y="28"/>
                  </a:cubicBezTo>
                  <a:close/>
                  <a:moveTo>
                    <a:pt x="175" y="31"/>
                  </a:moveTo>
                  <a:cubicBezTo>
                    <a:pt x="175" y="32"/>
                    <a:pt x="176" y="33"/>
                    <a:pt x="176" y="34"/>
                  </a:cubicBezTo>
                  <a:cubicBezTo>
                    <a:pt x="174" y="32"/>
                    <a:pt x="171" y="31"/>
                    <a:pt x="168" y="29"/>
                  </a:cubicBezTo>
                  <a:cubicBezTo>
                    <a:pt x="170" y="29"/>
                    <a:pt x="171" y="29"/>
                    <a:pt x="172" y="30"/>
                  </a:cubicBezTo>
                  <a:cubicBezTo>
                    <a:pt x="172" y="30"/>
                    <a:pt x="173" y="30"/>
                    <a:pt x="174" y="31"/>
                  </a:cubicBezTo>
                  <a:cubicBezTo>
                    <a:pt x="174" y="31"/>
                    <a:pt x="175" y="31"/>
                    <a:pt x="175" y="31"/>
                  </a:cubicBezTo>
                  <a:close/>
                  <a:moveTo>
                    <a:pt x="230" y="164"/>
                  </a:moveTo>
                  <a:cubicBezTo>
                    <a:pt x="233" y="167"/>
                    <a:pt x="237" y="169"/>
                    <a:pt x="240" y="171"/>
                  </a:cubicBezTo>
                  <a:cubicBezTo>
                    <a:pt x="246" y="175"/>
                    <a:pt x="251" y="178"/>
                    <a:pt x="256" y="182"/>
                  </a:cubicBezTo>
                  <a:cubicBezTo>
                    <a:pt x="261" y="185"/>
                    <a:pt x="256" y="182"/>
                    <a:pt x="255" y="181"/>
                  </a:cubicBezTo>
                  <a:cubicBezTo>
                    <a:pt x="254" y="181"/>
                    <a:pt x="253" y="180"/>
                    <a:pt x="251" y="179"/>
                  </a:cubicBezTo>
                  <a:cubicBezTo>
                    <a:pt x="249" y="178"/>
                    <a:pt x="246" y="177"/>
                    <a:pt x="244" y="175"/>
                  </a:cubicBezTo>
                  <a:cubicBezTo>
                    <a:pt x="239" y="173"/>
                    <a:pt x="235" y="170"/>
                    <a:pt x="230" y="168"/>
                  </a:cubicBezTo>
                  <a:cubicBezTo>
                    <a:pt x="230" y="167"/>
                    <a:pt x="230" y="165"/>
                    <a:pt x="230" y="164"/>
                  </a:cubicBezTo>
                  <a:close/>
                  <a:moveTo>
                    <a:pt x="259" y="183"/>
                  </a:moveTo>
                  <a:cubicBezTo>
                    <a:pt x="252" y="177"/>
                    <a:pt x="243" y="172"/>
                    <a:pt x="234" y="166"/>
                  </a:cubicBezTo>
                  <a:cubicBezTo>
                    <a:pt x="235" y="166"/>
                    <a:pt x="235" y="167"/>
                    <a:pt x="236" y="167"/>
                  </a:cubicBezTo>
                  <a:cubicBezTo>
                    <a:pt x="238" y="168"/>
                    <a:pt x="241" y="170"/>
                    <a:pt x="243" y="171"/>
                  </a:cubicBezTo>
                  <a:cubicBezTo>
                    <a:pt x="248" y="174"/>
                    <a:pt x="253" y="177"/>
                    <a:pt x="259" y="179"/>
                  </a:cubicBezTo>
                  <a:cubicBezTo>
                    <a:pt x="259" y="180"/>
                    <a:pt x="259" y="182"/>
                    <a:pt x="259" y="183"/>
                  </a:cubicBezTo>
                  <a:close/>
                  <a:moveTo>
                    <a:pt x="228" y="159"/>
                  </a:moveTo>
                  <a:cubicBezTo>
                    <a:pt x="237" y="165"/>
                    <a:pt x="247" y="170"/>
                    <a:pt x="255" y="176"/>
                  </a:cubicBezTo>
                  <a:cubicBezTo>
                    <a:pt x="256" y="177"/>
                    <a:pt x="260" y="179"/>
                    <a:pt x="256" y="177"/>
                  </a:cubicBezTo>
                  <a:cubicBezTo>
                    <a:pt x="255" y="176"/>
                    <a:pt x="253" y="176"/>
                    <a:pt x="251" y="175"/>
                  </a:cubicBezTo>
                  <a:cubicBezTo>
                    <a:pt x="249" y="173"/>
                    <a:pt x="246" y="172"/>
                    <a:pt x="244" y="170"/>
                  </a:cubicBezTo>
                  <a:cubicBezTo>
                    <a:pt x="239" y="168"/>
                    <a:pt x="234" y="166"/>
                    <a:pt x="229" y="163"/>
                  </a:cubicBezTo>
                  <a:cubicBezTo>
                    <a:pt x="229" y="161"/>
                    <a:pt x="229" y="160"/>
                    <a:pt x="228" y="159"/>
                  </a:cubicBezTo>
                  <a:close/>
                  <a:moveTo>
                    <a:pt x="227" y="153"/>
                  </a:moveTo>
                  <a:cubicBezTo>
                    <a:pt x="229" y="155"/>
                    <a:pt x="232" y="157"/>
                    <a:pt x="235" y="158"/>
                  </a:cubicBezTo>
                  <a:cubicBezTo>
                    <a:pt x="238" y="160"/>
                    <a:pt x="240" y="162"/>
                    <a:pt x="243" y="164"/>
                  </a:cubicBezTo>
                  <a:cubicBezTo>
                    <a:pt x="247" y="167"/>
                    <a:pt x="251" y="168"/>
                    <a:pt x="255" y="172"/>
                  </a:cubicBezTo>
                  <a:cubicBezTo>
                    <a:pt x="255" y="172"/>
                    <a:pt x="256" y="172"/>
                    <a:pt x="256" y="172"/>
                  </a:cubicBezTo>
                  <a:cubicBezTo>
                    <a:pt x="254" y="171"/>
                    <a:pt x="252" y="170"/>
                    <a:pt x="250" y="169"/>
                  </a:cubicBezTo>
                  <a:cubicBezTo>
                    <a:pt x="243" y="165"/>
                    <a:pt x="235" y="162"/>
                    <a:pt x="228" y="158"/>
                  </a:cubicBezTo>
                  <a:cubicBezTo>
                    <a:pt x="228" y="156"/>
                    <a:pt x="227" y="154"/>
                    <a:pt x="227" y="153"/>
                  </a:cubicBezTo>
                  <a:close/>
                  <a:moveTo>
                    <a:pt x="258" y="173"/>
                  </a:moveTo>
                  <a:cubicBezTo>
                    <a:pt x="254" y="169"/>
                    <a:pt x="248" y="167"/>
                    <a:pt x="243" y="163"/>
                  </a:cubicBezTo>
                  <a:cubicBezTo>
                    <a:pt x="243" y="163"/>
                    <a:pt x="243" y="163"/>
                    <a:pt x="242" y="163"/>
                  </a:cubicBezTo>
                  <a:cubicBezTo>
                    <a:pt x="247" y="166"/>
                    <a:pt x="252" y="169"/>
                    <a:pt x="257" y="171"/>
                  </a:cubicBezTo>
                  <a:cubicBezTo>
                    <a:pt x="258" y="172"/>
                    <a:pt x="258" y="173"/>
                    <a:pt x="258" y="173"/>
                  </a:cubicBezTo>
                  <a:close/>
                  <a:moveTo>
                    <a:pt x="256" y="162"/>
                  </a:moveTo>
                  <a:cubicBezTo>
                    <a:pt x="252" y="158"/>
                    <a:pt x="248" y="157"/>
                    <a:pt x="243" y="154"/>
                  </a:cubicBezTo>
                  <a:cubicBezTo>
                    <a:pt x="240" y="152"/>
                    <a:pt x="236" y="149"/>
                    <a:pt x="232" y="147"/>
                  </a:cubicBezTo>
                  <a:cubicBezTo>
                    <a:pt x="235" y="148"/>
                    <a:pt x="239" y="150"/>
                    <a:pt x="242" y="151"/>
                  </a:cubicBezTo>
                  <a:cubicBezTo>
                    <a:pt x="246" y="153"/>
                    <a:pt x="249" y="156"/>
                    <a:pt x="253" y="158"/>
                  </a:cubicBezTo>
                  <a:cubicBezTo>
                    <a:pt x="254" y="158"/>
                    <a:pt x="254" y="158"/>
                    <a:pt x="254" y="158"/>
                  </a:cubicBezTo>
                  <a:cubicBezTo>
                    <a:pt x="254" y="158"/>
                    <a:pt x="255" y="158"/>
                    <a:pt x="255" y="158"/>
                  </a:cubicBezTo>
                  <a:cubicBezTo>
                    <a:pt x="255" y="160"/>
                    <a:pt x="255" y="161"/>
                    <a:pt x="256" y="162"/>
                  </a:cubicBezTo>
                  <a:close/>
                  <a:moveTo>
                    <a:pt x="254" y="153"/>
                  </a:moveTo>
                  <a:cubicBezTo>
                    <a:pt x="253" y="153"/>
                    <a:pt x="253" y="153"/>
                    <a:pt x="252" y="153"/>
                  </a:cubicBezTo>
                  <a:cubicBezTo>
                    <a:pt x="248" y="150"/>
                    <a:pt x="243" y="148"/>
                    <a:pt x="239" y="145"/>
                  </a:cubicBezTo>
                  <a:cubicBezTo>
                    <a:pt x="235" y="143"/>
                    <a:pt x="231" y="140"/>
                    <a:pt x="227" y="139"/>
                  </a:cubicBezTo>
                  <a:cubicBezTo>
                    <a:pt x="227" y="138"/>
                    <a:pt x="227" y="137"/>
                    <a:pt x="227" y="136"/>
                  </a:cubicBezTo>
                  <a:cubicBezTo>
                    <a:pt x="232" y="139"/>
                    <a:pt x="237" y="143"/>
                    <a:pt x="242" y="145"/>
                  </a:cubicBezTo>
                  <a:cubicBezTo>
                    <a:pt x="244" y="147"/>
                    <a:pt x="246" y="148"/>
                    <a:pt x="248" y="149"/>
                  </a:cubicBezTo>
                  <a:cubicBezTo>
                    <a:pt x="250" y="150"/>
                    <a:pt x="251" y="151"/>
                    <a:pt x="253" y="153"/>
                  </a:cubicBezTo>
                  <a:cubicBezTo>
                    <a:pt x="253" y="153"/>
                    <a:pt x="253" y="153"/>
                    <a:pt x="254" y="153"/>
                  </a:cubicBezTo>
                  <a:cubicBezTo>
                    <a:pt x="254" y="153"/>
                    <a:pt x="254" y="153"/>
                    <a:pt x="254" y="153"/>
                  </a:cubicBezTo>
                  <a:close/>
                  <a:moveTo>
                    <a:pt x="252" y="146"/>
                  </a:moveTo>
                  <a:cubicBezTo>
                    <a:pt x="251" y="145"/>
                    <a:pt x="250" y="145"/>
                    <a:pt x="249" y="144"/>
                  </a:cubicBezTo>
                  <a:cubicBezTo>
                    <a:pt x="248" y="144"/>
                    <a:pt x="247" y="143"/>
                    <a:pt x="247" y="143"/>
                  </a:cubicBezTo>
                  <a:cubicBezTo>
                    <a:pt x="244" y="141"/>
                    <a:pt x="242" y="140"/>
                    <a:pt x="240" y="138"/>
                  </a:cubicBezTo>
                  <a:cubicBezTo>
                    <a:pt x="236" y="136"/>
                    <a:pt x="231" y="134"/>
                    <a:pt x="227" y="132"/>
                  </a:cubicBezTo>
                  <a:cubicBezTo>
                    <a:pt x="227" y="131"/>
                    <a:pt x="227" y="130"/>
                    <a:pt x="227" y="129"/>
                  </a:cubicBezTo>
                  <a:cubicBezTo>
                    <a:pt x="230" y="132"/>
                    <a:pt x="233" y="134"/>
                    <a:pt x="236" y="136"/>
                  </a:cubicBezTo>
                  <a:cubicBezTo>
                    <a:pt x="241" y="138"/>
                    <a:pt x="245" y="140"/>
                    <a:pt x="249" y="143"/>
                  </a:cubicBezTo>
                  <a:cubicBezTo>
                    <a:pt x="249" y="144"/>
                    <a:pt x="251" y="145"/>
                    <a:pt x="252" y="145"/>
                  </a:cubicBezTo>
                  <a:cubicBezTo>
                    <a:pt x="252" y="145"/>
                    <a:pt x="252" y="145"/>
                    <a:pt x="252" y="146"/>
                  </a:cubicBezTo>
                  <a:cubicBezTo>
                    <a:pt x="252" y="146"/>
                    <a:pt x="252" y="146"/>
                    <a:pt x="252" y="146"/>
                  </a:cubicBezTo>
                  <a:close/>
                  <a:moveTo>
                    <a:pt x="237" y="123"/>
                  </a:moveTo>
                  <a:cubicBezTo>
                    <a:pt x="239" y="124"/>
                    <a:pt x="240" y="125"/>
                    <a:pt x="242" y="126"/>
                  </a:cubicBezTo>
                  <a:cubicBezTo>
                    <a:pt x="239" y="125"/>
                    <a:pt x="236" y="124"/>
                    <a:pt x="234" y="122"/>
                  </a:cubicBezTo>
                  <a:cubicBezTo>
                    <a:pt x="231" y="120"/>
                    <a:pt x="229" y="118"/>
                    <a:pt x="226" y="117"/>
                  </a:cubicBezTo>
                  <a:cubicBezTo>
                    <a:pt x="226" y="117"/>
                    <a:pt x="226" y="116"/>
                    <a:pt x="225" y="115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6"/>
                    <a:pt x="226" y="116"/>
                  </a:cubicBezTo>
                  <a:cubicBezTo>
                    <a:pt x="230" y="118"/>
                    <a:pt x="234" y="121"/>
                    <a:pt x="237" y="123"/>
                  </a:cubicBezTo>
                  <a:close/>
                  <a:moveTo>
                    <a:pt x="226" y="118"/>
                  </a:moveTo>
                  <a:cubicBezTo>
                    <a:pt x="230" y="121"/>
                    <a:pt x="233" y="124"/>
                    <a:pt x="237" y="126"/>
                  </a:cubicBezTo>
                  <a:cubicBezTo>
                    <a:pt x="241" y="128"/>
                    <a:pt x="244" y="130"/>
                    <a:pt x="248" y="133"/>
                  </a:cubicBezTo>
                  <a:cubicBezTo>
                    <a:pt x="248" y="134"/>
                    <a:pt x="248" y="134"/>
                    <a:pt x="249" y="134"/>
                  </a:cubicBezTo>
                  <a:cubicBezTo>
                    <a:pt x="248" y="134"/>
                    <a:pt x="248" y="134"/>
                    <a:pt x="247" y="133"/>
                  </a:cubicBezTo>
                  <a:cubicBezTo>
                    <a:pt x="246" y="133"/>
                    <a:pt x="245" y="132"/>
                    <a:pt x="244" y="132"/>
                  </a:cubicBezTo>
                  <a:cubicBezTo>
                    <a:pt x="242" y="130"/>
                    <a:pt x="240" y="129"/>
                    <a:pt x="238" y="128"/>
                  </a:cubicBezTo>
                  <a:cubicBezTo>
                    <a:pt x="234" y="126"/>
                    <a:pt x="230" y="124"/>
                    <a:pt x="226" y="122"/>
                  </a:cubicBezTo>
                  <a:cubicBezTo>
                    <a:pt x="226" y="121"/>
                    <a:pt x="226" y="119"/>
                    <a:pt x="226" y="118"/>
                  </a:cubicBezTo>
                  <a:close/>
                  <a:moveTo>
                    <a:pt x="227" y="123"/>
                  </a:moveTo>
                  <a:cubicBezTo>
                    <a:pt x="233" y="129"/>
                    <a:pt x="242" y="132"/>
                    <a:pt x="249" y="138"/>
                  </a:cubicBezTo>
                  <a:cubicBezTo>
                    <a:pt x="252" y="141"/>
                    <a:pt x="247" y="138"/>
                    <a:pt x="246" y="137"/>
                  </a:cubicBezTo>
                  <a:cubicBezTo>
                    <a:pt x="243" y="136"/>
                    <a:pt x="241" y="135"/>
                    <a:pt x="238" y="134"/>
                  </a:cubicBezTo>
                  <a:cubicBezTo>
                    <a:pt x="234" y="131"/>
                    <a:pt x="231" y="128"/>
                    <a:pt x="227" y="126"/>
                  </a:cubicBezTo>
                  <a:cubicBezTo>
                    <a:pt x="227" y="125"/>
                    <a:pt x="227" y="124"/>
                    <a:pt x="227" y="123"/>
                  </a:cubicBezTo>
                  <a:close/>
                  <a:moveTo>
                    <a:pt x="229" y="128"/>
                  </a:moveTo>
                  <a:cubicBezTo>
                    <a:pt x="228" y="128"/>
                    <a:pt x="227" y="128"/>
                    <a:pt x="227" y="128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7" y="127"/>
                    <a:pt x="228" y="128"/>
                    <a:pt x="229" y="128"/>
                  </a:cubicBezTo>
                  <a:close/>
                  <a:moveTo>
                    <a:pt x="227" y="133"/>
                  </a:moveTo>
                  <a:cubicBezTo>
                    <a:pt x="230" y="136"/>
                    <a:pt x="234" y="137"/>
                    <a:pt x="237" y="139"/>
                  </a:cubicBezTo>
                  <a:cubicBezTo>
                    <a:pt x="242" y="142"/>
                    <a:pt x="246" y="145"/>
                    <a:pt x="251" y="148"/>
                  </a:cubicBezTo>
                  <a:cubicBezTo>
                    <a:pt x="254" y="150"/>
                    <a:pt x="250" y="147"/>
                    <a:pt x="249" y="147"/>
                  </a:cubicBezTo>
                  <a:cubicBezTo>
                    <a:pt x="248" y="147"/>
                    <a:pt x="247" y="146"/>
                    <a:pt x="247" y="146"/>
                  </a:cubicBezTo>
                  <a:cubicBezTo>
                    <a:pt x="244" y="144"/>
                    <a:pt x="242" y="143"/>
                    <a:pt x="240" y="142"/>
                  </a:cubicBezTo>
                  <a:cubicBezTo>
                    <a:pt x="235" y="139"/>
                    <a:pt x="231" y="137"/>
                    <a:pt x="227" y="135"/>
                  </a:cubicBezTo>
                  <a:cubicBezTo>
                    <a:pt x="227" y="135"/>
                    <a:pt x="227" y="134"/>
                    <a:pt x="227" y="133"/>
                  </a:cubicBezTo>
                  <a:close/>
                  <a:moveTo>
                    <a:pt x="227" y="140"/>
                  </a:moveTo>
                  <a:cubicBezTo>
                    <a:pt x="233" y="146"/>
                    <a:pt x="242" y="150"/>
                    <a:pt x="249" y="154"/>
                  </a:cubicBezTo>
                  <a:cubicBezTo>
                    <a:pt x="249" y="154"/>
                    <a:pt x="249" y="154"/>
                    <a:pt x="249" y="155"/>
                  </a:cubicBezTo>
                  <a:cubicBezTo>
                    <a:pt x="248" y="154"/>
                    <a:pt x="248" y="154"/>
                    <a:pt x="247" y="153"/>
                  </a:cubicBezTo>
                  <a:cubicBezTo>
                    <a:pt x="242" y="151"/>
                    <a:pt x="237" y="148"/>
                    <a:pt x="232" y="146"/>
                  </a:cubicBezTo>
                  <a:cubicBezTo>
                    <a:pt x="231" y="145"/>
                    <a:pt x="229" y="145"/>
                    <a:pt x="228" y="144"/>
                  </a:cubicBezTo>
                  <a:cubicBezTo>
                    <a:pt x="228" y="144"/>
                    <a:pt x="228" y="144"/>
                    <a:pt x="228" y="144"/>
                  </a:cubicBezTo>
                  <a:cubicBezTo>
                    <a:pt x="227" y="144"/>
                    <a:pt x="227" y="144"/>
                    <a:pt x="227" y="143"/>
                  </a:cubicBezTo>
                  <a:cubicBezTo>
                    <a:pt x="227" y="142"/>
                    <a:pt x="227" y="141"/>
                    <a:pt x="227" y="140"/>
                  </a:cubicBezTo>
                  <a:close/>
                  <a:moveTo>
                    <a:pt x="254" y="162"/>
                  </a:moveTo>
                  <a:cubicBezTo>
                    <a:pt x="253" y="161"/>
                    <a:pt x="252" y="160"/>
                    <a:pt x="251" y="160"/>
                  </a:cubicBezTo>
                  <a:cubicBezTo>
                    <a:pt x="248" y="158"/>
                    <a:pt x="246" y="157"/>
                    <a:pt x="243" y="155"/>
                  </a:cubicBezTo>
                  <a:cubicBezTo>
                    <a:pt x="237" y="152"/>
                    <a:pt x="232" y="149"/>
                    <a:pt x="227" y="146"/>
                  </a:cubicBezTo>
                  <a:cubicBezTo>
                    <a:pt x="227" y="146"/>
                    <a:pt x="227" y="145"/>
                    <a:pt x="227" y="144"/>
                  </a:cubicBezTo>
                  <a:cubicBezTo>
                    <a:pt x="227" y="144"/>
                    <a:pt x="227" y="144"/>
                    <a:pt x="227" y="145"/>
                  </a:cubicBezTo>
                  <a:cubicBezTo>
                    <a:pt x="227" y="145"/>
                    <a:pt x="227" y="145"/>
                    <a:pt x="227" y="145"/>
                  </a:cubicBezTo>
                  <a:cubicBezTo>
                    <a:pt x="229" y="146"/>
                    <a:pt x="230" y="147"/>
                    <a:pt x="232" y="147"/>
                  </a:cubicBezTo>
                  <a:cubicBezTo>
                    <a:pt x="234" y="149"/>
                    <a:pt x="237" y="151"/>
                    <a:pt x="239" y="152"/>
                  </a:cubicBezTo>
                  <a:cubicBezTo>
                    <a:pt x="243" y="155"/>
                    <a:pt x="248" y="157"/>
                    <a:pt x="252" y="159"/>
                  </a:cubicBezTo>
                  <a:cubicBezTo>
                    <a:pt x="250" y="159"/>
                    <a:pt x="256" y="163"/>
                    <a:pt x="254" y="162"/>
                  </a:cubicBezTo>
                  <a:close/>
                  <a:moveTo>
                    <a:pt x="227" y="147"/>
                  </a:moveTo>
                  <a:cubicBezTo>
                    <a:pt x="232" y="152"/>
                    <a:pt x="240" y="156"/>
                    <a:pt x="246" y="160"/>
                  </a:cubicBezTo>
                  <a:cubicBezTo>
                    <a:pt x="249" y="161"/>
                    <a:pt x="251" y="163"/>
                    <a:pt x="253" y="164"/>
                  </a:cubicBezTo>
                  <a:cubicBezTo>
                    <a:pt x="254" y="165"/>
                    <a:pt x="259" y="168"/>
                    <a:pt x="255" y="166"/>
                  </a:cubicBezTo>
                  <a:cubicBezTo>
                    <a:pt x="251" y="164"/>
                    <a:pt x="247" y="161"/>
                    <a:pt x="243" y="159"/>
                  </a:cubicBezTo>
                  <a:cubicBezTo>
                    <a:pt x="240" y="157"/>
                    <a:pt x="236" y="155"/>
                    <a:pt x="233" y="153"/>
                  </a:cubicBezTo>
                  <a:cubicBezTo>
                    <a:pt x="231" y="151"/>
                    <a:pt x="229" y="150"/>
                    <a:pt x="227" y="149"/>
                  </a:cubicBezTo>
                  <a:cubicBezTo>
                    <a:pt x="227" y="148"/>
                    <a:pt x="227" y="148"/>
                    <a:pt x="227" y="147"/>
                  </a:cubicBezTo>
                  <a:close/>
                  <a:moveTo>
                    <a:pt x="246" y="163"/>
                  </a:moveTo>
                  <a:cubicBezTo>
                    <a:pt x="250" y="165"/>
                    <a:pt x="254" y="167"/>
                    <a:pt x="257" y="170"/>
                  </a:cubicBezTo>
                  <a:cubicBezTo>
                    <a:pt x="256" y="169"/>
                    <a:pt x="252" y="168"/>
                    <a:pt x="250" y="167"/>
                  </a:cubicBezTo>
                  <a:cubicBezTo>
                    <a:pt x="248" y="166"/>
                    <a:pt x="246" y="165"/>
                    <a:pt x="245" y="163"/>
                  </a:cubicBezTo>
                  <a:cubicBezTo>
                    <a:pt x="242" y="161"/>
                    <a:pt x="238" y="159"/>
                    <a:pt x="235" y="157"/>
                  </a:cubicBezTo>
                  <a:cubicBezTo>
                    <a:pt x="232" y="155"/>
                    <a:pt x="229" y="153"/>
                    <a:pt x="226" y="151"/>
                  </a:cubicBezTo>
                  <a:cubicBezTo>
                    <a:pt x="226" y="151"/>
                    <a:pt x="226" y="150"/>
                    <a:pt x="226" y="150"/>
                  </a:cubicBezTo>
                  <a:cubicBezTo>
                    <a:pt x="228" y="151"/>
                    <a:pt x="230" y="152"/>
                    <a:pt x="232" y="153"/>
                  </a:cubicBezTo>
                  <a:cubicBezTo>
                    <a:pt x="233" y="154"/>
                    <a:pt x="233" y="154"/>
                    <a:pt x="234" y="154"/>
                  </a:cubicBezTo>
                  <a:cubicBezTo>
                    <a:pt x="238" y="157"/>
                    <a:pt x="242" y="160"/>
                    <a:pt x="246" y="163"/>
                  </a:cubicBezTo>
                  <a:close/>
                  <a:moveTo>
                    <a:pt x="224" y="110"/>
                  </a:moveTo>
                  <a:cubicBezTo>
                    <a:pt x="231" y="114"/>
                    <a:pt x="238" y="118"/>
                    <a:pt x="243" y="122"/>
                  </a:cubicBezTo>
                  <a:cubicBezTo>
                    <a:pt x="244" y="123"/>
                    <a:pt x="245" y="124"/>
                    <a:pt x="246" y="124"/>
                  </a:cubicBezTo>
                  <a:cubicBezTo>
                    <a:pt x="245" y="124"/>
                    <a:pt x="244" y="123"/>
                    <a:pt x="243" y="123"/>
                  </a:cubicBezTo>
                  <a:cubicBezTo>
                    <a:pt x="241" y="122"/>
                    <a:pt x="239" y="121"/>
                    <a:pt x="237" y="120"/>
                  </a:cubicBezTo>
                  <a:cubicBezTo>
                    <a:pt x="233" y="118"/>
                    <a:pt x="229" y="116"/>
                    <a:pt x="225" y="114"/>
                  </a:cubicBezTo>
                  <a:cubicBezTo>
                    <a:pt x="225" y="113"/>
                    <a:pt x="225" y="113"/>
                    <a:pt x="225" y="112"/>
                  </a:cubicBezTo>
                  <a:cubicBezTo>
                    <a:pt x="225" y="112"/>
                    <a:pt x="225" y="111"/>
                    <a:pt x="224" y="110"/>
                  </a:cubicBezTo>
                  <a:close/>
                  <a:moveTo>
                    <a:pt x="224" y="106"/>
                  </a:moveTo>
                  <a:cubicBezTo>
                    <a:pt x="228" y="109"/>
                    <a:pt x="231" y="111"/>
                    <a:pt x="235" y="114"/>
                  </a:cubicBezTo>
                  <a:cubicBezTo>
                    <a:pt x="238" y="115"/>
                    <a:pt x="241" y="117"/>
                    <a:pt x="244" y="119"/>
                  </a:cubicBezTo>
                  <a:cubicBezTo>
                    <a:pt x="244" y="119"/>
                    <a:pt x="244" y="119"/>
                    <a:pt x="244" y="119"/>
                  </a:cubicBezTo>
                  <a:cubicBezTo>
                    <a:pt x="242" y="117"/>
                    <a:pt x="239" y="116"/>
                    <a:pt x="236" y="115"/>
                  </a:cubicBezTo>
                  <a:cubicBezTo>
                    <a:pt x="232" y="113"/>
                    <a:pt x="228" y="111"/>
                    <a:pt x="224" y="109"/>
                  </a:cubicBezTo>
                  <a:cubicBezTo>
                    <a:pt x="224" y="108"/>
                    <a:pt x="224" y="107"/>
                    <a:pt x="224" y="106"/>
                  </a:cubicBezTo>
                  <a:close/>
                  <a:moveTo>
                    <a:pt x="244" y="118"/>
                  </a:moveTo>
                  <a:cubicBezTo>
                    <a:pt x="242" y="117"/>
                    <a:pt x="240" y="116"/>
                    <a:pt x="239" y="115"/>
                  </a:cubicBezTo>
                  <a:cubicBezTo>
                    <a:pt x="235" y="113"/>
                    <a:pt x="231" y="110"/>
                    <a:pt x="227" y="108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30" y="109"/>
                    <a:pt x="232" y="110"/>
                    <a:pt x="234" y="111"/>
                  </a:cubicBezTo>
                  <a:cubicBezTo>
                    <a:pt x="237" y="112"/>
                    <a:pt x="240" y="114"/>
                    <a:pt x="243" y="115"/>
                  </a:cubicBezTo>
                  <a:cubicBezTo>
                    <a:pt x="243" y="116"/>
                    <a:pt x="244" y="117"/>
                    <a:pt x="244" y="118"/>
                  </a:cubicBezTo>
                  <a:close/>
                  <a:moveTo>
                    <a:pt x="222" y="102"/>
                  </a:moveTo>
                  <a:cubicBezTo>
                    <a:pt x="228" y="107"/>
                    <a:pt x="235" y="109"/>
                    <a:pt x="241" y="113"/>
                  </a:cubicBezTo>
                  <a:cubicBezTo>
                    <a:pt x="241" y="113"/>
                    <a:pt x="242" y="114"/>
                    <a:pt x="243" y="114"/>
                  </a:cubicBezTo>
                  <a:cubicBezTo>
                    <a:pt x="243" y="114"/>
                    <a:pt x="243" y="114"/>
                    <a:pt x="243" y="115"/>
                  </a:cubicBezTo>
                  <a:cubicBezTo>
                    <a:pt x="243" y="114"/>
                    <a:pt x="242" y="114"/>
                    <a:pt x="242" y="114"/>
                  </a:cubicBezTo>
                  <a:cubicBezTo>
                    <a:pt x="241" y="114"/>
                    <a:pt x="239" y="113"/>
                    <a:pt x="238" y="112"/>
                  </a:cubicBezTo>
                  <a:cubicBezTo>
                    <a:pt x="236" y="111"/>
                    <a:pt x="234" y="110"/>
                    <a:pt x="233" y="109"/>
                  </a:cubicBezTo>
                  <a:cubicBezTo>
                    <a:pt x="230" y="108"/>
                    <a:pt x="226" y="107"/>
                    <a:pt x="223" y="105"/>
                  </a:cubicBezTo>
                  <a:cubicBezTo>
                    <a:pt x="223" y="104"/>
                    <a:pt x="223" y="103"/>
                    <a:pt x="222" y="102"/>
                  </a:cubicBezTo>
                  <a:close/>
                  <a:moveTo>
                    <a:pt x="221" y="97"/>
                  </a:moveTo>
                  <a:cubicBezTo>
                    <a:pt x="225" y="101"/>
                    <a:pt x="231" y="104"/>
                    <a:pt x="236" y="106"/>
                  </a:cubicBezTo>
                  <a:cubicBezTo>
                    <a:pt x="236" y="106"/>
                    <a:pt x="243" y="110"/>
                    <a:pt x="239" y="108"/>
                  </a:cubicBezTo>
                  <a:cubicBezTo>
                    <a:pt x="236" y="107"/>
                    <a:pt x="234" y="106"/>
                    <a:pt x="231" y="105"/>
                  </a:cubicBezTo>
                  <a:cubicBezTo>
                    <a:pt x="228" y="104"/>
                    <a:pt x="225" y="102"/>
                    <a:pt x="222" y="101"/>
                  </a:cubicBezTo>
                  <a:cubicBezTo>
                    <a:pt x="221" y="100"/>
                    <a:pt x="221" y="99"/>
                    <a:pt x="221" y="97"/>
                  </a:cubicBezTo>
                  <a:close/>
                  <a:moveTo>
                    <a:pt x="219" y="93"/>
                  </a:moveTo>
                  <a:cubicBezTo>
                    <a:pt x="224" y="98"/>
                    <a:pt x="231" y="100"/>
                    <a:pt x="237" y="103"/>
                  </a:cubicBezTo>
                  <a:cubicBezTo>
                    <a:pt x="237" y="104"/>
                    <a:pt x="238" y="104"/>
                    <a:pt x="239" y="104"/>
                  </a:cubicBezTo>
                  <a:cubicBezTo>
                    <a:pt x="238" y="104"/>
                    <a:pt x="237" y="104"/>
                    <a:pt x="236" y="103"/>
                  </a:cubicBezTo>
                  <a:cubicBezTo>
                    <a:pt x="234" y="102"/>
                    <a:pt x="232" y="101"/>
                    <a:pt x="230" y="100"/>
                  </a:cubicBezTo>
                  <a:cubicBezTo>
                    <a:pt x="227" y="98"/>
                    <a:pt x="223" y="97"/>
                    <a:pt x="220" y="95"/>
                  </a:cubicBezTo>
                  <a:cubicBezTo>
                    <a:pt x="220" y="95"/>
                    <a:pt x="219" y="94"/>
                    <a:pt x="219" y="93"/>
                  </a:cubicBezTo>
                  <a:close/>
                  <a:moveTo>
                    <a:pt x="217" y="89"/>
                  </a:moveTo>
                  <a:cubicBezTo>
                    <a:pt x="223" y="94"/>
                    <a:pt x="230" y="95"/>
                    <a:pt x="237" y="100"/>
                  </a:cubicBezTo>
                  <a:cubicBezTo>
                    <a:pt x="242" y="103"/>
                    <a:pt x="234" y="99"/>
                    <a:pt x="233" y="98"/>
                  </a:cubicBezTo>
                  <a:cubicBezTo>
                    <a:pt x="231" y="97"/>
                    <a:pt x="229" y="96"/>
                    <a:pt x="227" y="96"/>
                  </a:cubicBezTo>
                  <a:cubicBezTo>
                    <a:pt x="224" y="94"/>
                    <a:pt x="221" y="93"/>
                    <a:pt x="218" y="91"/>
                  </a:cubicBezTo>
                  <a:cubicBezTo>
                    <a:pt x="218" y="90"/>
                    <a:pt x="217" y="89"/>
                    <a:pt x="217" y="89"/>
                  </a:cubicBezTo>
                  <a:close/>
                  <a:moveTo>
                    <a:pt x="238" y="100"/>
                  </a:moveTo>
                  <a:cubicBezTo>
                    <a:pt x="233" y="95"/>
                    <a:pt x="225" y="94"/>
                    <a:pt x="219" y="90"/>
                  </a:cubicBezTo>
                  <a:cubicBezTo>
                    <a:pt x="214" y="86"/>
                    <a:pt x="220" y="90"/>
                    <a:pt x="221" y="90"/>
                  </a:cubicBezTo>
                  <a:cubicBezTo>
                    <a:pt x="223" y="91"/>
                    <a:pt x="225" y="92"/>
                    <a:pt x="227" y="93"/>
                  </a:cubicBezTo>
                  <a:cubicBezTo>
                    <a:pt x="230" y="95"/>
                    <a:pt x="234" y="97"/>
                    <a:pt x="238" y="98"/>
                  </a:cubicBezTo>
                  <a:cubicBezTo>
                    <a:pt x="238" y="99"/>
                    <a:pt x="238" y="99"/>
                    <a:pt x="238" y="100"/>
                  </a:cubicBezTo>
                  <a:close/>
                  <a:moveTo>
                    <a:pt x="214" y="84"/>
                  </a:moveTo>
                  <a:cubicBezTo>
                    <a:pt x="221" y="88"/>
                    <a:pt x="229" y="91"/>
                    <a:pt x="236" y="96"/>
                  </a:cubicBezTo>
                  <a:cubicBezTo>
                    <a:pt x="239" y="99"/>
                    <a:pt x="235" y="96"/>
                    <a:pt x="234" y="96"/>
                  </a:cubicBezTo>
                  <a:cubicBezTo>
                    <a:pt x="232" y="95"/>
                    <a:pt x="230" y="94"/>
                    <a:pt x="227" y="93"/>
                  </a:cubicBezTo>
                  <a:cubicBezTo>
                    <a:pt x="224" y="91"/>
                    <a:pt x="220" y="89"/>
                    <a:pt x="216" y="87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5" y="86"/>
                    <a:pt x="215" y="85"/>
                    <a:pt x="214" y="84"/>
                  </a:cubicBezTo>
                  <a:close/>
                  <a:moveTo>
                    <a:pt x="211" y="79"/>
                  </a:moveTo>
                  <a:cubicBezTo>
                    <a:pt x="219" y="84"/>
                    <a:pt x="228" y="88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3" y="91"/>
                    <a:pt x="227" y="88"/>
                    <a:pt x="223" y="86"/>
                  </a:cubicBezTo>
                  <a:cubicBezTo>
                    <a:pt x="219" y="85"/>
                    <a:pt x="216" y="83"/>
                    <a:pt x="213" y="82"/>
                  </a:cubicBezTo>
                  <a:cubicBezTo>
                    <a:pt x="212" y="81"/>
                    <a:pt x="212" y="80"/>
                    <a:pt x="211" y="79"/>
                  </a:cubicBezTo>
                  <a:close/>
                  <a:moveTo>
                    <a:pt x="206" y="72"/>
                  </a:moveTo>
                  <a:cubicBezTo>
                    <a:pt x="213" y="77"/>
                    <a:pt x="222" y="81"/>
                    <a:pt x="230" y="84"/>
                  </a:cubicBezTo>
                  <a:cubicBezTo>
                    <a:pt x="230" y="84"/>
                    <a:pt x="232" y="85"/>
                    <a:pt x="233" y="86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233" y="86"/>
                    <a:pt x="232" y="86"/>
                    <a:pt x="232" y="86"/>
                  </a:cubicBezTo>
                  <a:cubicBezTo>
                    <a:pt x="231" y="85"/>
                    <a:pt x="230" y="85"/>
                    <a:pt x="229" y="84"/>
                  </a:cubicBezTo>
                  <a:cubicBezTo>
                    <a:pt x="226" y="83"/>
                    <a:pt x="223" y="82"/>
                    <a:pt x="221" y="81"/>
                  </a:cubicBezTo>
                  <a:cubicBezTo>
                    <a:pt x="217" y="79"/>
                    <a:pt x="213" y="77"/>
                    <a:pt x="209" y="76"/>
                  </a:cubicBezTo>
                  <a:cubicBezTo>
                    <a:pt x="208" y="75"/>
                    <a:pt x="207" y="73"/>
                    <a:pt x="206" y="72"/>
                  </a:cubicBezTo>
                  <a:close/>
                  <a:moveTo>
                    <a:pt x="221" y="80"/>
                  </a:moveTo>
                  <a:cubicBezTo>
                    <a:pt x="220" y="79"/>
                    <a:pt x="218" y="78"/>
                    <a:pt x="216" y="77"/>
                  </a:cubicBezTo>
                  <a:cubicBezTo>
                    <a:pt x="216" y="77"/>
                    <a:pt x="217" y="78"/>
                    <a:pt x="218" y="78"/>
                  </a:cubicBezTo>
                  <a:cubicBezTo>
                    <a:pt x="220" y="79"/>
                    <a:pt x="223" y="81"/>
                    <a:pt x="226" y="82"/>
                  </a:cubicBezTo>
                  <a:cubicBezTo>
                    <a:pt x="224" y="81"/>
                    <a:pt x="223" y="81"/>
                    <a:pt x="221" y="80"/>
                  </a:cubicBezTo>
                  <a:close/>
                  <a:moveTo>
                    <a:pt x="236" y="92"/>
                  </a:moveTo>
                  <a:cubicBezTo>
                    <a:pt x="227" y="87"/>
                    <a:pt x="218" y="82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3" y="79"/>
                    <a:pt x="219" y="81"/>
                    <a:pt x="223" y="83"/>
                  </a:cubicBezTo>
                  <a:cubicBezTo>
                    <a:pt x="226" y="84"/>
                    <a:pt x="230" y="86"/>
                    <a:pt x="233" y="87"/>
                  </a:cubicBezTo>
                  <a:cubicBezTo>
                    <a:pt x="234" y="88"/>
                    <a:pt x="235" y="90"/>
                    <a:pt x="236" y="92"/>
                  </a:cubicBezTo>
                  <a:close/>
                  <a:moveTo>
                    <a:pt x="237" y="96"/>
                  </a:moveTo>
                  <a:cubicBezTo>
                    <a:pt x="229" y="91"/>
                    <a:pt x="221" y="88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6" y="84"/>
                    <a:pt x="222" y="87"/>
                    <a:pt x="225" y="88"/>
                  </a:cubicBezTo>
                  <a:cubicBezTo>
                    <a:pt x="229" y="90"/>
                    <a:pt x="233" y="92"/>
                    <a:pt x="236" y="93"/>
                  </a:cubicBezTo>
                  <a:cubicBezTo>
                    <a:pt x="236" y="94"/>
                    <a:pt x="237" y="95"/>
                    <a:pt x="237" y="96"/>
                  </a:cubicBezTo>
                  <a:close/>
                  <a:moveTo>
                    <a:pt x="240" y="104"/>
                  </a:moveTo>
                  <a:cubicBezTo>
                    <a:pt x="236" y="102"/>
                    <a:pt x="232" y="100"/>
                    <a:pt x="228" y="98"/>
                  </a:cubicBezTo>
                  <a:cubicBezTo>
                    <a:pt x="225" y="96"/>
                    <a:pt x="221" y="95"/>
                    <a:pt x="218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21" y="94"/>
                    <a:pt x="225" y="95"/>
                    <a:pt x="228" y="97"/>
                  </a:cubicBezTo>
                  <a:cubicBezTo>
                    <a:pt x="232" y="99"/>
                    <a:pt x="235" y="101"/>
                    <a:pt x="239" y="102"/>
                  </a:cubicBezTo>
                  <a:cubicBezTo>
                    <a:pt x="239" y="103"/>
                    <a:pt x="239" y="103"/>
                    <a:pt x="240" y="104"/>
                  </a:cubicBezTo>
                  <a:close/>
                  <a:moveTo>
                    <a:pt x="241" y="107"/>
                  </a:moveTo>
                  <a:cubicBezTo>
                    <a:pt x="234" y="104"/>
                    <a:pt x="227" y="102"/>
                    <a:pt x="221" y="97"/>
                  </a:cubicBezTo>
                  <a:cubicBezTo>
                    <a:pt x="219" y="95"/>
                    <a:pt x="224" y="98"/>
                    <a:pt x="225" y="99"/>
                  </a:cubicBezTo>
                  <a:cubicBezTo>
                    <a:pt x="227" y="99"/>
                    <a:pt x="229" y="100"/>
                    <a:pt x="231" y="101"/>
                  </a:cubicBezTo>
                  <a:cubicBezTo>
                    <a:pt x="234" y="103"/>
                    <a:pt x="237" y="104"/>
                    <a:pt x="240" y="106"/>
                  </a:cubicBezTo>
                  <a:cubicBezTo>
                    <a:pt x="240" y="106"/>
                    <a:pt x="240" y="107"/>
                    <a:pt x="241" y="107"/>
                  </a:cubicBezTo>
                  <a:close/>
                  <a:moveTo>
                    <a:pt x="242" y="113"/>
                  </a:moveTo>
                  <a:cubicBezTo>
                    <a:pt x="240" y="111"/>
                    <a:pt x="237" y="109"/>
                    <a:pt x="234" y="108"/>
                  </a:cubicBezTo>
                  <a:cubicBezTo>
                    <a:pt x="231" y="106"/>
                    <a:pt x="226" y="105"/>
                    <a:pt x="223" y="102"/>
                  </a:cubicBezTo>
                  <a:cubicBezTo>
                    <a:pt x="221" y="100"/>
                    <a:pt x="225" y="103"/>
                    <a:pt x="225" y="103"/>
                  </a:cubicBezTo>
                  <a:cubicBezTo>
                    <a:pt x="226" y="104"/>
                    <a:pt x="226" y="104"/>
                    <a:pt x="227" y="104"/>
                  </a:cubicBezTo>
                  <a:cubicBezTo>
                    <a:pt x="229" y="105"/>
                    <a:pt x="232" y="106"/>
                    <a:pt x="234" y="107"/>
                  </a:cubicBezTo>
                  <a:cubicBezTo>
                    <a:pt x="236" y="108"/>
                    <a:pt x="239" y="109"/>
                    <a:pt x="241" y="109"/>
                  </a:cubicBezTo>
                  <a:cubicBezTo>
                    <a:pt x="242" y="111"/>
                    <a:pt x="242" y="112"/>
                    <a:pt x="242" y="113"/>
                  </a:cubicBezTo>
                  <a:close/>
                  <a:moveTo>
                    <a:pt x="245" y="123"/>
                  </a:moveTo>
                  <a:cubicBezTo>
                    <a:pt x="241" y="120"/>
                    <a:pt x="236" y="117"/>
                    <a:pt x="232" y="114"/>
                  </a:cubicBezTo>
                  <a:cubicBezTo>
                    <a:pt x="232" y="114"/>
                    <a:pt x="233" y="114"/>
                    <a:pt x="233" y="115"/>
                  </a:cubicBezTo>
                  <a:cubicBezTo>
                    <a:pt x="237" y="116"/>
                    <a:pt x="241" y="118"/>
                    <a:pt x="245" y="120"/>
                  </a:cubicBezTo>
                  <a:cubicBezTo>
                    <a:pt x="245" y="121"/>
                    <a:pt x="245" y="122"/>
                    <a:pt x="245" y="123"/>
                  </a:cubicBezTo>
                  <a:close/>
                  <a:moveTo>
                    <a:pt x="247" y="129"/>
                  </a:moveTo>
                  <a:cubicBezTo>
                    <a:pt x="244" y="127"/>
                    <a:pt x="241" y="125"/>
                    <a:pt x="238" y="123"/>
                  </a:cubicBezTo>
                  <a:cubicBezTo>
                    <a:pt x="235" y="121"/>
                    <a:pt x="232" y="119"/>
                    <a:pt x="229" y="117"/>
                  </a:cubicBezTo>
                  <a:cubicBezTo>
                    <a:pt x="230" y="117"/>
                    <a:pt x="230" y="117"/>
                    <a:pt x="231" y="117"/>
                  </a:cubicBezTo>
                  <a:cubicBezTo>
                    <a:pt x="233" y="118"/>
                    <a:pt x="235" y="119"/>
                    <a:pt x="237" y="120"/>
                  </a:cubicBezTo>
                  <a:cubicBezTo>
                    <a:pt x="240" y="122"/>
                    <a:pt x="243" y="124"/>
                    <a:pt x="246" y="125"/>
                  </a:cubicBezTo>
                  <a:cubicBezTo>
                    <a:pt x="246" y="126"/>
                    <a:pt x="247" y="128"/>
                    <a:pt x="247" y="129"/>
                  </a:cubicBezTo>
                  <a:close/>
                  <a:moveTo>
                    <a:pt x="248" y="133"/>
                  </a:moveTo>
                  <a:cubicBezTo>
                    <a:pt x="246" y="131"/>
                    <a:pt x="245" y="129"/>
                    <a:pt x="242" y="128"/>
                  </a:cubicBezTo>
                  <a:cubicBezTo>
                    <a:pt x="237" y="126"/>
                    <a:pt x="233" y="123"/>
                    <a:pt x="230" y="120"/>
                  </a:cubicBezTo>
                  <a:cubicBezTo>
                    <a:pt x="229" y="120"/>
                    <a:pt x="225" y="117"/>
                    <a:pt x="228" y="119"/>
                  </a:cubicBezTo>
                  <a:cubicBezTo>
                    <a:pt x="229" y="119"/>
                    <a:pt x="229" y="120"/>
                    <a:pt x="230" y="120"/>
                  </a:cubicBezTo>
                  <a:cubicBezTo>
                    <a:pt x="232" y="121"/>
                    <a:pt x="233" y="122"/>
                    <a:pt x="235" y="123"/>
                  </a:cubicBezTo>
                  <a:cubicBezTo>
                    <a:pt x="239" y="126"/>
                    <a:pt x="243" y="128"/>
                    <a:pt x="247" y="130"/>
                  </a:cubicBezTo>
                  <a:cubicBezTo>
                    <a:pt x="248" y="131"/>
                    <a:pt x="248" y="132"/>
                    <a:pt x="248" y="133"/>
                  </a:cubicBezTo>
                  <a:close/>
                  <a:moveTo>
                    <a:pt x="250" y="139"/>
                  </a:moveTo>
                  <a:cubicBezTo>
                    <a:pt x="244" y="133"/>
                    <a:pt x="236" y="130"/>
                    <a:pt x="229" y="125"/>
                  </a:cubicBezTo>
                  <a:cubicBezTo>
                    <a:pt x="230" y="125"/>
                    <a:pt x="227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8" y="123"/>
                    <a:pt x="229" y="124"/>
                    <a:pt x="230" y="124"/>
                  </a:cubicBezTo>
                  <a:cubicBezTo>
                    <a:pt x="232" y="125"/>
                    <a:pt x="234" y="127"/>
                    <a:pt x="236" y="128"/>
                  </a:cubicBezTo>
                  <a:cubicBezTo>
                    <a:pt x="240" y="130"/>
                    <a:pt x="244" y="133"/>
                    <a:pt x="249" y="135"/>
                  </a:cubicBezTo>
                  <a:cubicBezTo>
                    <a:pt x="249" y="136"/>
                    <a:pt x="249" y="137"/>
                    <a:pt x="250" y="139"/>
                  </a:cubicBezTo>
                  <a:close/>
                  <a:moveTo>
                    <a:pt x="250" y="141"/>
                  </a:moveTo>
                  <a:cubicBezTo>
                    <a:pt x="250" y="141"/>
                    <a:pt x="250" y="141"/>
                    <a:pt x="250" y="140"/>
                  </a:cubicBezTo>
                  <a:cubicBezTo>
                    <a:pt x="250" y="140"/>
                    <a:pt x="250" y="140"/>
                    <a:pt x="250" y="141"/>
                  </a:cubicBezTo>
                  <a:cubicBezTo>
                    <a:pt x="250" y="141"/>
                    <a:pt x="250" y="141"/>
                    <a:pt x="250" y="141"/>
                  </a:cubicBezTo>
                  <a:close/>
                  <a:moveTo>
                    <a:pt x="251" y="144"/>
                  </a:moveTo>
                  <a:cubicBezTo>
                    <a:pt x="248" y="142"/>
                    <a:pt x="244" y="139"/>
                    <a:pt x="241" y="137"/>
                  </a:cubicBezTo>
                  <a:cubicBezTo>
                    <a:pt x="236" y="135"/>
                    <a:pt x="231" y="133"/>
                    <a:pt x="227" y="129"/>
                  </a:cubicBezTo>
                  <a:cubicBezTo>
                    <a:pt x="227" y="129"/>
                    <a:pt x="231" y="130"/>
                    <a:pt x="232" y="131"/>
                  </a:cubicBezTo>
                  <a:cubicBezTo>
                    <a:pt x="233" y="131"/>
                    <a:pt x="233" y="132"/>
                    <a:pt x="234" y="132"/>
                  </a:cubicBezTo>
                  <a:cubicBezTo>
                    <a:pt x="236" y="134"/>
                    <a:pt x="238" y="135"/>
                    <a:pt x="240" y="136"/>
                  </a:cubicBezTo>
                  <a:cubicBezTo>
                    <a:pt x="244" y="137"/>
                    <a:pt x="247" y="140"/>
                    <a:pt x="251" y="142"/>
                  </a:cubicBezTo>
                  <a:cubicBezTo>
                    <a:pt x="251" y="143"/>
                    <a:pt x="251" y="144"/>
                    <a:pt x="251" y="144"/>
                  </a:cubicBezTo>
                  <a:close/>
                  <a:moveTo>
                    <a:pt x="252" y="148"/>
                  </a:moveTo>
                  <a:cubicBezTo>
                    <a:pt x="249" y="146"/>
                    <a:pt x="245" y="144"/>
                    <a:pt x="242" y="141"/>
                  </a:cubicBezTo>
                  <a:cubicBezTo>
                    <a:pt x="240" y="140"/>
                    <a:pt x="237" y="138"/>
                    <a:pt x="235" y="137"/>
                  </a:cubicBezTo>
                  <a:cubicBezTo>
                    <a:pt x="233" y="136"/>
                    <a:pt x="230" y="135"/>
                    <a:pt x="228" y="133"/>
                  </a:cubicBezTo>
                  <a:cubicBezTo>
                    <a:pt x="226" y="132"/>
                    <a:pt x="231" y="134"/>
                    <a:pt x="231" y="134"/>
                  </a:cubicBezTo>
                  <a:cubicBezTo>
                    <a:pt x="232" y="135"/>
                    <a:pt x="233" y="135"/>
                    <a:pt x="234" y="136"/>
                  </a:cubicBezTo>
                  <a:cubicBezTo>
                    <a:pt x="236" y="137"/>
                    <a:pt x="239" y="138"/>
                    <a:pt x="241" y="140"/>
                  </a:cubicBezTo>
                  <a:cubicBezTo>
                    <a:pt x="244" y="142"/>
                    <a:pt x="248" y="145"/>
                    <a:pt x="252" y="146"/>
                  </a:cubicBezTo>
                  <a:cubicBezTo>
                    <a:pt x="252" y="147"/>
                    <a:pt x="252" y="147"/>
                    <a:pt x="252" y="148"/>
                  </a:cubicBezTo>
                  <a:close/>
                  <a:moveTo>
                    <a:pt x="253" y="152"/>
                  </a:moveTo>
                  <a:cubicBezTo>
                    <a:pt x="251" y="150"/>
                    <a:pt x="248" y="148"/>
                    <a:pt x="245" y="146"/>
                  </a:cubicBezTo>
                  <a:cubicBezTo>
                    <a:pt x="240" y="144"/>
                    <a:pt x="236" y="141"/>
                    <a:pt x="231" y="138"/>
                  </a:cubicBezTo>
                  <a:cubicBezTo>
                    <a:pt x="231" y="138"/>
                    <a:pt x="232" y="138"/>
                    <a:pt x="232" y="138"/>
                  </a:cubicBezTo>
                  <a:cubicBezTo>
                    <a:pt x="235" y="139"/>
                    <a:pt x="237" y="141"/>
                    <a:pt x="239" y="142"/>
                  </a:cubicBezTo>
                  <a:cubicBezTo>
                    <a:pt x="244" y="145"/>
                    <a:pt x="248" y="147"/>
                    <a:pt x="253" y="149"/>
                  </a:cubicBezTo>
                  <a:cubicBezTo>
                    <a:pt x="253" y="150"/>
                    <a:pt x="253" y="151"/>
                    <a:pt x="253" y="152"/>
                  </a:cubicBezTo>
                  <a:close/>
                  <a:moveTo>
                    <a:pt x="254" y="157"/>
                  </a:moveTo>
                  <a:cubicBezTo>
                    <a:pt x="250" y="155"/>
                    <a:pt x="246" y="151"/>
                    <a:pt x="242" y="149"/>
                  </a:cubicBezTo>
                  <a:cubicBezTo>
                    <a:pt x="237" y="147"/>
                    <a:pt x="232" y="144"/>
                    <a:pt x="228" y="140"/>
                  </a:cubicBezTo>
                  <a:cubicBezTo>
                    <a:pt x="226" y="138"/>
                    <a:pt x="230" y="141"/>
                    <a:pt x="230" y="141"/>
                  </a:cubicBezTo>
                  <a:cubicBezTo>
                    <a:pt x="232" y="142"/>
                    <a:pt x="233" y="143"/>
                    <a:pt x="234" y="144"/>
                  </a:cubicBezTo>
                  <a:cubicBezTo>
                    <a:pt x="237" y="145"/>
                    <a:pt x="239" y="146"/>
                    <a:pt x="241" y="147"/>
                  </a:cubicBezTo>
                  <a:cubicBezTo>
                    <a:pt x="245" y="149"/>
                    <a:pt x="249" y="152"/>
                    <a:pt x="254" y="154"/>
                  </a:cubicBezTo>
                  <a:cubicBezTo>
                    <a:pt x="254" y="155"/>
                    <a:pt x="254" y="156"/>
                    <a:pt x="254" y="157"/>
                  </a:cubicBezTo>
                  <a:close/>
                  <a:moveTo>
                    <a:pt x="256" y="166"/>
                  </a:moveTo>
                  <a:cubicBezTo>
                    <a:pt x="249" y="160"/>
                    <a:pt x="240" y="156"/>
                    <a:pt x="232" y="151"/>
                  </a:cubicBezTo>
                  <a:cubicBezTo>
                    <a:pt x="231" y="150"/>
                    <a:pt x="229" y="148"/>
                    <a:pt x="227" y="147"/>
                  </a:cubicBezTo>
                  <a:cubicBezTo>
                    <a:pt x="228" y="148"/>
                    <a:pt x="230" y="149"/>
                    <a:pt x="231" y="149"/>
                  </a:cubicBezTo>
                  <a:cubicBezTo>
                    <a:pt x="234" y="151"/>
                    <a:pt x="236" y="152"/>
                    <a:pt x="239" y="154"/>
                  </a:cubicBezTo>
                  <a:cubicBezTo>
                    <a:pt x="245" y="157"/>
                    <a:pt x="250" y="160"/>
                    <a:pt x="256" y="163"/>
                  </a:cubicBezTo>
                  <a:cubicBezTo>
                    <a:pt x="256" y="163"/>
                    <a:pt x="256" y="163"/>
                    <a:pt x="256" y="163"/>
                  </a:cubicBezTo>
                  <a:cubicBezTo>
                    <a:pt x="256" y="164"/>
                    <a:pt x="256" y="165"/>
                    <a:pt x="256" y="166"/>
                  </a:cubicBezTo>
                  <a:close/>
                  <a:moveTo>
                    <a:pt x="257" y="169"/>
                  </a:moveTo>
                  <a:cubicBezTo>
                    <a:pt x="255" y="167"/>
                    <a:pt x="252" y="165"/>
                    <a:pt x="249" y="163"/>
                  </a:cubicBezTo>
                  <a:cubicBezTo>
                    <a:pt x="251" y="165"/>
                    <a:pt x="254" y="166"/>
                    <a:pt x="257" y="168"/>
                  </a:cubicBezTo>
                  <a:cubicBezTo>
                    <a:pt x="257" y="168"/>
                    <a:pt x="257" y="169"/>
                    <a:pt x="257" y="169"/>
                  </a:cubicBezTo>
                  <a:close/>
                  <a:moveTo>
                    <a:pt x="259" y="178"/>
                  </a:moveTo>
                  <a:cubicBezTo>
                    <a:pt x="251" y="172"/>
                    <a:pt x="243" y="167"/>
                    <a:pt x="235" y="162"/>
                  </a:cubicBezTo>
                  <a:cubicBezTo>
                    <a:pt x="238" y="164"/>
                    <a:pt x="240" y="165"/>
                    <a:pt x="243" y="166"/>
                  </a:cubicBezTo>
                  <a:cubicBezTo>
                    <a:pt x="248" y="168"/>
                    <a:pt x="253" y="171"/>
                    <a:pt x="258" y="175"/>
                  </a:cubicBezTo>
                  <a:cubicBezTo>
                    <a:pt x="258" y="176"/>
                    <a:pt x="258" y="177"/>
                    <a:pt x="259" y="178"/>
                  </a:cubicBezTo>
                  <a:close/>
                  <a:moveTo>
                    <a:pt x="260" y="186"/>
                  </a:moveTo>
                  <a:cubicBezTo>
                    <a:pt x="256" y="183"/>
                    <a:pt x="251" y="182"/>
                    <a:pt x="247" y="180"/>
                  </a:cubicBezTo>
                  <a:cubicBezTo>
                    <a:pt x="241" y="178"/>
                    <a:pt x="236" y="175"/>
                    <a:pt x="231" y="173"/>
                  </a:cubicBezTo>
                  <a:cubicBezTo>
                    <a:pt x="231" y="172"/>
                    <a:pt x="231" y="170"/>
                    <a:pt x="230" y="169"/>
                  </a:cubicBezTo>
                  <a:cubicBezTo>
                    <a:pt x="236" y="172"/>
                    <a:pt x="241" y="175"/>
                    <a:pt x="247" y="178"/>
                  </a:cubicBezTo>
                  <a:cubicBezTo>
                    <a:pt x="251" y="180"/>
                    <a:pt x="255" y="183"/>
                    <a:pt x="259" y="184"/>
                  </a:cubicBezTo>
                  <a:cubicBezTo>
                    <a:pt x="259" y="184"/>
                    <a:pt x="259" y="184"/>
                    <a:pt x="259" y="184"/>
                  </a:cubicBezTo>
                  <a:cubicBezTo>
                    <a:pt x="260" y="185"/>
                    <a:pt x="260" y="185"/>
                    <a:pt x="260" y="186"/>
                  </a:cubicBezTo>
                  <a:close/>
                  <a:moveTo>
                    <a:pt x="237" y="229"/>
                  </a:moveTo>
                  <a:cubicBezTo>
                    <a:pt x="237" y="228"/>
                    <a:pt x="237" y="227"/>
                    <a:pt x="237" y="226"/>
                  </a:cubicBezTo>
                  <a:cubicBezTo>
                    <a:pt x="241" y="229"/>
                    <a:pt x="245" y="232"/>
                    <a:pt x="250" y="235"/>
                  </a:cubicBezTo>
                  <a:cubicBezTo>
                    <a:pt x="253" y="236"/>
                    <a:pt x="255" y="238"/>
                    <a:pt x="258" y="240"/>
                  </a:cubicBezTo>
                  <a:cubicBezTo>
                    <a:pt x="260" y="241"/>
                    <a:pt x="263" y="244"/>
                    <a:pt x="264" y="244"/>
                  </a:cubicBezTo>
                  <a:cubicBezTo>
                    <a:pt x="264" y="244"/>
                    <a:pt x="264" y="244"/>
                    <a:pt x="264" y="244"/>
                  </a:cubicBezTo>
                  <a:cubicBezTo>
                    <a:pt x="254" y="242"/>
                    <a:pt x="246" y="233"/>
                    <a:pt x="237" y="229"/>
                  </a:cubicBezTo>
                  <a:close/>
                  <a:moveTo>
                    <a:pt x="263" y="238"/>
                  </a:moveTo>
                  <a:cubicBezTo>
                    <a:pt x="263" y="238"/>
                    <a:pt x="258" y="236"/>
                    <a:pt x="257" y="235"/>
                  </a:cubicBezTo>
                  <a:cubicBezTo>
                    <a:pt x="255" y="234"/>
                    <a:pt x="252" y="233"/>
                    <a:pt x="250" y="231"/>
                  </a:cubicBezTo>
                  <a:cubicBezTo>
                    <a:pt x="246" y="229"/>
                    <a:pt x="242" y="226"/>
                    <a:pt x="237" y="225"/>
                  </a:cubicBezTo>
                  <a:cubicBezTo>
                    <a:pt x="237" y="225"/>
                    <a:pt x="237" y="225"/>
                    <a:pt x="237" y="225"/>
                  </a:cubicBezTo>
                  <a:cubicBezTo>
                    <a:pt x="237" y="224"/>
                    <a:pt x="237" y="223"/>
                    <a:pt x="237" y="221"/>
                  </a:cubicBezTo>
                  <a:cubicBezTo>
                    <a:pt x="244" y="228"/>
                    <a:pt x="254" y="231"/>
                    <a:pt x="262" y="237"/>
                  </a:cubicBezTo>
                  <a:cubicBezTo>
                    <a:pt x="263" y="237"/>
                    <a:pt x="263" y="238"/>
                    <a:pt x="263" y="238"/>
                  </a:cubicBezTo>
                  <a:cubicBezTo>
                    <a:pt x="263" y="238"/>
                    <a:pt x="263" y="238"/>
                    <a:pt x="263" y="238"/>
                  </a:cubicBezTo>
                  <a:close/>
                  <a:moveTo>
                    <a:pt x="236" y="216"/>
                  </a:moveTo>
                  <a:cubicBezTo>
                    <a:pt x="243" y="222"/>
                    <a:pt x="252" y="225"/>
                    <a:pt x="260" y="231"/>
                  </a:cubicBezTo>
                  <a:cubicBezTo>
                    <a:pt x="263" y="233"/>
                    <a:pt x="258" y="230"/>
                    <a:pt x="257" y="229"/>
                  </a:cubicBezTo>
                  <a:cubicBezTo>
                    <a:pt x="255" y="228"/>
                    <a:pt x="252" y="227"/>
                    <a:pt x="249" y="225"/>
                  </a:cubicBezTo>
                  <a:cubicBezTo>
                    <a:pt x="245" y="224"/>
                    <a:pt x="241" y="222"/>
                    <a:pt x="237" y="220"/>
                  </a:cubicBezTo>
                  <a:cubicBezTo>
                    <a:pt x="236" y="219"/>
                    <a:pt x="236" y="218"/>
                    <a:pt x="236" y="216"/>
                  </a:cubicBezTo>
                  <a:close/>
                  <a:moveTo>
                    <a:pt x="235" y="213"/>
                  </a:moveTo>
                  <a:cubicBezTo>
                    <a:pt x="240" y="214"/>
                    <a:pt x="245" y="217"/>
                    <a:pt x="249" y="220"/>
                  </a:cubicBezTo>
                  <a:cubicBezTo>
                    <a:pt x="251" y="221"/>
                    <a:pt x="254" y="222"/>
                    <a:pt x="256" y="223"/>
                  </a:cubicBezTo>
                  <a:cubicBezTo>
                    <a:pt x="257" y="224"/>
                    <a:pt x="259" y="226"/>
                    <a:pt x="261" y="226"/>
                  </a:cubicBezTo>
                  <a:cubicBezTo>
                    <a:pt x="252" y="223"/>
                    <a:pt x="245" y="217"/>
                    <a:pt x="236" y="215"/>
                  </a:cubicBezTo>
                  <a:cubicBezTo>
                    <a:pt x="236" y="214"/>
                    <a:pt x="236" y="213"/>
                    <a:pt x="235" y="213"/>
                  </a:cubicBezTo>
                  <a:close/>
                  <a:moveTo>
                    <a:pt x="235" y="209"/>
                  </a:moveTo>
                  <a:cubicBezTo>
                    <a:pt x="239" y="211"/>
                    <a:pt x="243" y="213"/>
                    <a:pt x="247" y="215"/>
                  </a:cubicBezTo>
                  <a:cubicBezTo>
                    <a:pt x="251" y="217"/>
                    <a:pt x="255" y="221"/>
                    <a:pt x="259" y="222"/>
                  </a:cubicBezTo>
                  <a:cubicBezTo>
                    <a:pt x="254" y="221"/>
                    <a:pt x="250" y="218"/>
                    <a:pt x="246" y="216"/>
                  </a:cubicBezTo>
                  <a:cubicBezTo>
                    <a:pt x="243" y="214"/>
                    <a:pt x="239" y="213"/>
                    <a:pt x="235" y="212"/>
                  </a:cubicBezTo>
                  <a:cubicBezTo>
                    <a:pt x="235" y="211"/>
                    <a:pt x="235" y="210"/>
                    <a:pt x="235" y="209"/>
                  </a:cubicBezTo>
                  <a:close/>
                  <a:moveTo>
                    <a:pt x="260" y="207"/>
                  </a:moveTo>
                  <a:cubicBezTo>
                    <a:pt x="260" y="208"/>
                    <a:pt x="260" y="209"/>
                    <a:pt x="260" y="209"/>
                  </a:cubicBezTo>
                  <a:cubicBezTo>
                    <a:pt x="256" y="206"/>
                    <a:pt x="250" y="204"/>
                    <a:pt x="245" y="201"/>
                  </a:cubicBezTo>
                  <a:cubicBezTo>
                    <a:pt x="245" y="201"/>
                    <a:pt x="245" y="200"/>
                    <a:pt x="244" y="200"/>
                  </a:cubicBezTo>
                  <a:cubicBezTo>
                    <a:pt x="250" y="202"/>
                    <a:pt x="255" y="204"/>
                    <a:pt x="260" y="207"/>
                  </a:cubicBezTo>
                  <a:close/>
                  <a:moveTo>
                    <a:pt x="240" y="198"/>
                  </a:moveTo>
                  <a:cubicBezTo>
                    <a:pt x="240" y="199"/>
                    <a:pt x="240" y="199"/>
                    <a:pt x="241" y="199"/>
                  </a:cubicBezTo>
                  <a:cubicBezTo>
                    <a:pt x="243" y="200"/>
                    <a:pt x="245" y="201"/>
                    <a:pt x="246" y="202"/>
                  </a:cubicBezTo>
                  <a:cubicBezTo>
                    <a:pt x="250" y="205"/>
                    <a:pt x="255" y="206"/>
                    <a:pt x="259" y="209"/>
                  </a:cubicBezTo>
                  <a:cubicBezTo>
                    <a:pt x="255" y="207"/>
                    <a:pt x="250" y="205"/>
                    <a:pt x="246" y="203"/>
                  </a:cubicBezTo>
                  <a:cubicBezTo>
                    <a:pt x="242" y="202"/>
                    <a:pt x="237" y="200"/>
                    <a:pt x="233" y="198"/>
                  </a:cubicBezTo>
                  <a:cubicBezTo>
                    <a:pt x="233" y="197"/>
                    <a:pt x="233" y="196"/>
                    <a:pt x="233" y="195"/>
                  </a:cubicBezTo>
                  <a:cubicBezTo>
                    <a:pt x="233" y="195"/>
                    <a:pt x="233" y="196"/>
                    <a:pt x="234" y="196"/>
                  </a:cubicBezTo>
                  <a:cubicBezTo>
                    <a:pt x="233" y="196"/>
                    <a:pt x="234" y="197"/>
                    <a:pt x="236" y="197"/>
                  </a:cubicBezTo>
                  <a:cubicBezTo>
                    <a:pt x="237" y="197"/>
                    <a:pt x="238" y="198"/>
                    <a:pt x="240" y="198"/>
                  </a:cubicBezTo>
                  <a:close/>
                  <a:moveTo>
                    <a:pt x="234" y="199"/>
                  </a:moveTo>
                  <a:cubicBezTo>
                    <a:pt x="242" y="203"/>
                    <a:pt x="251" y="207"/>
                    <a:pt x="260" y="210"/>
                  </a:cubicBezTo>
                  <a:cubicBezTo>
                    <a:pt x="260" y="211"/>
                    <a:pt x="260" y="211"/>
                    <a:pt x="260" y="212"/>
                  </a:cubicBezTo>
                  <a:cubicBezTo>
                    <a:pt x="260" y="212"/>
                    <a:pt x="260" y="212"/>
                    <a:pt x="259" y="211"/>
                  </a:cubicBezTo>
                  <a:cubicBezTo>
                    <a:pt x="259" y="211"/>
                    <a:pt x="259" y="211"/>
                    <a:pt x="258" y="211"/>
                  </a:cubicBezTo>
                  <a:cubicBezTo>
                    <a:pt x="250" y="207"/>
                    <a:pt x="242" y="203"/>
                    <a:pt x="234" y="199"/>
                  </a:cubicBezTo>
                  <a:close/>
                  <a:moveTo>
                    <a:pt x="260" y="215"/>
                  </a:moveTo>
                  <a:cubicBezTo>
                    <a:pt x="257" y="212"/>
                    <a:pt x="252" y="211"/>
                    <a:pt x="249" y="209"/>
                  </a:cubicBezTo>
                  <a:cubicBezTo>
                    <a:pt x="245" y="206"/>
                    <a:pt x="241" y="204"/>
                    <a:pt x="237" y="202"/>
                  </a:cubicBezTo>
                  <a:cubicBezTo>
                    <a:pt x="237" y="203"/>
                    <a:pt x="238" y="203"/>
                    <a:pt x="239" y="203"/>
                  </a:cubicBezTo>
                  <a:cubicBezTo>
                    <a:pt x="241" y="204"/>
                    <a:pt x="244" y="205"/>
                    <a:pt x="247" y="206"/>
                  </a:cubicBezTo>
                  <a:cubicBezTo>
                    <a:pt x="251" y="208"/>
                    <a:pt x="256" y="211"/>
                    <a:pt x="260" y="213"/>
                  </a:cubicBezTo>
                  <a:cubicBezTo>
                    <a:pt x="260" y="213"/>
                    <a:pt x="260" y="214"/>
                    <a:pt x="260" y="215"/>
                  </a:cubicBezTo>
                  <a:close/>
                  <a:moveTo>
                    <a:pt x="233" y="201"/>
                  </a:moveTo>
                  <a:cubicBezTo>
                    <a:pt x="233" y="200"/>
                    <a:pt x="233" y="199"/>
                    <a:pt x="233" y="199"/>
                  </a:cubicBezTo>
                  <a:cubicBezTo>
                    <a:pt x="235" y="200"/>
                    <a:pt x="237" y="201"/>
                    <a:pt x="239" y="202"/>
                  </a:cubicBezTo>
                  <a:cubicBezTo>
                    <a:pt x="237" y="202"/>
                    <a:pt x="235" y="201"/>
                    <a:pt x="233" y="201"/>
                  </a:cubicBezTo>
                  <a:close/>
                  <a:moveTo>
                    <a:pt x="261" y="219"/>
                  </a:moveTo>
                  <a:cubicBezTo>
                    <a:pt x="257" y="216"/>
                    <a:pt x="253" y="214"/>
                    <a:pt x="249" y="212"/>
                  </a:cubicBezTo>
                  <a:cubicBezTo>
                    <a:pt x="253" y="214"/>
                    <a:pt x="256" y="215"/>
                    <a:pt x="260" y="216"/>
                  </a:cubicBezTo>
                  <a:cubicBezTo>
                    <a:pt x="260" y="217"/>
                    <a:pt x="261" y="218"/>
                    <a:pt x="261" y="219"/>
                  </a:cubicBezTo>
                  <a:close/>
                  <a:moveTo>
                    <a:pt x="237" y="207"/>
                  </a:moveTo>
                  <a:cubicBezTo>
                    <a:pt x="241" y="209"/>
                    <a:pt x="245" y="211"/>
                    <a:pt x="249" y="213"/>
                  </a:cubicBezTo>
                  <a:cubicBezTo>
                    <a:pt x="251" y="214"/>
                    <a:pt x="254" y="215"/>
                    <a:pt x="256" y="216"/>
                  </a:cubicBezTo>
                  <a:cubicBezTo>
                    <a:pt x="256" y="217"/>
                    <a:pt x="261" y="219"/>
                    <a:pt x="258" y="217"/>
                  </a:cubicBezTo>
                  <a:cubicBezTo>
                    <a:pt x="250" y="213"/>
                    <a:pt x="242" y="211"/>
                    <a:pt x="234" y="208"/>
                  </a:cubicBezTo>
                  <a:cubicBezTo>
                    <a:pt x="234" y="207"/>
                    <a:pt x="234" y="206"/>
                    <a:pt x="234" y="206"/>
                  </a:cubicBezTo>
                  <a:cubicBezTo>
                    <a:pt x="235" y="206"/>
                    <a:pt x="236" y="206"/>
                    <a:pt x="237" y="207"/>
                  </a:cubicBezTo>
                  <a:close/>
                  <a:moveTo>
                    <a:pt x="261" y="223"/>
                  </a:moveTo>
                  <a:cubicBezTo>
                    <a:pt x="257" y="220"/>
                    <a:pt x="252" y="217"/>
                    <a:pt x="248" y="215"/>
                  </a:cubicBezTo>
                  <a:cubicBezTo>
                    <a:pt x="245" y="214"/>
                    <a:pt x="243" y="212"/>
                    <a:pt x="241" y="211"/>
                  </a:cubicBezTo>
                  <a:cubicBezTo>
                    <a:pt x="244" y="212"/>
                    <a:pt x="246" y="213"/>
                    <a:pt x="249" y="214"/>
                  </a:cubicBezTo>
                  <a:cubicBezTo>
                    <a:pt x="253" y="216"/>
                    <a:pt x="257" y="218"/>
                    <a:pt x="261" y="220"/>
                  </a:cubicBezTo>
                  <a:cubicBezTo>
                    <a:pt x="261" y="221"/>
                    <a:pt x="261" y="222"/>
                    <a:pt x="261" y="223"/>
                  </a:cubicBezTo>
                  <a:close/>
                  <a:moveTo>
                    <a:pt x="233" y="202"/>
                  </a:moveTo>
                  <a:cubicBezTo>
                    <a:pt x="239" y="204"/>
                    <a:pt x="243" y="207"/>
                    <a:pt x="248" y="209"/>
                  </a:cubicBezTo>
                  <a:cubicBezTo>
                    <a:pt x="250" y="211"/>
                    <a:pt x="253" y="212"/>
                    <a:pt x="255" y="213"/>
                  </a:cubicBezTo>
                  <a:cubicBezTo>
                    <a:pt x="256" y="213"/>
                    <a:pt x="258" y="215"/>
                    <a:pt x="259" y="215"/>
                  </a:cubicBezTo>
                  <a:cubicBezTo>
                    <a:pt x="255" y="214"/>
                    <a:pt x="251" y="212"/>
                    <a:pt x="246" y="210"/>
                  </a:cubicBezTo>
                  <a:cubicBezTo>
                    <a:pt x="244" y="209"/>
                    <a:pt x="241" y="208"/>
                    <a:pt x="239" y="207"/>
                  </a:cubicBezTo>
                  <a:cubicBezTo>
                    <a:pt x="239" y="207"/>
                    <a:pt x="238" y="207"/>
                    <a:pt x="238" y="206"/>
                  </a:cubicBezTo>
                  <a:cubicBezTo>
                    <a:pt x="236" y="206"/>
                    <a:pt x="235" y="205"/>
                    <a:pt x="234" y="205"/>
                  </a:cubicBezTo>
                  <a:cubicBezTo>
                    <a:pt x="234" y="204"/>
                    <a:pt x="234" y="203"/>
                    <a:pt x="233" y="202"/>
                  </a:cubicBezTo>
                  <a:close/>
                  <a:moveTo>
                    <a:pt x="232" y="192"/>
                  </a:moveTo>
                  <a:cubicBezTo>
                    <a:pt x="234" y="193"/>
                    <a:pt x="235" y="193"/>
                    <a:pt x="236" y="193"/>
                  </a:cubicBezTo>
                  <a:cubicBezTo>
                    <a:pt x="240" y="195"/>
                    <a:pt x="243" y="198"/>
                    <a:pt x="247" y="200"/>
                  </a:cubicBezTo>
                  <a:cubicBezTo>
                    <a:pt x="249" y="201"/>
                    <a:pt x="250" y="202"/>
                    <a:pt x="252" y="202"/>
                  </a:cubicBezTo>
                  <a:cubicBezTo>
                    <a:pt x="251" y="202"/>
                    <a:pt x="249" y="201"/>
                    <a:pt x="248" y="201"/>
                  </a:cubicBezTo>
                  <a:cubicBezTo>
                    <a:pt x="246" y="200"/>
                    <a:pt x="243" y="199"/>
                    <a:pt x="240" y="198"/>
                  </a:cubicBezTo>
                  <a:cubicBezTo>
                    <a:pt x="238" y="197"/>
                    <a:pt x="235" y="195"/>
                    <a:pt x="233" y="194"/>
                  </a:cubicBezTo>
                  <a:cubicBezTo>
                    <a:pt x="233" y="194"/>
                    <a:pt x="232" y="194"/>
                    <a:pt x="232" y="193"/>
                  </a:cubicBezTo>
                  <a:cubicBezTo>
                    <a:pt x="232" y="193"/>
                    <a:pt x="232" y="193"/>
                    <a:pt x="232" y="192"/>
                  </a:cubicBezTo>
                  <a:close/>
                  <a:moveTo>
                    <a:pt x="232" y="187"/>
                  </a:moveTo>
                  <a:cubicBezTo>
                    <a:pt x="233" y="188"/>
                    <a:pt x="234" y="188"/>
                    <a:pt x="234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9" y="190"/>
                    <a:pt x="244" y="193"/>
                    <a:pt x="249" y="196"/>
                  </a:cubicBezTo>
                  <a:cubicBezTo>
                    <a:pt x="251" y="197"/>
                    <a:pt x="254" y="198"/>
                    <a:pt x="256" y="200"/>
                  </a:cubicBezTo>
                  <a:cubicBezTo>
                    <a:pt x="257" y="200"/>
                    <a:pt x="262" y="203"/>
                    <a:pt x="256" y="200"/>
                  </a:cubicBezTo>
                  <a:cubicBezTo>
                    <a:pt x="252" y="198"/>
                    <a:pt x="248" y="197"/>
                    <a:pt x="244" y="195"/>
                  </a:cubicBezTo>
                  <a:cubicBezTo>
                    <a:pt x="241" y="194"/>
                    <a:pt x="239" y="194"/>
                    <a:pt x="237" y="193"/>
                  </a:cubicBezTo>
                  <a:cubicBezTo>
                    <a:pt x="237" y="193"/>
                    <a:pt x="236" y="193"/>
                    <a:pt x="236" y="193"/>
                  </a:cubicBezTo>
                  <a:cubicBezTo>
                    <a:pt x="235" y="192"/>
                    <a:pt x="234" y="192"/>
                    <a:pt x="232" y="192"/>
                  </a:cubicBezTo>
                  <a:cubicBezTo>
                    <a:pt x="232" y="190"/>
                    <a:pt x="232" y="189"/>
                    <a:pt x="232" y="187"/>
                  </a:cubicBezTo>
                  <a:close/>
                  <a:moveTo>
                    <a:pt x="232" y="186"/>
                  </a:moveTo>
                  <a:cubicBezTo>
                    <a:pt x="232" y="185"/>
                    <a:pt x="232" y="184"/>
                    <a:pt x="232" y="183"/>
                  </a:cubicBezTo>
                  <a:cubicBezTo>
                    <a:pt x="241" y="188"/>
                    <a:pt x="250" y="192"/>
                    <a:pt x="260" y="197"/>
                  </a:cubicBezTo>
                  <a:cubicBezTo>
                    <a:pt x="255" y="195"/>
                    <a:pt x="251" y="193"/>
                    <a:pt x="246" y="192"/>
                  </a:cubicBezTo>
                  <a:cubicBezTo>
                    <a:pt x="244" y="191"/>
                    <a:pt x="241" y="190"/>
                    <a:pt x="238" y="189"/>
                  </a:cubicBezTo>
                  <a:cubicBezTo>
                    <a:pt x="237" y="188"/>
                    <a:pt x="236" y="188"/>
                    <a:pt x="235" y="188"/>
                  </a:cubicBezTo>
                  <a:cubicBezTo>
                    <a:pt x="234" y="187"/>
                    <a:pt x="233" y="187"/>
                    <a:pt x="233" y="187"/>
                  </a:cubicBezTo>
                  <a:cubicBezTo>
                    <a:pt x="233" y="187"/>
                    <a:pt x="233" y="187"/>
                    <a:pt x="232" y="186"/>
                  </a:cubicBezTo>
                  <a:close/>
                  <a:moveTo>
                    <a:pt x="232" y="179"/>
                  </a:moveTo>
                  <a:cubicBezTo>
                    <a:pt x="235" y="182"/>
                    <a:pt x="239" y="184"/>
                    <a:pt x="243" y="185"/>
                  </a:cubicBezTo>
                  <a:cubicBezTo>
                    <a:pt x="246" y="186"/>
                    <a:pt x="249" y="187"/>
                    <a:pt x="251" y="189"/>
                  </a:cubicBezTo>
                  <a:cubicBezTo>
                    <a:pt x="250" y="188"/>
                    <a:pt x="248" y="187"/>
                    <a:pt x="247" y="187"/>
                  </a:cubicBezTo>
                  <a:cubicBezTo>
                    <a:pt x="242" y="185"/>
                    <a:pt x="237" y="183"/>
                    <a:pt x="232" y="182"/>
                  </a:cubicBezTo>
                  <a:cubicBezTo>
                    <a:pt x="232" y="182"/>
                    <a:pt x="232" y="182"/>
                    <a:pt x="232" y="182"/>
                  </a:cubicBezTo>
                  <a:cubicBezTo>
                    <a:pt x="232" y="181"/>
                    <a:pt x="232" y="180"/>
                    <a:pt x="232" y="179"/>
                  </a:cubicBezTo>
                  <a:close/>
                  <a:moveTo>
                    <a:pt x="233" y="180"/>
                  </a:moveTo>
                  <a:cubicBezTo>
                    <a:pt x="236" y="182"/>
                    <a:pt x="241" y="183"/>
                    <a:pt x="245" y="184"/>
                  </a:cubicBezTo>
                  <a:cubicBezTo>
                    <a:pt x="250" y="186"/>
                    <a:pt x="255" y="188"/>
                    <a:pt x="260" y="191"/>
                  </a:cubicBezTo>
                  <a:cubicBezTo>
                    <a:pt x="260" y="191"/>
                    <a:pt x="260" y="192"/>
                    <a:pt x="260" y="192"/>
                  </a:cubicBezTo>
                  <a:cubicBezTo>
                    <a:pt x="260" y="192"/>
                    <a:pt x="260" y="193"/>
                    <a:pt x="260" y="193"/>
                  </a:cubicBezTo>
                  <a:cubicBezTo>
                    <a:pt x="260" y="193"/>
                    <a:pt x="260" y="192"/>
                    <a:pt x="259" y="192"/>
                  </a:cubicBezTo>
                  <a:cubicBezTo>
                    <a:pt x="259" y="192"/>
                    <a:pt x="259" y="192"/>
                    <a:pt x="258" y="192"/>
                  </a:cubicBezTo>
                  <a:cubicBezTo>
                    <a:pt x="255" y="190"/>
                    <a:pt x="251" y="187"/>
                    <a:pt x="247" y="186"/>
                  </a:cubicBezTo>
                  <a:cubicBezTo>
                    <a:pt x="242" y="184"/>
                    <a:pt x="237" y="182"/>
                    <a:pt x="233" y="180"/>
                  </a:cubicBezTo>
                  <a:close/>
                  <a:moveTo>
                    <a:pt x="260" y="197"/>
                  </a:moveTo>
                  <a:cubicBezTo>
                    <a:pt x="253" y="192"/>
                    <a:pt x="243" y="188"/>
                    <a:pt x="235" y="184"/>
                  </a:cubicBezTo>
                  <a:cubicBezTo>
                    <a:pt x="235" y="183"/>
                    <a:pt x="234" y="183"/>
                    <a:pt x="234" y="183"/>
                  </a:cubicBezTo>
                  <a:cubicBezTo>
                    <a:pt x="234" y="183"/>
                    <a:pt x="234" y="183"/>
                    <a:pt x="235" y="183"/>
                  </a:cubicBezTo>
                  <a:cubicBezTo>
                    <a:pt x="236" y="184"/>
                    <a:pt x="237" y="184"/>
                    <a:pt x="238" y="184"/>
                  </a:cubicBezTo>
                  <a:cubicBezTo>
                    <a:pt x="241" y="185"/>
                    <a:pt x="243" y="186"/>
                    <a:pt x="245" y="187"/>
                  </a:cubicBezTo>
                  <a:cubicBezTo>
                    <a:pt x="250" y="189"/>
                    <a:pt x="255" y="191"/>
                    <a:pt x="260" y="194"/>
                  </a:cubicBezTo>
                  <a:cubicBezTo>
                    <a:pt x="260" y="195"/>
                    <a:pt x="260" y="196"/>
                    <a:pt x="260" y="197"/>
                  </a:cubicBezTo>
                  <a:close/>
                  <a:moveTo>
                    <a:pt x="260" y="202"/>
                  </a:moveTo>
                  <a:cubicBezTo>
                    <a:pt x="256" y="198"/>
                    <a:pt x="251" y="196"/>
                    <a:pt x="246" y="193"/>
                  </a:cubicBezTo>
                  <a:cubicBezTo>
                    <a:pt x="244" y="192"/>
                    <a:pt x="243" y="191"/>
                    <a:pt x="241" y="191"/>
                  </a:cubicBezTo>
                  <a:cubicBezTo>
                    <a:pt x="248" y="193"/>
                    <a:pt x="254" y="195"/>
                    <a:pt x="260" y="198"/>
                  </a:cubicBezTo>
                  <a:cubicBezTo>
                    <a:pt x="260" y="199"/>
                    <a:pt x="260" y="201"/>
                    <a:pt x="260" y="202"/>
                  </a:cubicBezTo>
                  <a:close/>
                  <a:moveTo>
                    <a:pt x="231" y="174"/>
                  </a:moveTo>
                  <a:cubicBezTo>
                    <a:pt x="239" y="181"/>
                    <a:pt x="249" y="183"/>
                    <a:pt x="257" y="188"/>
                  </a:cubicBezTo>
                  <a:cubicBezTo>
                    <a:pt x="257" y="188"/>
                    <a:pt x="262" y="191"/>
                    <a:pt x="258" y="189"/>
                  </a:cubicBezTo>
                  <a:cubicBezTo>
                    <a:pt x="257" y="188"/>
                    <a:pt x="256" y="188"/>
                    <a:pt x="255" y="187"/>
                  </a:cubicBezTo>
                  <a:cubicBezTo>
                    <a:pt x="253" y="186"/>
                    <a:pt x="250" y="185"/>
                    <a:pt x="248" y="184"/>
                  </a:cubicBezTo>
                  <a:cubicBezTo>
                    <a:pt x="243" y="182"/>
                    <a:pt x="237" y="181"/>
                    <a:pt x="232" y="179"/>
                  </a:cubicBezTo>
                  <a:cubicBezTo>
                    <a:pt x="232" y="179"/>
                    <a:pt x="232" y="179"/>
                    <a:pt x="232" y="179"/>
                  </a:cubicBezTo>
                  <a:cubicBezTo>
                    <a:pt x="231" y="177"/>
                    <a:pt x="231" y="176"/>
                    <a:pt x="231" y="174"/>
                  </a:cubicBezTo>
                  <a:close/>
                  <a:moveTo>
                    <a:pt x="260" y="206"/>
                  </a:moveTo>
                  <a:cubicBezTo>
                    <a:pt x="260" y="206"/>
                    <a:pt x="260" y="206"/>
                    <a:pt x="260" y="206"/>
                  </a:cubicBezTo>
                  <a:cubicBezTo>
                    <a:pt x="260" y="205"/>
                    <a:pt x="259" y="205"/>
                    <a:pt x="259" y="205"/>
                  </a:cubicBezTo>
                  <a:cubicBezTo>
                    <a:pt x="254" y="203"/>
                    <a:pt x="250" y="201"/>
                    <a:pt x="245" y="198"/>
                  </a:cubicBezTo>
                  <a:cubicBezTo>
                    <a:pt x="244" y="197"/>
                    <a:pt x="242" y="196"/>
                    <a:pt x="240" y="195"/>
                  </a:cubicBezTo>
                  <a:cubicBezTo>
                    <a:pt x="242" y="196"/>
                    <a:pt x="244" y="196"/>
                    <a:pt x="246" y="197"/>
                  </a:cubicBezTo>
                  <a:cubicBezTo>
                    <a:pt x="251" y="199"/>
                    <a:pt x="255" y="201"/>
                    <a:pt x="260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204"/>
                    <a:pt x="260" y="205"/>
                    <a:pt x="260" y="206"/>
                  </a:cubicBezTo>
                  <a:close/>
                  <a:moveTo>
                    <a:pt x="261" y="226"/>
                  </a:moveTo>
                  <a:cubicBezTo>
                    <a:pt x="258" y="223"/>
                    <a:pt x="254" y="222"/>
                    <a:pt x="251" y="220"/>
                  </a:cubicBezTo>
                  <a:cubicBezTo>
                    <a:pt x="248" y="219"/>
                    <a:pt x="246" y="217"/>
                    <a:pt x="243" y="215"/>
                  </a:cubicBezTo>
                  <a:cubicBezTo>
                    <a:pt x="245" y="216"/>
                    <a:pt x="248" y="217"/>
                    <a:pt x="250" y="218"/>
                  </a:cubicBezTo>
                  <a:cubicBezTo>
                    <a:pt x="253" y="220"/>
                    <a:pt x="257" y="223"/>
                    <a:pt x="261" y="223"/>
                  </a:cubicBezTo>
                  <a:cubicBezTo>
                    <a:pt x="261" y="223"/>
                    <a:pt x="261" y="223"/>
                    <a:pt x="261" y="223"/>
                  </a:cubicBezTo>
                  <a:cubicBezTo>
                    <a:pt x="261" y="224"/>
                    <a:pt x="261" y="225"/>
                    <a:pt x="261" y="226"/>
                  </a:cubicBezTo>
                  <a:close/>
                  <a:moveTo>
                    <a:pt x="262" y="231"/>
                  </a:moveTo>
                  <a:cubicBezTo>
                    <a:pt x="258" y="228"/>
                    <a:pt x="254" y="226"/>
                    <a:pt x="249" y="223"/>
                  </a:cubicBezTo>
                  <a:cubicBezTo>
                    <a:pt x="247" y="222"/>
                    <a:pt x="244" y="221"/>
                    <a:pt x="242" y="220"/>
                  </a:cubicBezTo>
                  <a:cubicBezTo>
                    <a:pt x="240" y="219"/>
                    <a:pt x="238" y="217"/>
                    <a:pt x="237" y="216"/>
                  </a:cubicBezTo>
                  <a:cubicBezTo>
                    <a:pt x="245" y="219"/>
                    <a:pt x="253" y="225"/>
                    <a:pt x="261" y="227"/>
                  </a:cubicBezTo>
                  <a:cubicBezTo>
                    <a:pt x="261" y="229"/>
                    <a:pt x="262" y="230"/>
                    <a:pt x="262" y="231"/>
                  </a:cubicBezTo>
                  <a:close/>
                  <a:moveTo>
                    <a:pt x="263" y="237"/>
                  </a:moveTo>
                  <a:cubicBezTo>
                    <a:pt x="256" y="231"/>
                    <a:pt x="247" y="229"/>
                    <a:pt x="241" y="224"/>
                  </a:cubicBezTo>
                  <a:cubicBezTo>
                    <a:pt x="242" y="225"/>
                    <a:pt x="236" y="221"/>
                    <a:pt x="238" y="221"/>
                  </a:cubicBezTo>
                  <a:cubicBezTo>
                    <a:pt x="239" y="222"/>
                    <a:pt x="241" y="222"/>
                    <a:pt x="242" y="223"/>
                  </a:cubicBezTo>
                  <a:cubicBezTo>
                    <a:pt x="245" y="224"/>
                    <a:pt x="248" y="225"/>
                    <a:pt x="250" y="227"/>
                  </a:cubicBezTo>
                  <a:cubicBezTo>
                    <a:pt x="254" y="229"/>
                    <a:pt x="258" y="231"/>
                    <a:pt x="262" y="233"/>
                  </a:cubicBezTo>
                  <a:cubicBezTo>
                    <a:pt x="262" y="234"/>
                    <a:pt x="262" y="235"/>
                    <a:pt x="263" y="236"/>
                  </a:cubicBezTo>
                  <a:cubicBezTo>
                    <a:pt x="263" y="236"/>
                    <a:pt x="263" y="236"/>
                    <a:pt x="263" y="237"/>
                  </a:cubicBezTo>
                  <a:close/>
                  <a:moveTo>
                    <a:pt x="264" y="243"/>
                  </a:moveTo>
                  <a:cubicBezTo>
                    <a:pt x="257" y="237"/>
                    <a:pt x="248" y="234"/>
                    <a:pt x="241" y="228"/>
                  </a:cubicBezTo>
                  <a:cubicBezTo>
                    <a:pt x="235" y="223"/>
                    <a:pt x="242" y="228"/>
                    <a:pt x="244" y="229"/>
                  </a:cubicBezTo>
                  <a:cubicBezTo>
                    <a:pt x="246" y="230"/>
                    <a:pt x="249" y="232"/>
                    <a:pt x="251" y="233"/>
                  </a:cubicBezTo>
                  <a:cubicBezTo>
                    <a:pt x="255" y="235"/>
                    <a:pt x="259" y="237"/>
                    <a:pt x="263" y="239"/>
                  </a:cubicBezTo>
                  <a:cubicBezTo>
                    <a:pt x="264" y="240"/>
                    <a:pt x="264" y="242"/>
                    <a:pt x="264" y="243"/>
                  </a:cubicBezTo>
                  <a:close/>
                  <a:moveTo>
                    <a:pt x="265" y="249"/>
                  </a:moveTo>
                  <a:cubicBezTo>
                    <a:pt x="262" y="246"/>
                    <a:pt x="258" y="244"/>
                    <a:pt x="254" y="241"/>
                  </a:cubicBezTo>
                  <a:cubicBezTo>
                    <a:pt x="251" y="239"/>
                    <a:pt x="249" y="237"/>
                    <a:pt x="246" y="235"/>
                  </a:cubicBezTo>
                  <a:cubicBezTo>
                    <a:pt x="244" y="234"/>
                    <a:pt x="240" y="233"/>
                    <a:pt x="238" y="230"/>
                  </a:cubicBezTo>
                  <a:cubicBezTo>
                    <a:pt x="236" y="228"/>
                    <a:pt x="240" y="231"/>
                    <a:pt x="240" y="231"/>
                  </a:cubicBezTo>
                  <a:cubicBezTo>
                    <a:pt x="241" y="232"/>
                    <a:pt x="243" y="233"/>
                    <a:pt x="244" y="234"/>
                  </a:cubicBezTo>
                  <a:cubicBezTo>
                    <a:pt x="246" y="235"/>
                    <a:pt x="249" y="237"/>
                    <a:pt x="251" y="238"/>
                  </a:cubicBezTo>
                  <a:cubicBezTo>
                    <a:pt x="255" y="241"/>
                    <a:pt x="260" y="244"/>
                    <a:pt x="265" y="245"/>
                  </a:cubicBezTo>
                  <a:cubicBezTo>
                    <a:pt x="265" y="246"/>
                    <a:pt x="265" y="247"/>
                    <a:pt x="265" y="249"/>
                  </a:cubicBezTo>
                  <a:close/>
                  <a:moveTo>
                    <a:pt x="261" y="247"/>
                  </a:moveTo>
                  <a:cubicBezTo>
                    <a:pt x="258" y="245"/>
                    <a:pt x="255" y="244"/>
                    <a:pt x="252" y="242"/>
                  </a:cubicBezTo>
                  <a:cubicBezTo>
                    <a:pt x="247" y="238"/>
                    <a:pt x="242" y="235"/>
                    <a:pt x="237" y="232"/>
                  </a:cubicBezTo>
                  <a:cubicBezTo>
                    <a:pt x="237" y="231"/>
                    <a:pt x="237" y="231"/>
                    <a:pt x="237" y="230"/>
                  </a:cubicBezTo>
                  <a:cubicBezTo>
                    <a:pt x="240" y="233"/>
                    <a:pt x="244" y="235"/>
                    <a:pt x="247" y="237"/>
                  </a:cubicBezTo>
                  <a:cubicBezTo>
                    <a:pt x="252" y="241"/>
                    <a:pt x="258" y="244"/>
                    <a:pt x="263" y="248"/>
                  </a:cubicBezTo>
                  <a:cubicBezTo>
                    <a:pt x="267" y="252"/>
                    <a:pt x="263" y="248"/>
                    <a:pt x="261" y="247"/>
                  </a:cubicBezTo>
                  <a:close/>
                  <a:moveTo>
                    <a:pt x="237" y="233"/>
                  </a:moveTo>
                  <a:cubicBezTo>
                    <a:pt x="243" y="238"/>
                    <a:pt x="249" y="244"/>
                    <a:pt x="255" y="249"/>
                  </a:cubicBezTo>
                  <a:cubicBezTo>
                    <a:pt x="249" y="244"/>
                    <a:pt x="243" y="239"/>
                    <a:pt x="237" y="236"/>
                  </a:cubicBezTo>
                  <a:cubicBezTo>
                    <a:pt x="237" y="235"/>
                    <a:pt x="237" y="235"/>
                    <a:pt x="237" y="234"/>
                  </a:cubicBezTo>
                  <a:cubicBezTo>
                    <a:pt x="237" y="234"/>
                    <a:pt x="237" y="233"/>
                    <a:pt x="237" y="233"/>
                  </a:cubicBezTo>
                  <a:close/>
                  <a:moveTo>
                    <a:pt x="239" y="238"/>
                  </a:moveTo>
                  <a:cubicBezTo>
                    <a:pt x="242" y="240"/>
                    <a:pt x="246" y="244"/>
                    <a:pt x="250" y="247"/>
                  </a:cubicBezTo>
                  <a:cubicBezTo>
                    <a:pt x="249" y="246"/>
                    <a:pt x="249" y="246"/>
                    <a:pt x="248" y="245"/>
                  </a:cubicBezTo>
                  <a:cubicBezTo>
                    <a:pt x="246" y="244"/>
                    <a:pt x="244" y="243"/>
                    <a:pt x="242" y="241"/>
                  </a:cubicBezTo>
                  <a:cubicBezTo>
                    <a:pt x="241" y="240"/>
                    <a:pt x="239" y="239"/>
                    <a:pt x="238" y="238"/>
                  </a:cubicBezTo>
                  <a:cubicBezTo>
                    <a:pt x="237" y="236"/>
                    <a:pt x="237" y="236"/>
                    <a:pt x="239" y="238"/>
                  </a:cubicBezTo>
                  <a:close/>
                  <a:moveTo>
                    <a:pt x="261" y="256"/>
                  </a:moveTo>
                  <a:cubicBezTo>
                    <a:pt x="260" y="256"/>
                    <a:pt x="260" y="256"/>
                    <a:pt x="259" y="255"/>
                  </a:cubicBezTo>
                  <a:cubicBezTo>
                    <a:pt x="258" y="255"/>
                    <a:pt x="257" y="254"/>
                    <a:pt x="256" y="253"/>
                  </a:cubicBezTo>
                  <a:cubicBezTo>
                    <a:pt x="254" y="252"/>
                    <a:pt x="252" y="251"/>
                    <a:pt x="250" y="249"/>
                  </a:cubicBezTo>
                  <a:cubicBezTo>
                    <a:pt x="245" y="246"/>
                    <a:pt x="240" y="243"/>
                    <a:pt x="236" y="239"/>
                  </a:cubicBezTo>
                  <a:cubicBezTo>
                    <a:pt x="236" y="238"/>
                    <a:pt x="236" y="238"/>
                    <a:pt x="236" y="237"/>
                  </a:cubicBezTo>
                  <a:cubicBezTo>
                    <a:pt x="239" y="240"/>
                    <a:pt x="242" y="242"/>
                    <a:pt x="245" y="244"/>
                  </a:cubicBezTo>
                  <a:cubicBezTo>
                    <a:pt x="251" y="248"/>
                    <a:pt x="256" y="252"/>
                    <a:pt x="261" y="256"/>
                  </a:cubicBezTo>
                  <a:close/>
                  <a:moveTo>
                    <a:pt x="258" y="258"/>
                  </a:moveTo>
                  <a:cubicBezTo>
                    <a:pt x="261" y="261"/>
                    <a:pt x="257" y="258"/>
                    <a:pt x="255" y="257"/>
                  </a:cubicBezTo>
                  <a:cubicBezTo>
                    <a:pt x="253" y="255"/>
                    <a:pt x="250" y="254"/>
                    <a:pt x="248" y="252"/>
                  </a:cubicBezTo>
                  <a:cubicBezTo>
                    <a:pt x="244" y="249"/>
                    <a:pt x="240" y="246"/>
                    <a:pt x="236" y="244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36" y="243"/>
                    <a:pt x="236" y="241"/>
                    <a:pt x="236" y="240"/>
                  </a:cubicBezTo>
                  <a:cubicBezTo>
                    <a:pt x="242" y="247"/>
                    <a:pt x="251" y="251"/>
                    <a:pt x="258" y="258"/>
                  </a:cubicBezTo>
                  <a:close/>
                  <a:moveTo>
                    <a:pt x="246" y="254"/>
                  </a:moveTo>
                  <a:cubicBezTo>
                    <a:pt x="250" y="256"/>
                    <a:pt x="252" y="260"/>
                    <a:pt x="256" y="263"/>
                  </a:cubicBezTo>
                  <a:cubicBezTo>
                    <a:pt x="253" y="261"/>
                    <a:pt x="249" y="258"/>
                    <a:pt x="246" y="256"/>
                  </a:cubicBezTo>
                  <a:cubicBezTo>
                    <a:pt x="242" y="254"/>
                    <a:pt x="239" y="251"/>
                    <a:pt x="235" y="248"/>
                  </a:cubicBezTo>
                  <a:cubicBezTo>
                    <a:pt x="235" y="247"/>
                    <a:pt x="235" y="246"/>
                    <a:pt x="235" y="245"/>
                  </a:cubicBezTo>
                  <a:cubicBezTo>
                    <a:pt x="239" y="248"/>
                    <a:pt x="243" y="251"/>
                    <a:pt x="246" y="254"/>
                  </a:cubicBezTo>
                  <a:close/>
                  <a:moveTo>
                    <a:pt x="235" y="250"/>
                  </a:moveTo>
                  <a:cubicBezTo>
                    <a:pt x="238" y="253"/>
                    <a:pt x="241" y="255"/>
                    <a:pt x="244" y="258"/>
                  </a:cubicBezTo>
                  <a:cubicBezTo>
                    <a:pt x="246" y="259"/>
                    <a:pt x="248" y="261"/>
                    <a:pt x="249" y="262"/>
                  </a:cubicBezTo>
                  <a:cubicBezTo>
                    <a:pt x="250" y="263"/>
                    <a:pt x="252" y="265"/>
                    <a:pt x="252" y="265"/>
                  </a:cubicBezTo>
                  <a:cubicBezTo>
                    <a:pt x="246" y="263"/>
                    <a:pt x="242" y="257"/>
                    <a:pt x="236" y="253"/>
                  </a:cubicBezTo>
                  <a:cubicBezTo>
                    <a:pt x="236" y="253"/>
                    <a:pt x="236" y="254"/>
                    <a:pt x="236" y="254"/>
                  </a:cubicBezTo>
                  <a:cubicBezTo>
                    <a:pt x="236" y="252"/>
                    <a:pt x="235" y="251"/>
                    <a:pt x="235" y="250"/>
                  </a:cubicBezTo>
                  <a:close/>
                  <a:moveTo>
                    <a:pt x="236" y="254"/>
                  </a:moveTo>
                  <a:cubicBezTo>
                    <a:pt x="237" y="257"/>
                    <a:pt x="240" y="260"/>
                    <a:pt x="242" y="262"/>
                  </a:cubicBezTo>
                  <a:cubicBezTo>
                    <a:pt x="243" y="263"/>
                    <a:pt x="247" y="267"/>
                    <a:pt x="242" y="263"/>
                  </a:cubicBezTo>
                  <a:cubicBezTo>
                    <a:pt x="241" y="261"/>
                    <a:pt x="240" y="260"/>
                    <a:pt x="238" y="259"/>
                  </a:cubicBezTo>
                  <a:cubicBezTo>
                    <a:pt x="238" y="259"/>
                    <a:pt x="238" y="259"/>
                    <a:pt x="238" y="260"/>
                  </a:cubicBezTo>
                  <a:cubicBezTo>
                    <a:pt x="237" y="258"/>
                    <a:pt x="236" y="256"/>
                    <a:pt x="236" y="254"/>
                  </a:cubicBezTo>
                  <a:cubicBezTo>
                    <a:pt x="236" y="254"/>
                    <a:pt x="236" y="254"/>
                    <a:pt x="236" y="254"/>
                  </a:cubicBezTo>
                  <a:close/>
                  <a:moveTo>
                    <a:pt x="221" y="189"/>
                  </a:moveTo>
                  <a:cubicBezTo>
                    <a:pt x="216" y="199"/>
                    <a:pt x="206" y="206"/>
                    <a:pt x="195" y="203"/>
                  </a:cubicBezTo>
                  <a:cubicBezTo>
                    <a:pt x="195" y="203"/>
                    <a:pt x="194" y="203"/>
                    <a:pt x="194" y="203"/>
                  </a:cubicBezTo>
                  <a:cubicBezTo>
                    <a:pt x="194" y="201"/>
                    <a:pt x="194" y="198"/>
                    <a:pt x="193" y="195"/>
                  </a:cubicBezTo>
                  <a:cubicBezTo>
                    <a:pt x="193" y="188"/>
                    <a:pt x="191" y="181"/>
                    <a:pt x="191" y="174"/>
                  </a:cubicBezTo>
                  <a:cubicBezTo>
                    <a:pt x="192" y="160"/>
                    <a:pt x="196" y="146"/>
                    <a:pt x="197" y="132"/>
                  </a:cubicBezTo>
                  <a:cubicBezTo>
                    <a:pt x="199" y="108"/>
                    <a:pt x="187" y="85"/>
                    <a:pt x="166" y="71"/>
                  </a:cubicBezTo>
                  <a:cubicBezTo>
                    <a:pt x="156" y="65"/>
                    <a:pt x="145" y="61"/>
                    <a:pt x="133" y="59"/>
                  </a:cubicBezTo>
                  <a:cubicBezTo>
                    <a:pt x="125" y="58"/>
                    <a:pt x="117" y="58"/>
                    <a:pt x="109" y="57"/>
                  </a:cubicBezTo>
                  <a:cubicBezTo>
                    <a:pt x="103" y="56"/>
                    <a:pt x="97" y="55"/>
                    <a:pt x="91" y="54"/>
                  </a:cubicBezTo>
                  <a:cubicBezTo>
                    <a:pt x="103" y="48"/>
                    <a:pt x="116" y="44"/>
                    <a:pt x="130" y="43"/>
                  </a:cubicBezTo>
                  <a:cubicBezTo>
                    <a:pt x="130" y="43"/>
                    <a:pt x="130" y="43"/>
                    <a:pt x="131" y="43"/>
                  </a:cubicBezTo>
                  <a:cubicBezTo>
                    <a:pt x="140" y="42"/>
                    <a:pt x="149" y="43"/>
                    <a:pt x="157" y="45"/>
                  </a:cubicBezTo>
                  <a:cubicBezTo>
                    <a:pt x="184" y="52"/>
                    <a:pt x="207" y="71"/>
                    <a:pt x="217" y="96"/>
                  </a:cubicBezTo>
                  <a:cubicBezTo>
                    <a:pt x="228" y="123"/>
                    <a:pt x="222" y="150"/>
                    <a:pt x="221" y="178"/>
                  </a:cubicBezTo>
                  <a:cubicBezTo>
                    <a:pt x="221" y="182"/>
                    <a:pt x="221" y="186"/>
                    <a:pt x="221" y="189"/>
                  </a:cubicBezTo>
                  <a:close/>
                  <a:moveTo>
                    <a:pt x="119" y="41"/>
                  </a:moveTo>
                  <a:cubicBezTo>
                    <a:pt x="119" y="41"/>
                    <a:pt x="121" y="41"/>
                    <a:pt x="122" y="41"/>
                  </a:cubicBezTo>
                  <a:cubicBezTo>
                    <a:pt x="121" y="41"/>
                    <a:pt x="120" y="41"/>
                    <a:pt x="119" y="41"/>
                  </a:cubicBezTo>
                  <a:close/>
                  <a:moveTo>
                    <a:pt x="123" y="30"/>
                  </a:moveTo>
                  <a:cubicBezTo>
                    <a:pt x="124" y="33"/>
                    <a:pt x="127" y="33"/>
                    <a:pt x="129" y="35"/>
                  </a:cubicBezTo>
                  <a:cubicBezTo>
                    <a:pt x="126" y="34"/>
                    <a:pt x="124" y="33"/>
                    <a:pt x="121" y="34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3" y="36"/>
                    <a:pt x="126" y="37"/>
                    <a:pt x="129" y="38"/>
                  </a:cubicBezTo>
                  <a:cubicBezTo>
                    <a:pt x="126" y="37"/>
                    <a:pt x="123" y="35"/>
                    <a:pt x="120" y="36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20" y="39"/>
                    <a:pt x="122" y="39"/>
                    <a:pt x="124" y="40"/>
                  </a:cubicBezTo>
                  <a:cubicBezTo>
                    <a:pt x="124" y="40"/>
                    <a:pt x="125" y="40"/>
                    <a:pt x="125" y="40"/>
                  </a:cubicBezTo>
                  <a:cubicBezTo>
                    <a:pt x="125" y="40"/>
                    <a:pt x="124" y="40"/>
                    <a:pt x="124" y="40"/>
                  </a:cubicBezTo>
                  <a:cubicBezTo>
                    <a:pt x="123" y="40"/>
                    <a:pt x="123" y="40"/>
                    <a:pt x="122" y="40"/>
                  </a:cubicBezTo>
                  <a:cubicBezTo>
                    <a:pt x="121" y="40"/>
                    <a:pt x="119" y="39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8" y="41"/>
                    <a:pt x="118" y="41"/>
                  </a:cubicBezTo>
                  <a:cubicBezTo>
                    <a:pt x="119" y="39"/>
                    <a:pt x="119" y="36"/>
                    <a:pt x="120" y="33"/>
                  </a:cubicBezTo>
                  <a:cubicBezTo>
                    <a:pt x="121" y="32"/>
                    <a:pt x="122" y="31"/>
                    <a:pt x="123" y="30"/>
                  </a:cubicBezTo>
                  <a:close/>
                  <a:moveTo>
                    <a:pt x="130" y="28"/>
                  </a:moveTo>
                  <a:cubicBezTo>
                    <a:pt x="131" y="28"/>
                    <a:pt x="132" y="28"/>
                    <a:pt x="134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29"/>
                    <a:pt x="131" y="28"/>
                    <a:pt x="130" y="28"/>
                  </a:cubicBezTo>
                  <a:cubicBezTo>
                    <a:pt x="130" y="28"/>
                    <a:pt x="130" y="28"/>
                    <a:pt x="130" y="28"/>
                  </a:cubicBezTo>
                  <a:close/>
                  <a:moveTo>
                    <a:pt x="151" y="9"/>
                  </a:moveTo>
                  <a:cubicBezTo>
                    <a:pt x="151" y="9"/>
                    <a:pt x="151" y="9"/>
                    <a:pt x="151" y="9"/>
                  </a:cubicBezTo>
                  <a:cubicBezTo>
                    <a:pt x="155" y="13"/>
                    <a:pt x="162" y="14"/>
                    <a:pt x="167" y="17"/>
                  </a:cubicBezTo>
                  <a:cubicBezTo>
                    <a:pt x="167" y="17"/>
                    <a:pt x="167" y="18"/>
                    <a:pt x="167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2" y="16"/>
                    <a:pt x="160" y="15"/>
                    <a:pt x="158" y="14"/>
                  </a:cubicBezTo>
                  <a:cubicBezTo>
                    <a:pt x="155" y="13"/>
                    <a:pt x="152" y="12"/>
                    <a:pt x="149" y="11"/>
                  </a:cubicBezTo>
                  <a:cubicBezTo>
                    <a:pt x="149" y="11"/>
                    <a:pt x="150" y="11"/>
                    <a:pt x="150" y="11"/>
                  </a:cubicBezTo>
                  <a:cubicBezTo>
                    <a:pt x="150" y="10"/>
                    <a:pt x="150" y="10"/>
                    <a:pt x="151" y="9"/>
                  </a:cubicBezTo>
                  <a:close/>
                  <a:moveTo>
                    <a:pt x="162" y="10"/>
                  </a:moveTo>
                  <a:cubicBezTo>
                    <a:pt x="159" y="10"/>
                    <a:pt x="157" y="8"/>
                    <a:pt x="154" y="7"/>
                  </a:cubicBezTo>
                  <a:cubicBezTo>
                    <a:pt x="156" y="7"/>
                    <a:pt x="158" y="7"/>
                    <a:pt x="160" y="8"/>
                  </a:cubicBezTo>
                  <a:cubicBezTo>
                    <a:pt x="160" y="9"/>
                    <a:pt x="161" y="9"/>
                    <a:pt x="162" y="10"/>
                  </a:cubicBezTo>
                  <a:close/>
                  <a:moveTo>
                    <a:pt x="181" y="50"/>
                  </a:moveTo>
                  <a:cubicBezTo>
                    <a:pt x="188" y="56"/>
                    <a:pt x="197" y="60"/>
                    <a:pt x="205" y="64"/>
                  </a:cubicBezTo>
                  <a:cubicBezTo>
                    <a:pt x="210" y="67"/>
                    <a:pt x="215" y="70"/>
                    <a:pt x="220" y="74"/>
                  </a:cubicBezTo>
                  <a:cubicBezTo>
                    <a:pt x="222" y="75"/>
                    <a:pt x="225" y="77"/>
                    <a:pt x="227" y="79"/>
                  </a:cubicBezTo>
                  <a:cubicBezTo>
                    <a:pt x="227" y="79"/>
                    <a:pt x="229" y="80"/>
                    <a:pt x="230" y="81"/>
                  </a:cubicBezTo>
                  <a:cubicBezTo>
                    <a:pt x="221" y="75"/>
                    <a:pt x="211" y="71"/>
                    <a:pt x="202" y="66"/>
                  </a:cubicBezTo>
                  <a:cubicBezTo>
                    <a:pt x="199" y="64"/>
                    <a:pt x="196" y="62"/>
                    <a:pt x="193" y="60"/>
                  </a:cubicBezTo>
                  <a:cubicBezTo>
                    <a:pt x="193" y="60"/>
                    <a:pt x="193" y="59"/>
                    <a:pt x="192" y="59"/>
                  </a:cubicBezTo>
                  <a:cubicBezTo>
                    <a:pt x="188" y="56"/>
                    <a:pt x="183" y="52"/>
                    <a:pt x="177" y="50"/>
                  </a:cubicBezTo>
                  <a:cubicBezTo>
                    <a:pt x="177" y="50"/>
                    <a:pt x="178" y="50"/>
                    <a:pt x="178" y="50"/>
                  </a:cubicBezTo>
                  <a:cubicBezTo>
                    <a:pt x="179" y="50"/>
                    <a:pt x="180" y="50"/>
                    <a:pt x="181" y="50"/>
                  </a:cubicBezTo>
                  <a:close/>
                  <a:moveTo>
                    <a:pt x="220" y="66"/>
                  </a:moveTo>
                  <a:cubicBezTo>
                    <a:pt x="220" y="67"/>
                    <a:pt x="221" y="67"/>
                    <a:pt x="221" y="67"/>
                  </a:cubicBezTo>
                  <a:cubicBezTo>
                    <a:pt x="212" y="62"/>
                    <a:pt x="203" y="57"/>
                    <a:pt x="194" y="53"/>
                  </a:cubicBezTo>
                  <a:cubicBezTo>
                    <a:pt x="203" y="55"/>
                    <a:pt x="213" y="59"/>
                    <a:pt x="220" y="66"/>
                  </a:cubicBezTo>
                  <a:close/>
                  <a:moveTo>
                    <a:pt x="254" y="266"/>
                  </a:moveTo>
                  <a:cubicBezTo>
                    <a:pt x="254" y="266"/>
                    <a:pt x="254" y="266"/>
                    <a:pt x="254" y="265"/>
                  </a:cubicBezTo>
                  <a:cubicBezTo>
                    <a:pt x="250" y="262"/>
                    <a:pt x="246" y="259"/>
                    <a:pt x="242" y="255"/>
                  </a:cubicBezTo>
                  <a:cubicBezTo>
                    <a:pt x="240" y="254"/>
                    <a:pt x="239" y="252"/>
                    <a:pt x="237" y="251"/>
                  </a:cubicBezTo>
                  <a:cubicBezTo>
                    <a:pt x="234" y="248"/>
                    <a:pt x="237" y="250"/>
                    <a:pt x="238" y="251"/>
                  </a:cubicBezTo>
                  <a:cubicBezTo>
                    <a:pt x="242" y="254"/>
                    <a:pt x="246" y="256"/>
                    <a:pt x="249" y="259"/>
                  </a:cubicBezTo>
                  <a:cubicBezTo>
                    <a:pt x="252" y="261"/>
                    <a:pt x="254" y="263"/>
                    <a:pt x="257" y="264"/>
                  </a:cubicBezTo>
                  <a:cubicBezTo>
                    <a:pt x="257" y="264"/>
                    <a:pt x="258" y="263"/>
                    <a:pt x="257" y="263"/>
                  </a:cubicBezTo>
                  <a:cubicBezTo>
                    <a:pt x="253" y="260"/>
                    <a:pt x="251" y="256"/>
                    <a:pt x="247" y="253"/>
                  </a:cubicBezTo>
                  <a:cubicBezTo>
                    <a:pt x="244" y="251"/>
                    <a:pt x="240" y="247"/>
                    <a:pt x="237" y="245"/>
                  </a:cubicBezTo>
                  <a:cubicBezTo>
                    <a:pt x="245" y="250"/>
                    <a:pt x="252" y="256"/>
                    <a:pt x="260" y="261"/>
                  </a:cubicBezTo>
                  <a:cubicBezTo>
                    <a:pt x="261" y="261"/>
                    <a:pt x="261" y="260"/>
                    <a:pt x="261" y="260"/>
                  </a:cubicBezTo>
                  <a:cubicBezTo>
                    <a:pt x="258" y="256"/>
                    <a:pt x="253" y="254"/>
                    <a:pt x="250" y="251"/>
                  </a:cubicBezTo>
                  <a:cubicBezTo>
                    <a:pt x="248" y="249"/>
                    <a:pt x="247" y="248"/>
                    <a:pt x="245" y="247"/>
                  </a:cubicBezTo>
                  <a:cubicBezTo>
                    <a:pt x="247" y="248"/>
                    <a:pt x="249" y="249"/>
                    <a:pt x="251" y="251"/>
                  </a:cubicBezTo>
                  <a:cubicBezTo>
                    <a:pt x="254" y="253"/>
                    <a:pt x="258" y="257"/>
                    <a:pt x="262" y="25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59" y="254"/>
                    <a:pt x="256" y="251"/>
                    <a:pt x="252" y="248"/>
                  </a:cubicBezTo>
                  <a:cubicBezTo>
                    <a:pt x="256" y="251"/>
                    <a:pt x="260" y="253"/>
                    <a:pt x="264" y="254"/>
                  </a:cubicBezTo>
                  <a:cubicBezTo>
                    <a:pt x="264" y="255"/>
                    <a:pt x="264" y="254"/>
                    <a:pt x="264" y="254"/>
                  </a:cubicBezTo>
                  <a:cubicBezTo>
                    <a:pt x="259" y="251"/>
                    <a:pt x="253" y="247"/>
                    <a:pt x="249" y="242"/>
                  </a:cubicBezTo>
                  <a:cubicBezTo>
                    <a:pt x="245" y="239"/>
                    <a:pt x="241" y="235"/>
                    <a:pt x="237" y="233"/>
                  </a:cubicBezTo>
                  <a:cubicBezTo>
                    <a:pt x="247" y="238"/>
                    <a:pt x="255" y="245"/>
                    <a:pt x="265" y="250"/>
                  </a:cubicBezTo>
                  <a:cubicBezTo>
                    <a:pt x="265" y="253"/>
                    <a:pt x="264" y="256"/>
                    <a:pt x="262" y="259"/>
                  </a:cubicBezTo>
                  <a:cubicBezTo>
                    <a:pt x="260" y="262"/>
                    <a:pt x="257" y="265"/>
                    <a:pt x="254" y="266"/>
                  </a:cubicBezTo>
                  <a:close/>
                  <a:moveTo>
                    <a:pt x="225" y="285"/>
                  </a:moveTo>
                  <a:cubicBezTo>
                    <a:pt x="225" y="285"/>
                    <a:pt x="225" y="284"/>
                    <a:pt x="225" y="284"/>
                  </a:cubicBezTo>
                  <a:cubicBezTo>
                    <a:pt x="225" y="284"/>
                    <a:pt x="225" y="284"/>
                    <a:pt x="225" y="284"/>
                  </a:cubicBezTo>
                  <a:cubicBezTo>
                    <a:pt x="229" y="281"/>
                    <a:pt x="235" y="282"/>
                    <a:pt x="238" y="279"/>
                  </a:cubicBezTo>
                  <a:cubicBezTo>
                    <a:pt x="242" y="275"/>
                    <a:pt x="244" y="272"/>
                    <a:pt x="243" y="268"/>
                  </a:cubicBezTo>
                  <a:cubicBezTo>
                    <a:pt x="244" y="269"/>
                    <a:pt x="246" y="269"/>
                    <a:pt x="247" y="269"/>
                  </a:cubicBezTo>
                  <a:cubicBezTo>
                    <a:pt x="249" y="269"/>
                    <a:pt x="250" y="269"/>
                    <a:pt x="252" y="269"/>
                  </a:cubicBezTo>
                  <a:cubicBezTo>
                    <a:pt x="249" y="277"/>
                    <a:pt x="245" y="286"/>
                    <a:pt x="235" y="285"/>
                  </a:cubicBezTo>
                  <a:cubicBezTo>
                    <a:pt x="232" y="285"/>
                    <a:pt x="228" y="284"/>
                    <a:pt x="225" y="285"/>
                  </a:cubicBezTo>
                  <a:close/>
                  <a:moveTo>
                    <a:pt x="199" y="311"/>
                  </a:moveTo>
                  <a:cubicBezTo>
                    <a:pt x="191" y="312"/>
                    <a:pt x="188" y="299"/>
                    <a:pt x="188" y="293"/>
                  </a:cubicBezTo>
                  <a:cubicBezTo>
                    <a:pt x="189" y="292"/>
                    <a:pt x="190" y="291"/>
                    <a:pt x="191" y="289"/>
                  </a:cubicBezTo>
                  <a:cubicBezTo>
                    <a:pt x="196" y="281"/>
                    <a:pt x="198" y="272"/>
                    <a:pt x="198" y="262"/>
                  </a:cubicBezTo>
                  <a:cubicBezTo>
                    <a:pt x="198" y="255"/>
                    <a:pt x="196" y="248"/>
                    <a:pt x="195" y="240"/>
                  </a:cubicBezTo>
                  <a:cubicBezTo>
                    <a:pt x="195" y="233"/>
                    <a:pt x="194" y="226"/>
                    <a:pt x="194" y="219"/>
                  </a:cubicBezTo>
                  <a:cubicBezTo>
                    <a:pt x="194" y="215"/>
                    <a:pt x="194" y="210"/>
                    <a:pt x="194" y="206"/>
                  </a:cubicBezTo>
                  <a:cubicBezTo>
                    <a:pt x="194" y="206"/>
                    <a:pt x="194" y="206"/>
                    <a:pt x="194" y="206"/>
                  </a:cubicBezTo>
                  <a:cubicBezTo>
                    <a:pt x="205" y="209"/>
                    <a:pt x="215" y="203"/>
                    <a:pt x="221" y="194"/>
                  </a:cubicBezTo>
                  <a:cubicBezTo>
                    <a:pt x="222" y="205"/>
                    <a:pt x="223" y="215"/>
                    <a:pt x="224" y="225"/>
                  </a:cubicBezTo>
                  <a:cubicBezTo>
                    <a:pt x="225" y="240"/>
                    <a:pt x="226" y="256"/>
                    <a:pt x="227" y="272"/>
                  </a:cubicBezTo>
                  <a:cubicBezTo>
                    <a:pt x="226" y="275"/>
                    <a:pt x="226" y="279"/>
                    <a:pt x="223" y="282"/>
                  </a:cubicBezTo>
                  <a:cubicBezTo>
                    <a:pt x="223" y="282"/>
                    <a:pt x="223" y="282"/>
                    <a:pt x="223" y="282"/>
                  </a:cubicBezTo>
                  <a:cubicBezTo>
                    <a:pt x="223" y="283"/>
                    <a:pt x="222" y="283"/>
                    <a:pt x="222" y="284"/>
                  </a:cubicBezTo>
                  <a:cubicBezTo>
                    <a:pt x="221" y="284"/>
                    <a:pt x="221" y="284"/>
                    <a:pt x="221" y="284"/>
                  </a:cubicBezTo>
                  <a:cubicBezTo>
                    <a:pt x="221" y="285"/>
                    <a:pt x="220" y="286"/>
                    <a:pt x="219" y="286"/>
                  </a:cubicBezTo>
                  <a:cubicBezTo>
                    <a:pt x="214" y="292"/>
                    <a:pt x="212" y="299"/>
                    <a:pt x="207" y="304"/>
                  </a:cubicBezTo>
                  <a:cubicBezTo>
                    <a:pt x="204" y="307"/>
                    <a:pt x="202" y="309"/>
                    <a:pt x="199" y="311"/>
                  </a:cubicBezTo>
                  <a:close/>
                  <a:moveTo>
                    <a:pt x="20" y="296"/>
                  </a:moveTo>
                  <a:cubicBezTo>
                    <a:pt x="54" y="312"/>
                    <a:pt x="89" y="320"/>
                    <a:pt x="126" y="318"/>
                  </a:cubicBezTo>
                  <a:cubicBezTo>
                    <a:pt x="147" y="318"/>
                    <a:pt x="171" y="312"/>
                    <a:pt x="185" y="297"/>
                  </a:cubicBezTo>
                  <a:cubicBezTo>
                    <a:pt x="186" y="303"/>
                    <a:pt x="189" y="312"/>
                    <a:pt x="195" y="314"/>
                  </a:cubicBezTo>
                  <a:cubicBezTo>
                    <a:pt x="188" y="319"/>
                    <a:pt x="179" y="322"/>
                    <a:pt x="170" y="324"/>
                  </a:cubicBezTo>
                  <a:cubicBezTo>
                    <a:pt x="154" y="327"/>
                    <a:pt x="138" y="326"/>
                    <a:pt x="122" y="327"/>
                  </a:cubicBezTo>
                  <a:cubicBezTo>
                    <a:pt x="112" y="327"/>
                    <a:pt x="101" y="327"/>
                    <a:pt x="91" y="328"/>
                  </a:cubicBezTo>
                  <a:cubicBezTo>
                    <a:pt x="81" y="329"/>
                    <a:pt x="71" y="330"/>
                    <a:pt x="61" y="328"/>
                  </a:cubicBezTo>
                  <a:cubicBezTo>
                    <a:pt x="44" y="324"/>
                    <a:pt x="30" y="311"/>
                    <a:pt x="20" y="2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81"/>
            <p:cNvSpPr>
              <a:spLocks noEditPoints="1"/>
            </p:cNvSpPr>
            <p:nvPr/>
          </p:nvSpPr>
          <p:spPr bwMode="auto">
            <a:xfrm>
              <a:off x="5771675" y="3464333"/>
              <a:ext cx="420264" cy="498874"/>
            </a:xfrm>
            <a:custGeom>
              <a:avLst/>
              <a:gdLst>
                <a:gd name="T0" fmla="*/ 81 w 235"/>
                <a:gd name="T1" fmla="*/ 20 h 279"/>
                <a:gd name="T2" fmla="*/ 57 w 235"/>
                <a:gd name="T3" fmla="*/ 89 h 279"/>
                <a:gd name="T4" fmla="*/ 54 w 235"/>
                <a:gd name="T5" fmla="*/ 106 h 279"/>
                <a:gd name="T6" fmla="*/ 49 w 235"/>
                <a:gd name="T7" fmla="*/ 89 h 279"/>
                <a:gd name="T8" fmla="*/ 96 w 235"/>
                <a:gd name="T9" fmla="*/ 97 h 279"/>
                <a:gd name="T10" fmla="*/ 64 w 235"/>
                <a:gd name="T11" fmla="*/ 99 h 279"/>
                <a:gd name="T12" fmla="*/ 94 w 235"/>
                <a:gd name="T13" fmla="*/ 112 h 279"/>
                <a:gd name="T14" fmla="*/ 93 w 235"/>
                <a:gd name="T15" fmla="*/ 133 h 279"/>
                <a:gd name="T16" fmla="*/ 132 w 235"/>
                <a:gd name="T17" fmla="*/ 155 h 279"/>
                <a:gd name="T18" fmla="*/ 110 w 235"/>
                <a:gd name="T19" fmla="*/ 161 h 279"/>
                <a:gd name="T20" fmla="*/ 100 w 235"/>
                <a:gd name="T21" fmla="*/ 163 h 279"/>
                <a:gd name="T22" fmla="*/ 78 w 235"/>
                <a:gd name="T23" fmla="*/ 141 h 279"/>
                <a:gd name="T24" fmla="*/ 57 w 235"/>
                <a:gd name="T25" fmla="*/ 123 h 279"/>
                <a:gd name="T26" fmla="*/ 60 w 235"/>
                <a:gd name="T27" fmla="*/ 118 h 279"/>
                <a:gd name="T28" fmla="*/ 87 w 235"/>
                <a:gd name="T29" fmla="*/ 120 h 279"/>
                <a:gd name="T30" fmla="*/ 65 w 235"/>
                <a:gd name="T31" fmla="*/ 100 h 279"/>
                <a:gd name="T32" fmla="*/ 116 w 235"/>
                <a:gd name="T33" fmla="*/ 108 h 279"/>
                <a:gd name="T34" fmla="*/ 45 w 235"/>
                <a:gd name="T35" fmla="*/ 78 h 279"/>
                <a:gd name="T36" fmla="*/ 28 w 235"/>
                <a:gd name="T37" fmla="*/ 95 h 279"/>
                <a:gd name="T38" fmla="*/ 21 w 235"/>
                <a:gd name="T39" fmla="*/ 111 h 279"/>
                <a:gd name="T40" fmla="*/ 31 w 235"/>
                <a:gd name="T41" fmla="*/ 88 h 279"/>
                <a:gd name="T42" fmla="*/ 50 w 235"/>
                <a:gd name="T43" fmla="*/ 76 h 279"/>
                <a:gd name="T44" fmla="*/ 148 w 235"/>
                <a:gd name="T45" fmla="*/ 65 h 279"/>
                <a:gd name="T46" fmla="*/ 102 w 235"/>
                <a:gd name="T47" fmla="*/ 51 h 279"/>
                <a:gd name="T48" fmla="*/ 71 w 235"/>
                <a:gd name="T49" fmla="*/ 40 h 279"/>
                <a:gd name="T50" fmla="*/ 65 w 235"/>
                <a:gd name="T51" fmla="*/ 46 h 279"/>
                <a:gd name="T52" fmla="*/ 68 w 235"/>
                <a:gd name="T53" fmla="*/ 57 h 279"/>
                <a:gd name="T54" fmla="*/ 68 w 235"/>
                <a:gd name="T55" fmla="*/ 72 h 279"/>
                <a:gd name="T56" fmla="*/ 134 w 235"/>
                <a:gd name="T57" fmla="*/ 89 h 279"/>
                <a:gd name="T58" fmla="*/ 144 w 235"/>
                <a:gd name="T59" fmla="*/ 80 h 279"/>
                <a:gd name="T60" fmla="*/ 130 w 235"/>
                <a:gd name="T61" fmla="*/ 67 h 279"/>
                <a:gd name="T62" fmla="*/ 132 w 235"/>
                <a:gd name="T63" fmla="*/ 85 h 279"/>
                <a:gd name="T64" fmla="*/ 61 w 235"/>
                <a:gd name="T65" fmla="*/ 72 h 279"/>
                <a:gd name="T66" fmla="*/ 53 w 235"/>
                <a:gd name="T67" fmla="*/ 60 h 279"/>
                <a:gd name="T68" fmla="*/ 58 w 235"/>
                <a:gd name="T69" fmla="*/ 36 h 279"/>
                <a:gd name="T70" fmla="*/ 73 w 235"/>
                <a:gd name="T71" fmla="*/ 27 h 279"/>
                <a:gd name="T72" fmla="*/ 98 w 235"/>
                <a:gd name="T73" fmla="*/ 38 h 279"/>
                <a:gd name="T74" fmla="*/ 97 w 235"/>
                <a:gd name="T75" fmla="*/ 29 h 279"/>
                <a:gd name="T76" fmla="*/ 110 w 235"/>
                <a:gd name="T77" fmla="*/ 38 h 279"/>
                <a:gd name="T78" fmla="*/ 84 w 235"/>
                <a:gd name="T79" fmla="*/ 34 h 279"/>
                <a:gd name="T80" fmla="*/ 223 w 235"/>
                <a:gd name="T81" fmla="*/ 127 h 279"/>
                <a:gd name="T82" fmla="*/ 218 w 235"/>
                <a:gd name="T83" fmla="*/ 128 h 279"/>
                <a:gd name="T84" fmla="*/ 210 w 235"/>
                <a:gd name="T85" fmla="*/ 62 h 279"/>
                <a:gd name="T86" fmla="*/ 222 w 235"/>
                <a:gd name="T87" fmla="*/ 92 h 279"/>
                <a:gd name="T88" fmla="*/ 224 w 235"/>
                <a:gd name="T89" fmla="*/ 115 h 279"/>
                <a:gd name="T90" fmla="*/ 206 w 235"/>
                <a:gd name="T91" fmla="*/ 114 h 279"/>
                <a:gd name="T92" fmla="*/ 202 w 235"/>
                <a:gd name="T93" fmla="*/ 90 h 279"/>
                <a:gd name="T94" fmla="*/ 209 w 235"/>
                <a:gd name="T95" fmla="*/ 73 h 279"/>
                <a:gd name="T96" fmla="*/ 37 w 235"/>
                <a:gd name="T97" fmla="*/ 96 h 279"/>
                <a:gd name="T98" fmla="*/ 120 w 235"/>
                <a:gd name="T99" fmla="*/ 43 h 279"/>
                <a:gd name="T100" fmla="*/ 184 w 235"/>
                <a:gd name="T101" fmla="*/ 34 h 279"/>
                <a:gd name="T102" fmla="*/ 115 w 235"/>
                <a:gd name="T103" fmla="*/ 227 h 279"/>
                <a:gd name="T104" fmla="*/ 169 w 235"/>
                <a:gd name="T105" fmla="*/ 273 h 279"/>
                <a:gd name="T106" fmla="*/ 59 w 235"/>
                <a:gd name="T107" fmla="*/ 262 h 279"/>
                <a:gd name="T108" fmla="*/ 101 w 235"/>
                <a:gd name="T109" fmla="*/ 272 h 279"/>
                <a:gd name="T110" fmla="*/ 146 w 235"/>
                <a:gd name="T111" fmla="*/ 275 h 279"/>
                <a:gd name="T112" fmla="*/ 124 w 235"/>
                <a:gd name="T113" fmla="*/ 233 h 279"/>
                <a:gd name="T114" fmla="*/ 133 w 235"/>
                <a:gd name="T115" fmla="*/ 238 h 279"/>
                <a:gd name="T116" fmla="*/ 178 w 235"/>
                <a:gd name="T117" fmla="*/ 260 h 279"/>
                <a:gd name="T118" fmla="*/ 103 w 235"/>
                <a:gd name="T119" fmla="*/ 254 h 279"/>
                <a:gd name="T120" fmla="*/ 70 w 235"/>
                <a:gd name="T121" fmla="*/ 270 h 279"/>
                <a:gd name="T122" fmla="*/ 117 w 235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279">
                  <a:moveTo>
                    <a:pt x="7" y="94"/>
                  </a:moveTo>
                  <a:cubicBezTo>
                    <a:pt x="0" y="132"/>
                    <a:pt x="16" y="175"/>
                    <a:pt x="48" y="199"/>
                  </a:cubicBezTo>
                  <a:cubicBezTo>
                    <a:pt x="62" y="208"/>
                    <a:pt x="77" y="215"/>
                    <a:pt x="94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2" y="228"/>
                    <a:pt x="109" y="235"/>
                    <a:pt x="111" y="243"/>
                  </a:cubicBezTo>
                  <a:cubicBezTo>
                    <a:pt x="92" y="246"/>
                    <a:pt x="71" y="250"/>
                    <a:pt x="56" y="261"/>
                  </a:cubicBezTo>
                  <a:cubicBezTo>
                    <a:pt x="53" y="263"/>
                    <a:pt x="49" y="268"/>
                    <a:pt x="53" y="271"/>
                  </a:cubicBezTo>
                  <a:cubicBezTo>
                    <a:pt x="57" y="274"/>
                    <a:pt x="62" y="275"/>
                    <a:pt x="67" y="276"/>
                  </a:cubicBezTo>
                  <a:cubicBezTo>
                    <a:pt x="85" y="279"/>
                    <a:pt x="103" y="279"/>
                    <a:pt x="121" y="279"/>
                  </a:cubicBezTo>
                  <a:cubicBezTo>
                    <a:pt x="139" y="279"/>
                    <a:pt x="156" y="278"/>
                    <a:pt x="174" y="275"/>
                  </a:cubicBezTo>
                  <a:cubicBezTo>
                    <a:pt x="178" y="275"/>
                    <a:pt x="187" y="274"/>
                    <a:pt x="190" y="270"/>
                  </a:cubicBezTo>
                  <a:cubicBezTo>
                    <a:pt x="193" y="266"/>
                    <a:pt x="183" y="260"/>
                    <a:pt x="180" y="258"/>
                  </a:cubicBezTo>
                  <a:cubicBezTo>
                    <a:pt x="173" y="252"/>
                    <a:pt x="163" y="249"/>
                    <a:pt x="154" y="247"/>
                  </a:cubicBezTo>
                  <a:cubicBezTo>
                    <a:pt x="148" y="245"/>
                    <a:pt x="141" y="245"/>
                    <a:pt x="135" y="243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37" y="236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5" y="220"/>
                    <a:pt x="169" y="224"/>
                    <a:pt x="174" y="221"/>
                  </a:cubicBezTo>
                  <a:cubicBezTo>
                    <a:pt x="180" y="216"/>
                    <a:pt x="169" y="206"/>
                    <a:pt x="167" y="201"/>
                  </a:cubicBezTo>
                  <a:cubicBezTo>
                    <a:pt x="185" y="193"/>
                    <a:pt x="201" y="180"/>
                    <a:pt x="212" y="163"/>
                  </a:cubicBezTo>
                  <a:cubicBezTo>
                    <a:pt x="235" y="127"/>
                    <a:pt x="231" y="80"/>
                    <a:pt x="204" y="48"/>
                  </a:cubicBezTo>
                  <a:cubicBezTo>
                    <a:pt x="175" y="16"/>
                    <a:pt x="128" y="3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5" y="12"/>
                    <a:pt x="84" y="0"/>
                    <a:pt x="75" y="4"/>
                  </a:cubicBezTo>
                  <a:cubicBezTo>
                    <a:pt x="72" y="6"/>
                    <a:pt x="72" y="8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9" y="58"/>
                    <a:pt x="11" y="76"/>
                    <a:pt x="7" y="94"/>
                  </a:cubicBezTo>
                  <a:close/>
                  <a:moveTo>
                    <a:pt x="85" y="18"/>
                  </a:moveTo>
                  <a:cubicBezTo>
                    <a:pt x="84" y="19"/>
                    <a:pt x="82" y="19"/>
                    <a:pt x="81" y="20"/>
                  </a:cubicBezTo>
                  <a:cubicBezTo>
                    <a:pt x="79" y="17"/>
                    <a:pt x="71" y="8"/>
                    <a:pt x="78" y="6"/>
                  </a:cubicBezTo>
                  <a:cubicBezTo>
                    <a:pt x="83" y="5"/>
                    <a:pt x="83" y="15"/>
                    <a:pt x="85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5" y="85"/>
                    <a:pt x="53" y="84"/>
                  </a:cubicBezTo>
                  <a:cubicBezTo>
                    <a:pt x="50" y="83"/>
                    <a:pt x="57" y="84"/>
                    <a:pt x="59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7" y="101"/>
                  </a:moveTo>
                  <a:cubicBezTo>
                    <a:pt x="53" y="99"/>
                    <a:pt x="49" y="100"/>
                    <a:pt x="45" y="99"/>
                  </a:cubicBezTo>
                  <a:cubicBezTo>
                    <a:pt x="41" y="97"/>
                    <a:pt x="46" y="98"/>
                    <a:pt x="47" y="98"/>
                  </a:cubicBezTo>
                  <a:cubicBezTo>
                    <a:pt x="49" y="99"/>
                    <a:pt x="50" y="99"/>
                    <a:pt x="51" y="99"/>
                  </a:cubicBezTo>
                  <a:cubicBezTo>
                    <a:pt x="53" y="99"/>
                    <a:pt x="55" y="100"/>
                    <a:pt x="57" y="99"/>
                  </a:cubicBezTo>
                  <a:cubicBezTo>
                    <a:pt x="57" y="100"/>
                    <a:pt x="57" y="100"/>
                    <a:pt x="57" y="101"/>
                  </a:cubicBezTo>
                  <a:close/>
                  <a:moveTo>
                    <a:pt x="57" y="97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8" y="95"/>
                    <a:pt x="51" y="96"/>
                    <a:pt x="53" y="96"/>
                  </a:cubicBezTo>
                  <a:cubicBezTo>
                    <a:pt x="54" y="96"/>
                    <a:pt x="55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lose/>
                  <a:moveTo>
                    <a:pt x="57" y="96"/>
                  </a:moveTo>
                  <a:cubicBezTo>
                    <a:pt x="54" y="94"/>
                    <a:pt x="51" y="93"/>
                    <a:pt x="48" y="92"/>
                  </a:cubicBezTo>
                  <a:cubicBezTo>
                    <a:pt x="51" y="93"/>
                    <a:pt x="54" y="93"/>
                    <a:pt x="57" y="93"/>
                  </a:cubicBezTo>
                  <a:cubicBezTo>
                    <a:pt x="57" y="94"/>
                    <a:pt x="57" y="95"/>
                    <a:pt x="57" y="96"/>
                  </a:cubicBezTo>
                  <a:close/>
                  <a:moveTo>
                    <a:pt x="51" y="90"/>
                  </a:moveTo>
                  <a:cubicBezTo>
                    <a:pt x="50" y="89"/>
                    <a:pt x="55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7" y="91"/>
                    <a:pt x="57" y="92"/>
                  </a:cubicBezTo>
                  <a:cubicBezTo>
                    <a:pt x="55" y="91"/>
                    <a:pt x="53" y="91"/>
                    <a:pt x="51" y="90"/>
                  </a:cubicBezTo>
                  <a:close/>
                  <a:moveTo>
                    <a:pt x="49" y="88"/>
                  </a:moveTo>
                  <a:cubicBezTo>
                    <a:pt x="50" y="88"/>
                    <a:pt x="50" y="87"/>
                    <a:pt x="50" y="86"/>
                  </a:cubicBezTo>
                  <a:cubicBezTo>
                    <a:pt x="52" y="87"/>
                    <a:pt x="55" y="89"/>
                    <a:pt x="57" y="89"/>
                  </a:cubicBezTo>
                  <a:cubicBezTo>
                    <a:pt x="55" y="89"/>
                    <a:pt x="52" y="89"/>
                    <a:pt x="49" y="88"/>
                  </a:cubicBezTo>
                  <a:close/>
                  <a:moveTo>
                    <a:pt x="50" y="8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1" y="84"/>
                    <a:pt x="53" y="84"/>
                    <a:pt x="54" y="85"/>
                  </a:cubicBezTo>
                  <a:cubicBezTo>
                    <a:pt x="55" y="85"/>
                    <a:pt x="61" y="87"/>
                    <a:pt x="56" y="86"/>
                  </a:cubicBezTo>
                  <a:cubicBezTo>
                    <a:pt x="54" y="86"/>
                    <a:pt x="52" y="85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4"/>
                    <a:pt x="50" y="84"/>
                    <a:pt x="50" y="83"/>
                  </a:cubicBezTo>
                  <a:close/>
                  <a:moveTo>
                    <a:pt x="58" y="87"/>
                  </a:moveTo>
                  <a:cubicBezTo>
                    <a:pt x="58" y="88"/>
                    <a:pt x="58" y="88"/>
                    <a:pt x="57" y="88"/>
                  </a:cubicBezTo>
                  <a:cubicBezTo>
                    <a:pt x="57" y="88"/>
                    <a:pt x="56" y="88"/>
                    <a:pt x="55" y="88"/>
                  </a:cubicBezTo>
                  <a:cubicBezTo>
                    <a:pt x="55" y="87"/>
                    <a:pt x="51" y="86"/>
                    <a:pt x="53" y="86"/>
                  </a:cubicBezTo>
                  <a:cubicBezTo>
                    <a:pt x="55" y="87"/>
                    <a:pt x="56" y="87"/>
                    <a:pt x="58" y="87"/>
                  </a:cubicBezTo>
                  <a:close/>
                  <a:moveTo>
                    <a:pt x="56" y="106"/>
                  </a:moveTo>
                  <a:cubicBezTo>
                    <a:pt x="54" y="106"/>
                    <a:pt x="52" y="105"/>
                    <a:pt x="50" y="105"/>
                  </a:cubicBezTo>
                  <a:cubicBezTo>
                    <a:pt x="48" y="104"/>
                    <a:pt x="46" y="104"/>
                    <a:pt x="45" y="103"/>
                  </a:cubicBezTo>
                  <a:cubicBezTo>
                    <a:pt x="43" y="102"/>
                    <a:pt x="40" y="101"/>
                    <a:pt x="45" y="102"/>
                  </a:cubicBezTo>
                  <a:cubicBezTo>
                    <a:pt x="49" y="103"/>
                    <a:pt x="53" y="104"/>
                    <a:pt x="57" y="103"/>
                  </a:cubicBezTo>
                  <a:cubicBezTo>
                    <a:pt x="57" y="104"/>
                    <a:pt x="56" y="105"/>
                    <a:pt x="56" y="106"/>
                  </a:cubicBezTo>
                  <a:close/>
                  <a:moveTo>
                    <a:pt x="46" y="107"/>
                  </a:moveTo>
                  <a:cubicBezTo>
                    <a:pt x="47" y="107"/>
                    <a:pt x="48" y="107"/>
                    <a:pt x="49" y="107"/>
                  </a:cubicBezTo>
                  <a:cubicBezTo>
                    <a:pt x="51" y="107"/>
                    <a:pt x="53" y="108"/>
                    <a:pt x="55" y="108"/>
                  </a:cubicBezTo>
                  <a:cubicBezTo>
                    <a:pt x="54" y="109"/>
                    <a:pt x="53" y="109"/>
                    <a:pt x="51" y="109"/>
                  </a:cubicBezTo>
                  <a:cubicBezTo>
                    <a:pt x="50" y="109"/>
                    <a:pt x="49" y="109"/>
                    <a:pt x="47" y="108"/>
                  </a:cubicBezTo>
                  <a:cubicBezTo>
                    <a:pt x="46" y="108"/>
                    <a:pt x="44" y="108"/>
                    <a:pt x="43" y="107"/>
                  </a:cubicBezTo>
                  <a:cubicBezTo>
                    <a:pt x="41" y="105"/>
                    <a:pt x="46" y="107"/>
                    <a:pt x="46" y="107"/>
                  </a:cubicBezTo>
                  <a:close/>
                  <a:moveTo>
                    <a:pt x="41" y="102"/>
                  </a:moveTo>
                  <a:cubicBezTo>
                    <a:pt x="41" y="102"/>
                    <a:pt x="41" y="102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5" y="104"/>
                    <a:pt x="49" y="105"/>
                    <a:pt x="54" y="106"/>
                  </a:cubicBezTo>
                  <a:cubicBezTo>
                    <a:pt x="54" y="107"/>
                    <a:pt x="55" y="107"/>
                    <a:pt x="56" y="107"/>
                  </a:cubicBezTo>
                  <a:cubicBezTo>
                    <a:pt x="56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2" y="107"/>
                    <a:pt x="50" y="106"/>
                  </a:cubicBezTo>
                  <a:cubicBezTo>
                    <a:pt x="47" y="106"/>
                    <a:pt x="44" y="106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1" y="102"/>
                  </a:cubicBezTo>
                  <a:close/>
                  <a:moveTo>
                    <a:pt x="41" y="101"/>
                  </a:moveTo>
                  <a:cubicBezTo>
                    <a:pt x="42" y="100"/>
                    <a:pt x="42" y="99"/>
                    <a:pt x="43" y="98"/>
                  </a:cubicBezTo>
                  <a:cubicBezTo>
                    <a:pt x="46" y="100"/>
                    <a:pt x="50" y="100"/>
                    <a:pt x="54" y="101"/>
                  </a:cubicBezTo>
                  <a:cubicBezTo>
                    <a:pt x="55" y="101"/>
                    <a:pt x="56" y="101"/>
                    <a:pt x="57" y="102"/>
                  </a:cubicBezTo>
                  <a:cubicBezTo>
                    <a:pt x="57" y="102"/>
                    <a:pt x="57" y="102"/>
                    <a:pt x="57" y="103"/>
                  </a:cubicBezTo>
                  <a:cubicBezTo>
                    <a:pt x="56" y="103"/>
                    <a:pt x="56" y="103"/>
                    <a:pt x="55" y="103"/>
                  </a:cubicBezTo>
                  <a:cubicBezTo>
                    <a:pt x="53" y="103"/>
                    <a:pt x="51" y="102"/>
                    <a:pt x="50" y="102"/>
                  </a:cubicBezTo>
                  <a:cubicBezTo>
                    <a:pt x="47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4" y="97"/>
                  </a:moveTo>
                  <a:cubicBezTo>
                    <a:pt x="44" y="96"/>
                    <a:pt x="44" y="96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7" y="96"/>
                    <a:pt x="49" y="97"/>
                    <a:pt x="51" y="97"/>
                  </a:cubicBezTo>
                  <a:cubicBezTo>
                    <a:pt x="52" y="98"/>
                    <a:pt x="54" y="98"/>
                    <a:pt x="55" y="98"/>
                  </a:cubicBezTo>
                  <a:cubicBezTo>
                    <a:pt x="57" y="99"/>
                    <a:pt x="57" y="99"/>
                    <a:pt x="56" y="99"/>
                  </a:cubicBezTo>
                  <a:cubicBezTo>
                    <a:pt x="52" y="99"/>
                    <a:pt x="48" y="97"/>
                    <a:pt x="44" y="97"/>
                  </a:cubicBezTo>
                  <a:close/>
                  <a:moveTo>
                    <a:pt x="46" y="94"/>
                  </a:moveTo>
                  <a:cubicBezTo>
                    <a:pt x="46" y="93"/>
                    <a:pt x="47" y="93"/>
                    <a:pt x="47" y="92"/>
                  </a:cubicBezTo>
                  <a:cubicBezTo>
                    <a:pt x="49" y="93"/>
                    <a:pt x="51" y="94"/>
                    <a:pt x="54" y="95"/>
                  </a:cubicBezTo>
                  <a:cubicBezTo>
                    <a:pt x="54" y="95"/>
                    <a:pt x="59" y="97"/>
                    <a:pt x="55" y="96"/>
                  </a:cubicBezTo>
                  <a:cubicBezTo>
                    <a:pt x="52" y="95"/>
                    <a:pt x="49" y="94"/>
                    <a:pt x="46" y="94"/>
                  </a:cubicBezTo>
                  <a:close/>
                  <a:moveTo>
                    <a:pt x="47" y="92"/>
                  </a:moveTo>
                  <a:cubicBezTo>
                    <a:pt x="48" y="91"/>
                    <a:pt x="48" y="90"/>
                    <a:pt x="49" y="89"/>
                  </a:cubicBezTo>
                  <a:cubicBezTo>
                    <a:pt x="51" y="90"/>
                    <a:pt x="53" y="91"/>
                    <a:pt x="55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5" y="81"/>
                    <a:pt x="44" y="81"/>
                    <a:pt x="44" y="81"/>
                  </a:cubicBezTo>
                  <a:cubicBezTo>
                    <a:pt x="40" y="80"/>
                    <a:pt x="35" y="78"/>
                    <a:pt x="31" y="77"/>
                  </a:cubicBezTo>
                  <a:cubicBezTo>
                    <a:pt x="27" y="75"/>
                    <a:pt x="32" y="77"/>
                    <a:pt x="33" y="77"/>
                  </a:cubicBezTo>
                  <a:cubicBezTo>
                    <a:pt x="35" y="78"/>
                    <a:pt x="36" y="78"/>
                    <a:pt x="37" y="78"/>
                  </a:cubicBezTo>
                  <a:cubicBezTo>
                    <a:pt x="45" y="79"/>
                    <a:pt x="52" y="82"/>
                    <a:pt x="60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9" y="83"/>
                    <a:pt x="59" y="83"/>
                    <a:pt x="59" y="84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6" y="83"/>
                    <a:pt x="53" y="83"/>
                    <a:pt x="50" y="82"/>
                  </a:cubicBezTo>
                  <a:cubicBezTo>
                    <a:pt x="50" y="82"/>
                    <a:pt x="50" y="83"/>
                    <a:pt x="50" y="83"/>
                  </a:cubicBezTo>
                  <a:cubicBezTo>
                    <a:pt x="49" y="81"/>
                    <a:pt x="47" y="80"/>
                    <a:pt x="45" y="80"/>
                  </a:cubicBezTo>
                  <a:close/>
                  <a:moveTo>
                    <a:pt x="86" y="94"/>
                  </a:moveTo>
                  <a:cubicBezTo>
                    <a:pt x="95" y="98"/>
                    <a:pt x="104" y="101"/>
                    <a:pt x="113" y="104"/>
                  </a:cubicBezTo>
                  <a:cubicBezTo>
                    <a:pt x="115" y="104"/>
                    <a:pt x="118" y="105"/>
                    <a:pt x="120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9" y="106"/>
                    <a:pt x="116" y="106"/>
                    <a:pt x="116" y="106"/>
                  </a:cubicBezTo>
                  <a:cubicBezTo>
                    <a:pt x="114" y="105"/>
                    <a:pt x="111" y="104"/>
                    <a:pt x="109" y="103"/>
                  </a:cubicBezTo>
                  <a:cubicBezTo>
                    <a:pt x="102" y="101"/>
                    <a:pt x="96" y="100"/>
                    <a:pt x="89" y="98"/>
                  </a:cubicBezTo>
                  <a:cubicBezTo>
                    <a:pt x="84" y="97"/>
                    <a:pt x="78" y="95"/>
                    <a:pt x="73" y="93"/>
                  </a:cubicBezTo>
                  <a:cubicBezTo>
                    <a:pt x="71" y="92"/>
                    <a:pt x="69" y="91"/>
                    <a:pt x="67" y="91"/>
                  </a:cubicBezTo>
                  <a:cubicBezTo>
                    <a:pt x="67" y="91"/>
                    <a:pt x="67" y="90"/>
                    <a:pt x="67" y="90"/>
                  </a:cubicBezTo>
                  <a:cubicBezTo>
                    <a:pt x="67" y="90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4" y="91"/>
                    <a:pt x="80" y="93"/>
                    <a:pt x="86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6" y="97"/>
                  </a:cubicBezTo>
                  <a:cubicBezTo>
                    <a:pt x="103" y="99"/>
                    <a:pt x="112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7" y="104"/>
                    <a:pt x="114" y="104"/>
                    <a:pt x="111" y="102"/>
                  </a:cubicBezTo>
                  <a:cubicBezTo>
                    <a:pt x="106" y="101"/>
                    <a:pt x="101" y="99"/>
                    <a:pt x="96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20" y="101"/>
                  </a:moveTo>
                  <a:cubicBezTo>
                    <a:pt x="117" y="100"/>
                    <a:pt x="114" y="100"/>
                    <a:pt x="112" y="99"/>
                  </a:cubicBezTo>
                  <a:cubicBezTo>
                    <a:pt x="107" y="98"/>
                    <a:pt x="102" y="96"/>
                    <a:pt x="98" y="95"/>
                  </a:cubicBezTo>
                  <a:cubicBezTo>
                    <a:pt x="89" y="91"/>
                    <a:pt x="78" y="89"/>
                    <a:pt x="70" y="84"/>
                  </a:cubicBezTo>
                  <a:cubicBezTo>
                    <a:pt x="77" y="88"/>
                    <a:pt x="87" y="90"/>
                    <a:pt x="95" y="92"/>
                  </a:cubicBezTo>
                  <a:cubicBezTo>
                    <a:pt x="103" y="94"/>
                    <a:pt x="113" y="95"/>
                    <a:pt x="120" y="99"/>
                  </a:cubicBezTo>
                  <a:cubicBezTo>
                    <a:pt x="120" y="99"/>
                    <a:pt x="120" y="100"/>
                    <a:pt x="120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7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8" y="99"/>
                    <a:pt x="82" y="98"/>
                    <a:pt x="76" y="95"/>
                  </a:cubicBezTo>
                  <a:cubicBezTo>
                    <a:pt x="84" y="97"/>
                    <a:pt x="91" y="99"/>
                    <a:pt x="98" y="101"/>
                  </a:cubicBezTo>
                  <a:cubicBezTo>
                    <a:pt x="102" y="102"/>
                    <a:pt x="107" y="103"/>
                    <a:pt x="111" y="105"/>
                  </a:cubicBezTo>
                  <a:cubicBezTo>
                    <a:pt x="114" y="106"/>
                    <a:pt x="117" y="107"/>
                    <a:pt x="120" y="107"/>
                  </a:cubicBezTo>
                  <a:cubicBezTo>
                    <a:pt x="120" y="107"/>
                    <a:pt x="120" y="108"/>
                    <a:pt x="120" y="109"/>
                  </a:cubicBezTo>
                  <a:close/>
                  <a:moveTo>
                    <a:pt x="122" y="113"/>
                  </a:moveTo>
                  <a:cubicBezTo>
                    <a:pt x="118" y="111"/>
                    <a:pt x="114" y="110"/>
                    <a:pt x="110" y="109"/>
                  </a:cubicBezTo>
                  <a:cubicBezTo>
                    <a:pt x="106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10" y="108"/>
                  </a:cubicBezTo>
                  <a:cubicBezTo>
                    <a:pt x="114" y="109"/>
                    <a:pt x="117" y="110"/>
                    <a:pt x="121" y="110"/>
                  </a:cubicBezTo>
                  <a:cubicBezTo>
                    <a:pt x="121" y="111"/>
                    <a:pt x="121" y="112"/>
                    <a:pt x="122" y="113"/>
                  </a:cubicBezTo>
                  <a:close/>
                  <a:moveTo>
                    <a:pt x="123" y="116"/>
                  </a:moveTo>
                  <a:cubicBezTo>
                    <a:pt x="114" y="112"/>
                    <a:pt x="105" y="110"/>
                    <a:pt x="96" y="108"/>
                  </a:cubicBezTo>
                  <a:cubicBezTo>
                    <a:pt x="85" y="105"/>
                    <a:pt x="74" y="102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75" y="101"/>
                    <a:pt x="86" y="105"/>
                    <a:pt x="97" y="108"/>
                  </a:cubicBezTo>
                  <a:cubicBezTo>
                    <a:pt x="101" y="109"/>
                    <a:pt x="107" y="110"/>
                    <a:pt x="111" y="112"/>
                  </a:cubicBezTo>
                  <a:cubicBezTo>
                    <a:pt x="115" y="113"/>
                    <a:pt x="119" y="114"/>
                    <a:pt x="122" y="114"/>
                  </a:cubicBezTo>
                  <a:cubicBezTo>
                    <a:pt x="123" y="115"/>
                    <a:pt x="123" y="116"/>
                    <a:pt x="123" y="116"/>
                  </a:cubicBezTo>
                  <a:close/>
                  <a:moveTo>
                    <a:pt x="124" y="120"/>
                  </a:moveTo>
                  <a:cubicBezTo>
                    <a:pt x="116" y="116"/>
                    <a:pt x="107" y="113"/>
                    <a:pt x="98" y="110"/>
                  </a:cubicBezTo>
                  <a:cubicBezTo>
                    <a:pt x="91" y="108"/>
                    <a:pt x="84" y="105"/>
                    <a:pt x="76" y="103"/>
                  </a:cubicBezTo>
                  <a:cubicBezTo>
                    <a:pt x="77" y="103"/>
                    <a:pt x="78" y="104"/>
                    <a:pt x="79" y="104"/>
                  </a:cubicBezTo>
                  <a:cubicBezTo>
                    <a:pt x="84" y="105"/>
                    <a:pt x="89" y="107"/>
                    <a:pt x="94" y="108"/>
                  </a:cubicBezTo>
                  <a:cubicBezTo>
                    <a:pt x="104" y="111"/>
                    <a:pt x="114" y="113"/>
                    <a:pt x="123" y="117"/>
                  </a:cubicBezTo>
                  <a:cubicBezTo>
                    <a:pt x="124" y="118"/>
                    <a:pt x="124" y="119"/>
                    <a:pt x="124" y="120"/>
                  </a:cubicBezTo>
                  <a:close/>
                  <a:moveTo>
                    <a:pt x="71" y="110"/>
                  </a:moveTo>
                  <a:cubicBezTo>
                    <a:pt x="78" y="112"/>
                    <a:pt x="84" y="114"/>
                    <a:pt x="90" y="115"/>
                  </a:cubicBezTo>
                  <a:cubicBezTo>
                    <a:pt x="97" y="117"/>
                    <a:pt x="103" y="119"/>
                    <a:pt x="109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2" y="126"/>
                    <a:pt x="124" y="126"/>
                  </a:cubicBezTo>
                  <a:cubicBezTo>
                    <a:pt x="124" y="127"/>
                    <a:pt x="123" y="128"/>
                    <a:pt x="123" y="129"/>
                  </a:cubicBezTo>
                  <a:cubicBezTo>
                    <a:pt x="114" y="125"/>
                    <a:pt x="104" y="122"/>
                    <a:pt x="94" y="119"/>
                  </a:cubicBezTo>
                  <a:cubicBezTo>
                    <a:pt x="88" y="117"/>
                    <a:pt x="83" y="115"/>
                    <a:pt x="77" y="114"/>
                  </a:cubicBezTo>
                  <a:cubicBezTo>
                    <a:pt x="72" y="112"/>
                    <a:pt x="67" y="111"/>
                    <a:pt x="63" y="109"/>
                  </a:cubicBezTo>
                  <a:cubicBezTo>
                    <a:pt x="63" y="109"/>
                    <a:pt x="63" y="108"/>
                    <a:pt x="63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4" y="125"/>
                  </a:moveTo>
                  <a:cubicBezTo>
                    <a:pt x="120" y="123"/>
                    <a:pt x="116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1" y="112"/>
                    <a:pt x="85" y="111"/>
                    <a:pt x="80" y="109"/>
                  </a:cubicBezTo>
                  <a:cubicBezTo>
                    <a:pt x="79" y="109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83" y="110"/>
                    <a:pt x="89" y="111"/>
                    <a:pt x="94" y="112"/>
                  </a:cubicBezTo>
                  <a:cubicBezTo>
                    <a:pt x="104" y="115"/>
                    <a:pt x="114" y="120"/>
                    <a:pt x="124" y="122"/>
                  </a:cubicBezTo>
                  <a:cubicBezTo>
                    <a:pt x="124" y="123"/>
                    <a:pt x="124" y="124"/>
                    <a:pt x="124" y="125"/>
                  </a:cubicBezTo>
                  <a:close/>
                  <a:moveTo>
                    <a:pt x="124" y="133"/>
                  </a:moveTo>
                  <a:cubicBezTo>
                    <a:pt x="121" y="131"/>
                    <a:pt x="118" y="130"/>
                    <a:pt x="115" y="129"/>
                  </a:cubicBezTo>
                  <a:cubicBezTo>
                    <a:pt x="118" y="130"/>
                    <a:pt x="121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4" y="133"/>
                    <a:pt x="124" y="133"/>
                  </a:cubicBezTo>
                  <a:close/>
                  <a:moveTo>
                    <a:pt x="126" y="138"/>
                  </a:moveTo>
                  <a:cubicBezTo>
                    <a:pt x="118" y="134"/>
                    <a:pt x="109" y="130"/>
                    <a:pt x="101" y="127"/>
                  </a:cubicBezTo>
                  <a:cubicBezTo>
                    <a:pt x="105" y="128"/>
                    <a:pt x="109" y="130"/>
                    <a:pt x="113" y="131"/>
                  </a:cubicBezTo>
                  <a:cubicBezTo>
                    <a:pt x="117" y="133"/>
                    <a:pt x="120" y="135"/>
                    <a:pt x="125" y="136"/>
                  </a:cubicBezTo>
                  <a:cubicBezTo>
                    <a:pt x="125" y="136"/>
                    <a:pt x="125" y="137"/>
                    <a:pt x="126" y="138"/>
                  </a:cubicBezTo>
                  <a:cubicBezTo>
                    <a:pt x="126" y="138"/>
                    <a:pt x="126" y="138"/>
                    <a:pt x="126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9" y="139"/>
                    <a:pt x="115" y="137"/>
                  </a:cubicBezTo>
                  <a:cubicBezTo>
                    <a:pt x="109" y="134"/>
                    <a:pt x="103" y="132"/>
                    <a:pt x="97" y="130"/>
                  </a:cubicBezTo>
                  <a:cubicBezTo>
                    <a:pt x="94" y="129"/>
                    <a:pt x="91" y="128"/>
                    <a:pt x="88" y="127"/>
                  </a:cubicBezTo>
                  <a:cubicBezTo>
                    <a:pt x="90" y="127"/>
                    <a:pt x="92" y="128"/>
                    <a:pt x="94" y="128"/>
                  </a:cubicBezTo>
                  <a:cubicBezTo>
                    <a:pt x="101" y="130"/>
                    <a:pt x="108" y="132"/>
                    <a:pt x="115" y="135"/>
                  </a:cubicBezTo>
                  <a:cubicBezTo>
                    <a:pt x="119" y="137"/>
                    <a:pt x="123" y="139"/>
                    <a:pt x="127" y="140"/>
                  </a:cubicBezTo>
                  <a:cubicBezTo>
                    <a:pt x="127" y="140"/>
                    <a:pt x="127" y="141"/>
                    <a:pt x="127" y="141"/>
                  </a:cubicBezTo>
                  <a:close/>
                  <a:moveTo>
                    <a:pt x="129" y="147"/>
                  </a:moveTo>
                  <a:cubicBezTo>
                    <a:pt x="125" y="144"/>
                    <a:pt x="121" y="143"/>
                    <a:pt x="116" y="141"/>
                  </a:cubicBezTo>
                  <a:cubicBezTo>
                    <a:pt x="110" y="139"/>
                    <a:pt x="103" y="136"/>
                    <a:pt x="96" y="134"/>
                  </a:cubicBezTo>
                  <a:cubicBezTo>
                    <a:pt x="96" y="133"/>
                    <a:pt x="95" y="133"/>
                    <a:pt x="95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3" y="142"/>
                    <a:pt x="128" y="143"/>
                  </a:cubicBezTo>
                  <a:cubicBezTo>
                    <a:pt x="129" y="144"/>
                    <a:pt x="129" y="145"/>
                    <a:pt x="129" y="147"/>
                  </a:cubicBezTo>
                  <a:close/>
                  <a:moveTo>
                    <a:pt x="81" y="129"/>
                  </a:moveTo>
                  <a:cubicBezTo>
                    <a:pt x="85" y="130"/>
                    <a:pt x="89" y="132"/>
                    <a:pt x="93" y="133"/>
                  </a:cubicBezTo>
                  <a:cubicBezTo>
                    <a:pt x="100" y="135"/>
                    <a:pt x="106" y="138"/>
                    <a:pt x="113" y="141"/>
                  </a:cubicBezTo>
                  <a:cubicBezTo>
                    <a:pt x="118" y="143"/>
                    <a:pt x="124" y="144"/>
                    <a:pt x="130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6" y="139"/>
                    <a:pt x="100" y="137"/>
                    <a:pt x="93" y="135"/>
                  </a:cubicBezTo>
                  <a:cubicBezTo>
                    <a:pt x="87" y="132"/>
                    <a:pt x="80" y="130"/>
                    <a:pt x="73" y="128"/>
                  </a:cubicBezTo>
                  <a:cubicBezTo>
                    <a:pt x="67" y="126"/>
                    <a:pt x="62" y="124"/>
                    <a:pt x="56" y="122"/>
                  </a:cubicBezTo>
                  <a:cubicBezTo>
                    <a:pt x="56" y="121"/>
                    <a:pt x="56" y="121"/>
                    <a:pt x="56" y="120"/>
                  </a:cubicBezTo>
                  <a:cubicBezTo>
                    <a:pt x="58" y="121"/>
                    <a:pt x="60" y="121"/>
                    <a:pt x="62" y="122"/>
                  </a:cubicBezTo>
                  <a:cubicBezTo>
                    <a:pt x="62" y="122"/>
                    <a:pt x="63" y="122"/>
                    <a:pt x="63" y="122"/>
                  </a:cubicBezTo>
                  <a:cubicBezTo>
                    <a:pt x="67" y="124"/>
                    <a:pt x="70" y="125"/>
                    <a:pt x="73" y="126"/>
                  </a:cubicBezTo>
                  <a:cubicBezTo>
                    <a:pt x="76" y="127"/>
                    <a:pt x="78" y="128"/>
                    <a:pt x="81" y="129"/>
                  </a:cubicBezTo>
                  <a:close/>
                  <a:moveTo>
                    <a:pt x="74" y="129"/>
                  </a:moveTo>
                  <a:cubicBezTo>
                    <a:pt x="75" y="129"/>
                    <a:pt x="76" y="129"/>
                    <a:pt x="76" y="130"/>
                  </a:cubicBezTo>
                  <a:cubicBezTo>
                    <a:pt x="76" y="130"/>
                    <a:pt x="76" y="130"/>
                    <a:pt x="75" y="129"/>
                  </a:cubicBezTo>
                  <a:cubicBezTo>
                    <a:pt x="72" y="128"/>
                    <a:pt x="69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1" y="152"/>
                  </a:moveTo>
                  <a:cubicBezTo>
                    <a:pt x="120" y="146"/>
                    <a:pt x="107" y="142"/>
                    <a:pt x="96" y="137"/>
                  </a:cubicBezTo>
                  <a:cubicBezTo>
                    <a:pt x="91" y="135"/>
                    <a:pt x="87" y="133"/>
                    <a:pt x="82" y="132"/>
                  </a:cubicBezTo>
                  <a:cubicBezTo>
                    <a:pt x="86" y="133"/>
                    <a:pt x="91" y="134"/>
                    <a:pt x="95" y="136"/>
                  </a:cubicBezTo>
                  <a:cubicBezTo>
                    <a:pt x="102" y="138"/>
                    <a:pt x="108" y="140"/>
                    <a:pt x="115" y="143"/>
                  </a:cubicBezTo>
                  <a:cubicBezTo>
                    <a:pt x="119" y="144"/>
                    <a:pt x="122" y="145"/>
                    <a:pt x="126" y="146"/>
                  </a:cubicBezTo>
                  <a:cubicBezTo>
                    <a:pt x="127" y="147"/>
                    <a:pt x="128" y="148"/>
                    <a:pt x="130" y="148"/>
                  </a:cubicBezTo>
                  <a:cubicBezTo>
                    <a:pt x="130" y="149"/>
                    <a:pt x="131" y="151"/>
                    <a:pt x="131" y="152"/>
                  </a:cubicBezTo>
                  <a:close/>
                  <a:moveTo>
                    <a:pt x="63" y="129"/>
                  </a:moveTo>
                  <a:cubicBezTo>
                    <a:pt x="67" y="130"/>
                    <a:pt x="70" y="131"/>
                    <a:pt x="73" y="132"/>
                  </a:cubicBezTo>
                  <a:cubicBezTo>
                    <a:pt x="80" y="134"/>
                    <a:pt x="87" y="137"/>
                    <a:pt x="93" y="140"/>
                  </a:cubicBezTo>
                  <a:cubicBezTo>
                    <a:pt x="100" y="142"/>
                    <a:pt x="107" y="145"/>
                    <a:pt x="114" y="148"/>
                  </a:cubicBezTo>
                  <a:cubicBezTo>
                    <a:pt x="120" y="150"/>
                    <a:pt x="126" y="152"/>
                    <a:pt x="132" y="155"/>
                  </a:cubicBezTo>
                  <a:cubicBezTo>
                    <a:pt x="132" y="156"/>
                    <a:pt x="132" y="157"/>
                    <a:pt x="132" y="158"/>
                  </a:cubicBezTo>
                  <a:cubicBezTo>
                    <a:pt x="121" y="152"/>
                    <a:pt x="109" y="147"/>
                    <a:pt x="97" y="142"/>
                  </a:cubicBezTo>
                  <a:cubicBezTo>
                    <a:pt x="90" y="139"/>
                    <a:pt x="84" y="137"/>
                    <a:pt x="77" y="134"/>
                  </a:cubicBezTo>
                  <a:cubicBezTo>
                    <a:pt x="71" y="132"/>
                    <a:pt x="64" y="130"/>
                    <a:pt x="58" y="127"/>
                  </a:cubicBezTo>
                  <a:cubicBezTo>
                    <a:pt x="54" y="124"/>
                    <a:pt x="62" y="128"/>
                    <a:pt x="63" y="129"/>
                  </a:cubicBezTo>
                  <a:close/>
                  <a:moveTo>
                    <a:pt x="133" y="163"/>
                  </a:moveTo>
                  <a:cubicBezTo>
                    <a:pt x="128" y="160"/>
                    <a:pt x="122" y="159"/>
                    <a:pt x="117" y="157"/>
                  </a:cubicBezTo>
                  <a:cubicBezTo>
                    <a:pt x="110" y="154"/>
                    <a:pt x="103" y="151"/>
                    <a:pt x="97" y="148"/>
                  </a:cubicBezTo>
                  <a:cubicBezTo>
                    <a:pt x="95" y="147"/>
                    <a:pt x="93" y="146"/>
                    <a:pt x="90" y="144"/>
                  </a:cubicBezTo>
                  <a:cubicBezTo>
                    <a:pt x="92" y="145"/>
                    <a:pt x="94" y="146"/>
                    <a:pt x="96" y="146"/>
                  </a:cubicBezTo>
                  <a:cubicBezTo>
                    <a:pt x="103" y="149"/>
                    <a:pt x="110" y="151"/>
                    <a:pt x="117" y="153"/>
                  </a:cubicBezTo>
                  <a:cubicBezTo>
                    <a:pt x="122" y="155"/>
                    <a:pt x="127" y="158"/>
                    <a:pt x="132" y="159"/>
                  </a:cubicBezTo>
                  <a:cubicBezTo>
                    <a:pt x="132" y="160"/>
                    <a:pt x="133" y="162"/>
                    <a:pt x="133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9" y="162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lose/>
                  <a:moveTo>
                    <a:pt x="131" y="163"/>
                  </a:moveTo>
                  <a:cubicBezTo>
                    <a:pt x="131" y="163"/>
                    <a:pt x="131" y="163"/>
                    <a:pt x="130" y="163"/>
                  </a:cubicBezTo>
                  <a:cubicBezTo>
                    <a:pt x="131" y="163"/>
                    <a:pt x="131" y="163"/>
                    <a:pt x="131" y="163"/>
                  </a:cubicBezTo>
                  <a:close/>
                  <a:moveTo>
                    <a:pt x="133" y="164"/>
                  </a:moveTo>
                  <a:cubicBezTo>
                    <a:pt x="133" y="165"/>
                    <a:pt x="133" y="166"/>
                    <a:pt x="133" y="167"/>
                  </a:cubicBezTo>
                  <a:cubicBezTo>
                    <a:pt x="131" y="165"/>
                    <a:pt x="129" y="164"/>
                    <a:pt x="126" y="164"/>
                  </a:cubicBezTo>
                  <a:cubicBezTo>
                    <a:pt x="121" y="161"/>
                    <a:pt x="115" y="159"/>
                    <a:pt x="109" y="156"/>
                  </a:cubicBezTo>
                  <a:cubicBezTo>
                    <a:pt x="105" y="155"/>
                    <a:pt x="101" y="153"/>
                    <a:pt x="97" y="152"/>
                  </a:cubicBezTo>
                  <a:cubicBezTo>
                    <a:pt x="100" y="152"/>
                    <a:pt x="102" y="153"/>
                    <a:pt x="105" y="154"/>
                  </a:cubicBezTo>
                  <a:cubicBezTo>
                    <a:pt x="114" y="157"/>
                    <a:pt x="123" y="161"/>
                    <a:pt x="133" y="164"/>
                  </a:cubicBezTo>
                  <a:close/>
                  <a:moveTo>
                    <a:pt x="132" y="169"/>
                  </a:moveTo>
                  <a:cubicBezTo>
                    <a:pt x="132" y="170"/>
                    <a:pt x="132" y="171"/>
                    <a:pt x="131" y="172"/>
                  </a:cubicBezTo>
                  <a:cubicBezTo>
                    <a:pt x="129" y="170"/>
                    <a:pt x="127" y="169"/>
                    <a:pt x="124" y="168"/>
                  </a:cubicBezTo>
                  <a:cubicBezTo>
                    <a:pt x="119" y="166"/>
                    <a:pt x="115" y="163"/>
                    <a:pt x="110" y="161"/>
                  </a:cubicBezTo>
                  <a:cubicBezTo>
                    <a:pt x="105" y="159"/>
                    <a:pt x="100" y="158"/>
                    <a:pt x="96" y="156"/>
                  </a:cubicBezTo>
                  <a:cubicBezTo>
                    <a:pt x="95" y="156"/>
                    <a:pt x="94" y="155"/>
                    <a:pt x="93" y="155"/>
                  </a:cubicBezTo>
                  <a:cubicBezTo>
                    <a:pt x="97" y="156"/>
                    <a:pt x="102" y="158"/>
                    <a:pt x="106" y="159"/>
                  </a:cubicBezTo>
                  <a:cubicBezTo>
                    <a:pt x="111" y="161"/>
                    <a:pt x="116" y="162"/>
                    <a:pt x="121" y="164"/>
                  </a:cubicBezTo>
                  <a:cubicBezTo>
                    <a:pt x="125" y="165"/>
                    <a:pt x="129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3" y="160"/>
                    <a:pt x="96" y="160"/>
                    <a:pt x="98" y="161"/>
                  </a:cubicBezTo>
                  <a:cubicBezTo>
                    <a:pt x="103" y="162"/>
                    <a:pt x="107" y="164"/>
                    <a:pt x="111" y="166"/>
                  </a:cubicBezTo>
                  <a:cubicBezTo>
                    <a:pt x="117" y="169"/>
                    <a:pt x="124" y="172"/>
                    <a:pt x="131" y="173"/>
                  </a:cubicBezTo>
                  <a:cubicBezTo>
                    <a:pt x="130" y="174"/>
                    <a:pt x="128" y="175"/>
                    <a:pt x="126" y="176"/>
                  </a:cubicBezTo>
                  <a:cubicBezTo>
                    <a:pt x="120" y="177"/>
                    <a:pt x="114" y="174"/>
                    <a:pt x="110" y="170"/>
                  </a:cubicBezTo>
                  <a:cubicBezTo>
                    <a:pt x="111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6" y="172"/>
                  </a:cubicBezTo>
                  <a:cubicBezTo>
                    <a:pt x="116" y="172"/>
                    <a:pt x="119" y="174"/>
                    <a:pt x="119" y="174"/>
                  </a:cubicBezTo>
                  <a:cubicBezTo>
                    <a:pt x="119" y="174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1" y="175"/>
                    <a:pt x="120" y="175"/>
                  </a:cubicBezTo>
                  <a:cubicBezTo>
                    <a:pt x="119" y="173"/>
                    <a:pt x="117" y="172"/>
                    <a:pt x="115" y="171"/>
                  </a:cubicBezTo>
                  <a:cubicBezTo>
                    <a:pt x="113" y="171"/>
                    <a:pt x="111" y="170"/>
                    <a:pt x="109" y="169"/>
                  </a:cubicBezTo>
                  <a:cubicBezTo>
                    <a:pt x="107" y="168"/>
                    <a:pt x="112" y="170"/>
                    <a:pt x="112" y="170"/>
                  </a:cubicBezTo>
                  <a:cubicBezTo>
                    <a:pt x="115" y="171"/>
                    <a:pt x="119" y="173"/>
                    <a:pt x="122" y="174"/>
                  </a:cubicBezTo>
                  <a:cubicBezTo>
                    <a:pt x="124" y="175"/>
                    <a:pt x="126" y="175"/>
                    <a:pt x="128" y="175"/>
                  </a:cubicBezTo>
                  <a:cubicBezTo>
                    <a:pt x="128" y="175"/>
                    <a:pt x="128" y="174"/>
                    <a:pt x="128" y="174"/>
                  </a:cubicBezTo>
                  <a:cubicBezTo>
                    <a:pt x="126" y="172"/>
                    <a:pt x="123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7" y="165"/>
                    <a:pt x="103" y="163"/>
                    <a:pt x="98" y="162"/>
                  </a:cubicBezTo>
                  <a:cubicBezTo>
                    <a:pt x="96" y="161"/>
                    <a:pt x="94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9" y="162"/>
                    <a:pt x="100" y="163"/>
                  </a:cubicBezTo>
                  <a:cubicBezTo>
                    <a:pt x="106" y="165"/>
                    <a:pt x="111" y="167"/>
                    <a:pt x="117" y="170"/>
                  </a:cubicBezTo>
                  <a:cubicBezTo>
                    <a:pt x="119" y="171"/>
                    <a:pt x="121" y="172"/>
                    <a:pt x="124" y="173"/>
                  </a:cubicBezTo>
                  <a:cubicBezTo>
                    <a:pt x="128" y="174"/>
                    <a:pt x="125" y="174"/>
                    <a:pt x="124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6" y="171"/>
                    <a:pt x="112" y="169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3" y="166"/>
                    <a:pt x="100" y="164"/>
                    <a:pt x="96" y="162"/>
                  </a:cubicBezTo>
                  <a:close/>
                  <a:moveTo>
                    <a:pt x="80" y="150"/>
                  </a:moveTo>
                  <a:cubicBezTo>
                    <a:pt x="87" y="154"/>
                    <a:pt x="96" y="157"/>
                    <a:pt x="104" y="160"/>
                  </a:cubicBezTo>
                  <a:cubicBezTo>
                    <a:pt x="112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9" y="172"/>
                    <a:pt x="128" y="172"/>
                    <a:pt x="127" y="171"/>
                  </a:cubicBezTo>
                  <a:cubicBezTo>
                    <a:pt x="125" y="171"/>
                    <a:pt x="123" y="170"/>
                    <a:pt x="120" y="169"/>
                  </a:cubicBezTo>
                  <a:cubicBezTo>
                    <a:pt x="117" y="168"/>
                    <a:pt x="113" y="166"/>
                    <a:pt x="110" y="164"/>
                  </a:cubicBezTo>
                  <a:cubicBezTo>
                    <a:pt x="102" y="161"/>
                    <a:pt x="94" y="159"/>
                    <a:pt x="86" y="157"/>
                  </a:cubicBezTo>
                  <a:cubicBezTo>
                    <a:pt x="83" y="155"/>
                    <a:pt x="81" y="153"/>
                    <a:pt x="80" y="150"/>
                  </a:cubicBezTo>
                  <a:close/>
                  <a:moveTo>
                    <a:pt x="79" y="146"/>
                  </a:moveTo>
                  <a:cubicBezTo>
                    <a:pt x="79" y="145"/>
                    <a:pt x="79" y="145"/>
                    <a:pt x="79" y="144"/>
                  </a:cubicBezTo>
                  <a:cubicBezTo>
                    <a:pt x="80" y="145"/>
                    <a:pt x="82" y="146"/>
                    <a:pt x="84" y="147"/>
                  </a:cubicBezTo>
                  <a:cubicBezTo>
                    <a:pt x="84" y="147"/>
                    <a:pt x="85" y="147"/>
                    <a:pt x="86" y="148"/>
                  </a:cubicBezTo>
                  <a:cubicBezTo>
                    <a:pt x="90" y="150"/>
                    <a:pt x="95" y="151"/>
                    <a:pt x="99" y="153"/>
                  </a:cubicBezTo>
                  <a:cubicBezTo>
                    <a:pt x="109" y="157"/>
                    <a:pt x="119" y="161"/>
                    <a:pt x="129" y="166"/>
                  </a:cubicBezTo>
                  <a:cubicBezTo>
                    <a:pt x="130" y="166"/>
                    <a:pt x="131" y="168"/>
                    <a:pt x="132" y="168"/>
                  </a:cubicBezTo>
                  <a:cubicBezTo>
                    <a:pt x="130" y="167"/>
                    <a:pt x="129" y="167"/>
                    <a:pt x="128" y="166"/>
                  </a:cubicBezTo>
                  <a:cubicBezTo>
                    <a:pt x="126" y="165"/>
                    <a:pt x="125" y="164"/>
                    <a:pt x="123" y="164"/>
                  </a:cubicBezTo>
                  <a:cubicBezTo>
                    <a:pt x="118" y="162"/>
                    <a:pt x="113" y="160"/>
                    <a:pt x="108" y="159"/>
                  </a:cubicBezTo>
                  <a:cubicBezTo>
                    <a:pt x="99" y="156"/>
                    <a:pt x="89" y="154"/>
                    <a:pt x="80" y="150"/>
                  </a:cubicBezTo>
                  <a:cubicBezTo>
                    <a:pt x="80" y="150"/>
                    <a:pt x="80" y="150"/>
                    <a:pt x="79" y="150"/>
                  </a:cubicBezTo>
                  <a:cubicBezTo>
                    <a:pt x="79" y="149"/>
                    <a:pt x="79" y="147"/>
                    <a:pt x="79" y="146"/>
                  </a:cubicBezTo>
                  <a:close/>
                  <a:moveTo>
                    <a:pt x="78" y="141"/>
                  </a:moveTo>
                  <a:cubicBezTo>
                    <a:pt x="78" y="141"/>
                    <a:pt x="78" y="141"/>
                    <a:pt x="78" y="141"/>
                  </a:cubicBezTo>
                  <a:cubicBezTo>
                    <a:pt x="81" y="142"/>
                    <a:pt x="83" y="142"/>
                    <a:pt x="86" y="143"/>
                  </a:cubicBezTo>
                  <a:cubicBezTo>
                    <a:pt x="87" y="144"/>
                    <a:pt x="89" y="144"/>
                    <a:pt x="90" y="145"/>
                  </a:cubicBezTo>
                  <a:cubicBezTo>
                    <a:pt x="99" y="150"/>
                    <a:pt x="108" y="154"/>
                    <a:pt x="117" y="158"/>
                  </a:cubicBezTo>
                  <a:cubicBezTo>
                    <a:pt x="108" y="154"/>
                    <a:pt x="98" y="151"/>
                    <a:pt x="88" y="148"/>
                  </a:cubicBezTo>
                  <a:cubicBezTo>
                    <a:pt x="86" y="147"/>
                    <a:pt x="83" y="146"/>
                    <a:pt x="81" y="145"/>
                  </a:cubicBezTo>
                  <a:cubicBezTo>
                    <a:pt x="81" y="144"/>
                    <a:pt x="80" y="144"/>
                    <a:pt x="80" y="144"/>
                  </a:cubicBezTo>
                  <a:cubicBezTo>
                    <a:pt x="80" y="144"/>
                    <a:pt x="79" y="144"/>
                    <a:pt x="79" y="143"/>
                  </a:cubicBezTo>
                  <a:cubicBezTo>
                    <a:pt x="79" y="142"/>
                    <a:pt x="78" y="141"/>
                    <a:pt x="78" y="141"/>
                  </a:cubicBezTo>
                  <a:close/>
                  <a:moveTo>
                    <a:pt x="77" y="139"/>
                  </a:moveTo>
                  <a:cubicBezTo>
                    <a:pt x="79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8" y="140"/>
                  </a:cubicBezTo>
                  <a:cubicBezTo>
                    <a:pt x="77" y="139"/>
                    <a:pt x="77" y="139"/>
                    <a:pt x="77" y="139"/>
                  </a:cubicBezTo>
                  <a:close/>
                  <a:moveTo>
                    <a:pt x="58" y="127"/>
                  </a:moveTo>
                  <a:cubicBezTo>
                    <a:pt x="62" y="129"/>
                    <a:pt x="66" y="131"/>
                    <a:pt x="71" y="132"/>
                  </a:cubicBezTo>
                  <a:cubicBezTo>
                    <a:pt x="77" y="135"/>
                    <a:pt x="84" y="137"/>
                    <a:pt x="90" y="140"/>
                  </a:cubicBezTo>
                  <a:cubicBezTo>
                    <a:pt x="104" y="146"/>
                    <a:pt x="118" y="151"/>
                    <a:pt x="130" y="158"/>
                  </a:cubicBezTo>
                  <a:cubicBezTo>
                    <a:pt x="131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29" y="157"/>
                    <a:pt x="128" y="157"/>
                    <a:pt x="126" y="156"/>
                  </a:cubicBezTo>
                  <a:cubicBezTo>
                    <a:pt x="123" y="155"/>
                    <a:pt x="120" y="154"/>
                    <a:pt x="117" y="153"/>
                  </a:cubicBezTo>
                  <a:cubicBezTo>
                    <a:pt x="110" y="150"/>
                    <a:pt x="103" y="148"/>
                    <a:pt x="96" y="146"/>
                  </a:cubicBezTo>
                  <a:cubicBezTo>
                    <a:pt x="93" y="145"/>
                    <a:pt x="91" y="144"/>
                    <a:pt x="88" y="143"/>
                  </a:cubicBezTo>
                  <a:cubicBezTo>
                    <a:pt x="84" y="141"/>
                    <a:pt x="81" y="140"/>
                    <a:pt x="78" y="138"/>
                  </a:cubicBezTo>
                  <a:cubicBezTo>
                    <a:pt x="77" y="138"/>
                    <a:pt x="76" y="137"/>
                    <a:pt x="75" y="137"/>
                  </a:cubicBezTo>
                  <a:cubicBezTo>
                    <a:pt x="75" y="137"/>
                    <a:pt x="75" y="137"/>
                    <a:pt x="75" y="136"/>
                  </a:cubicBezTo>
                  <a:cubicBezTo>
                    <a:pt x="71" y="133"/>
                    <a:pt x="62" y="132"/>
                    <a:pt x="58" y="127"/>
                  </a:cubicBezTo>
                  <a:close/>
                  <a:moveTo>
                    <a:pt x="56" y="123"/>
                  </a:moveTo>
                  <a:cubicBezTo>
                    <a:pt x="56" y="123"/>
                    <a:pt x="56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3" y="125"/>
                    <a:pt x="68" y="128"/>
                    <a:pt x="74" y="130"/>
                  </a:cubicBezTo>
                  <a:cubicBezTo>
                    <a:pt x="80" y="132"/>
                    <a:pt x="87" y="134"/>
                    <a:pt x="94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1" y="150"/>
                    <a:pt x="115" y="148"/>
                  </a:cubicBezTo>
                  <a:cubicBezTo>
                    <a:pt x="109" y="145"/>
                    <a:pt x="102" y="142"/>
                    <a:pt x="95" y="140"/>
                  </a:cubicBezTo>
                  <a:cubicBezTo>
                    <a:pt x="89" y="137"/>
                    <a:pt x="82" y="134"/>
                    <a:pt x="75" y="132"/>
                  </a:cubicBezTo>
                  <a:cubicBezTo>
                    <a:pt x="69" y="130"/>
                    <a:pt x="63" y="127"/>
                    <a:pt x="57" y="125"/>
                  </a:cubicBezTo>
                  <a:cubicBezTo>
                    <a:pt x="56" y="124"/>
                    <a:pt x="56" y="124"/>
                    <a:pt x="56" y="123"/>
                  </a:cubicBezTo>
                  <a:close/>
                  <a:moveTo>
                    <a:pt x="56" y="120"/>
                  </a:moveTo>
                  <a:cubicBezTo>
                    <a:pt x="57" y="119"/>
                    <a:pt x="57" y="118"/>
                    <a:pt x="57" y="118"/>
                  </a:cubicBezTo>
                  <a:cubicBezTo>
                    <a:pt x="63" y="120"/>
                    <a:pt x="68" y="121"/>
                    <a:pt x="74" y="123"/>
                  </a:cubicBezTo>
                  <a:cubicBezTo>
                    <a:pt x="74" y="123"/>
                    <a:pt x="75" y="123"/>
                    <a:pt x="75" y="123"/>
                  </a:cubicBezTo>
                  <a:cubicBezTo>
                    <a:pt x="76" y="123"/>
                    <a:pt x="76" y="123"/>
                    <a:pt x="77" y="123"/>
                  </a:cubicBezTo>
                  <a:cubicBezTo>
                    <a:pt x="84" y="126"/>
                    <a:pt x="91" y="129"/>
                    <a:pt x="99" y="131"/>
                  </a:cubicBezTo>
                  <a:cubicBezTo>
                    <a:pt x="105" y="133"/>
                    <a:pt x="111" y="137"/>
                    <a:pt x="117" y="139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6" y="142"/>
                    <a:pt x="125" y="142"/>
                  </a:cubicBezTo>
                  <a:cubicBezTo>
                    <a:pt x="124" y="141"/>
                    <a:pt x="124" y="141"/>
                    <a:pt x="123" y="141"/>
                  </a:cubicBezTo>
                  <a:cubicBezTo>
                    <a:pt x="122" y="141"/>
                    <a:pt x="120" y="140"/>
                    <a:pt x="119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8" y="123"/>
                    <a:pt x="5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7" y="117"/>
                    <a:pt x="62" y="119"/>
                    <a:pt x="62" y="119"/>
                  </a:cubicBezTo>
                  <a:cubicBezTo>
                    <a:pt x="64" y="119"/>
                    <a:pt x="65" y="120"/>
                    <a:pt x="67" y="120"/>
                  </a:cubicBezTo>
                  <a:cubicBezTo>
                    <a:pt x="68" y="120"/>
                    <a:pt x="69" y="121"/>
                    <a:pt x="70" y="121"/>
                  </a:cubicBezTo>
                  <a:cubicBezTo>
                    <a:pt x="67" y="120"/>
                    <a:pt x="63" y="119"/>
                    <a:pt x="60" y="118"/>
                  </a:cubicBezTo>
                  <a:close/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67" y="119"/>
                    <a:pt x="75" y="120"/>
                    <a:pt x="84" y="122"/>
                  </a:cubicBezTo>
                  <a:cubicBezTo>
                    <a:pt x="86" y="123"/>
                    <a:pt x="89" y="124"/>
                    <a:pt x="91" y="125"/>
                  </a:cubicBezTo>
                  <a:cubicBezTo>
                    <a:pt x="99" y="127"/>
                    <a:pt x="106" y="130"/>
                    <a:pt x="113" y="133"/>
                  </a:cubicBezTo>
                  <a:cubicBezTo>
                    <a:pt x="116" y="134"/>
                    <a:pt x="120" y="136"/>
                    <a:pt x="124" y="138"/>
                  </a:cubicBezTo>
                  <a:cubicBezTo>
                    <a:pt x="124" y="138"/>
                    <a:pt x="125" y="139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6" y="139"/>
                    <a:pt x="125" y="139"/>
                  </a:cubicBezTo>
                  <a:cubicBezTo>
                    <a:pt x="124" y="139"/>
                    <a:pt x="122" y="138"/>
                    <a:pt x="120" y="137"/>
                  </a:cubicBezTo>
                  <a:cubicBezTo>
                    <a:pt x="107" y="131"/>
                    <a:pt x="94" y="127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2" y="121"/>
                    <a:pt x="65" y="118"/>
                    <a:pt x="58" y="117"/>
                  </a:cubicBezTo>
                  <a:close/>
                  <a:moveTo>
                    <a:pt x="61" y="115"/>
                  </a:moveTo>
                  <a:cubicBezTo>
                    <a:pt x="62" y="116"/>
                    <a:pt x="64" y="116"/>
                    <a:pt x="66" y="117"/>
                  </a:cubicBezTo>
                  <a:cubicBezTo>
                    <a:pt x="64" y="116"/>
                    <a:pt x="62" y="116"/>
                    <a:pt x="61" y="115"/>
                  </a:cubicBezTo>
                  <a:close/>
                  <a:moveTo>
                    <a:pt x="60" y="115"/>
                  </a:moveTo>
                  <a:cubicBezTo>
                    <a:pt x="60" y="114"/>
                    <a:pt x="61" y="113"/>
                    <a:pt x="61" y="112"/>
                  </a:cubicBezTo>
                  <a:cubicBezTo>
                    <a:pt x="74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2" y="133"/>
                    <a:pt x="123" y="133"/>
                    <a:pt x="124" y="134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0" y="133"/>
                    <a:pt x="117" y="132"/>
                    <a:pt x="114" y="131"/>
                  </a:cubicBezTo>
                  <a:cubicBezTo>
                    <a:pt x="102" y="126"/>
                    <a:pt x="90" y="123"/>
                    <a:pt x="77" y="120"/>
                  </a:cubicBezTo>
                  <a:cubicBezTo>
                    <a:pt x="77" y="120"/>
                    <a:pt x="76" y="120"/>
                    <a:pt x="76" y="119"/>
                  </a:cubicBezTo>
                  <a:cubicBezTo>
                    <a:pt x="70" y="118"/>
                    <a:pt x="65" y="116"/>
                    <a:pt x="60" y="115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80" y="118"/>
                    <a:pt x="83" y="119"/>
                    <a:pt x="87" y="120"/>
                  </a:cubicBezTo>
                  <a:cubicBezTo>
                    <a:pt x="82" y="118"/>
                    <a:pt x="78" y="117"/>
                    <a:pt x="73" y="116"/>
                  </a:cubicBezTo>
                  <a:close/>
                  <a:moveTo>
                    <a:pt x="62" y="111"/>
                  </a:moveTo>
                  <a:cubicBezTo>
                    <a:pt x="62" y="111"/>
                    <a:pt x="62" y="110"/>
                    <a:pt x="62" y="110"/>
                  </a:cubicBezTo>
                  <a:cubicBezTo>
                    <a:pt x="66" y="112"/>
                    <a:pt x="71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3" y="130"/>
                  </a:cubicBezTo>
                  <a:cubicBezTo>
                    <a:pt x="120" y="129"/>
                    <a:pt x="118" y="129"/>
                    <a:pt x="115" y="128"/>
                  </a:cubicBezTo>
                  <a:cubicBezTo>
                    <a:pt x="113" y="127"/>
                    <a:pt x="110" y="126"/>
                    <a:pt x="108" y="125"/>
                  </a:cubicBezTo>
                  <a:cubicBezTo>
                    <a:pt x="103" y="123"/>
                    <a:pt x="97" y="122"/>
                    <a:pt x="92" y="120"/>
                  </a:cubicBezTo>
                  <a:cubicBezTo>
                    <a:pt x="82" y="118"/>
                    <a:pt x="72" y="115"/>
                    <a:pt x="62" y="111"/>
                  </a:cubicBezTo>
                  <a:close/>
                  <a:moveTo>
                    <a:pt x="63" y="107"/>
                  </a:moveTo>
                  <a:cubicBezTo>
                    <a:pt x="63" y="105"/>
                    <a:pt x="63" y="104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4" y="111"/>
                    <a:pt x="89" y="112"/>
                    <a:pt x="94" y="114"/>
                  </a:cubicBezTo>
                  <a:cubicBezTo>
                    <a:pt x="100" y="116"/>
                    <a:pt x="106" y="118"/>
                    <a:pt x="111" y="120"/>
                  </a:cubicBezTo>
                  <a:cubicBezTo>
                    <a:pt x="114" y="122"/>
                    <a:pt x="118" y="123"/>
                    <a:pt x="121" y="124"/>
                  </a:cubicBezTo>
                  <a:cubicBezTo>
                    <a:pt x="121" y="124"/>
                    <a:pt x="123" y="125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3" y="125"/>
                    <a:pt x="123" y="125"/>
                    <a:pt x="121" y="124"/>
                  </a:cubicBezTo>
                  <a:cubicBezTo>
                    <a:pt x="112" y="120"/>
                    <a:pt x="101" y="118"/>
                    <a:pt x="91" y="115"/>
                  </a:cubicBezTo>
                  <a:cubicBezTo>
                    <a:pt x="85" y="113"/>
                    <a:pt x="79" y="112"/>
                    <a:pt x="73" y="110"/>
                  </a:cubicBezTo>
                  <a:cubicBezTo>
                    <a:pt x="71" y="110"/>
                    <a:pt x="69" y="109"/>
                    <a:pt x="67" y="109"/>
                  </a:cubicBezTo>
                  <a:cubicBezTo>
                    <a:pt x="67" y="109"/>
                    <a:pt x="65" y="108"/>
                    <a:pt x="64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4" y="107"/>
                    <a:pt x="63" y="107"/>
                    <a:pt x="63" y="107"/>
                  </a:cubicBezTo>
                  <a:close/>
                  <a:moveTo>
                    <a:pt x="63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5" y="100"/>
                    <a:pt x="65" y="100"/>
                  </a:cubicBezTo>
                  <a:cubicBezTo>
                    <a:pt x="65" y="101"/>
                    <a:pt x="66" y="101"/>
                    <a:pt x="67" y="101"/>
                  </a:cubicBezTo>
                  <a:cubicBezTo>
                    <a:pt x="76" y="104"/>
                    <a:pt x="86" y="107"/>
                    <a:pt x="96" y="110"/>
                  </a:cubicBezTo>
                  <a:cubicBezTo>
                    <a:pt x="101" y="112"/>
                    <a:pt x="106" y="113"/>
                    <a:pt x="111" y="115"/>
                  </a:cubicBezTo>
                  <a:cubicBezTo>
                    <a:pt x="114" y="117"/>
                    <a:pt x="118" y="118"/>
                    <a:pt x="121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2" y="109"/>
                    <a:pt x="77" y="107"/>
                  </a:cubicBezTo>
                  <a:cubicBezTo>
                    <a:pt x="72" y="105"/>
                    <a:pt x="68" y="104"/>
                    <a:pt x="63" y="102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64" y="97"/>
                  </a:moveTo>
                  <a:cubicBezTo>
                    <a:pt x="65" y="96"/>
                    <a:pt x="65" y="95"/>
                    <a:pt x="65" y="95"/>
                  </a:cubicBezTo>
                  <a:cubicBezTo>
                    <a:pt x="73" y="98"/>
                    <a:pt x="81" y="100"/>
                    <a:pt x="89" y="102"/>
                  </a:cubicBezTo>
                  <a:cubicBezTo>
                    <a:pt x="92" y="103"/>
                    <a:pt x="96" y="104"/>
                    <a:pt x="99" y="106"/>
                  </a:cubicBezTo>
                  <a:cubicBezTo>
                    <a:pt x="106" y="108"/>
                    <a:pt x="112" y="110"/>
                    <a:pt x="118" y="112"/>
                  </a:cubicBezTo>
                  <a:cubicBezTo>
                    <a:pt x="121" y="113"/>
                    <a:pt x="122" y="113"/>
                    <a:pt x="122" y="113"/>
                  </a:cubicBezTo>
                  <a:cubicBezTo>
                    <a:pt x="122" y="113"/>
                    <a:pt x="122" y="113"/>
                    <a:pt x="122" y="114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3" y="106"/>
                    <a:pt x="78" y="102"/>
                    <a:pt x="64" y="97"/>
                  </a:cubicBezTo>
                  <a:close/>
                  <a:moveTo>
                    <a:pt x="67" y="95"/>
                  </a:moveTo>
                  <a:cubicBezTo>
                    <a:pt x="68" y="95"/>
                    <a:pt x="69" y="95"/>
                    <a:pt x="70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0" y="96"/>
                    <a:pt x="69" y="95"/>
                    <a:pt x="67" y="95"/>
                  </a:cubicBezTo>
                  <a:close/>
                  <a:moveTo>
                    <a:pt x="65" y="94"/>
                  </a:moveTo>
                  <a:cubicBezTo>
                    <a:pt x="66" y="93"/>
                    <a:pt x="66" y="93"/>
                    <a:pt x="66" y="92"/>
                  </a:cubicBezTo>
                  <a:cubicBezTo>
                    <a:pt x="69" y="93"/>
                    <a:pt x="71" y="93"/>
                    <a:pt x="73" y="94"/>
                  </a:cubicBezTo>
                  <a:cubicBezTo>
                    <a:pt x="74" y="95"/>
                    <a:pt x="75" y="95"/>
                    <a:pt x="76" y="96"/>
                  </a:cubicBezTo>
                  <a:cubicBezTo>
                    <a:pt x="79" y="97"/>
                    <a:pt x="82" y="98"/>
                    <a:pt x="85" y="99"/>
                  </a:cubicBezTo>
                  <a:cubicBezTo>
                    <a:pt x="92" y="101"/>
                    <a:pt x="99" y="103"/>
                    <a:pt x="107" y="105"/>
                  </a:cubicBezTo>
                  <a:cubicBezTo>
                    <a:pt x="110" y="106"/>
                    <a:pt x="113" y="107"/>
                    <a:pt x="116" y="108"/>
                  </a:cubicBezTo>
                  <a:cubicBezTo>
                    <a:pt x="117" y="109"/>
                    <a:pt x="119" y="109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19" y="110"/>
                    <a:pt x="117" y="109"/>
                    <a:pt x="115" y="109"/>
                  </a:cubicBezTo>
                  <a:cubicBezTo>
                    <a:pt x="108" y="107"/>
                    <a:pt x="101" y="104"/>
                    <a:pt x="94" y="102"/>
                  </a:cubicBezTo>
                  <a:cubicBezTo>
                    <a:pt x="93" y="102"/>
                    <a:pt x="93" y="102"/>
                    <a:pt x="92" y="102"/>
                  </a:cubicBezTo>
                  <a:cubicBezTo>
                    <a:pt x="87" y="100"/>
                    <a:pt x="82" y="99"/>
                    <a:pt x="77" y="98"/>
                  </a:cubicBezTo>
                  <a:cubicBezTo>
                    <a:pt x="73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2" y="81"/>
                    <a:pt x="75" y="82"/>
                  </a:cubicBezTo>
                  <a:cubicBezTo>
                    <a:pt x="91" y="86"/>
                    <a:pt x="106" y="92"/>
                    <a:pt x="122" y="96"/>
                  </a:cubicBezTo>
                  <a:cubicBezTo>
                    <a:pt x="122" y="97"/>
                    <a:pt x="121" y="97"/>
                    <a:pt x="121" y="98"/>
                  </a:cubicBezTo>
                  <a:cubicBezTo>
                    <a:pt x="113" y="95"/>
                    <a:pt x="105" y="93"/>
                    <a:pt x="97" y="92"/>
                  </a:cubicBezTo>
                  <a:cubicBezTo>
                    <a:pt x="87" y="89"/>
                    <a:pt x="78" y="87"/>
                    <a:pt x="69" y="83"/>
                  </a:cubicBezTo>
                  <a:cubicBezTo>
                    <a:pt x="68" y="83"/>
                    <a:pt x="68" y="84"/>
                    <a:pt x="69" y="84"/>
                  </a:cubicBezTo>
                  <a:cubicBezTo>
                    <a:pt x="76" y="89"/>
                    <a:pt x="86" y="91"/>
                    <a:pt x="94" y="94"/>
                  </a:cubicBezTo>
                  <a:cubicBezTo>
                    <a:pt x="102" y="97"/>
                    <a:pt x="111" y="101"/>
                    <a:pt x="119" y="102"/>
                  </a:cubicBezTo>
                  <a:cubicBezTo>
                    <a:pt x="110" y="101"/>
                    <a:pt x="100" y="98"/>
                    <a:pt x="91" y="95"/>
                  </a:cubicBezTo>
                  <a:cubicBezTo>
                    <a:pt x="88" y="94"/>
                    <a:pt x="85" y="93"/>
                    <a:pt x="81" y="92"/>
                  </a:cubicBezTo>
                  <a:cubicBezTo>
                    <a:pt x="77" y="91"/>
                    <a:pt x="73" y="89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9" y="85"/>
                    <a:pt x="69" y="81"/>
                    <a:pt x="66" y="80"/>
                  </a:cubicBezTo>
                  <a:close/>
                  <a:moveTo>
                    <a:pt x="51" y="75"/>
                  </a:moveTo>
                  <a:cubicBezTo>
                    <a:pt x="47" y="74"/>
                    <a:pt x="43" y="73"/>
                    <a:pt x="40" y="72"/>
                  </a:cubicBezTo>
                  <a:cubicBezTo>
                    <a:pt x="39" y="72"/>
                    <a:pt x="29" y="69"/>
                    <a:pt x="34" y="70"/>
                  </a:cubicBezTo>
                  <a:cubicBezTo>
                    <a:pt x="51" y="71"/>
                    <a:pt x="68" y="78"/>
                    <a:pt x="83" y="83"/>
                  </a:cubicBezTo>
                  <a:cubicBezTo>
                    <a:pt x="91" y="86"/>
                    <a:pt x="99" y="89"/>
                    <a:pt x="107" y="91"/>
                  </a:cubicBezTo>
                  <a:cubicBezTo>
                    <a:pt x="112" y="92"/>
                    <a:pt x="118" y="92"/>
                    <a:pt x="122" y="95"/>
                  </a:cubicBezTo>
                  <a:cubicBezTo>
                    <a:pt x="106" y="91"/>
                    <a:pt x="91" y="86"/>
                    <a:pt x="75" y="81"/>
                  </a:cubicBezTo>
                  <a:cubicBezTo>
                    <a:pt x="67" y="79"/>
                    <a:pt x="59" y="77"/>
                    <a:pt x="51" y="75"/>
                  </a:cubicBezTo>
                  <a:close/>
                  <a:moveTo>
                    <a:pt x="45" y="78"/>
                  </a:moveTo>
                  <a:cubicBezTo>
                    <a:pt x="43" y="77"/>
                    <a:pt x="40" y="76"/>
                    <a:pt x="38" y="75"/>
                  </a:cubicBezTo>
                  <a:cubicBezTo>
                    <a:pt x="36" y="75"/>
                    <a:pt x="35" y="74"/>
                    <a:pt x="33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8" y="74"/>
                    <a:pt x="43" y="76"/>
                    <a:pt x="48" y="77"/>
                  </a:cubicBezTo>
                  <a:cubicBezTo>
                    <a:pt x="52" y="78"/>
                    <a:pt x="57" y="79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1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5" y="80"/>
                    <a:pt x="39" y="81"/>
                    <a:pt x="43" y="82"/>
                  </a:cubicBezTo>
                  <a:cubicBezTo>
                    <a:pt x="42" y="82"/>
                    <a:pt x="42" y="83"/>
                    <a:pt x="41" y="83"/>
                  </a:cubicBezTo>
                  <a:close/>
                  <a:moveTo>
                    <a:pt x="39" y="87"/>
                  </a:moveTo>
                  <a:cubicBezTo>
                    <a:pt x="37" y="86"/>
                    <a:pt x="35" y="85"/>
                    <a:pt x="33" y="84"/>
                  </a:cubicBezTo>
                  <a:cubicBezTo>
                    <a:pt x="32" y="83"/>
                    <a:pt x="26" y="80"/>
                    <a:pt x="30" y="81"/>
                  </a:cubicBezTo>
                  <a:cubicBezTo>
                    <a:pt x="33" y="82"/>
                    <a:pt x="37" y="84"/>
                    <a:pt x="40" y="84"/>
                  </a:cubicBezTo>
                  <a:cubicBezTo>
                    <a:pt x="40" y="85"/>
                    <a:pt x="39" y="86"/>
                    <a:pt x="39" y="87"/>
                  </a:cubicBezTo>
                  <a:close/>
                  <a:moveTo>
                    <a:pt x="37" y="90"/>
                  </a:moveTo>
                  <a:cubicBezTo>
                    <a:pt x="34" y="89"/>
                    <a:pt x="32" y="88"/>
                    <a:pt x="30" y="87"/>
                  </a:cubicBezTo>
                  <a:cubicBezTo>
                    <a:pt x="29" y="86"/>
                    <a:pt x="24" y="84"/>
                    <a:pt x="28" y="86"/>
                  </a:cubicBezTo>
                  <a:cubicBezTo>
                    <a:pt x="31" y="87"/>
                    <a:pt x="35" y="87"/>
                    <a:pt x="38" y="88"/>
                  </a:cubicBezTo>
                  <a:cubicBezTo>
                    <a:pt x="38" y="88"/>
                    <a:pt x="38" y="88"/>
                    <a:pt x="37" y="89"/>
                  </a:cubicBezTo>
                  <a:cubicBezTo>
                    <a:pt x="37" y="89"/>
                    <a:pt x="37" y="90"/>
                    <a:pt x="37" y="90"/>
                  </a:cubicBezTo>
                  <a:close/>
                  <a:moveTo>
                    <a:pt x="34" y="94"/>
                  </a:moveTo>
                  <a:cubicBezTo>
                    <a:pt x="32" y="92"/>
                    <a:pt x="28" y="91"/>
                    <a:pt x="25" y="89"/>
                  </a:cubicBezTo>
                  <a:cubicBezTo>
                    <a:pt x="26" y="90"/>
                    <a:pt x="31" y="90"/>
                    <a:pt x="33" y="91"/>
                  </a:cubicBezTo>
                  <a:cubicBezTo>
                    <a:pt x="34" y="91"/>
                    <a:pt x="35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1" y="97"/>
                    <a:pt x="29" y="96"/>
                    <a:pt x="28" y="95"/>
                  </a:cubicBezTo>
                  <a:cubicBezTo>
                    <a:pt x="27" y="94"/>
                    <a:pt x="22" y="92"/>
                    <a:pt x="26" y="93"/>
                  </a:cubicBezTo>
                  <a:cubicBezTo>
                    <a:pt x="28" y="94"/>
                    <a:pt x="31" y="95"/>
                    <a:pt x="34" y="95"/>
                  </a:cubicBezTo>
                  <a:cubicBezTo>
                    <a:pt x="33" y="96"/>
                    <a:pt x="33" y="97"/>
                    <a:pt x="32" y="97"/>
                  </a:cubicBezTo>
                  <a:close/>
                  <a:moveTo>
                    <a:pt x="31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7" y="98"/>
                    <a:pt x="23" y="96"/>
                    <a:pt x="26" y="97"/>
                  </a:cubicBezTo>
                  <a:cubicBezTo>
                    <a:pt x="28" y="98"/>
                    <a:pt x="30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lose/>
                  <a:moveTo>
                    <a:pt x="26" y="101"/>
                  </a:moveTo>
                  <a:cubicBezTo>
                    <a:pt x="25" y="100"/>
                    <a:pt x="25" y="100"/>
                    <a:pt x="26" y="100"/>
                  </a:cubicBezTo>
                  <a:cubicBezTo>
                    <a:pt x="27" y="100"/>
                    <a:pt x="29" y="100"/>
                    <a:pt x="30" y="100"/>
                  </a:cubicBezTo>
                  <a:cubicBezTo>
                    <a:pt x="30" y="101"/>
                    <a:pt x="29" y="101"/>
                    <a:pt x="28" y="102"/>
                  </a:cubicBezTo>
                  <a:cubicBezTo>
                    <a:pt x="28" y="101"/>
                    <a:pt x="27" y="101"/>
                    <a:pt x="26" y="101"/>
                  </a:cubicBezTo>
                  <a:close/>
                  <a:moveTo>
                    <a:pt x="28" y="103"/>
                  </a:moveTo>
                  <a:cubicBezTo>
                    <a:pt x="27" y="103"/>
                    <a:pt x="26" y="104"/>
                    <a:pt x="26" y="104"/>
                  </a:cubicBezTo>
                  <a:cubicBezTo>
                    <a:pt x="25" y="104"/>
                    <a:pt x="24" y="103"/>
                    <a:pt x="24" y="103"/>
                  </a:cubicBezTo>
                  <a:cubicBezTo>
                    <a:pt x="24" y="102"/>
                    <a:pt x="26" y="103"/>
                    <a:pt x="28" y="103"/>
                  </a:cubicBezTo>
                  <a:close/>
                  <a:moveTo>
                    <a:pt x="24" y="107"/>
                  </a:moveTo>
                  <a:cubicBezTo>
                    <a:pt x="22" y="105"/>
                    <a:pt x="23" y="105"/>
                    <a:pt x="25" y="105"/>
                  </a:cubicBezTo>
                  <a:cubicBezTo>
                    <a:pt x="25" y="105"/>
                    <a:pt x="25" y="105"/>
                    <a:pt x="25" y="106"/>
                  </a:cubicBezTo>
                  <a:cubicBezTo>
                    <a:pt x="24" y="106"/>
                    <a:pt x="24" y="107"/>
                    <a:pt x="24" y="107"/>
                  </a:cubicBezTo>
                  <a:close/>
                  <a:moveTo>
                    <a:pt x="23" y="108"/>
                  </a:moveTo>
                  <a:cubicBezTo>
                    <a:pt x="23" y="109"/>
                    <a:pt x="22" y="109"/>
                    <a:pt x="22" y="110"/>
                  </a:cubicBezTo>
                  <a:cubicBezTo>
                    <a:pt x="22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3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1"/>
                  </a:cubicBezTo>
                  <a:cubicBezTo>
                    <a:pt x="21" y="111"/>
                    <a:pt x="21" y="110"/>
                    <a:pt x="21" y="109"/>
                  </a:cubicBezTo>
                  <a:cubicBezTo>
                    <a:pt x="21" y="110"/>
                    <a:pt x="21" y="111"/>
                    <a:pt x="21" y="111"/>
                  </a:cubicBezTo>
                  <a:close/>
                  <a:moveTo>
                    <a:pt x="21" y="107"/>
                  </a:moveTo>
                  <a:cubicBezTo>
                    <a:pt x="21" y="102"/>
                    <a:pt x="22" y="97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5" y="94"/>
                    <a:pt x="27" y="96"/>
                    <a:pt x="30" y="97"/>
                  </a:cubicBezTo>
                  <a:cubicBezTo>
                    <a:pt x="33" y="99"/>
                    <a:pt x="29" y="97"/>
                    <a:pt x="28" y="97"/>
                  </a:cubicBezTo>
                  <a:cubicBezTo>
                    <a:pt x="26" y="97"/>
                    <a:pt x="25" y="96"/>
                    <a:pt x="24" y="96"/>
                  </a:cubicBezTo>
                  <a:cubicBezTo>
                    <a:pt x="24" y="96"/>
                    <a:pt x="23" y="96"/>
                    <a:pt x="24" y="97"/>
                  </a:cubicBezTo>
                  <a:cubicBezTo>
                    <a:pt x="25" y="98"/>
                    <a:pt x="27" y="98"/>
                    <a:pt x="29" y="100"/>
                  </a:cubicBezTo>
                  <a:cubicBezTo>
                    <a:pt x="28" y="99"/>
                    <a:pt x="25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100"/>
                    <a:pt x="25" y="101"/>
                    <a:pt x="26" y="10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4" y="101"/>
                    <a:pt x="24" y="101"/>
                    <a:pt x="23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3"/>
                    <a:pt x="23" y="103"/>
                    <a:pt x="24" y="104"/>
                  </a:cubicBezTo>
                  <a:cubicBezTo>
                    <a:pt x="26" y="105"/>
                    <a:pt x="22" y="10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6"/>
                    <a:pt x="23" y="107"/>
                    <a:pt x="21" y="107"/>
                  </a:cubicBezTo>
                  <a:close/>
                  <a:moveTo>
                    <a:pt x="23" y="92"/>
                  </a:moveTo>
                  <a:cubicBezTo>
                    <a:pt x="23" y="91"/>
                    <a:pt x="23" y="90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90"/>
                    <a:pt x="27" y="91"/>
                    <a:pt x="29" y="92"/>
                  </a:cubicBezTo>
                  <a:cubicBezTo>
                    <a:pt x="30" y="92"/>
                    <a:pt x="32" y="94"/>
                    <a:pt x="33" y="95"/>
                  </a:cubicBezTo>
                  <a:cubicBezTo>
                    <a:pt x="30" y="94"/>
                    <a:pt x="27" y="92"/>
                    <a:pt x="23" y="92"/>
                  </a:cubicBezTo>
                  <a:cubicBezTo>
                    <a:pt x="23" y="91"/>
                    <a:pt x="23" y="92"/>
                    <a:pt x="23" y="92"/>
                  </a:cubicBezTo>
                  <a:close/>
                  <a:moveTo>
                    <a:pt x="24" y="88"/>
                  </a:moveTo>
                  <a:cubicBezTo>
                    <a:pt x="24" y="87"/>
                    <a:pt x="24" y="86"/>
                    <a:pt x="25" y="85"/>
                  </a:cubicBezTo>
                  <a:cubicBezTo>
                    <a:pt x="27" y="86"/>
                    <a:pt x="29" y="87"/>
                    <a:pt x="31" y="88"/>
                  </a:cubicBezTo>
                  <a:cubicBezTo>
                    <a:pt x="32" y="89"/>
                    <a:pt x="35" y="90"/>
                    <a:pt x="36" y="91"/>
                  </a:cubicBezTo>
                  <a:cubicBezTo>
                    <a:pt x="32" y="90"/>
                    <a:pt x="28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lose/>
                  <a:moveTo>
                    <a:pt x="25" y="84"/>
                  </a:moveTo>
                  <a:cubicBezTo>
                    <a:pt x="26" y="81"/>
                    <a:pt x="27" y="79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3" y="78"/>
                    <a:pt x="38" y="80"/>
                    <a:pt x="43" y="81"/>
                  </a:cubicBezTo>
                  <a:cubicBezTo>
                    <a:pt x="38" y="80"/>
                    <a:pt x="33" y="79"/>
                    <a:pt x="28" y="78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30" y="80"/>
                    <a:pt x="32" y="81"/>
                    <a:pt x="34" y="81"/>
                  </a:cubicBezTo>
                  <a:cubicBezTo>
                    <a:pt x="34" y="82"/>
                    <a:pt x="42" y="84"/>
                    <a:pt x="38" y="83"/>
                  </a:cubicBezTo>
                  <a:cubicBezTo>
                    <a:pt x="34" y="82"/>
                    <a:pt x="31" y="80"/>
                    <a:pt x="27" y="80"/>
                  </a:cubicBezTo>
                  <a:cubicBezTo>
                    <a:pt x="26" y="80"/>
                    <a:pt x="26" y="81"/>
                    <a:pt x="27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7" y="87"/>
                    <a:pt x="33" y="86"/>
                    <a:pt x="32" y="86"/>
                  </a:cubicBezTo>
                  <a:cubicBezTo>
                    <a:pt x="29" y="85"/>
                    <a:pt x="27" y="85"/>
                    <a:pt x="25" y="84"/>
                  </a:cubicBezTo>
                  <a:close/>
                  <a:moveTo>
                    <a:pt x="28" y="76"/>
                  </a:moveTo>
                  <a:cubicBezTo>
                    <a:pt x="29" y="72"/>
                    <a:pt x="31" y="69"/>
                    <a:pt x="33" y="65"/>
                  </a:cubicBezTo>
                  <a:cubicBezTo>
                    <a:pt x="40" y="68"/>
                    <a:pt x="48" y="70"/>
                    <a:pt x="56" y="72"/>
                  </a:cubicBezTo>
                  <a:cubicBezTo>
                    <a:pt x="64" y="75"/>
                    <a:pt x="72" y="78"/>
                    <a:pt x="81" y="80"/>
                  </a:cubicBezTo>
                  <a:cubicBezTo>
                    <a:pt x="89" y="83"/>
                    <a:pt x="98" y="86"/>
                    <a:pt x="106" y="88"/>
                  </a:cubicBezTo>
                  <a:cubicBezTo>
                    <a:pt x="111" y="90"/>
                    <a:pt x="115" y="91"/>
                    <a:pt x="120" y="92"/>
                  </a:cubicBezTo>
                  <a:cubicBezTo>
                    <a:pt x="122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6"/>
                  </a:cubicBezTo>
                  <a:cubicBezTo>
                    <a:pt x="119" y="92"/>
                    <a:pt x="114" y="91"/>
                    <a:pt x="109" y="90"/>
                  </a:cubicBezTo>
                  <a:cubicBezTo>
                    <a:pt x="100" y="88"/>
                    <a:pt x="91" y="85"/>
                    <a:pt x="82" y="82"/>
                  </a:cubicBezTo>
                  <a:cubicBezTo>
                    <a:pt x="73" y="79"/>
                    <a:pt x="63" y="76"/>
                    <a:pt x="54" y="73"/>
                  </a:cubicBezTo>
                  <a:cubicBezTo>
                    <a:pt x="46" y="71"/>
                    <a:pt x="39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7" y="73"/>
                    <a:pt x="44" y="74"/>
                    <a:pt x="50" y="76"/>
                  </a:cubicBezTo>
                  <a:cubicBezTo>
                    <a:pt x="55" y="77"/>
                    <a:pt x="59" y="78"/>
                    <a:pt x="64" y="79"/>
                  </a:cubicBezTo>
                  <a:cubicBezTo>
                    <a:pt x="63" y="79"/>
                    <a:pt x="63" y="79"/>
                    <a:pt x="62" y="79"/>
                  </a:cubicBezTo>
                  <a:cubicBezTo>
                    <a:pt x="57" y="78"/>
                    <a:pt x="50" y="77"/>
                    <a:pt x="45" y="76"/>
                  </a:cubicBezTo>
                  <a:cubicBezTo>
                    <a:pt x="40" y="74"/>
                    <a:pt x="35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8" y="77"/>
                    <a:pt x="47" y="79"/>
                    <a:pt x="56" y="81"/>
                  </a:cubicBezTo>
                  <a:cubicBezTo>
                    <a:pt x="55" y="81"/>
                    <a:pt x="54" y="81"/>
                    <a:pt x="53" y="80"/>
                  </a:cubicBezTo>
                  <a:cubicBezTo>
                    <a:pt x="50" y="80"/>
                    <a:pt x="47" y="79"/>
                    <a:pt x="44" y="78"/>
                  </a:cubicBezTo>
                  <a:cubicBezTo>
                    <a:pt x="39" y="77"/>
                    <a:pt x="33" y="77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lose/>
                  <a:moveTo>
                    <a:pt x="148" y="65"/>
                  </a:moveTo>
                  <a:cubicBezTo>
                    <a:pt x="148" y="65"/>
                    <a:pt x="148" y="65"/>
                    <a:pt x="147" y="65"/>
                  </a:cubicBezTo>
                  <a:cubicBezTo>
                    <a:pt x="144" y="64"/>
                    <a:pt x="140" y="63"/>
                    <a:pt x="136" y="62"/>
                  </a:cubicBezTo>
                  <a:cubicBezTo>
                    <a:pt x="132" y="61"/>
                    <a:pt x="127" y="60"/>
                    <a:pt x="122" y="59"/>
                  </a:cubicBezTo>
                  <a:cubicBezTo>
                    <a:pt x="114" y="57"/>
                    <a:pt x="105" y="54"/>
                    <a:pt x="97" y="53"/>
                  </a:cubicBezTo>
                  <a:cubicBezTo>
                    <a:pt x="99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8"/>
                  </a:cubicBezTo>
                  <a:cubicBezTo>
                    <a:pt x="139" y="58"/>
                    <a:pt x="141" y="59"/>
                    <a:pt x="143" y="60"/>
                  </a:cubicBezTo>
                  <a:cubicBezTo>
                    <a:pt x="143" y="60"/>
                    <a:pt x="143" y="60"/>
                    <a:pt x="144" y="60"/>
                  </a:cubicBezTo>
                  <a:cubicBezTo>
                    <a:pt x="144" y="60"/>
                    <a:pt x="145" y="61"/>
                    <a:pt x="145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1" y="57"/>
                    <a:pt x="127" y="56"/>
                    <a:pt x="123" y="55"/>
                  </a:cubicBezTo>
                  <a:cubicBezTo>
                    <a:pt x="115" y="53"/>
                    <a:pt x="108" y="51"/>
                    <a:pt x="100" y="50"/>
                  </a:cubicBezTo>
                  <a:cubicBezTo>
                    <a:pt x="100" y="50"/>
                    <a:pt x="99" y="51"/>
                    <a:pt x="100" y="51"/>
                  </a:cubicBezTo>
                  <a:cubicBezTo>
                    <a:pt x="108" y="55"/>
                    <a:pt x="116" y="56"/>
                    <a:pt x="125" y="58"/>
                  </a:cubicBezTo>
                  <a:cubicBezTo>
                    <a:pt x="129" y="59"/>
                    <a:pt x="134" y="60"/>
                    <a:pt x="139" y="61"/>
                  </a:cubicBezTo>
                  <a:cubicBezTo>
                    <a:pt x="141" y="62"/>
                    <a:pt x="143" y="63"/>
                    <a:pt x="145" y="63"/>
                  </a:cubicBezTo>
                  <a:cubicBezTo>
                    <a:pt x="145" y="63"/>
                    <a:pt x="146" y="64"/>
                    <a:pt x="148" y="64"/>
                  </a:cubicBezTo>
                  <a:cubicBezTo>
                    <a:pt x="148" y="65"/>
                    <a:pt x="148" y="65"/>
                    <a:pt x="148" y="65"/>
                  </a:cubicBezTo>
                  <a:close/>
                  <a:moveTo>
                    <a:pt x="103" y="48"/>
                  </a:moveTo>
                  <a:cubicBezTo>
                    <a:pt x="104" y="47"/>
                    <a:pt x="106" y="46"/>
                    <a:pt x="107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3" y="49"/>
                    <a:pt x="119" y="49"/>
                    <a:pt x="125" y="51"/>
                  </a:cubicBezTo>
                  <a:cubicBezTo>
                    <a:pt x="128" y="52"/>
                    <a:pt x="131" y="53"/>
                    <a:pt x="134" y="54"/>
                  </a:cubicBezTo>
                  <a:cubicBezTo>
                    <a:pt x="134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20" y="51"/>
                  </a:cubicBezTo>
                  <a:cubicBezTo>
                    <a:pt x="114" y="50"/>
                    <a:pt x="109" y="49"/>
                    <a:pt x="103" y="48"/>
                  </a:cubicBezTo>
                  <a:close/>
                  <a:moveTo>
                    <a:pt x="107" y="45"/>
                  </a:moveTo>
                  <a:cubicBezTo>
                    <a:pt x="109" y="45"/>
                    <a:pt x="112" y="44"/>
                    <a:pt x="114" y="44"/>
                  </a:cubicBezTo>
                  <a:cubicBezTo>
                    <a:pt x="119" y="45"/>
                    <a:pt x="125" y="47"/>
                    <a:pt x="129" y="49"/>
                  </a:cubicBezTo>
                  <a:cubicBezTo>
                    <a:pt x="122" y="48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9" y="55"/>
                  </a:moveTo>
                  <a:cubicBezTo>
                    <a:pt x="135" y="54"/>
                    <a:pt x="132" y="52"/>
                    <a:pt x="129" y="51"/>
                  </a:cubicBezTo>
                  <a:cubicBezTo>
                    <a:pt x="124" y="50"/>
                    <a:pt x="119" y="49"/>
                    <a:pt x="114" y="48"/>
                  </a:cubicBezTo>
                  <a:cubicBezTo>
                    <a:pt x="112" y="47"/>
                    <a:pt x="110" y="47"/>
                    <a:pt x="109" y="46"/>
                  </a:cubicBezTo>
                  <a:cubicBezTo>
                    <a:pt x="110" y="46"/>
                    <a:pt x="111" y="47"/>
                    <a:pt x="112" y="47"/>
                  </a:cubicBezTo>
                  <a:cubicBezTo>
                    <a:pt x="114" y="47"/>
                    <a:pt x="116" y="48"/>
                    <a:pt x="118" y="48"/>
                  </a:cubicBezTo>
                  <a:cubicBezTo>
                    <a:pt x="123" y="49"/>
                    <a:pt x="127" y="50"/>
                    <a:pt x="132" y="50"/>
                  </a:cubicBezTo>
                  <a:cubicBezTo>
                    <a:pt x="134" y="52"/>
                    <a:pt x="136" y="53"/>
                    <a:pt x="139" y="55"/>
                  </a:cubicBezTo>
                  <a:close/>
                  <a:moveTo>
                    <a:pt x="143" y="59"/>
                  </a:moveTo>
                  <a:cubicBezTo>
                    <a:pt x="138" y="57"/>
                    <a:pt x="132" y="55"/>
                    <a:pt x="126" y="54"/>
                  </a:cubicBezTo>
                  <a:cubicBezTo>
                    <a:pt x="120" y="52"/>
                    <a:pt x="114" y="51"/>
                    <a:pt x="109" y="49"/>
                  </a:cubicBezTo>
                  <a:cubicBezTo>
                    <a:pt x="109" y="50"/>
                    <a:pt x="110" y="50"/>
                    <a:pt x="111" y="50"/>
                  </a:cubicBezTo>
                  <a:cubicBezTo>
                    <a:pt x="115" y="51"/>
                    <a:pt x="118" y="51"/>
                    <a:pt x="121" y="52"/>
                  </a:cubicBezTo>
                  <a:cubicBezTo>
                    <a:pt x="128" y="54"/>
                    <a:pt x="134" y="56"/>
                    <a:pt x="141" y="57"/>
                  </a:cubicBezTo>
                  <a:cubicBezTo>
                    <a:pt x="142" y="58"/>
                    <a:pt x="143" y="59"/>
                    <a:pt x="143" y="59"/>
                  </a:cubicBezTo>
                  <a:close/>
                  <a:moveTo>
                    <a:pt x="147" y="64"/>
                  </a:moveTo>
                  <a:cubicBezTo>
                    <a:pt x="132" y="57"/>
                    <a:pt x="116" y="58"/>
                    <a:pt x="102" y="51"/>
                  </a:cubicBezTo>
                  <a:cubicBezTo>
                    <a:pt x="105" y="53"/>
                    <a:pt x="110" y="53"/>
                    <a:pt x="114" y="54"/>
                  </a:cubicBezTo>
                  <a:cubicBezTo>
                    <a:pt x="118" y="55"/>
                    <a:pt x="123" y="56"/>
                    <a:pt x="128" y="57"/>
                  </a:cubicBezTo>
                  <a:cubicBezTo>
                    <a:pt x="132" y="58"/>
                    <a:pt x="136" y="59"/>
                    <a:pt x="140" y="61"/>
                  </a:cubicBezTo>
                  <a:cubicBezTo>
                    <a:pt x="142" y="61"/>
                    <a:pt x="144" y="62"/>
                    <a:pt x="145" y="62"/>
                  </a:cubicBezTo>
                  <a:cubicBezTo>
                    <a:pt x="146" y="62"/>
                    <a:pt x="146" y="62"/>
                    <a:pt x="146" y="63"/>
                  </a:cubicBezTo>
                  <a:cubicBezTo>
                    <a:pt x="147" y="63"/>
                    <a:pt x="147" y="63"/>
                    <a:pt x="147" y="64"/>
                  </a:cubicBezTo>
                  <a:close/>
                  <a:moveTo>
                    <a:pt x="150" y="69"/>
                  </a:moveTo>
                  <a:cubicBezTo>
                    <a:pt x="141" y="67"/>
                    <a:pt x="132" y="65"/>
                    <a:pt x="123" y="62"/>
                  </a:cubicBezTo>
                  <a:cubicBezTo>
                    <a:pt x="114" y="60"/>
                    <a:pt x="104" y="58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5"/>
                    <a:pt x="96" y="54"/>
                    <a:pt x="96" y="54"/>
                  </a:cubicBezTo>
                  <a:cubicBezTo>
                    <a:pt x="107" y="55"/>
                    <a:pt x="118" y="59"/>
                    <a:pt x="129" y="61"/>
                  </a:cubicBezTo>
                  <a:cubicBezTo>
                    <a:pt x="134" y="62"/>
                    <a:pt x="138" y="63"/>
                    <a:pt x="142" y="64"/>
                  </a:cubicBezTo>
                  <a:cubicBezTo>
                    <a:pt x="144" y="65"/>
                    <a:pt x="146" y="66"/>
                    <a:pt x="149" y="66"/>
                  </a:cubicBezTo>
                  <a:cubicBezTo>
                    <a:pt x="149" y="67"/>
                    <a:pt x="150" y="68"/>
                    <a:pt x="150" y="69"/>
                  </a:cubicBezTo>
                  <a:close/>
                  <a:moveTo>
                    <a:pt x="82" y="41"/>
                  </a:moveTo>
                  <a:cubicBezTo>
                    <a:pt x="79" y="39"/>
                    <a:pt x="77" y="37"/>
                    <a:pt x="74" y="35"/>
                  </a:cubicBezTo>
                  <a:cubicBezTo>
                    <a:pt x="74" y="35"/>
                    <a:pt x="74" y="35"/>
                    <a:pt x="73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lose/>
                  <a:moveTo>
                    <a:pt x="81" y="42"/>
                  </a:moveTo>
                  <a:cubicBezTo>
                    <a:pt x="81" y="42"/>
                    <a:pt x="81" y="43"/>
                    <a:pt x="80" y="43"/>
                  </a:cubicBezTo>
                  <a:cubicBezTo>
                    <a:pt x="78" y="41"/>
                    <a:pt x="75" y="39"/>
                    <a:pt x="73" y="37"/>
                  </a:cubicBezTo>
                  <a:cubicBezTo>
                    <a:pt x="75" y="39"/>
                    <a:pt x="78" y="40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lose/>
                  <a:moveTo>
                    <a:pt x="80" y="44"/>
                  </a:moveTo>
                  <a:cubicBezTo>
                    <a:pt x="80" y="45"/>
                    <a:pt x="79" y="45"/>
                    <a:pt x="79" y="46"/>
                  </a:cubicBezTo>
                  <a:cubicBezTo>
                    <a:pt x="77" y="44"/>
                    <a:pt x="74" y="42"/>
                    <a:pt x="71" y="40"/>
                  </a:cubicBezTo>
                  <a:cubicBezTo>
                    <a:pt x="69" y="39"/>
                    <a:pt x="66" y="37"/>
                    <a:pt x="64" y="35"/>
                  </a:cubicBezTo>
                  <a:cubicBezTo>
                    <a:pt x="62" y="33"/>
                    <a:pt x="67" y="36"/>
                    <a:pt x="68" y="37"/>
                  </a:cubicBezTo>
                  <a:cubicBezTo>
                    <a:pt x="69" y="37"/>
                    <a:pt x="71" y="38"/>
                    <a:pt x="72" y="39"/>
                  </a:cubicBezTo>
                  <a:cubicBezTo>
                    <a:pt x="75" y="40"/>
                    <a:pt x="77" y="42"/>
                    <a:pt x="80" y="44"/>
                  </a:cubicBezTo>
                  <a:close/>
                  <a:moveTo>
                    <a:pt x="79" y="47"/>
                  </a:moveTo>
                  <a:cubicBezTo>
                    <a:pt x="78" y="47"/>
                    <a:pt x="78" y="48"/>
                    <a:pt x="78" y="48"/>
                  </a:cubicBezTo>
                  <a:cubicBezTo>
                    <a:pt x="78" y="49"/>
                    <a:pt x="78" y="49"/>
                    <a:pt x="77" y="49"/>
                  </a:cubicBezTo>
                  <a:cubicBezTo>
                    <a:pt x="76" y="48"/>
                    <a:pt x="74" y="47"/>
                    <a:pt x="73" y="46"/>
                  </a:cubicBezTo>
                  <a:cubicBezTo>
                    <a:pt x="70" y="45"/>
                    <a:pt x="68" y="43"/>
                    <a:pt x="65" y="41"/>
                  </a:cubicBezTo>
                  <a:cubicBezTo>
                    <a:pt x="64" y="40"/>
                    <a:pt x="61" y="38"/>
                    <a:pt x="60" y="37"/>
                  </a:cubicBezTo>
                  <a:cubicBezTo>
                    <a:pt x="62" y="38"/>
                    <a:pt x="64" y="39"/>
                    <a:pt x="66" y="40"/>
                  </a:cubicBezTo>
                  <a:cubicBezTo>
                    <a:pt x="70" y="43"/>
                    <a:pt x="74" y="45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lose/>
                  <a:moveTo>
                    <a:pt x="77" y="50"/>
                  </a:moveTo>
                  <a:cubicBezTo>
                    <a:pt x="75" y="52"/>
                    <a:pt x="73" y="50"/>
                    <a:pt x="71" y="48"/>
                  </a:cubicBezTo>
                  <a:cubicBezTo>
                    <a:pt x="70" y="48"/>
                    <a:pt x="70" y="48"/>
                    <a:pt x="69" y="48"/>
                  </a:cubicBezTo>
                  <a:cubicBezTo>
                    <a:pt x="68" y="47"/>
                    <a:pt x="68" y="47"/>
                    <a:pt x="67" y="47"/>
                  </a:cubicBezTo>
                  <a:cubicBezTo>
                    <a:pt x="66" y="46"/>
                    <a:pt x="64" y="45"/>
                    <a:pt x="63" y="44"/>
                  </a:cubicBezTo>
                  <a:cubicBezTo>
                    <a:pt x="62" y="43"/>
                    <a:pt x="61" y="42"/>
                    <a:pt x="59" y="41"/>
                  </a:cubicBezTo>
                  <a:cubicBezTo>
                    <a:pt x="58" y="40"/>
                    <a:pt x="58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8" y="44"/>
                    <a:pt x="70" y="46"/>
                    <a:pt x="72" y="47"/>
                  </a:cubicBezTo>
                  <a:cubicBezTo>
                    <a:pt x="73" y="48"/>
                    <a:pt x="74" y="48"/>
                    <a:pt x="75" y="49"/>
                  </a:cubicBezTo>
                  <a:cubicBezTo>
                    <a:pt x="76" y="49"/>
                    <a:pt x="76" y="50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lose/>
                  <a:moveTo>
                    <a:pt x="68" y="48"/>
                  </a:moveTo>
                  <a:cubicBezTo>
                    <a:pt x="67" y="48"/>
                    <a:pt x="65" y="49"/>
                    <a:pt x="63" y="49"/>
                  </a:cubicBezTo>
                  <a:cubicBezTo>
                    <a:pt x="60" y="47"/>
                    <a:pt x="57" y="46"/>
                    <a:pt x="55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1" y="45"/>
                    <a:pt x="63" y="45"/>
                    <a:pt x="65" y="46"/>
                  </a:cubicBezTo>
                  <a:cubicBezTo>
                    <a:pt x="66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2" y="50"/>
                  </a:moveTo>
                  <a:cubicBezTo>
                    <a:pt x="61" y="50"/>
                    <a:pt x="60" y="51"/>
                    <a:pt x="60" y="51"/>
                  </a:cubicBezTo>
                  <a:cubicBezTo>
                    <a:pt x="58" y="50"/>
                    <a:pt x="56" y="49"/>
                    <a:pt x="55" y="48"/>
                  </a:cubicBezTo>
                  <a:cubicBezTo>
                    <a:pt x="53" y="47"/>
                    <a:pt x="50" y="44"/>
                    <a:pt x="54" y="46"/>
                  </a:cubicBezTo>
                  <a:cubicBezTo>
                    <a:pt x="56" y="47"/>
                    <a:pt x="59" y="49"/>
                    <a:pt x="62" y="50"/>
                  </a:cubicBezTo>
                  <a:close/>
                  <a:moveTo>
                    <a:pt x="57" y="54"/>
                  </a:moveTo>
                  <a:cubicBezTo>
                    <a:pt x="54" y="52"/>
                    <a:pt x="51" y="50"/>
                    <a:pt x="49" y="48"/>
                  </a:cubicBezTo>
                  <a:cubicBezTo>
                    <a:pt x="51" y="50"/>
                    <a:pt x="56" y="51"/>
                    <a:pt x="59" y="52"/>
                  </a:cubicBezTo>
                  <a:cubicBezTo>
                    <a:pt x="58" y="52"/>
                    <a:pt x="57" y="53"/>
                    <a:pt x="57" y="54"/>
                  </a:cubicBezTo>
                  <a:close/>
                  <a:moveTo>
                    <a:pt x="49" y="55"/>
                  </a:moveTo>
                  <a:cubicBezTo>
                    <a:pt x="51" y="55"/>
                    <a:pt x="53" y="56"/>
                    <a:pt x="55" y="57"/>
                  </a:cubicBezTo>
                  <a:cubicBezTo>
                    <a:pt x="55" y="57"/>
                    <a:pt x="55" y="57"/>
                    <a:pt x="55" y="58"/>
                  </a:cubicBezTo>
                  <a:cubicBezTo>
                    <a:pt x="53" y="57"/>
                    <a:pt x="51" y="56"/>
                    <a:pt x="49" y="55"/>
                  </a:cubicBezTo>
                  <a:close/>
                  <a:moveTo>
                    <a:pt x="62" y="63"/>
                  </a:moveTo>
                  <a:cubicBezTo>
                    <a:pt x="61" y="63"/>
                    <a:pt x="61" y="63"/>
                    <a:pt x="60" y="63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2" y="63"/>
                    <a:pt x="62" y="63"/>
                  </a:cubicBezTo>
                  <a:close/>
                  <a:moveTo>
                    <a:pt x="63" y="61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3" y="61"/>
                    <a:pt x="63" y="61"/>
                  </a:cubicBezTo>
                  <a:close/>
                  <a:moveTo>
                    <a:pt x="66" y="59"/>
                  </a:moveTo>
                  <a:cubicBezTo>
                    <a:pt x="67" y="61"/>
                    <a:pt x="66" y="60"/>
                    <a:pt x="64" y="60"/>
                  </a:cubicBezTo>
                  <a:cubicBezTo>
                    <a:pt x="65" y="59"/>
                    <a:pt x="65" y="59"/>
                    <a:pt x="66" y="59"/>
                  </a:cubicBezTo>
                  <a:cubicBezTo>
                    <a:pt x="65" y="59"/>
                    <a:pt x="65" y="59"/>
                    <a:pt x="66" y="59"/>
                  </a:cubicBezTo>
                  <a:close/>
                  <a:moveTo>
                    <a:pt x="66" y="59"/>
                  </a:moveTo>
                  <a:cubicBezTo>
                    <a:pt x="66" y="59"/>
                    <a:pt x="66" y="58"/>
                    <a:pt x="66" y="58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8"/>
                    <a:pt x="68" y="59"/>
                    <a:pt x="68" y="59"/>
                  </a:cubicBezTo>
                  <a:cubicBezTo>
                    <a:pt x="68" y="59"/>
                    <a:pt x="67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7" y="61"/>
                    <a:pt x="66" y="61"/>
                    <a:pt x="66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6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4" y="62"/>
                    <a:pt x="63" y="63"/>
                    <a:pt x="63" y="63"/>
                  </a:cubicBezTo>
                  <a:cubicBezTo>
                    <a:pt x="61" y="61"/>
                    <a:pt x="63" y="62"/>
                    <a:pt x="64" y="62"/>
                  </a:cubicBezTo>
                  <a:close/>
                  <a:moveTo>
                    <a:pt x="62" y="64"/>
                  </a:moveTo>
                  <a:cubicBezTo>
                    <a:pt x="61" y="64"/>
                    <a:pt x="60" y="65"/>
                    <a:pt x="60" y="66"/>
                  </a:cubicBezTo>
                  <a:cubicBezTo>
                    <a:pt x="56" y="64"/>
                    <a:pt x="53" y="63"/>
                    <a:pt x="50" y="61"/>
                  </a:cubicBezTo>
                  <a:cubicBezTo>
                    <a:pt x="47" y="60"/>
                    <a:pt x="43" y="58"/>
                    <a:pt x="40" y="57"/>
                  </a:cubicBezTo>
                  <a:cubicBezTo>
                    <a:pt x="47" y="59"/>
                    <a:pt x="54" y="63"/>
                    <a:pt x="62" y="64"/>
                  </a:cubicBezTo>
                  <a:close/>
                  <a:moveTo>
                    <a:pt x="59" y="69"/>
                  </a:move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8" y="69"/>
                    <a:pt x="58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4" y="62"/>
                    <a:pt x="42" y="60"/>
                    <a:pt x="40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1" y="64"/>
                    <a:pt x="55" y="66"/>
                    <a:pt x="59" y="67"/>
                  </a:cubicBezTo>
                  <a:cubicBezTo>
                    <a:pt x="59" y="68"/>
                    <a:pt x="59" y="68"/>
                    <a:pt x="59" y="69"/>
                  </a:cubicBezTo>
                  <a:close/>
                  <a:moveTo>
                    <a:pt x="68" y="72"/>
                  </a:moveTo>
                  <a:cubicBezTo>
                    <a:pt x="70" y="73"/>
                    <a:pt x="71" y="73"/>
                    <a:pt x="73" y="74"/>
                  </a:cubicBezTo>
                  <a:cubicBezTo>
                    <a:pt x="75" y="75"/>
                    <a:pt x="77" y="76"/>
                    <a:pt x="80" y="77"/>
                  </a:cubicBezTo>
                  <a:cubicBezTo>
                    <a:pt x="83" y="78"/>
                    <a:pt x="87" y="79"/>
                    <a:pt x="91" y="80"/>
                  </a:cubicBezTo>
                  <a:cubicBezTo>
                    <a:pt x="83" y="78"/>
                    <a:pt x="75" y="76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ubicBezTo>
                    <a:pt x="68" y="72"/>
                    <a:pt x="68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70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82" y="75"/>
                    <a:pt x="94" y="79"/>
                    <a:pt x="105" y="82"/>
                  </a:cubicBezTo>
                  <a:cubicBezTo>
                    <a:pt x="111" y="84"/>
                    <a:pt x="116" y="86"/>
                    <a:pt x="121" y="88"/>
                  </a:cubicBezTo>
                  <a:cubicBezTo>
                    <a:pt x="124" y="89"/>
                    <a:pt x="128" y="90"/>
                    <a:pt x="131" y="91"/>
                  </a:cubicBezTo>
                  <a:cubicBezTo>
                    <a:pt x="129" y="90"/>
                    <a:pt x="125" y="90"/>
                    <a:pt x="122" y="89"/>
                  </a:cubicBezTo>
                  <a:cubicBezTo>
                    <a:pt x="115" y="87"/>
                    <a:pt x="108" y="85"/>
                    <a:pt x="101" y="83"/>
                  </a:cubicBezTo>
                  <a:cubicBezTo>
                    <a:pt x="94" y="81"/>
                    <a:pt x="87" y="78"/>
                    <a:pt x="80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3" y="74"/>
                  </a:moveTo>
                  <a:cubicBezTo>
                    <a:pt x="79" y="73"/>
                    <a:pt x="76" y="72"/>
                    <a:pt x="73" y="71"/>
                  </a:cubicBezTo>
                  <a:cubicBezTo>
                    <a:pt x="76" y="72"/>
                    <a:pt x="79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3" y="74"/>
                  </a:cubicBezTo>
                  <a:close/>
                  <a:moveTo>
                    <a:pt x="72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6" y="69"/>
                    <a:pt x="77" y="69"/>
                    <a:pt x="78" y="69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0" y="69"/>
                    <a:pt x="80" y="70"/>
                    <a:pt x="80" y="70"/>
                  </a:cubicBezTo>
                  <a:cubicBezTo>
                    <a:pt x="83" y="71"/>
                    <a:pt x="86" y="72"/>
                    <a:pt x="89" y="73"/>
                  </a:cubicBezTo>
                  <a:cubicBezTo>
                    <a:pt x="102" y="78"/>
                    <a:pt x="116" y="83"/>
                    <a:pt x="130" y="88"/>
                  </a:cubicBezTo>
                  <a:cubicBezTo>
                    <a:pt x="131" y="89"/>
                    <a:pt x="132" y="89"/>
                    <a:pt x="134" y="89"/>
                  </a:cubicBezTo>
                  <a:cubicBezTo>
                    <a:pt x="134" y="89"/>
                    <a:pt x="138" y="91"/>
                    <a:pt x="136" y="90"/>
                  </a:cubicBezTo>
                  <a:cubicBezTo>
                    <a:pt x="133" y="89"/>
                    <a:pt x="129" y="88"/>
                    <a:pt x="126" y="87"/>
                  </a:cubicBezTo>
                  <a:cubicBezTo>
                    <a:pt x="120" y="85"/>
                    <a:pt x="113" y="83"/>
                    <a:pt x="107" y="81"/>
                  </a:cubicBezTo>
                  <a:cubicBezTo>
                    <a:pt x="106" y="81"/>
                    <a:pt x="106" y="81"/>
                    <a:pt x="105" y="81"/>
                  </a:cubicBezTo>
                  <a:cubicBezTo>
                    <a:pt x="99" y="79"/>
                    <a:pt x="93" y="77"/>
                    <a:pt x="87" y="75"/>
                  </a:cubicBezTo>
                  <a:cubicBezTo>
                    <a:pt x="82" y="73"/>
                    <a:pt x="77" y="71"/>
                    <a:pt x="72" y="70"/>
                  </a:cubicBezTo>
                  <a:close/>
                  <a:moveTo>
                    <a:pt x="77" y="68"/>
                  </a:moveTo>
                  <a:cubicBezTo>
                    <a:pt x="78" y="67"/>
                    <a:pt x="79" y="67"/>
                    <a:pt x="81" y="66"/>
                  </a:cubicBezTo>
                  <a:cubicBezTo>
                    <a:pt x="90" y="71"/>
                    <a:pt x="100" y="75"/>
                    <a:pt x="110" y="78"/>
                  </a:cubicBezTo>
                  <a:cubicBezTo>
                    <a:pt x="113" y="79"/>
                    <a:pt x="115" y="80"/>
                    <a:pt x="118" y="80"/>
                  </a:cubicBezTo>
                  <a:cubicBezTo>
                    <a:pt x="112" y="79"/>
                    <a:pt x="107" y="77"/>
                    <a:pt x="101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lose/>
                  <a:moveTo>
                    <a:pt x="82" y="66"/>
                  </a:moveTo>
                  <a:cubicBezTo>
                    <a:pt x="83" y="65"/>
                    <a:pt x="85" y="64"/>
                    <a:pt x="86" y="63"/>
                  </a:cubicBezTo>
                  <a:cubicBezTo>
                    <a:pt x="97" y="67"/>
                    <a:pt x="109" y="72"/>
                    <a:pt x="120" y="76"/>
                  </a:cubicBezTo>
                  <a:cubicBezTo>
                    <a:pt x="125" y="79"/>
                    <a:pt x="131" y="80"/>
                    <a:pt x="137" y="82"/>
                  </a:cubicBezTo>
                  <a:cubicBezTo>
                    <a:pt x="139" y="83"/>
                    <a:pt x="142" y="84"/>
                    <a:pt x="145" y="85"/>
                  </a:cubicBezTo>
                  <a:cubicBezTo>
                    <a:pt x="150" y="87"/>
                    <a:pt x="147" y="86"/>
                    <a:pt x="145" y="85"/>
                  </a:cubicBezTo>
                  <a:cubicBezTo>
                    <a:pt x="140" y="84"/>
                    <a:pt x="135" y="81"/>
                    <a:pt x="130" y="80"/>
                  </a:cubicBezTo>
                  <a:cubicBezTo>
                    <a:pt x="124" y="78"/>
                    <a:pt x="118" y="77"/>
                    <a:pt x="112" y="75"/>
                  </a:cubicBezTo>
                  <a:cubicBezTo>
                    <a:pt x="102" y="72"/>
                    <a:pt x="91" y="70"/>
                    <a:pt x="82" y="66"/>
                  </a:cubicBezTo>
                  <a:close/>
                  <a:moveTo>
                    <a:pt x="87" y="63"/>
                  </a:moveTo>
                  <a:cubicBezTo>
                    <a:pt x="87" y="63"/>
                    <a:pt x="87" y="62"/>
                    <a:pt x="88" y="62"/>
                  </a:cubicBezTo>
                  <a:cubicBezTo>
                    <a:pt x="88" y="62"/>
                    <a:pt x="89" y="61"/>
                    <a:pt x="89" y="61"/>
                  </a:cubicBezTo>
                  <a:cubicBezTo>
                    <a:pt x="89" y="61"/>
                    <a:pt x="89" y="61"/>
                    <a:pt x="90" y="61"/>
                  </a:cubicBezTo>
                  <a:cubicBezTo>
                    <a:pt x="100" y="66"/>
                    <a:pt x="110" y="69"/>
                    <a:pt x="121" y="72"/>
                  </a:cubicBezTo>
                  <a:cubicBezTo>
                    <a:pt x="126" y="74"/>
                    <a:pt x="131" y="76"/>
                    <a:pt x="137" y="78"/>
                  </a:cubicBezTo>
                  <a:cubicBezTo>
                    <a:pt x="139" y="79"/>
                    <a:pt x="142" y="79"/>
                    <a:pt x="144" y="80"/>
                  </a:cubicBezTo>
                  <a:cubicBezTo>
                    <a:pt x="146" y="81"/>
                    <a:pt x="154" y="83"/>
                    <a:pt x="148" y="82"/>
                  </a:cubicBezTo>
                  <a:cubicBezTo>
                    <a:pt x="138" y="79"/>
                    <a:pt x="128" y="75"/>
                    <a:pt x="118" y="72"/>
                  </a:cubicBezTo>
                  <a:cubicBezTo>
                    <a:pt x="108" y="69"/>
                    <a:pt x="97" y="66"/>
                    <a:pt x="87" y="63"/>
                  </a:cubicBezTo>
                  <a:close/>
                  <a:moveTo>
                    <a:pt x="90" y="61"/>
                  </a:moveTo>
                  <a:cubicBezTo>
                    <a:pt x="91" y="59"/>
                    <a:pt x="93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9" y="58"/>
                    <a:pt x="104" y="59"/>
                    <a:pt x="108" y="60"/>
                  </a:cubicBezTo>
                  <a:cubicBezTo>
                    <a:pt x="114" y="62"/>
                    <a:pt x="119" y="64"/>
                    <a:pt x="124" y="65"/>
                  </a:cubicBezTo>
                  <a:cubicBezTo>
                    <a:pt x="133" y="69"/>
                    <a:pt x="144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3"/>
                    <a:pt x="142" y="72"/>
                    <a:pt x="138" y="71"/>
                  </a:cubicBezTo>
                  <a:cubicBezTo>
                    <a:pt x="132" y="69"/>
                    <a:pt x="127" y="68"/>
                    <a:pt x="121" y="66"/>
                  </a:cubicBezTo>
                  <a:cubicBezTo>
                    <a:pt x="112" y="63"/>
                    <a:pt x="102" y="60"/>
                    <a:pt x="92" y="58"/>
                  </a:cubicBezTo>
                  <a:cubicBezTo>
                    <a:pt x="92" y="58"/>
                    <a:pt x="92" y="59"/>
                    <a:pt x="92" y="59"/>
                  </a:cubicBezTo>
                  <a:cubicBezTo>
                    <a:pt x="102" y="63"/>
                    <a:pt x="112" y="66"/>
                    <a:pt x="122" y="69"/>
                  </a:cubicBezTo>
                  <a:cubicBezTo>
                    <a:pt x="123" y="70"/>
                    <a:pt x="125" y="70"/>
                    <a:pt x="126" y="71"/>
                  </a:cubicBezTo>
                  <a:cubicBezTo>
                    <a:pt x="124" y="70"/>
                    <a:pt x="122" y="70"/>
                    <a:pt x="121" y="69"/>
                  </a:cubicBezTo>
                  <a:cubicBezTo>
                    <a:pt x="110" y="66"/>
                    <a:pt x="100" y="62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lose/>
                  <a:moveTo>
                    <a:pt x="153" y="78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52" y="78"/>
                    <a:pt x="152" y="78"/>
                    <a:pt x="151" y="78"/>
                  </a:cubicBezTo>
                  <a:cubicBezTo>
                    <a:pt x="142" y="75"/>
                    <a:pt x="133" y="72"/>
                    <a:pt x="124" y="69"/>
                  </a:cubicBezTo>
                  <a:cubicBezTo>
                    <a:pt x="114" y="66"/>
                    <a:pt x="104" y="63"/>
                    <a:pt x="94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8" y="66"/>
                    <a:pt x="123" y="67"/>
                  </a:cubicBezTo>
                  <a:cubicBezTo>
                    <a:pt x="133" y="70"/>
                    <a:pt x="143" y="73"/>
                    <a:pt x="153" y="75"/>
                  </a:cubicBezTo>
                  <a:cubicBezTo>
                    <a:pt x="153" y="76"/>
                    <a:pt x="153" y="77"/>
                    <a:pt x="153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7" y="69"/>
                    <a:pt x="130" y="67"/>
                  </a:cubicBezTo>
                  <a:cubicBezTo>
                    <a:pt x="124" y="65"/>
                    <a:pt x="119" y="63"/>
                    <a:pt x="113" y="61"/>
                  </a:cubicBezTo>
                  <a:cubicBezTo>
                    <a:pt x="110" y="60"/>
                    <a:pt x="106" y="59"/>
                    <a:pt x="102" y="58"/>
                  </a:cubicBezTo>
                  <a:cubicBezTo>
                    <a:pt x="103" y="58"/>
                    <a:pt x="105" y="59"/>
                    <a:pt x="107" y="59"/>
                  </a:cubicBezTo>
                  <a:cubicBezTo>
                    <a:pt x="112" y="60"/>
                    <a:pt x="118" y="61"/>
                    <a:pt x="123" y="63"/>
                  </a:cubicBezTo>
                  <a:cubicBezTo>
                    <a:pt x="132" y="65"/>
                    <a:pt x="141" y="68"/>
                    <a:pt x="151" y="69"/>
                  </a:cubicBezTo>
                  <a:cubicBezTo>
                    <a:pt x="151" y="71"/>
                    <a:pt x="152" y="72"/>
                    <a:pt x="152" y="74"/>
                  </a:cubicBezTo>
                  <a:close/>
                  <a:moveTo>
                    <a:pt x="153" y="79"/>
                  </a:moveTo>
                  <a:cubicBezTo>
                    <a:pt x="152" y="80"/>
                    <a:pt x="152" y="81"/>
                    <a:pt x="152" y="81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47" y="80"/>
                    <a:pt x="143" y="79"/>
                    <a:pt x="138" y="78"/>
                  </a:cubicBezTo>
                  <a:cubicBezTo>
                    <a:pt x="133" y="76"/>
                    <a:pt x="129" y="74"/>
                    <a:pt x="124" y="73"/>
                  </a:cubicBezTo>
                  <a:cubicBezTo>
                    <a:pt x="113" y="69"/>
                    <a:pt x="102" y="66"/>
                    <a:pt x="91" y="61"/>
                  </a:cubicBezTo>
                  <a:cubicBezTo>
                    <a:pt x="96" y="63"/>
                    <a:pt x="102" y="64"/>
                    <a:pt x="107" y="66"/>
                  </a:cubicBezTo>
                  <a:cubicBezTo>
                    <a:pt x="112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3" y="79"/>
                  </a:cubicBezTo>
                  <a:close/>
                  <a:moveTo>
                    <a:pt x="151" y="83"/>
                  </a:moveTo>
                  <a:cubicBezTo>
                    <a:pt x="151" y="84"/>
                    <a:pt x="150" y="85"/>
                    <a:pt x="149" y="86"/>
                  </a:cubicBezTo>
                  <a:cubicBezTo>
                    <a:pt x="138" y="81"/>
                    <a:pt x="127" y="79"/>
                    <a:pt x="117" y="74"/>
                  </a:cubicBezTo>
                  <a:cubicBezTo>
                    <a:pt x="111" y="72"/>
                    <a:pt x="105" y="70"/>
                    <a:pt x="99" y="67"/>
                  </a:cubicBezTo>
                  <a:cubicBezTo>
                    <a:pt x="99" y="67"/>
                    <a:pt x="98" y="67"/>
                    <a:pt x="97" y="67"/>
                  </a:cubicBezTo>
                  <a:cubicBezTo>
                    <a:pt x="107" y="69"/>
                    <a:pt x="116" y="72"/>
                    <a:pt x="125" y="75"/>
                  </a:cubicBezTo>
                  <a:cubicBezTo>
                    <a:pt x="130" y="76"/>
                    <a:pt x="135" y="78"/>
                    <a:pt x="140" y="80"/>
                  </a:cubicBezTo>
                  <a:cubicBezTo>
                    <a:pt x="144" y="81"/>
                    <a:pt x="147" y="83"/>
                    <a:pt x="151" y="83"/>
                  </a:cubicBezTo>
                  <a:close/>
                  <a:moveTo>
                    <a:pt x="148" y="87"/>
                  </a:moveTo>
                  <a:cubicBezTo>
                    <a:pt x="147" y="88"/>
                    <a:pt x="145" y="88"/>
                    <a:pt x="144" y="89"/>
                  </a:cubicBezTo>
                  <a:cubicBezTo>
                    <a:pt x="143" y="89"/>
                    <a:pt x="143" y="89"/>
                    <a:pt x="142" y="88"/>
                  </a:cubicBezTo>
                  <a:cubicBezTo>
                    <a:pt x="142" y="88"/>
                    <a:pt x="142" y="88"/>
                    <a:pt x="141" y="88"/>
                  </a:cubicBezTo>
                  <a:cubicBezTo>
                    <a:pt x="140" y="88"/>
                    <a:pt x="140" y="88"/>
                    <a:pt x="140" y="87"/>
                  </a:cubicBezTo>
                  <a:cubicBezTo>
                    <a:pt x="139" y="87"/>
                    <a:pt x="138" y="87"/>
                    <a:pt x="137" y="87"/>
                  </a:cubicBezTo>
                  <a:cubicBezTo>
                    <a:pt x="136" y="86"/>
                    <a:pt x="134" y="85"/>
                    <a:pt x="132" y="85"/>
                  </a:cubicBezTo>
                  <a:cubicBezTo>
                    <a:pt x="124" y="82"/>
                    <a:pt x="117" y="79"/>
                    <a:pt x="109" y="77"/>
                  </a:cubicBezTo>
                  <a:cubicBezTo>
                    <a:pt x="102" y="74"/>
                    <a:pt x="94" y="71"/>
                    <a:pt x="87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8" y="71"/>
                    <a:pt x="102" y="72"/>
                  </a:cubicBezTo>
                  <a:cubicBezTo>
                    <a:pt x="110" y="75"/>
                    <a:pt x="119" y="78"/>
                    <a:pt x="128" y="80"/>
                  </a:cubicBezTo>
                  <a:cubicBezTo>
                    <a:pt x="134" y="82"/>
                    <a:pt x="141" y="85"/>
                    <a:pt x="148" y="87"/>
                  </a:cubicBezTo>
                  <a:close/>
                  <a:moveTo>
                    <a:pt x="143" y="89"/>
                  </a:moveTo>
                  <a:cubicBezTo>
                    <a:pt x="141" y="90"/>
                    <a:pt x="140" y="90"/>
                    <a:pt x="139" y="90"/>
                  </a:cubicBezTo>
                  <a:cubicBezTo>
                    <a:pt x="134" y="88"/>
                    <a:pt x="130" y="87"/>
                    <a:pt x="125" y="85"/>
                  </a:cubicBezTo>
                  <a:cubicBezTo>
                    <a:pt x="119" y="83"/>
                    <a:pt x="113" y="81"/>
                    <a:pt x="107" y="79"/>
                  </a:cubicBezTo>
                  <a:cubicBezTo>
                    <a:pt x="101" y="77"/>
                    <a:pt x="95" y="74"/>
                    <a:pt x="89" y="72"/>
                  </a:cubicBezTo>
                  <a:cubicBezTo>
                    <a:pt x="88" y="72"/>
                    <a:pt x="87" y="71"/>
                    <a:pt x="86" y="71"/>
                  </a:cubicBezTo>
                  <a:cubicBezTo>
                    <a:pt x="92" y="72"/>
                    <a:pt x="97" y="74"/>
                    <a:pt x="102" y="76"/>
                  </a:cubicBezTo>
                  <a:cubicBezTo>
                    <a:pt x="111" y="79"/>
                    <a:pt x="120" y="82"/>
                    <a:pt x="128" y="84"/>
                  </a:cubicBezTo>
                  <a:cubicBezTo>
                    <a:pt x="131" y="85"/>
                    <a:pt x="133" y="86"/>
                    <a:pt x="136" y="87"/>
                  </a:cubicBezTo>
                  <a:cubicBezTo>
                    <a:pt x="138" y="88"/>
                    <a:pt x="140" y="88"/>
                    <a:pt x="143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2"/>
                  </a:cubicBezTo>
                  <a:cubicBezTo>
                    <a:pt x="130" y="89"/>
                    <a:pt x="126" y="89"/>
                    <a:pt x="122" y="87"/>
                  </a:cubicBezTo>
                  <a:cubicBezTo>
                    <a:pt x="120" y="86"/>
                    <a:pt x="117" y="85"/>
                    <a:pt x="114" y="84"/>
                  </a:cubicBezTo>
                  <a:cubicBezTo>
                    <a:pt x="117" y="85"/>
                    <a:pt x="121" y="86"/>
                    <a:pt x="124" y="87"/>
                  </a:cubicBezTo>
                  <a:cubicBezTo>
                    <a:pt x="128" y="88"/>
                    <a:pt x="132" y="90"/>
                    <a:pt x="135" y="91"/>
                  </a:cubicBezTo>
                  <a:close/>
                  <a:moveTo>
                    <a:pt x="131" y="92"/>
                  </a:moveTo>
                  <a:cubicBezTo>
                    <a:pt x="130" y="92"/>
                    <a:pt x="129" y="92"/>
                    <a:pt x="129" y="93"/>
                  </a:cubicBezTo>
                  <a:cubicBezTo>
                    <a:pt x="126" y="91"/>
                    <a:pt x="123" y="90"/>
                    <a:pt x="121" y="90"/>
                  </a:cubicBezTo>
                  <a:cubicBezTo>
                    <a:pt x="116" y="88"/>
                    <a:pt x="111" y="87"/>
                    <a:pt x="107" y="85"/>
                  </a:cubicBezTo>
                  <a:cubicBezTo>
                    <a:pt x="115" y="88"/>
                    <a:pt x="123" y="90"/>
                    <a:pt x="131" y="92"/>
                  </a:cubicBezTo>
                  <a:close/>
                  <a:moveTo>
                    <a:pt x="33" y="64"/>
                  </a:moveTo>
                  <a:cubicBezTo>
                    <a:pt x="34" y="64"/>
                    <a:pt x="34" y="63"/>
                    <a:pt x="35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64" y="73"/>
                    <a:pt x="65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2" y="75"/>
                    <a:pt x="77" y="78"/>
                    <a:pt x="83" y="79"/>
                  </a:cubicBezTo>
                  <a:cubicBezTo>
                    <a:pt x="90" y="81"/>
                    <a:pt x="96" y="83"/>
                    <a:pt x="103" y="85"/>
                  </a:cubicBezTo>
                  <a:cubicBezTo>
                    <a:pt x="109" y="87"/>
                    <a:pt x="116" y="89"/>
                    <a:pt x="122" y="91"/>
                  </a:cubicBezTo>
                  <a:cubicBezTo>
                    <a:pt x="123" y="91"/>
                    <a:pt x="127" y="93"/>
                    <a:pt x="128" y="93"/>
                  </a:cubicBezTo>
                  <a:cubicBezTo>
                    <a:pt x="128" y="93"/>
                    <a:pt x="127" y="93"/>
                    <a:pt x="127" y="93"/>
                  </a:cubicBezTo>
                  <a:cubicBezTo>
                    <a:pt x="127" y="93"/>
                    <a:pt x="126" y="93"/>
                    <a:pt x="125" y="93"/>
                  </a:cubicBezTo>
                  <a:cubicBezTo>
                    <a:pt x="122" y="92"/>
                    <a:pt x="119" y="91"/>
                    <a:pt x="116" y="90"/>
                  </a:cubicBezTo>
                  <a:cubicBezTo>
                    <a:pt x="102" y="87"/>
                    <a:pt x="88" y="82"/>
                    <a:pt x="74" y="77"/>
                  </a:cubicBezTo>
                  <a:cubicBezTo>
                    <a:pt x="61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8" y="58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5" y="61"/>
                    <a:pt x="52" y="63"/>
                    <a:pt x="58" y="66"/>
                  </a:cubicBezTo>
                  <a:cubicBezTo>
                    <a:pt x="53" y="63"/>
                    <a:pt x="45" y="60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4" y="64"/>
                    <a:pt x="52" y="66"/>
                    <a:pt x="59" y="69"/>
                  </a:cubicBezTo>
                  <a:cubicBezTo>
                    <a:pt x="59" y="70"/>
                    <a:pt x="59" y="70"/>
                    <a:pt x="60" y="71"/>
                  </a:cubicBezTo>
                  <a:cubicBezTo>
                    <a:pt x="59" y="71"/>
                    <a:pt x="58" y="70"/>
                    <a:pt x="58" y="70"/>
                  </a:cubicBezTo>
                  <a:cubicBezTo>
                    <a:pt x="55" y="69"/>
                    <a:pt x="53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40" y="55"/>
                    <a:pt x="40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6" y="56"/>
                    <a:pt x="50" y="58"/>
                    <a:pt x="55" y="59"/>
                  </a:cubicBezTo>
                  <a:cubicBezTo>
                    <a:pt x="55" y="59"/>
                    <a:pt x="55" y="60"/>
                    <a:pt x="55" y="60"/>
                  </a:cubicBezTo>
                  <a:cubicBezTo>
                    <a:pt x="55" y="60"/>
                    <a:pt x="55" y="61"/>
                    <a:pt x="56" y="61"/>
                  </a:cubicBezTo>
                  <a:cubicBezTo>
                    <a:pt x="55" y="61"/>
                    <a:pt x="54" y="60"/>
                    <a:pt x="53" y="60"/>
                  </a:cubicBezTo>
                  <a:cubicBezTo>
                    <a:pt x="48" y="58"/>
                    <a:pt x="44" y="57"/>
                    <a:pt x="39" y="56"/>
                  </a:cubicBezTo>
                  <a:close/>
                  <a:moveTo>
                    <a:pt x="41" y="53"/>
                  </a:moveTo>
                  <a:cubicBezTo>
                    <a:pt x="41" y="53"/>
                    <a:pt x="42" y="53"/>
                    <a:pt x="42" y="52"/>
                  </a:cubicBezTo>
                  <a:cubicBezTo>
                    <a:pt x="46" y="54"/>
                    <a:pt x="50" y="56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0" y="58"/>
                    <a:pt x="46" y="55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lose/>
                  <a:moveTo>
                    <a:pt x="42" y="52"/>
                  </a:moveTo>
                  <a:cubicBezTo>
                    <a:pt x="43" y="51"/>
                    <a:pt x="43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8" y="51"/>
                    <a:pt x="52" y="53"/>
                    <a:pt x="56" y="55"/>
                  </a:cubicBezTo>
                  <a:cubicBezTo>
                    <a:pt x="55" y="55"/>
                    <a:pt x="55" y="56"/>
                    <a:pt x="55" y="56"/>
                  </a:cubicBezTo>
                  <a:cubicBezTo>
                    <a:pt x="51" y="55"/>
                    <a:pt x="46" y="53"/>
                    <a:pt x="42" y="52"/>
                  </a:cubicBezTo>
                  <a:close/>
                  <a:moveTo>
                    <a:pt x="45" y="49"/>
                  </a:moveTo>
                  <a:cubicBezTo>
                    <a:pt x="46" y="47"/>
                    <a:pt x="48" y="46"/>
                    <a:pt x="49" y="44"/>
                  </a:cubicBezTo>
                  <a:cubicBezTo>
                    <a:pt x="51" y="47"/>
                    <a:pt x="55" y="49"/>
                    <a:pt x="58" y="51"/>
                  </a:cubicBezTo>
                  <a:cubicBezTo>
                    <a:pt x="60" y="52"/>
                    <a:pt x="58" y="51"/>
                    <a:pt x="57" y="51"/>
                  </a:cubicBezTo>
                  <a:cubicBezTo>
                    <a:pt x="55" y="50"/>
                    <a:pt x="54" y="49"/>
                    <a:pt x="52" y="49"/>
                  </a:cubicBezTo>
                  <a:cubicBezTo>
                    <a:pt x="51" y="48"/>
                    <a:pt x="49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50"/>
                    <a:pt x="53" y="53"/>
                    <a:pt x="56" y="54"/>
                  </a:cubicBezTo>
                  <a:cubicBezTo>
                    <a:pt x="52" y="53"/>
                    <a:pt x="48" y="51"/>
                    <a:pt x="45" y="49"/>
                  </a:cubicBezTo>
                  <a:close/>
                  <a:moveTo>
                    <a:pt x="50" y="44"/>
                  </a:moveTo>
                  <a:cubicBezTo>
                    <a:pt x="51" y="43"/>
                    <a:pt x="51" y="42"/>
                    <a:pt x="52" y="41"/>
                  </a:cubicBezTo>
                  <a:cubicBezTo>
                    <a:pt x="54" y="45"/>
                    <a:pt x="58" y="47"/>
                    <a:pt x="61" y="49"/>
                  </a:cubicBezTo>
                  <a:cubicBezTo>
                    <a:pt x="60" y="48"/>
                    <a:pt x="58" y="48"/>
                    <a:pt x="57" y="47"/>
                  </a:cubicBezTo>
                  <a:cubicBezTo>
                    <a:pt x="55" y="46"/>
                    <a:pt x="52" y="45"/>
                    <a:pt x="50" y="44"/>
                  </a:cubicBezTo>
                  <a:close/>
                  <a:moveTo>
                    <a:pt x="53" y="41"/>
                  </a:moveTo>
                  <a:cubicBezTo>
                    <a:pt x="54" y="40"/>
                    <a:pt x="55" y="39"/>
                    <a:pt x="56" y="38"/>
                  </a:cubicBezTo>
                  <a:cubicBezTo>
                    <a:pt x="57" y="37"/>
                    <a:pt x="57" y="37"/>
                    <a:pt x="58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61" y="39"/>
                    <a:pt x="64" y="41"/>
                    <a:pt x="67" y="43"/>
                  </a:cubicBezTo>
                  <a:cubicBezTo>
                    <a:pt x="63" y="41"/>
                    <a:pt x="60" y="40"/>
                    <a:pt x="57" y="39"/>
                  </a:cubicBezTo>
                  <a:cubicBezTo>
                    <a:pt x="56" y="38"/>
                    <a:pt x="56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6" y="42"/>
                    <a:pt x="53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1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9"/>
                    <a:pt x="72" y="41"/>
                    <a:pt x="76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3" y="43"/>
                    <a:pt x="71" y="42"/>
                    <a:pt x="70" y="41"/>
                  </a:cubicBezTo>
                  <a:cubicBezTo>
                    <a:pt x="66" y="39"/>
                    <a:pt x="62" y="38"/>
                    <a:pt x="59" y="36"/>
                  </a:cubicBezTo>
                  <a:cubicBezTo>
                    <a:pt x="59" y="36"/>
                    <a:pt x="58" y="36"/>
                    <a:pt x="58" y="36"/>
                  </a:cubicBezTo>
                  <a:close/>
                  <a:moveTo>
                    <a:pt x="62" y="33"/>
                  </a:moveTo>
                  <a:cubicBezTo>
                    <a:pt x="63" y="33"/>
                    <a:pt x="63" y="33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6" y="34"/>
                    <a:pt x="69" y="36"/>
                    <a:pt x="71" y="37"/>
                  </a:cubicBezTo>
                  <a:cubicBezTo>
                    <a:pt x="68" y="36"/>
                    <a:pt x="65" y="35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lose/>
                  <a:moveTo>
                    <a:pt x="64" y="32"/>
                  </a:moveTo>
                  <a:cubicBezTo>
                    <a:pt x="69" y="29"/>
                    <a:pt x="73" y="27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5"/>
                    <a:pt x="77" y="25"/>
                    <a:pt x="78" y="25"/>
                  </a:cubicBezTo>
                  <a:cubicBezTo>
                    <a:pt x="79" y="25"/>
                    <a:pt x="80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8" y="27"/>
                    <a:pt x="78" y="27"/>
                  </a:cubicBezTo>
                  <a:cubicBezTo>
                    <a:pt x="78" y="27"/>
                    <a:pt x="78" y="27"/>
                    <a:pt x="77" y="27"/>
                  </a:cubicBezTo>
                  <a:cubicBezTo>
                    <a:pt x="76" y="27"/>
                    <a:pt x="75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8"/>
                    <a:pt x="75" y="28"/>
                    <a:pt x="75" y="29"/>
                  </a:cubicBezTo>
                  <a:cubicBezTo>
                    <a:pt x="74" y="29"/>
                    <a:pt x="73" y="28"/>
                    <a:pt x="72" y="28"/>
                  </a:cubicBezTo>
                  <a:cubicBezTo>
                    <a:pt x="71" y="28"/>
                    <a:pt x="71" y="28"/>
                    <a:pt x="72" y="29"/>
                  </a:cubicBezTo>
                  <a:cubicBezTo>
                    <a:pt x="73" y="29"/>
                    <a:pt x="74" y="30"/>
                    <a:pt x="75" y="30"/>
                  </a:cubicBezTo>
                  <a:cubicBezTo>
                    <a:pt x="75" y="32"/>
                    <a:pt x="76" y="34"/>
                    <a:pt x="79" y="34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81" y="35"/>
                    <a:pt x="82" y="36"/>
                    <a:pt x="83" y="37"/>
                  </a:cubicBezTo>
                  <a:cubicBezTo>
                    <a:pt x="84" y="37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3" y="37"/>
                  </a:cubicBezTo>
                  <a:cubicBezTo>
                    <a:pt x="82" y="37"/>
                    <a:pt x="81" y="36"/>
                    <a:pt x="80" y="36"/>
                  </a:cubicBezTo>
                  <a:cubicBezTo>
                    <a:pt x="76" y="34"/>
                    <a:pt x="73" y="31"/>
                    <a:pt x="69" y="29"/>
                  </a:cubicBezTo>
                  <a:cubicBezTo>
                    <a:pt x="68" y="29"/>
                    <a:pt x="68" y="30"/>
                    <a:pt x="69" y="30"/>
                  </a:cubicBezTo>
                  <a:cubicBezTo>
                    <a:pt x="74" y="32"/>
                    <a:pt x="78" y="37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37"/>
                    <a:pt x="77" y="36"/>
                    <a:pt x="74" y="34"/>
                  </a:cubicBezTo>
                  <a:cubicBezTo>
                    <a:pt x="72" y="33"/>
                    <a:pt x="71" y="32"/>
                    <a:pt x="70" y="32"/>
                  </a:cubicBezTo>
                  <a:cubicBezTo>
                    <a:pt x="70" y="31"/>
                    <a:pt x="69" y="31"/>
                    <a:pt x="69" y="31"/>
                  </a:cubicBezTo>
                  <a:cubicBezTo>
                    <a:pt x="69" y="31"/>
                    <a:pt x="68" y="31"/>
                    <a:pt x="67" y="30"/>
                  </a:cubicBezTo>
                  <a:cubicBezTo>
                    <a:pt x="67" y="30"/>
                    <a:pt x="67" y="31"/>
                    <a:pt x="67" y="31"/>
                  </a:cubicBezTo>
                  <a:cubicBezTo>
                    <a:pt x="71" y="34"/>
                    <a:pt x="76" y="38"/>
                    <a:pt x="80" y="40"/>
                  </a:cubicBezTo>
                  <a:cubicBezTo>
                    <a:pt x="75" y="38"/>
                    <a:pt x="70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4" y="36"/>
                  </a:moveTo>
                  <a:cubicBezTo>
                    <a:pt x="93" y="35"/>
                    <a:pt x="92" y="35"/>
                    <a:pt x="91" y="34"/>
                  </a:cubicBezTo>
                  <a:cubicBezTo>
                    <a:pt x="86" y="31"/>
                    <a:pt x="91" y="33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7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7" y="38"/>
                  </a:cubicBezTo>
                  <a:cubicBezTo>
                    <a:pt x="96" y="37"/>
                    <a:pt x="95" y="36"/>
                    <a:pt x="94" y="36"/>
                  </a:cubicBezTo>
                  <a:close/>
                  <a:moveTo>
                    <a:pt x="94" y="33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3" y="31"/>
                    <a:pt x="94" y="32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3"/>
                    <a:pt x="93" y="32"/>
                    <a:pt x="93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0" y="31"/>
                    <a:pt x="89" y="31"/>
                  </a:cubicBezTo>
                  <a:close/>
                  <a:moveTo>
                    <a:pt x="93" y="29"/>
                  </a:move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6" y="30"/>
                    <a:pt x="98" y="32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lose/>
                  <a:moveTo>
                    <a:pt x="95" y="28"/>
                  </a:moveTo>
                  <a:cubicBezTo>
                    <a:pt x="95" y="27"/>
                    <a:pt x="95" y="27"/>
                    <a:pt x="96" y="27"/>
                  </a:cubicBezTo>
                  <a:cubicBezTo>
                    <a:pt x="97" y="26"/>
                    <a:pt x="97" y="27"/>
                    <a:pt x="97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7" y="29"/>
                    <a:pt x="96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3" y="37"/>
                    <a:pt x="103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2" y="38"/>
                    <a:pt x="100" y="36"/>
                    <a:pt x="97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6" y="31"/>
                    <a:pt x="97" y="31"/>
                  </a:cubicBezTo>
                  <a:cubicBezTo>
                    <a:pt x="97" y="32"/>
                    <a:pt x="97" y="33"/>
                    <a:pt x="97" y="33"/>
                  </a:cubicBezTo>
                  <a:cubicBezTo>
                    <a:pt x="98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7" y="36"/>
                    <a:pt x="107" y="37"/>
                    <a:pt x="108" y="37"/>
                  </a:cubicBezTo>
                  <a:cubicBezTo>
                    <a:pt x="107" y="37"/>
                    <a:pt x="105" y="36"/>
                    <a:pt x="104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7" y="35"/>
                  </a:moveTo>
                  <a:cubicBezTo>
                    <a:pt x="108" y="35"/>
                    <a:pt x="109" y="34"/>
                    <a:pt x="109" y="34"/>
                  </a:cubicBezTo>
                  <a:cubicBezTo>
                    <a:pt x="109" y="34"/>
                    <a:pt x="109" y="35"/>
                    <a:pt x="109" y="35"/>
                  </a:cubicBezTo>
                  <a:cubicBezTo>
                    <a:pt x="110" y="36"/>
                    <a:pt x="112" y="37"/>
                    <a:pt x="109" y="36"/>
                  </a:cubicBezTo>
                  <a:cubicBezTo>
                    <a:pt x="108" y="35"/>
                    <a:pt x="108" y="35"/>
                    <a:pt x="107" y="35"/>
                  </a:cubicBezTo>
                  <a:close/>
                  <a:moveTo>
                    <a:pt x="110" y="34"/>
                  </a:moveTo>
                  <a:cubicBezTo>
                    <a:pt x="112" y="34"/>
                    <a:pt x="113" y="34"/>
                    <a:pt x="113" y="35"/>
                  </a:cubicBezTo>
                  <a:cubicBezTo>
                    <a:pt x="113" y="35"/>
                    <a:pt x="113" y="35"/>
                    <a:pt x="113" y="36"/>
                  </a:cubicBezTo>
                  <a:cubicBezTo>
                    <a:pt x="112" y="35"/>
                    <a:pt x="111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2" y="36"/>
                    <a:pt x="112" y="36"/>
                    <a:pt x="112" y="37"/>
                  </a:cubicBezTo>
                  <a:cubicBezTo>
                    <a:pt x="111" y="35"/>
                    <a:pt x="111" y="35"/>
                    <a:pt x="112" y="36"/>
                  </a:cubicBezTo>
                  <a:close/>
                  <a:moveTo>
                    <a:pt x="111" y="37"/>
                  </a:moveTo>
                  <a:cubicBezTo>
                    <a:pt x="110" y="37"/>
                    <a:pt x="110" y="38"/>
                    <a:pt x="110" y="38"/>
                  </a:cubicBezTo>
                  <a:cubicBezTo>
                    <a:pt x="108" y="36"/>
                    <a:pt x="109" y="37"/>
                    <a:pt x="111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7" y="38"/>
                    <a:pt x="106" y="38"/>
                  </a:cubicBezTo>
                  <a:cubicBezTo>
                    <a:pt x="105" y="38"/>
                    <a:pt x="104" y="36"/>
                    <a:pt x="104" y="36"/>
                  </a:cubicBezTo>
                  <a:cubicBezTo>
                    <a:pt x="105" y="37"/>
                    <a:pt x="107" y="37"/>
                    <a:pt x="108" y="38"/>
                  </a:cubicBezTo>
                  <a:close/>
                  <a:moveTo>
                    <a:pt x="104" y="39"/>
                  </a:moveTo>
                  <a:cubicBezTo>
                    <a:pt x="103" y="39"/>
                    <a:pt x="102" y="39"/>
                    <a:pt x="101" y="39"/>
                  </a:cubicBezTo>
                  <a:cubicBezTo>
                    <a:pt x="100" y="38"/>
                    <a:pt x="99" y="37"/>
                    <a:pt x="97" y="37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5" y="35"/>
                    <a:pt x="96" y="35"/>
                    <a:pt x="96" y="35"/>
                  </a:cubicBezTo>
                  <a:cubicBezTo>
                    <a:pt x="99" y="36"/>
                    <a:pt x="101" y="38"/>
                    <a:pt x="104" y="39"/>
                  </a:cubicBezTo>
                  <a:close/>
                  <a:moveTo>
                    <a:pt x="91" y="35"/>
                  </a:moveTo>
                  <a:cubicBezTo>
                    <a:pt x="91" y="35"/>
                    <a:pt x="91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9" y="34"/>
                    <a:pt x="87" y="33"/>
                    <a:pt x="86" y="33"/>
                  </a:cubicBezTo>
                  <a:cubicBezTo>
                    <a:pt x="86" y="33"/>
                    <a:pt x="87" y="32"/>
                    <a:pt x="88" y="32"/>
                  </a:cubicBezTo>
                  <a:cubicBezTo>
                    <a:pt x="89" y="33"/>
                    <a:pt x="90" y="34"/>
                    <a:pt x="91" y="35"/>
                  </a:cubicBezTo>
                  <a:close/>
                  <a:moveTo>
                    <a:pt x="82" y="26"/>
                  </a:moveTo>
                  <a:cubicBezTo>
                    <a:pt x="81" y="26"/>
                    <a:pt x="80" y="25"/>
                    <a:pt x="79" y="25"/>
                  </a:cubicBezTo>
                  <a:cubicBezTo>
                    <a:pt x="81" y="25"/>
                    <a:pt x="82" y="25"/>
                    <a:pt x="84" y="26"/>
                  </a:cubicBezTo>
                  <a:cubicBezTo>
                    <a:pt x="84" y="26"/>
                    <a:pt x="83" y="26"/>
                    <a:pt x="82" y="26"/>
                  </a:cubicBezTo>
                  <a:close/>
                  <a:moveTo>
                    <a:pt x="76" y="28"/>
                  </a:moveTo>
                  <a:cubicBezTo>
                    <a:pt x="76" y="28"/>
                    <a:pt x="75" y="28"/>
                    <a:pt x="74" y="27"/>
                  </a:cubicBezTo>
                  <a:cubicBezTo>
                    <a:pt x="75" y="27"/>
                    <a:pt x="76" y="28"/>
                    <a:pt x="77" y="28"/>
                  </a:cubicBezTo>
                  <a:cubicBezTo>
                    <a:pt x="77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9" y="26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6"/>
                    <a:pt x="78" y="26"/>
                  </a:cubicBezTo>
                  <a:close/>
                  <a:moveTo>
                    <a:pt x="84" y="34"/>
                  </a:moveTo>
                  <a:cubicBezTo>
                    <a:pt x="83" y="34"/>
                    <a:pt x="83" y="34"/>
                    <a:pt x="82" y="34"/>
                  </a:cubicBezTo>
                  <a:cubicBezTo>
                    <a:pt x="83" y="33"/>
                    <a:pt x="84" y="33"/>
                    <a:pt x="85" y="33"/>
                  </a:cubicBezTo>
                  <a:cubicBezTo>
                    <a:pt x="85" y="34"/>
                    <a:pt x="86" y="34"/>
                    <a:pt x="87" y="35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4" y="35"/>
                    <a:pt x="84" y="34"/>
                  </a:cubicBezTo>
                  <a:close/>
                  <a:moveTo>
                    <a:pt x="89" y="35"/>
                  </a:moveTo>
                  <a:cubicBezTo>
                    <a:pt x="89" y="35"/>
                    <a:pt x="88" y="35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87" y="34"/>
                    <a:pt x="88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6" y="37"/>
                    <a:pt x="85" y="37"/>
                    <a:pt x="85" y="37"/>
                  </a:cubicBezTo>
                  <a:cubicBezTo>
                    <a:pt x="83" y="36"/>
                    <a:pt x="82" y="35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5"/>
                    <a:pt x="85" y="36"/>
                    <a:pt x="86" y="36"/>
                  </a:cubicBezTo>
                  <a:close/>
                  <a:moveTo>
                    <a:pt x="222" y="133"/>
                  </a:moveTo>
                  <a:cubicBezTo>
                    <a:pt x="221" y="132"/>
                    <a:pt x="220" y="132"/>
                    <a:pt x="219" y="131"/>
                  </a:cubicBezTo>
                  <a:cubicBezTo>
                    <a:pt x="217" y="128"/>
                    <a:pt x="221" y="130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2" y="132"/>
                    <a:pt x="222" y="133"/>
                  </a:cubicBezTo>
                  <a:close/>
                  <a:moveTo>
                    <a:pt x="223" y="126"/>
                  </a:moveTo>
                  <a:cubicBezTo>
                    <a:pt x="222" y="125"/>
                    <a:pt x="220" y="124"/>
                    <a:pt x="219" y="123"/>
                  </a:cubicBezTo>
                  <a:cubicBezTo>
                    <a:pt x="218" y="123"/>
                    <a:pt x="218" y="122"/>
                    <a:pt x="218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8" y="121"/>
                    <a:pt x="218" y="122"/>
                    <a:pt x="219" y="122"/>
                  </a:cubicBezTo>
                  <a:cubicBezTo>
                    <a:pt x="221" y="122"/>
                    <a:pt x="222" y="123"/>
                    <a:pt x="223" y="124"/>
                  </a:cubicBezTo>
                  <a:cubicBezTo>
                    <a:pt x="223" y="125"/>
                    <a:pt x="223" y="126"/>
                    <a:pt x="223" y="126"/>
                  </a:cubicBezTo>
                  <a:close/>
                  <a:moveTo>
                    <a:pt x="223" y="127"/>
                  </a:moveTo>
                  <a:cubicBezTo>
                    <a:pt x="223" y="128"/>
                    <a:pt x="223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20" y="127"/>
                    <a:pt x="219" y="126"/>
                  </a:cubicBezTo>
                  <a:cubicBezTo>
                    <a:pt x="219" y="126"/>
                    <a:pt x="220" y="126"/>
                    <a:pt x="221" y="126"/>
                  </a:cubicBezTo>
                  <a:cubicBezTo>
                    <a:pt x="222" y="127"/>
                    <a:pt x="222" y="127"/>
                    <a:pt x="223" y="127"/>
                  </a:cubicBezTo>
                  <a:cubicBezTo>
                    <a:pt x="223" y="127"/>
                    <a:pt x="223" y="127"/>
                    <a:pt x="223" y="127"/>
                  </a:cubicBezTo>
                  <a:close/>
                  <a:moveTo>
                    <a:pt x="218" y="129"/>
                  </a:moveTo>
                  <a:cubicBezTo>
                    <a:pt x="218" y="130"/>
                    <a:pt x="219" y="131"/>
                    <a:pt x="219" y="132"/>
                  </a:cubicBezTo>
                  <a:cubicBezTo>
                    <a:pt x="221" y="133"/>
                    <a:pt x="219" y="132"/>
                    <a:pt x="218" y="132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8" y="131"/>
                    <a:pt x="217" y="130"/>
                    <a:pt x="218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1" y="137"/>
                    <a:pt x="220" y="138"/>
                  </a:cubicBezTo>
                  <a:cubicBezTo>
                    <a:pt x="221" y="137"/>
                    <a:pt x="220" y="137"/>
                    <a:pt x="220" y="136"/>
                  </a:cubicBezTo>
                  <a:cubicBezTo>
                    <a:pt x="219" y="135"/>
                    <a:pt x="219" y="135"/>
                    <a:pt x="218" y="134"/>
                  </a:cubicBezTo>
                  <a:cubicBezTo>
                    <a:pt x="217" y="132"/>
                    <a:pt x="221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20" y="139"/>
                    <a:pt x="220" y="139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39"/>
                    <a:pt x="220" y="139"/>
                    <a:pt x="220" y="139"/>
                  </a:cubicBezTo>
                  <a:close/>
                  <a:moveTo>
                    <a:pt x="219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9" y="136"/>
                    <a:pt x="220" y="137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8" y="126"/>
                  </a:moveTo>
                  <a:cubicBezTo>
                    <a:pt x="218" y="127"/>
                    <a:pt x="219" y="127"/>
                    <a:pt x="220" y="128"/>
                  </a:cubicBezTo>
                  <a:cubicBezTo>
                    <a:pt x="220" y="128"/>
                    <a:pt x="223" y="130"/>
                    <a:pt x="220" y="129"/>
                  </a:cubicBezTo>
                  <a:cubicBezTo>
                    <a:pt x="219" y="129"/>
                    <a:pt x="218" y="129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7"/>
                    <a:pt x="218" y="127"/>
                  </a:cubicBezTo>
                  <a:cubicBezTo>
                    <a:pt x="218" y="126"/>
                    <a:pt x="218" y="126"/>
                    <a:pt x="218" y="126"/>
                  </a:cubicBezTo>
                  <a:close/>
                  <a:moveTo>
                    <a:pt x="218" y="123"/>
                  </a:moveTo>
                  <a:cubicBezTo>
                    <a:pt x="219" y="124"/>
                    <a:pt x="220" y="125"/>
                    <a:pt x="222" y="126"/>
                  </a:cubicBezTo>
                  <a:cubicBezTo>
                    <a:pt x="223" y="127"/>
                    <a:pt x="223" y="126"/>
                    <a:pt x="221" y="126"/>
                  </a:cubicBezTo>
                  <a:cubicBezTo>
                    <a:pt x="221" y="125"/>
                    <a:pt x="220" y="125"/>
                    <a:pt x="219" y="125"/>
                  </a:cubicBezTo>
                  <a:cubicBezTo>
                    <a:pt x="219" y="124"/>
                    <a:pt x="218" y="124"/>
                    <a:pt x="218" y="124"/>
                  </a:cubicBezTo>
                  <a:cubicBezTo>
                    <a:pt x="218" y="124"/>
                    <a:pt x="218" y="123"/>
                    <a:pt x="218" y="123"/>
                  </a:cubicBezTo>
                  <a:close/>
                  <a:moveTo>
                    <a:pt x="215" y="117"/>
                  </a:moveTo>
                  <a:cubicBezTo>
                    <a:pt x="214" y="117"/>
                    <a:pt x="213" y="117"/>
                    <a:pt x="212" y="117"/>
                  </a:cubicBezTo>
                  <a:cubicBezTo>
                    <a:pt x="211" y="116"/>
                    <a:pt x="209" y="115"/>
                    <a:pt x="208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10" y="114"/>
                    <a:pt x="211" y="115"/>
                    <a:pt x="213" y="116"/>
                  </a:cubicBezTo>
                  <a:cubicBezTo>
                    <a:pt x="216" y="118"/>
                    <a:pt x="220" y="120"/>
                    <a:pt x="224" y="121"/>
                  </a:cubicBezTo>
                  <a:cubicBezTo>
                    <a:pt x="224" y="121"/>
                    <a:pt x="224" y="122"/>
                    <a:pt x="224" y="123"/>
                  </a:cubicBezTo>
                  <a:cubicBezTo>
                    <a:pt x="222" y="122"/>
                    <a:pt x="219" y="121"/>
                    <a:pt x="217" y="121"/>
                  </a:cubicBezTo>
                  <a:cubicBezTo>
                    <a:pt x="217" y="119"/>
                    <a:pt x="216" y="118"/>
                    <a:pt x="215" y="117"/>
                  </a:cubicBezTo>
                  <a:close/>
                  <a:moveTo>
                    <a:pt x="218" y="78"/>
                  </a:moveTo>
                  <a:cubicBezTo>
                    <a:pt x="216" y="76"/>
                    <a:pt x="214" y="76"/>
                    <a:pt x="212" y="74"/>
                  </a:cubicBezTo>
                  <a:cubicBezTo>
                    <a:pt x="208" y="72"/>
                    <a:pt x="213" y="75"/>
                    <a:pt x="214" y="75"/>
                  </a:cubicBezTo>
                  <a:cubicBezTo>
                    <a:pt x="215" y="76"/>
                    <a:pt x="216" y="76"/>
                    <a:pt x="217" y="76"/>
                  </a:cubicBezTo>
                  <a:cubicBezTo>
                    <a:pt x="217" y="77"/>
                    <a:pt x="217" y="77"/>
                    <a:pt x="218" y="78"/>
                  </a:cubicBezTo>
                  <a:close/>
                  <a:moveTo>
                    <a:pt x="209" y="61"/>
                  </a:moveTo>
                  <a:cubicBezTo>
                    <a:pt x="207" y="59"/>
                    <a:pt x="207" y="60"/>
                    <a:pt x="209" y="60"/>
                  </a:cubicBezTo>
                  <a:cubicBezTo>
                    <a:pt x="209" y="60"/>
                    <a:pt x="209" y="60"/>
                    <a:pt x="209" y="61"/>
                  </a:cubicBezTo>
                  <a:close/>
                  <a:moveTo>
                    <a:pt x="211" y="64"/>
                  </a:moveTo>
                  <a:cubicBezTo>
                    <a:pt x="210" y="63"/>
                    <a:pt x="210" y="63"/>
                    <a:pt x="209" y="63"/>
                  </a:cubicBezTo>
                  <a:cubicBezTo>
                    <a:pt x="209" y="62"/>
                    <a:pt x="207" y="61"/>
                    <a:pt x="206" y="61"/>
                  </a:cubicBezTo>
                  <a:cubicBezTo>
                    <a:pt x="208" y="61"/>
                    <a:pt x="209" y="62"/>
                    <a:pt x="210" y="62"/>
                  </a:cubicBezTo>
                  <a:cubicBezTo>
                    <a:pt x="210" y="63"/>
                    <a:pt x="211" y="63"/>
                    <a:pt x="211" y="64"/>
                  </a:cubicBezTo>
                  <a:close/>
                  <a:moveTo>
                    <a:pt x="214" y="70"/>
                  </a:moveTo>
                  <a:cubicBezTo>
                    <a:pt x="212" y="68"/>
                    <a:pt x="210" y="67"/>
                    <a:pt x="208" y="66"/>
                  </a:cubicBezTo>
                  <a:cubicBezTo>
                    <a:pt x="204" y="63"/>
                    <a:pt x="209" y="65"/>
                    <a:pt x="211" y="66"/>
                  </a:cubicBezTo>
                  <a:cubicBezTo>
                    <a:pt x="211" y="66"/>
                    <a:pt x="212" y="67"/>
                    <a:pt x="213" y="67"/>
                  </a:cubicBezTo>
                  <a:cubicBezTo>
                    <a:pt x="213" y="68"/>
                    <a:pt x="214" y="69"/>
                    <a:pt x="214" y="70"/>
                  </a:cubicBezTo>
                  <a:close/>
                  <a:moveTo>
                    <a:pt x="216" y="73"/>
                  </a:moveTo>
                  <a:cubicBezTo>
                    <a:pt x="214" y="72"/>
                    <a:pt x="212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10" y="70"/>
                    <a:pt x="212" y="71"/>
                  </a:cubicBezTo>
                  <a:cubicBezTo>
                    <a:pt x="213" y="71"/>
                    <a:pt x="214" y="71"/>
                    <a:pt x="215" y="71"/>
                  </a:cubicBezTo>
                  <a:cubicBezTo>
                    <a:pt x="215" y="72"/>
                    <a:pt x="216" y="73"/>
                    <a:pt x="216" y="73"/>
                  </a:cubicBezTo>
                  <a:close/>
                  <a:moveTo>
                    <a:pt x="220" y="83"/>
                  </a:moveTo>
                  <a:cubicBezTo>
                    <a:pt x="217" y="81"/>
                    <a:pt x="214" y="80"/>
                    <a:pt x="212" y="79"/>
                  </a:cubicBezTo>
                  <a:cubicBezTo>
                    <a:pt x="207" y="76"/>
                    <a:pt x="213" y="78"/>
                    <a:pt x="215" y="79"/>
                  </a:cubicBezTo>
                  <a:cubicBezTo>
                    <a:pt x="216" y="79"/>
                    <a:pt x="217" y="80"/>
                    <a:pt x="219" y="80"/>
                  </a:cubicBezTo>
                  <a:cubicBezTo>
                    <a:pt x="219" y="81"/>
                    <a:pt x="219" y="82"/>
                    <a:pt x="220" y="83"/>
                  </a:cubicBezTo>
                  <a:close/>
                  <a:moveTo>
                    <a:pt x="209" y="77"/>
                  </a:moveTo>
                  <a:cubicBezTo>
                    <a:pt x="212" y="80"/>
                    <a:pt x="216" y="81"/>
                    <a:pt x="219" y="84"/>
                  </a:cubicBezTo>
                  <a:cubicBezTo>
                    <a:pt x="222" y="85"/>
                    <a:pt x="214" y="82"/>
                    <a:pt x="216" y="82"/>
                  </a:cubicBezTo>
                  <a:cubicBezTo>
                    <a:pt x="215" y="82"/>
                    <a:pt x="214" y="81"/>
                    <a:pt x="213" y="81"/>
                  </a:cubicBezTo>
                  <a:cubicBezTo>
                    <a:pt x="211" y="80"/>
                    <a:pt x="210" y="80"/>
                    <a:pt x="208" y="80"/>
                  </a:cubicBezTo>
                  <a:cubicBezTo>
                    <a:pt x="209" y="79"/>
                    <a:pt x="209" y="78"/>
                    <a:pt x="209" y="77"/>
                  </a:cubicBezTo>
                  <a:close/>
                  <a:moveTo>
                    <a:pt x="221" y="88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10" y="81"/>
                  </a:cubicBezTo>
                  <a:cubicBezTo>
                    <a:pt x="212" y="81"/>
                    <a:pt x="213" y="82"/>
                    <a:pt x="215" y="83"/>
                  </a:cubicBezTo>
                  <a:cubicBezTo>
                    <a:pt x="217" y="84"/>
                    <a:pt x="218" y="84"/>
                    <a:pt x="220" y="85"/>
                  </a:cubicBezTo>
                  <a:cubicBezTo>
                    <a:pt x="220" y="86"/>
                    <a:pt x="221" y="87"/>
                    <a:pt x="221" y="88"/>
                  </a:cubicBezTo>
                  <a:close/>
                  <a:moveTo>
                    <a:pt x="222" y="92"/>
                  </a:moveTo>
                  <a:cubicBezTo>
                    <a:pt x="218" y="89"/>
                    <a:pt x="212" y="88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3" y="86"/>
                    <a:pt x="215" y="87"/>
                  </a:cubicBezTo>
                  <a:cubicBezTo>
                    <a:pt x="217" y="88"/>
                    <a:pt x="219" y="88"/>
                    <a:pt x="221" y="89"/>
                  </a:cubicBezTo>
                  <a:cubicBezTo>
                    <a:pt x="222" y="90"/>
                    <a:pt x="222" y="91"/>
                    <a:pt x="222" y="92"/>
                  </a:cubicBezTo>
                  <a:close/>
                  <a:moveTo>
                    <a:pt x="223" y="97"/>
                  </a:moveTo>
                  <a:cubicBezTo>
                    <a:pt x="218" y="93"/>
                    <a:pt x="212" y="91"/>
                    <a:pt x="206" y="88"/>
                  </a:cubicBezTo>
                  <a:cubicBezTo>
                    <a:pt x="206" y="87"/>
                    <a:pt x="201" y="85"/>
                    <a:pt x="205" y="87"/>
                  </a:cubicBezTo>
                  <a:cubicBezTo>
                    <a:pt x="207" y="88"/>
                    <a:pt x="210" y="89"/>
                    <a:pt x="213" y="90"/>
                  </a:cubicBezTo>
                  <a:cubicBezTo>
                    <a:pt x="216" y="91"/>
                    <a:pt x="219" y="93"/>
                    <a:pt x="222" y="94"/>
                  </a:cubicBezTo>
                  <a:cubicBezTo>
                    <a:pt x="223" y="95"/>
                    <a:pt x="223" y="96"/>
                    <a:pt x="223" y="97"/>
                  </a:cubicBezTo>
                  <a:close/>
                  <a:moveTo>
                    <a:pt x="224" y="102"/>
                  </a:moveTo>
                  <a:cubicBezTo>
                    <a:pt x="221" y="100"/>
                    <a:pt x="218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5" y="91"/>
                    <a:pt x="204" y="91"/>
                  </a:cubicBezTo>
                  <a:cubicBezTo>
                    <a:pt x="205" y="91"/>
                    <a:pt x="206" y="91"/>
                    <a:pt x="207" y="92"/>
                  </a:cubicBezTo>
                  <a:cubicBezTo>
                    <a:pt x="210" y="92"/>
                    <a:pt x="212" y="93"/>
                    <a:pt x="215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4" y="102"/>
                  </a:cubicBezTo>
                  <a:close/>
                  <a:moveTo>
                    <a:pt x="224" y="106"/>
                  </a:moveTo>
                  <a:cubicBezTo>
                    <a:pt x="218" y="101"/>
                    <a:pt x="210" y="98"/>
                    <a:pt x="204" y="94"/>
                  </a:cubicBezTo>
                  <a:cubicBezTo>
                    <a:pt x="199" y="92"/>
                    <a:pt x="205" y="95"/>
                    <a:pt x="206" y="95"/>
                  </a:cubicBezTo>
                  <a:cubicBezTo>
                    <a:pt x="208" y="96"/>
                    <a:pt x="210" y="97"/>
                    <a:pt x="212" y="98"/>
                  </a:cubicBezTo>
                  <a:cubicBezTo>
                    <a:pt x="216" y="99"/>
                    <a:pt x="220" y="101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4" y="105"/>
                    <a:pt x="224" y="106"/>
                  </a:cubicBezTo>
                  <a:close/>
                  <a:moveTo>
                    <a:pt x="203" y="103"/>
                  </a:moveTo>
                  <a:cubicBezTo>
                    <a:pt x="210" y="107"/>
                    <a:pt x="216" y="110"/>
                    <a:pt x="224" y="112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2" y="113"/>
                    <a:pt x="219" y="111"/>
                    <a:pt x="216" y="110"/>
                  </a:cubicBezTo>
                  <a:cubicBezTo>
                    <a:pt x="212" y="108"/>
                    <a:pt x="207" y="105"/>
                    <a:pt x="203" y="103"/>
                  </a:cubicBezTo>
                  <a:close/>
                  <a:moveTo>
                    <a:pt x="214" y="104"/>
                  </a:moveTo>
                  <a:cubicBezTo>
                    <a:pt x="210" y="102"/>
                    <a:pt x="205" y="100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2" y="98"/>
                  </a:cubicBezTo>
                  <a:cubicBezTo>
                    <a:pt x="203" y="99"/>
                    <a:pt x="205" y="99"/>
                    <a:pt x="206" y="100"/>
                  </a:cubicBezTo>
                  <a:cubicBezTo>
                    <a:pt x="207" y="100"/>
                    <a:pt x="209" y="101"/>
                    <a:pt x="210" y="101"/>
                  </a:cubicBezTo>
                  <a:cubicBezTo>
                    <a:pt x="215" y="103"/>
                    <a:pt x="219" y="106"/>
                    <a:pt x="224" y="107"/>
                  </a:cubicBezTo>
                  <a:cubicBezTo>
                    <a:pt x="224" y="109"/>
                    <a:pt x="224" y="110"/>
                    <a:pt x="224" y="112"/>
                  </a:cubicBezTo>
                  <a:cubicBezTo>
                    <a:pt x="221" y="109"/>
                    <a:pt x="217" y="106"/>
                    <a:pt x="214" y="104"/>
                  </a:cubicBezTo>
                  <a:close/>
                  <a:moveTo>
                    <a:pt x="224" y="120"/>
                  </a:moveTo>
                  <a:cubicBezTo>
                    <a:pt x="218" y="116"/>
                    <a:pt x="212" y="112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10"/>
                    <a:pt x="213" y="112"/>
                    <a:pt x="216" y="114"/>
                  </a:cubicBezTo>
                  <a:cubicBezTo>
                    <a:pt x="219" y="115"/>
                    <a:pt x="221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9"/>
                    <a:pt x="224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10" y="118"/>
                    <a:pt x="211" y="118"/>
                  </a:cubicBezTo>
                  <a:cubicBezTo>
                    <a:pt x="210" y="119"/>
                    <a:pt x="210" y="119"/>
                    <a:pt x="209" y="119"/>
                  </a:cubicBezTo>
                  <a:cubicBezTo>
                    <a:pt x="208" y="120"/>
                    <a:pt x="208" y="120"/>
                    <a:pt x="207" y="119"/>
                  </a:cubicBezTo>
                  <a:cubicBezTo>
                    <a:pt x="208" y="119"/>
                    <a:pt x="208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6" y="114"/>
                  </a:moveTo>
                  <a:cubicBezTo>
                    <a:pt x="207" y="115"/>
                    <a:pt x="209" y="116"/>
                    <a:pt x="210" y="117"/>
                  </a:cubicBezTo>
                  <a:cubicBezTo>
                    <a:pt x="213" y="118"/>
                    <a:pt x="209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8"/>
                    <a:pt x="208" y="119"/>
                    <a:pt x="207" y="118"/>
                  </a:cubicBezTo>
                  <a:cubicBezTo>
                    <a:pt x="206" y="117"/>
                    <a:pt x="206" y="115"/>
                    <a:pt x="206" y="114"/>
                  </a:cubicBezTo>
                  <a:close/>
                  <a:moveTo>
                    <a:pt x="206" y="109"/>
                  </a:moveTo>
                  <a:cubicBezTo>
                    <a:pt x="211" y="113"/>
                    <a:pt x="216" y="116"/>
                    <a:pt x="222" y="119"/>
                  </a:cubicBezTo>
                  <a:cubicBezTo>
                    <a:pt x="226" y="122"/>
                    <a:pt x="218" y="118"/>
                    <a:pt x="219" y="118"/>
                  </a:cubicBezTo>
                  <a:cubicBezTo>
                    <a:pt x="217" y="117"/>
                    <a:pt x="216" y="117"/>
                    <a:pt x="214" y="116"/>
                  </a:cubicBezTo>
                  <a:cubicBezTo>
                    <a:pt x="212" y="114"/>
                    <a:pt x="209" y="113"/>
                    <a:pt x="206" y="112"/>
                  </a:cubicBezTo>
                  <a:cubicBezTo>
                    <a:pt x="206" y="111"/>
                    <a:pt x="206" y="110"/>
                    <a:pt x="206" y="109"/>
                  </a:cubicBezTo>
                  <a:close/>
                  <a:moveTo>
                    <a:pt x="204" y="104"/>
                  </a:moveTo>
                  <a:cubicBezTo>
                    <a:pt x="207" y="106"/>
                    <a:pt x="209" y="107"/>
                    <a:pt x="212" y="109"/>
                  </a:cubicBezTo>
                  <a:cubicBezTo>
                    <a:pt x="216" y="111"/>
                    <a:pt x="220" y="112"/>
                    <a:pt x="223" y="115"/>
                  </a:cubicBezTo>
                  <a:cubicBezTo>
                    <a:pt x="223" y="115"/>
                    <a:pt x="218" y="113"/>
                    <a:pt x="218" y="114"/>
                  </a:cubicBezTo>
                  <a:cubicBezTo>
                    <a:pt x="217" y="113"/>
                    <a:pt x="216" y="112"/>
                    <a:pt x="214" y="112"/>
                  </a:cubicBezTo>
                  <a:cubicBezTo>
                    <a:pt x="212" y="110"/>
                    <a:pt x="208" y="109"/>
                    <a:pt x="206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5" y="105"/>
                    <a:pt x="204" y="105"/>
                    <a:pt x="204" y="104"/>
                  </a:cubicBezTo>
                  <a:close/>
                  <a:moveTo>
                    <a:pt x="199" y="97"/>
                  </a:moveTo>
                  <a:cubicBezTo>
                    <a:pt x="206" y="102"/>
                    <a:pt x="213" y="104"/>
                    <a:pt x="220" y="109"/>
                  </a:cubicBezTo>
                  <a:cubicBezTo>
                    <a:pt x="225" y="113"/>
                    <a:pt x="222" y="111"/>
                    <a:pt x="219" y="110"/>
                  </a:cubicBezTo>
                  <a:cubicBezTo>
                    <a:pt x="217" y="109"/>
                    <a:pt x="214" y="108"/>
                    <a:pt x="212" y="107"/>
                  </a:cubicBezTo>
                  <a:cubicBezTo>
                    <a:pt x="208" y="106"/>
                    <a:pt x="205" y="103"/>
                    <a:pt x="202" y="102"/>
                  </a:cubicBezTo>
                  <a:cubicBezTo>
                    <a:pt x="202" y="102"/>
                    <a:pt x="202" y="102"/>
                    <a:pt x="201" y="102"/>
                  </a:cubicBezTo>
                  <a:cubicBezTo>
                    <a:pt x="200" y="101"/>
                    <a:pt x="199" y="99"/>
                    <a:pt x="199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200" y="95"/>
                  </a:cubicBezTo>
                  <a:cubicBezTo>
                    <a:pt x="200" y="95"/>
                    <a:pt x="201" y="94"/>
                    <a:pt x="201" y="94"/>
                  </a:cubicBezTo>
                  <a:cubicBezTo>
                    <a:pt x="205" y="96"/>
                    <a:pt x="208" y="98"/>
                    <a:pt x="212" y="100"/>
                  </a:cubicBezTo>
                  <a:cubicBezTo>
                    <a:pt x="214" y="101"/>
                    <a:pt x="216" y="102"/>
                    <a:pt x="218" y="103"/>
                  </a:cubicBezTo>
                  <a:cubicBezTo>
                    <a:pt x="219" y="104"/>
                    <a:pt x="221" y="105"/>
                    <a:pt x="223" y="106"/>
                  </a:cubicBezTo>
                  <a:cubicBezTo>
                    <a:pt x="215" y="103"/>
                    <a:pt x="207" y="99"/>
                    <a:pt x="199" y="96"/>
                  </a:cubicBezTo>
                  <a:close/>
                  <a:moveTo>
                    <a:pt x="202" y="93"/>
                  </a:moveTo>
                  <a:cubicBezTo>
                    <a:pt x="202" y="92"/>
                    <a:pt x="202" y="91"/>
                    <a:pt x="202" y="90"/>
                  </a:cubicBezTo>
                  <a:cubicBezTo>
                    <a:pt x="201" y="88"/>
                    <a:pt x="201" y="87"/>
                    <a:pt x="202" y="86"/>
                  </a:cubicBezTo>
                  <a:cubicBezTo>
                    <a:pt x="207" y="90"/>
                    <a:pt x="214" y="92"/>
                    <a:pt x="220" y="96"/>
                  </a:cubicBezTo>
                  <a:cubicBezTo>
                    <a:pt x="225" y="99"/>
                    <a:pt x="220" y="96"/>
                    <a:pt x="218" y="95"/>
                  </a:cubicBezTo>
                  <a:cubicBezTo>
                    <a:pt x="216" y="94"/>
                    <a:pt x="214" y="93"/>
                    <a:pt x="212" y="92"/>
                  </a:cubicBezTo>
                  <a:cubicBezTo>
                    <a:pt x="209" y="91"/>
                    <a:pt x="206" y="90"/>
                    <a:pt x="203" y="89"/>
                  </a:cubicBezTo>
                  <a:cubicBezTo>
                    <a:pt x="202" y="89"/>
                    <a:pt x="202" y="90"/>
                    <a:pt x="202" y="90"/>
                  </a:cubicBezTo>
                  <a:cubicBezTo>
                    <a:pt x="208" y="95"/>
                    <a:pt x="215" y="97"/>
                    <a:pt x="221" y="101"/>
                  </a:cubicBezTo>
                  <a:cubicBezTo>
                    <a:pt x="224" y="102"/>
                    <a:pt x="219" y="100"/>
                    <a:pt x="219" y="100"/>
                  </a:cubicBezTo>
                  <a:cubicBezTo>
                    <a:pt x="216" y="99"/>
                    <a:pt x="213" y="98"/>
                    <a:pt x="211" y="96"/>
                  </a:cubicBezTo>
                  <a:cubicBezTo>
                    <a:pt x="208" y="95"/>
                    <a:pt x="205" y="94"/>
                    <a:pt x="202" y="93"/>
                  </a:cubicBezTo>
                  <a:close/>
                  <a:moveTo>
                    <a:pt x="202" y="85"/>
                  </a:moveTo>
                  <a:cubicBezTo>
                    <a:pt x="202" y="84"/>
                    <a:pt x="203" y="83"/>
                    <a:pt x="204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5"/>
                    <a:pt x="219" y="92"/>
                    <a:pt x="218" y="91"/>
                  </a:cubicBezTo>
                  <a:cubicBezTo>
                    <a:pt x="216" y="90"/>
                    <a:pt x="214" y="90"/>
                    <a:pt x="212" y="89"/>
                  </a:cubicBezTo>
                  <a:cubicBezTo>
                    <a:pt x="208" y="87"/>
                    <a:pt x="205" y="86"/>
                    <a:pt x="202" y="85"/>
                  </a:cubicBezTo>
                  <a:close/>
                  <a:moveTo>
                    <a:pt x="205" y="82"/>
                  </a:moveTo>
                  <a:cubicBezTo>
                    <a:pt x="205" y="82"/>
                    <a:pt x="205" y="82"/>
                    <a:pt x="206" y="82"/>
                  </a:cubicBezTo>
                  <a:cubicBezTo>
                    <a:pt x="207" y="82"/>
                    <a:pt x="207" y="81"/>
                    <a:pt x="208" y="81"/>
                  </a:cubicBezTo>
                  <a:cubicBezTo>
                    <a:pt x="210" y="82"/>
                    <a:pt x="212" y="83"/>
                    <a:pt x="214" y="84"/>
                  </a:cubicBezTo>
                  <a:cubicBezTo>
                    <a:pt x="216" y="85"/>
                    <a:pt x="217" y="86"/>
                    <a:pt x="218" y="87"/>
                  </a:cubicBezTo>
                  <a:cubicBezTo>
                    <a:pt x="219" y="87"/>
                    <a:pt x="223" y="89"/>
                    <a:pt x="219" y="88"/>
                  </a:cubicBezTo>
                  <a:cubicBezTo>
                    <a:pt x="214" y="86"/>
                    <a:pt x="210" y="83"/>
                    <a:pt x="205" y="82"/>
                  </a:cubicBezTo>
                  <a:close/>
                  <a:moveTo>
                    <a:pt x="207" y="69"/>
                  </a:moveTo>
                  <a:cubicBezTo>
                    <a:pt x="209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6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4" y="74"/>
                    <a:pt x="213" y="74"/>
                  </a:cubicBezTo>
                  <a:cubicBezTo>
                    <a:pt x="212" y="73"/>
                    <a:pt x="210" y="73"/>
                    <a:pt x="209" y="72"/>
                  </a:cubicBezTo>
                  <a:cubicBezTo>
                    <a:pt x="209" y="72"/>
                    <a:pt x="208" y="73"/>
                    <a:pt x="209" y="73"/>
                  </a:cubicBezTo>
                  <a:cubicBezTo>
                    <a:pt x="211" y="75"/>
                    <a:pt x="215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9" y="76"/>
                  </a:cubicBezTo>
                  <a:cubicBezTo>
                    <a:pt x="209" y="75"/>
                    <a:pt x="209" y="74"/>
                    <a:pt x="208" y="73"/>
                  </a:cubicBezTo>
                  <a:cubicBezTo>
                    <a:pt x="208" y="72"/>
                    <a:pt x="207" y="70"/>
                    <a:pt x="207" y="69"/>
                  </a:cubicBezTo>
                  <a:close/>
                  <a:moveTo>
                    <a:pt x="205" y="64"/>
                  </a:moveTo>
                  <a:cubicBezTo>
                    <a:pt x="207" y="67"/>
                    <a:pt x="209" y="68"/>
                    <a:pt x="212" y="69"/>
                  </a:cubicBezTo>
                  <a:cubicBezTo>
                    <a:pt x="216" y="71"/>
                    <a:pt x="212" y="70"/>
                    <a:pt x="209" y="69"/>
                  </a:cubicBezTo>
                  <a:cubicBezTo>
                    <a:pt x="208" y="68"/>
                    <a:pt x="207" y="68"/>
                    <a:pt x="206" y="68"/>
                  </a:cubicBezTo>
                  <a:cubicBezTo>
                    <a:pt x="206" y="66"/>
                    <a:pt x="205" y="65"/>
                    <a:pt x="205" y="64"/>
                  </a:cubicBezTo>
                  <a:close/>
                  <a:moveTo>
                    <a:pt x="205" y="61"/>
                  </a:moveTo>
                  <a:cubicBezTo>
                    <a:pt x="207" y="62"/>
                    <a:pt x="209" y="63"/>
                    <a:pt x="211" y="65"/>
                  </a:cubicBezTo>
                  <a:cubicBezTo>
                    <a:pt x="212" y="65"/>
                    <a:pt x="212" y="66"/>
                    <a:pt x="212" y="66"/>
                  </a:cubicBezTo>
                  <a:cubicBezTo>
                    <a:pt x="211" y="65"/>
                    <a:pt x="209" y="65"/>
                    <a:pt x="208" y="64"/>
                  </a:cubicBezTo>
                  <a:cubicBezTo>
                    <a:pt x="207" y="64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3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lose/>
                  <a:moveTo>
                    <a:pt x="206" y="56"/>
                  </a:moveTo>
                  <a:cubicBezTo>
                    <a:pt x="206" y="57"/>
                    <a:pt x="207" y="58"/>
                    <a:pt x="208" y="59"/>
                  </a:cubicBezTo>
                  <a:cubicBezTo>
                    <a:pt x="207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60"/>
                    <a:pt x="207" y="60"/>
                    <a:pt x="208" y="61"/>
                  </a:cubicBezTo>
                  <a:cubicBezTo>
                    <a:pt x="207" y="60"/>
                    <a:pt x="206" y="60"/>
                    <a:pt x="205" y="60"/>
                  </a:cubicBezTo>
                  <a:cubicBezTo>
                    <a:pt x="205" y="59"/>
                    <a:pt x="205" y="57"/>
                    <a:pt x="206" y="56"/>
                  </a:cubicBezTo>
                  <a:close/>
                  <a:moveTo>
                    <a:pt x="100" y="206"/>
                  </a:moveTo>
                  <a:cubicBezTo>
                    <a:pt x="59" y="196"/>
                    <a:pt x="26" y="163"/>
                    <a:pt x="21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3" y="115"/>
                    <a:pt x="24" y="110"/>
                    <a:pt x="29" y="105"/>
                  </a:cubicBezTo>
                  <a:cubicBezTo>
                    <a:pt x="32" y="103"/>
                    <a:pt x="35" y="100"/>
                    <a:pt x="37" y="96"/>
                  </a:cubicBezTo>
                  <a:cubicBezTo>
                    <a:pt x="39" y="92"/>
                    <a:pt x="41" y="86"/>
                    <a:pt x="45" y="83"/>
                  </a:cubicBezTo>
                  <a:cubicBezTo>
                    <a:pt x="49" y="82"/>
                    <a:pt x="46" y="89"/>
                    <a:pt x="46" y="88"/>
                  </a:cubicBezTo>
                  <a:cubicBezTo>
                    <a:pt x="46" y="89"/>
                    <a:pt x="45" y="90"/>
                    <a:pt x="45" y="90"/>
                  </a:cubicBezTo>
                  <a:cubicBezTo>
                    <a:pt x="44" y="91"/>
                    <a:pt x="43" y="93"/>
                    <a:pt x="42" y="94"/>
                  </a:cubicBezTo>
                  <a:cubicBezTo>
                    <a:pt x="40" y="97"/>
                    <a:pt x="37" y="101"/>
                    <a:pt x="38" y="106"/>
                  </a:cubicBezTo>
                  <a:cubicBezTo>
                    <a:pt x="39" y="109"/>
                    <a:pt x="44" y="111"/>
                    <a:pt x="47" y="111"/>
                  </a:cubicBezTo>
                  <a:cubicBezTo>
                    <a:pt x="50" y="112"/>
                    <a:pt x="55" y="113"/>
                    <a:pt x="57" y="110"/>
                  </a:cubicBezTo>
                  <a:cubicBezTo>
                    <a:pt x="60" y="107"/>
                    <a:pt x="60" y="104"/>
                    <a:pt x="60" y="101"/>
                  </a:cubicBezTo>
                  <a:cubicBezTo>
                    <a:pt x="60" y="95"/>
                    <a:pt x="59" y="88"/>
                    <a:pt x="62" y="83"/>
                  </a:cubicBezTo>
                  <a:cubicBezTo>
                    <a:pt x="65" y="83"/>
                    <a:pt x="66" y="85"/>
                    <a:pt x="65" y="87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4" y="90"/>
                    <a:pt x="64" y="91"/>
                    <a:pt x="63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0" y="102"/>
                    <a:pt x="61" y="106"/>
                    <a:pt x="60" y="109"/>
                  </a:cubicBezTo>
                  <a:cubicBezTo>
                    <a:pt x="58" y="112"/>
                    <a:pt x="56" y="114"/>
                    <a:pt x="55" y="117"/>
                  </a:cubicBezTo>
                  <a:cubicBezTo>
                    <a:pt x="53" y="120"/>
                    <a:pt x="52" y="123"/>
                    <a:pt x="54" y="126"/>
                  </a:cubicBezTo>
                  <a:cubicBezTo>
                    <a:pt x="58" y="133"/>
                    <a:pt x="66" y="134"/>
                    <a:pt x="72" y="138"/>
                  </a:cubicBezTo>
                  <a:cubicBezTo>
                    <a:pt x="78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9" y="161"/>
                  </a:cubicBezTo>
                  <a:cubicBezTo>
                    <a:pt x="95" y="164"/>
                    <a:pt x="101" y="167"/>
                    <a:pt x="107" y="172"/>
                  </a:cubicBezTo>
                  <a:cubicBezTo>
                    <a:pt x="111" y="175"/>
                    <a:pt x="116" y="178"/>
                    <a:pt x="121" y="178"/>
                  </a:cubicBezTo>
                  <a:cubicBezTo>
                    <a:pt x="126" y="179"/>
                    <a:pt x="132" y="178"/>
                    <a:pt x="134" y="173"/>
                  </a:cubicBezTo>
                  <a:cubicBezTo>
                    <a:pt x="137" y="167"/>
                    <a:pt x="136" y="160"/>
                    <a:pt x="134" y="153"/>
                  </a:cubicBezTo>
                  <a:cubicBezTo>
                    <a:pt x="133" y="150"/>
                    <a:pt x="133" y="146"/>
                    <a:pt x="131" y="143"/>
                  </a:cubicBezTo>
                  <a:cubicBezTo>
                    <a:pt x="130" y="139"/>
                    <a:pt x="126" y="134"/>
                    <a:pt x="126" y="130"/>
                  </a:cubicBezTo>
                  <a:cubicBezTo>
                    <a:pt x="126" y="126"/>
                    <a:pt x="127" y="123"/>
                    <a:pt x="127" y="120"/>
                  </a:cubicBezTo>
                  <a:cubicBezTo>
                    <a:pt x="126" y="118"/>
                    <a:pt x="126" y="116"/>
                    <a:pt x="125" y="113"/>
                  </a:cubicBezTo>
                  <a:cubicBezTo>
                    <a:pt x="123" y="108"/>
                    <a:pt x="120" y="100"/>
                    <a:pt x="126" y="97"/>
                  </a:cubicBezTo>
                  <a:cubicBezTo>
                    <a:pt x="134" y="92"/>
                    <a:pt x="149" y="95"/>
                    <a:pt x="154" y="85"/>
                  </a:cubicBezTo>
                  <a:cubicBezTo>
                    <a:pt x="163" y="65"/>
                    <a:pt x="136" y="46"/>
                    <a:pt x="120" y="43"/>
                  </a:cubicBezTo>
                  <a:cubicBezTo>
                    <a:pt x="115" y="41"/>
                    <a:pt x="110" y="41"/>
                    <a:pt x="105" y="43"/>
                  </a:cubicBezTo>
                  <a:cubicBezTo>
                    <a:pt x="101" y="44"/>
                    <a:pt x="98" y="48"/>
                    <a:pt x="95" y="51"/>
                  </a:cubicBezTo>
                  <a:cubicBezTo>
                    <a:pt x="91" y="56"/>
                    <a:pt x="87" y="60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2" y="66"/>
                    <a:pt x="64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72" y="62"/>
                    <a:pt x="72" y="59"/>
                  </a:cubicBezTo>
                  <a:cubicBezTo>
                    <a:pt x="72" y="56"/>
                    <a:pt x="71" y="54"/>
                    <a:pt x="68" y="54"/>
                  </a:cubicBezTo>
                  <a:cubicBezTo>
                    <a:pt x="65" y="55"/>
                    <a:pt x="63" y="58"/>
                    <a:pt x="60" y="60"/>
                  </a:cubicBezTo>
                  <a:cubicBezTo>
                    <a:pt x="56" y="62"/>
                    <a:pt x="58" y="56"/>
                    <a:pt x="59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3" y="52"/>
                    <a:pt x="66" y="51"/>
                    <a:pt x="68" y="51"/>
                  </a:cubicBezTo>
                  <a:cubicBezTo>
                    <a:pt x="71" y="50"/>
                    <a:pt x="74" y="56"/>
                    <a:pt x="77" y="53"/>
                  </a:cubicBezTo>
                  <a:cubicBezTo>
                    <a:pt x="82" y="50"/>
                    <a:pt x="81" y="44"/>
                    <a:pt x="85" y="41"/>
                  </a:cubicBezTo>
                  <a:cubicBezTo>
                    <a:pt x="89" y="37"/>
                    <a:pt x="93" y="38"/>
                    <a:pt x="97" y="41"/>
                  </a:cubicBezTo>
                  <a:cubicBezTo>
                    <a:pt x="98" y="41"/>
                    <a:pt x="100" y="42"/>
                    <a:pt x="101" y="42"/>
                  </a:cubicBezTo>
                  <a:cubicBezTo>
                    <a:pt x="105" y="42"/>
                    <a:pt x="109" y="41"/>
                    <a:pt x="112" y="40"/>
                  </a:cubicBezTo>
                  <a:cubicBezTo>
                    <a:pt x="117" y="37"/>
                    <a:pt x="117" y="31"/>
                    <a:pt x="111" y="31"/>
                  </a:cubicBezTo>
                  <a:cubicBezTo>
                    <a:pt x="108" y="31"/>
                    <a:pt x="105" y="33"/>
                    <a:pt x="102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100" y="26"/>
                    <a:pt x="100" y="25"/>
                    <a:pt x="99" y="24"/>
                  </a:cubicBezTo>
                  <a:cubicBezTo>
                    <a:pt x="96" y="22"/>
                    <a:pt x="92" y="27"/>
                    <a:pt x="90" y="28"/>
                  </a:cubicBezTo>
                  <a:cubicBezTo>
                    <a:pt x="87" y="29"/>
                    <a:pt x="83" y="31"/>
                    <a:pt x="80" y="31"/>
                  </a:cubicBezTo>
                  <a:cubicBezTo>
                    <a:pt x="79" y="30"/>
                    <a:pt x="80" y="29"/>
                    <a:pt x="81" y="29"/>
                  </a:cubicBezTo>
                  <a:cubicBezTo>
                    <a:pt x="81" y="29"/>
                    <a:pt x="82" y="29"/>
                    <a:pt x="82" y="29"/>
                  </a:cubicBezTo>
                  <a:cubicBezTo>
                    <a:pt x="83" y="30"/>
                    <a:pt x="84" y="30"/>
                    <a:pt x="84" y="29"/>
                  </a:cubicBezTo>
                  <a:cubicBezTo>
                    <a:pt x="86" y="29"/>
                    <a:pt x="89" y="26"/>
                    <a:pt x="87" y="25"/>
                  </a:cubicBezTo>
                  <a:cubicBezTo>
                    <a:pt x="85" y="23"/>
                    <a:pt x="84" y="23"/>
                    <a:pt x="82" y="22"/>
                  </a:cubicBezTo>
                  <a:cubicBezTo>
                    <a:pt x="115" y="9"/>
                    <a:pt x="155" y="12"/>
                    <a:pt x="184" y="34"/>
                  </a:cubicBezTo>
                  <a:cubicBezTo>
                    <a:pt x="191" y="39"/>
                    <a:pt x="198" y="45"/>
                    <a:pt x="203" y="52"/>
                  </a:cubicBezTo>
                  <a:cubicBezTo>
                    <a:pt x="203" y="56"/>
                    <a:pt x="202" y="60"/>
                    <a:pt x="202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6" y="73"/>
                    <a:pt x="207" y="78"/>
                    <a:pt x="203" y="80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0" y="81"/>
                    <a:pt x="199" y="83"/>
                    <a:pt x="198" y="85"/>
                  </a:cubicBezTo>
                  <a:cubicBezTo>
                    <a:pt x="198" y="86"/>
                    <a:pt x="198" y="88"/>
                    <a:pt x="199" y="90"/>
                  </a:cubicBezTo>
                  <a:cubicBezTo>
                    <a:pt x="199" y="92"/>
                    <a:pt x="197" y="93"/>
                    <a:pt x="197" y="94"/>
                  </a:cubicBezTo>
                  <a:cubicBezTo>
                    <a:pt x="195" y="98"/>
                    <a:pt x="197" y="102"/>
                    <a:pt x="199" y="104"/>
                  </a:cubicBezTo>
                  <a:cubicBezTo>
                    <a:pt x="202" y="107"/>
                    <a:pt x="203" y="110"/>
                    <a:pt x="203" y="114"/>
                  </a:cubicBezTo>
                  <a:cubicBezTo>
                    <a:pt x="203" y="116"/>
                    <a:pt x="203" y="118"/>
                    <a:pt x="204" y="120"/>
                  </a:cubicBezTo>
                  <a:cubicBezTo>
                    <a:pt x="205" y="122"/>
                    <a:pt x="207" y="123"/>
                    <a:pt x="209" y="123"/>
                  </a:cubicBezTo>
                  <a:cubicBezTo>
                    <a:pt x="210" y="123"/>
                    <a:pt x="211" y="122"/>
                    <a:pt x="212" y="121"/>
                  </a:cubicBezTo>
                  <a:cubicBezTo>
                    <a:pt x="215" y="118"/>
                    <a:pt x="215" y="125"/>
                    <a:pt x="215" y="127"/>
                  </a:cubicBezTo>
                  <a:cubicBezTo>
                    <a:pt x="215" y="129"/>
                    <a:pt x="214" y="132"/>
                    <a:pt x="215" y="134"/>
                  </a:cubicBezTo>
                  <a:cubicBezTo>
                    <a:pt x="216" y="137"/>
                    <a:pt x="217" y="140"/>
                    <a:pt x="218" y="144"/>
                  </a:cubicBezTo>
                  <a:cubicBezTo>
                    <a:pt x="218" y="144"/>
                    <a:pt x="218" y="144"/>
                    <a:pt x="218" y="145"/>
                  </a:cubicBezTo>
                  <a:cubicBezTo>
                    <a:pt x="217" y="147"/>
                    <a:pt x="216" y="150"/>
                    <a:pt x="214" y="153"/>
                  </a:cubicBezTo>
                  <a:cubicBezTo>
                    <a:pt x="193" y="194"/>
                    <a:pt x="145" y="216"/>
                    <a:pt x="100" y="206"/>
                  </a:cubicBezTo>
                  <a:close/>
                  <a:moveTo>
                    <a:pt x="161" y="204"/>
                  </a:moveTo>
                  <a:cubicBezTo>
                    <a:pt x="162" y="204"/>
                    <a:pt x="163" y="203"/>
                    <a:pt x="164" y="203"/>
                  </a:cubicBezTo>
                  <a:cubicBezTo>
                    <a:pt x="165" y="205"/>
                    <a:pt x="167" y="207"/>
                    <a:pt x="168" y="209"/>
                  </a:cubicBezTo>
                  <a:cubicBezTo>
                    <a:pt x="170" y="211"/>
                    <a:pt x="174" y="216"/>
                    <a:pt x="172" y="218"/>
                  </a:cubicBezTo>
                  <a:cubicBezTo>
                    <a:pt x="169" y="223"/>
                    <a:pt x="163" y="209"/>
                    <a:pt x="161" y="204"/>
                  </a:cubicBezTo>
                  <a:close/>
                  <a:moveTo>
                    <a:pt x="128" y="221"/>
                  </a:moveTo>
                  <a:cubicBezTo>
                    <a:pt x="128" y="222"/>
                    <a:pt x="128" y="222"/>
                    <a:pt x="128" y="223"/>
                  </a:cubicBezTo>
                  <a:cubicBezTo>
                    <a:pt x="125" y="223"/>
                    <a:pt x="122" y="222"/>
                    <a:pt x="119" y="221"/>
                  </a:cubicBezTo>
                  <a:cubicBezTo>
                    <a:pt x="121" y="221"/>
                    <a:pt x="124" y="221"/>
                    <a:pt x="126" y="221"/>
                  </a:cubicBezTo>
                  <a:cubicBezTo>
                    <a:pt x="127" y="221"/>
                    <a:pt x="127" y="221"/>
                    <a:pt x="128" y="221"/>
                  </a:cubicBezTo>
                  <a:close/>
                  <a:moveTo>
                    <a:pt x="115" y="227"/>
                  </a:moveTo>
                  <a:cubicBezTo>
                    <a:pt x="119" y="228"/>
                    <a:pt x="123" y="230"/>
                    <a:pt x="126" y="232"/>
                  </a:cubicBezTo>
                  <a:cubicBezTo>
                    <a:pt x="127" y="232"/>
                    <a:pt x="129" y="233"/>
                    <a:pt x="130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25" y="233"/>
                    <a:pt x="120" y="231"/>
                    <a:pt x="115" y="229"/>
                  </a:cubicBezTo>
                  <a:cubicBezTo>
                    <a:pt x="115" y="228"/>
                    <a:pt x="115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8" y="231"/>
                    <a:pt x="121" y="233"/>
                    <a:pt x="124" y="234"/>
                  </a:cubicBezTo>
                  <a:cubicBezTo>
                    <a:pt x="126" y="235"/>
                    <a:pt x="130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6" y="237"/>
                    <a:pt x="120" y="235"/>
                    <a:pt x="114" y="233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14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1" y="255"/>
                    <a:pt x="142" y="259"/>
                  </a:cubicBezTo>
                  <a:cubicBezTo>
                    <a:pt x="148" y="261"/>
                    <a:pt x="154" y="263"/>
                    <a:pt x="160" y="265"/>
                  </a:cubicBezTo>
                  <a:cubicBezTo>
                    <a:pt x="166" y="267"/>
                    <a:pt x="173" y="270"/>
                    <a:pt x="178" y="271"/>
                  </a:cubicBezTo>
                  <a:cubicBezTo>
                    <a:pt x="164" y="268"/>
                    <a:pt x="151" y="264"/>
                    <a:pt x="137" y="259"/>
                  </a:cubicBezTo>
                  <a:cubicBezTo>
                    <a:pt x="131" y="257"/>
                    <a:pt x="124" y="255"/>
                    <a:pt x="118" y="253"/>
                  </a:cubicBezTo>
                  <a:cubicBezTo>
                    <a:pt x="115" y="253"/>
                    <a:pt x="113" y="252"/>
                    <a:pt x="110" y="252"/>
                  </a:cubicBezTo>
                  <a:cubicBezTo>
                    <a:pt x="107" y="251"/>
                    <a:pt x="103" y="249"/>
                    <a:pt x="99" y="248"/>
                  </a:cubicBezTo>
                  <a:cubicBezTo>
                    <a:pt x="103" y="247"/>
                    <a:pt x="106" y="247"/>
                    <a:pt x="109" y="246"/>
                  </a:cubicBezTo>
                  <a:close/>
                  <a:moveTo>
                    <a:pt x="98" y="248"/>
                  </a:moveTo>
                  <a:cubicBezTo>
                    <a:pt x="102" y="250"/>
                    <a:pt x="105" y="251"/>
                    <a:pt x="109" y="252"/>
                  </a:cubicBezTo>
                  <a:cubicBezTo>
                    <a:pt x="112" y="253"/>
                    <a:pt x="114" y="254"/>
                    <a:pt x="116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1" y="264"/>
                    <a:pt x="148" y="266"/>
                    <a:pt x="154" y="268"/>
                  </a:cubicBezTo>
                  <a:cubicBezTo>
                    <a:pt x="158" y="269"/>
                    <a:pt x="161" y="270"/>
                    <a:pt x="164" y="271"/>
                  </a:cubicBezTo>
                  <a:cubicBezTo>
                    <a:pt x="166" y="272"/>
                    <a:pt x="167" y="272"/>
                    <a:pt x="169" y="273"/>
                  </a:cubicBezTo>
                  <a:cubicBezTo>
                    <a:pt x="168" y="272"/>
                    <a:pt x="167" y="272"/>
                    <a:pt x="166" y="272"/>
                  </a:cubicBezTo>
                  <a:cubicBezTo>
                    <a:pt x="152" y="270"/>
                    <a:pt x="140" y="265"/>
                    <a:pt x="127" y="260"/>
                  </a:cubicBezTo>
                  <a:cubicBezTo>
                    <a:pt x="115" y="256"/>
                    <a:pt x="103" y="253"/>
                    <a:pt x="90" y="250"/>
                  </a:cubicBezTo>
                  <a:cubicBezTo>
                    <a:pt x="93" y="249"/>
                    <a:pt x="95" y="249"/>
                    <a:pt x="98" y="248"/>
                  </a:cubicBezTo>
                  <a:close/>
                  <a:moveTo>
                    <a:pt x="89" y="250"/>
                  </a:moveTo>
                  <a:cubicBezTo>
                    <a:pt x="89" y="250"/>
                    <a:pt x="89" y="250"/>
                    <a:pt x="89" y="250"/>
                  </a:cubicBezTo>
                  <a:cubicBezTo>
                    <a:pt x="101" y="254"/>
                    <a:pt x="112" y="259"/>
                    <a:pt x="124" y="263"/>
                  </a:cubicBezTo>
                  <a:cubicBezTo>
                    <a:pt x="130" y="266"/>
                    <a:pt x="136" y="268"/>
                    <a:pt x="142" y="269"/>
                  </a:cubicBezTo>
                  <a:cubicBezTo>
                    <a:pt x="145" y="270"/>
                    <a:pt x="147" y="271"/>
                    <a:pt x="150" y="272"/>
                  </a:cubicBezTo>
                  <a:cubicBezTo>
                    <a:pt x="151" y="272"/>
                    <a:pt x="157" y="274"/>
                    <a:pt x="153" y="273"/>
                  </a:cubicBezTo>
                  <a:cubicBezTo>
                    <a:pt x="147" y="271"/>
                    <a:pt x="141" y="269"/>
                    <a:pt x="135" y="268"/>
                  </a:cubicBezTo>
                  <a:cubicBezTo>
                    <a:pt x="129" y="266"/>
                    <a:pt x="124" y="264"/>
                    <a:pt x="118" y="262"/>
                  </a:cubicBezTo>
                  <a:cubicBezTo>
                    <a:pt x="107" y="258"/>
                    <a:pt x="95" y="254"/>
                    <a:pt x="83" y="252"/>
                  </a:cubicBezTo>
                  <a:cubicBezTo>
                    <a:pt x="85" y="251"/>
                    <a:pt x="87" y="251"/>
                    <a:pt x="89" y="250"/>
                  </a:cubicBezTo>
                  <a:close/>
                  <a:moveTo>
                    <a:pt x="72" y="256"/>
                  </a:moveTo>
                  <a:cubicBezTo>
                    <a:pt x="75" y="257"/>
                    <a:pt x="78" y="258"/>
                    <a:pt x="81" y="259"/>
                  </a:cubicBezTo>
                  <a:cubicBezTo>
                    <a:pt x="86" y="261"/>
                    <a:pt x="90" y="263"/>
                    <a:pt x="94" y="265"/>
                  </a:cubicBezTo>
                  <a:cubicBezTo>
                    <a:pt x="99" y="267"/>
                    <a:pt x="104" y="269"/>
                    <a:pt x="108" y="271"/>
                  </a:cubicBezTo>
                  <a:cubicBezTo>
                    <a:pt x="104" y="270"/>
                    <a:pt x="100" y="268"/>
                    <a:pt x="96" y="267"/>
                  </a:cubicBezTo>
                  <a:cubicBezTo>
                    <a:pt x="86" y="264"/>
                    <a:pt x="77" y="260"/>
                    <a:pt x="67" y="257"/>
                  </a:cubicBezTo>
                  <a:cubicBezTo>
                    <a:pt x="69" y="257"/>
                    <a:pt x="71" y="256"/>
                    <a:pt x="72" y="256"/>
                  </a:cubicBezTo>
                  <a:close/>
                  <a:moveTo>
                    <a:pt x="63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4" y="275"/>
                    <a:pt x="95" y="275"/>
                  </a:cubicBezTo>
                  <a:cubicBezTo>
                    <a:pt x="93" y="275"/>
                    <a:pt x="91" y="274"/>
                    <a:pt x="90" y="274"/>
                  </a:cubicBezTo>
                  <a:cubicBezTo>
                    <a:pt x="87" y="273"/>
                    <a:pt x="84" y="272"/>
                    <a:pt x="81" y="270"/>
                  </a:cubicBezTo>
                  <a:cubicBezTo>
                    <a:pt x="77" y="268"/>
                    <a:pt x="72" y="267"/>
                    <a:pt x="67" y="266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4" y="264"/>
                    <a:pt x="61" y="263"/>
                    <a:pt x="59" y="262"/>
                  </a:cubicBezTo>
                  <a:cubicBezTo>
                    <a:pt x="59" y="262"/>
                    <a:pt x="59" y="262"/>
                    <a:pt x="59" y="262"/>
                  </a:cubicBezTo>
                  <a:cubicBezTo>
                    <a:pt x="60" y="261"/>
                    <a:pt x="61" y="260"/>
                    <a:pt x="63" y="259"/>
                  </a:cubicBezTo>
                  <a:close/>
                  <a:moveTo>
                    <a:pt x="55" y="266"/>
                  </a:moveTo>
                  <a:cubicBezTo>
                    <a:pt x="58" y="269"/>
                    <a:pt x="63" y="270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5" y="272"/>
                    <a:pt x="64" y="271"/>
                    <a:pt x="62" y="271"/>
                  </a:cubicBezTo>
                  <a:cubicBezTo>
                    <a:pt x="60" y="270"/>
                    <a:pt x="57" y="269"/>
                    <a:pt x="55" y="268"/>
                  </a:cubicBezTo>
                  <a:cubicBezTo>
                    <a:pt x="55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lose/>
                  <a:moveTo>
                    <a:pt x="57" y="266"/>
                  </a:moveTo>
                  <a:cubicBezTo>
                    <a:pt x="58" y="267"/>
                    <a:pt x="59" y="267"/>
                    <a:pt x="61" y="267"/>
                  </a:cubicBezTo>
                  <a:cubicBezTo>
                    <a:pt x="68" y="270"/>
                    <a:pt x="75" y="272"/>
                    <a:pt x="82" y="275"/>
                  </a:cubicBezTo>
                  <a:cubicBezTo>
                    <a:pt x="78" y="274"/>
                    <a:pt x="74" y="274"/>
                    <a:pt x="70" y="273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66" y="271"/>
                    <a:pt x="63" y="270"/>
                    <a:pt x="60" y="268"/>
                  </a:cubicBezTo>
                  <a:cubicBezTo>
                    <a:pt x="59" y="268"/>
                    <a:pt x="58" y="267"/>
                    <a:pt x="58" y="267"/>
                  </a:cubicBezTo>
                  <a:cubicBezTo>
                    <a:pt x="57" y="267"/>
                    <a:pt x="57" y="266"/>
                    <a:pt x="57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3" y="268"/>
                    <a:pt x="75" y="269"/>
                  </a:cubicBezTo>
                  <a:cubicBezTo>
                    <a:pt x="81" y="271"/>
                    <a:pt x="86" y="274"/>
                    <a:pt x="92" y="275"/>
                  </a:cubicBezTo>
                  <a:cubicBezTo>
                    <a:pt x="90" y="275"/>
                    <a:pt x="87" y="275"/>
                    <a:pt x="84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5"/>
                    <a:pt x="84" y="274"/>
                    <a:pt x="83" y="274"/>
                  </a:cubicBezTo>
                  <a:cubicBezTo>
                    <a:pt x="79" y="271"/>
                    <a:pt x="74" y="269"/>
                    <a:pt x="69" y="267"/>
                  </a:cubicBezTo>
                  <a:close/>
                  <a:moveTo>
                    <a:pt x="108" y="276"/>
                  </a:moveTo>
                  <a:cubicBezTo>
                    <a:pt x="93" y="272"/>
                    <a:pt x="78" y="265"/>
                    <a:pt x="64" y="259"/>
                  </a:cubicBezTo>
                  <a:cubicBezTo>
                    <a:pt x="65" y="258"/>
                    <a:pt x="66" y="258"/>
                    <a:pt x="67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75" y="262"/>
                    <a:pt x="83" y="265"/>
                    <a:pt x="90" y="268"/>
                  </a:cubicBezTo>
                  <a:cubicBezTo>
                    <a:pt x="94" y="269"/>
                    <a:pt x="97" y="271"/>
                    <a:pt x="101" y="272"/>
                  </a:cubicBezTo>
                  <a:cubicBezTo>
                    <a:pt x="103" y="273"/>
                    <a:pt x="106" y="274"/>
                    <a:pt x="108" y="275"/>
                  </a:cubicBezTo>
                  <a:cubicBezTo>
                    <a:pt x="109" y="276"/>
                    <a:pt x="109" y="276"/>
                    <a:pt x="110" y="276"/>
                  </a:cubicBezTo>
                  <a:cubicBezTo>
                    <a:pt x="110" y="276"/>
                    <a:pt x="110" y="276"/>
                    <a:pt x="110" y="276"/>
                  </a:cubicBezTo>
                  <a:cubicBezTo>
                    <a:pt x="109" y="276"/>
                    <a:pt x="109" y="276"/>
                    <a:pt x="108" y="276"/>
                  </a:cubicBezTo>
                  <a:close/>
                  <a:moveTo>
                    <a:pt x="83" y="259"/>
                  </a:moveTo>
                  <a:cubicBezTo>
                    <a:pt x="93" y="263"/>
                    <a:pt x="102" y="266"/>
                    <a:pt x="112" y="268"/>
                  </a:cubicBezTo>
                  <a:cubicBezTo>
                    <a:pt x="117" y="270"/>
                    <a:pt x="122" y="272"/>
                    <a:pt x="128" y="274"/>
                  </a:cubicBezTo>
                  <a:cubicBezTo>
                    <a:pt x="129" y="275"/>
                    <a:pt x="131" y="275"/>
                    <a:pt x="133" y="276"/>
                  </a:cubicBezTo>
                  <a:cubicBezTo>
                    <a:pt x="130" y="276"/>
                    <a:pt x="127" y="276"/>
                    <a:pt x="124" y="276"/>
                  </a:cubicBezTo>
                  <a:cubicBezTo>
                    <a:pt x="113" y="272"/>
                    <a:pt x="102" y="268"/>
                    <a:pt x="92" y="263"/>
                  </a:cubicBezTo>
                  <a:cubicBezTo>
                    <a:pt x="89" y="262"/>
                    <a:pt x="86" y="261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2" y="268"/>
                    <a:pt x="113" y="265"/>
                  </a:cubicBezTo>
                  <a:cubicBezTo>
                    <a:pt x="108" y="264"/>
                    <a:pt x="102" y="262"/>
                    <a:pt x="96" y="260"/>
                  </a:cubicBezTo>
                  <a:cubicBezTo>
                    <a:pt x="93" y="259"/>
                    <a:pt x="90" y="258"/>
                    <a:pt x="87" y="256"/>
                  </a:cubicBezTo>
                  <a:cubicBezTo>
                    <a:pt x="85" y="255"/>
                    <a:pt x="83" y="254"/>
                    <a:pt x="81" y="253"/>
                  </a:cubicBezTo>
                  <a:cubicBezTo>
                    <a:pt x="91" y="256"/>
                    <a:pt x="102" y="261"/>
                    <a:pt x="112" y="265"/>
                  </a:cubicBezTo>
                  <a:cubicBezTo>
                    <a:pt x="123" y="268"/>
                    <a:pt x="134" y="272"/>
                    <a:pt x="145" y="275"/>
                  </a:cubicBezTo>
                  <a:cubicBezTo>
                    <a:pt x="143" y="275"/>
                    <a:pt x="141" y="275"/>
                    <a:pt x="139" y="275"/>
                  </a:cubicBezTo>
                  <a:close/>
                  <a:moveTo>
                    <a:pt x="147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2" y="255"/>
                    <a:pt x="89" y="254"/>
                  </a:cubicBezTo>
                  <a:cubicBezTo>
                    <a:pt x="88" y="254"/>
                    <a:pt x="84" y="253"/>
                    <a:pt x="84" y="253"/>
                  </a:cubicBezTo>
                  <a:cubicBezTo>
                    <a:pt x="85" y="253"/>
                    <a:pt x="86" y="253"/>
                    <a:pt x="88" y="253"/>
                  </a:cubicBezTo>
                  <a:cubicBezTo>
                    <a:pt x="100" y="257"/>
                    <a:pt x="112" y="261"/>
                    <a:pt x="125" y="265"/>
                  </a:cubicBezTo>
                  <a:cubicBezTo>
                    <a:pt x="131" y="267"/>
                    <a:pt x="137" y="269"/>
                    <a:pt x="143" y="271"/>
                  </a:cubicBezTo>
                  <a:cubicBezTo>
                    <a:pt x="147" y="272"/>
                    <a:pt x="151" y="274"/>
                    <a:pt x="156" y="274"/>
                  </a:cubicBezTo>
                  <a:cubicBezTo>
                    <a:pt x="153" y="274"/>
                    <a:pt x="150" y="275"/>
                    <a:pt x="147" y="275"/>
                  </a:cubicBezTo>
                  <a:close/>
                  <a:moveTo>
                    <a:pt x="146" y="275"/>
                  </a:moveTo>
                  <a:cubicBezTo>
                    <a:pt x="146" y="275"/>
                    <a:pt x="146" y="275"/>
                    <a:pt x="146" y="275"/>
                  </a:cubicBezTo>
                  <a:cubicBezTo>
                    <a:pt x="141" y="272"/>
                    <a:pt x="134" y="271"/>
                    <a:pt x="128" y="269"/>
                  </a:cubicBezTo>
                  <a:cubicBezTo>
                    <a:pt x="122" y="267"/>
                    <a:pt x="116" y="265"/>
                    <a:pt x="111" y="263"/>
                  </a:cubicBezTo>
                  <a:cubicBezTo>
                    <a:pt x="108" y="262"/>
                    <a:pt x="105" y="261"/>
                    <a:pt x="102" y="260"/>
                  </a:cubicBezTo>
                  <a:cubicBezTo>
                    <a:pt x="106" y="261"/>
                    <a:pt x="111" y="263"/>
                    <a:pt x="114" y="264"/>
                  </a:cubicBezTo>
                  <a:cubicBezTo>
                    <a:pt x="125" y="268"/>
                    <a:pt x="136" y="270"/>
                    <a:pt x="146" y="275"/>
                  </a:cubicBezTo>
                  <a:close/>
                  <a:moveTo>
                    <a:pt x="80" y="253"/>
                  </a:moveTo>
                  <a:cubicBezTo>
                    <a:pt x="81" y="252"/>
                    <a:pt x="82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4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4" y="269"/>
                    <a:pt x="168" y="267"/>
                    <a:pt x="162" y="265"/>
                  </a:cubicBezTo>
                  <a:cubicBezTo>
                    <a:pt x="156" y="263"/>
                    <a:pt x="151" y="261"/>
                    <a:pt x="145" y="259"/>
                  </a:cubicBezTo>
                  <a:cubicBezTo>
                    <a:pt x="135" y="255"/>
                    <a:pt x="124" y="253"/>
                    <a:pt x="114" y="248"/>
                  </a:cubicBezTo>
                  <a:cubicBezTo>
                    <a:pt x="115" y="248"/>
                    <a:pt x="116" y="249"/>
                    <a:pt x="117" y="249"/>
                  </a:cubicBezTo>
                  <a:cubicBezTo>
                    <a:pt x="120" y="250"/>
                    <a:pt x="122" y="251"/>
                    <a:pt x="125" y="252"/>
                  </a:cubicBezTo>
                  <a:cubicBezTo>
                    <a:pt x="131" y="254"/>
                    <a:pt x="137" y="255"/>
                    <a:pt x="143" y="257"/>
                  </a:cubicBezTo>
                  <a:cubicBezTo>
                    <a:pt x="149" y="259"/>
                    <a:pt x="155" y="260"/>
                    <a:pt x="161" y="262"/>
                  </a:cubicBezTo>
                  <a:cubicBezTo>
                    <a:pt x="168" y="265"/>
                    <a:pt x="176" y="267"/>
                    <a:pt x="184" y="270"/>
                  </a:cubicBezTo>
                  <a:cubicBezTo>
                    <a:pt x="182" y="271"/>
                    <a:pt x="181" y="271"/>
                    <a:pt x="179" y="272"/>
                  </a:cubicBezTo>
                  <a:close/>
                  <a:moveTo>
                    <a:pt x="111" y="246"/>
                  </a:moveTo>
                  <a:cubicBezTo>
                    <a:pt x="111" y="246"/>
                    <a:pt x="111" y="246"/>
                    <a:pt x="111" y="246"/>
                  </a:cubicBezTo>
                  <a:cubicBezTo>
                    <a:pt x="111" y="246"/>
                    <a:pt x="112" y="246"/>
                    <a:pt x="112" y="246"/>
                  </a:cubicBezTo>
                  <a:cubicBezTo>
                    <a:pt x="114" y="246"/>
                    <a:pt x="116" y="246"/>
                    <a:pt x="118" y="246"/>
                  </a:cubicBezTo>
                  <a:cubicBezTo>
                    <a:pt x="118" y="247"/>
                    <a:pt x="118" y="247"/>
                    <a:pt x="119" y="247"/>
                  </a:cubicBezTo>
                  <a:cubicBezTo>
                    <a:pt x="127" y="251"/>
                    <a:pt x="136" y="254"/>
                    <a:pt x="145" y="257"/>
                  </a:cubicBezTo>
                  <a:cubicBezTo>
                    <a:pt x="133" y="254"/>
                    <a:pt x="122" y="250"/>
                    <a:pt x="111" y="246"/>
                  </a:cubicBezTo>
                  <a:close/>
                  <a:moveTo>
                    <a:pt x="132" y="237"/>
                  </a:moveTo>
                  <a:cubicBezTo>
                    <a:pt x="130" y="235"/>
                    <a:pt x="127" y="234"/>
                    <a:pt x="124" y="233"/>
                  </a:cubicBezTo>
                  <a:cubicBezTo>
                    <a:pt x="123" y="233"/>
                    <a:pt x="121" y="232"/>
                    <a:pt x="119" y="231"/>
                  </a:cubicBezTo>
                  <a:cubicBezTo>
                    <a:pt x="124" y="233"/>
                    <a:pt x="128" y="234"/>
                    <a:pt x="132" y="235"/>
                  </a:cubicBezTo>
                  <a:cubicBezTo>
                    <a:pt x="132" y="236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6" y="253"/>
                  </a:cubicBezTo>
                  <a:cubicBezTo>
                    <a:pt x="137" y="251"/>
                    <a:pt x="129" y="249"/>
                    <a:pt x="120" y="246"/>
                  </a:cubicBezTo>
                  <a:cubicBezTo>
                    <a:pt x="123" y="246"/>
                    <a:pt x="125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5" y="241"/>
                    <a:pt x="117" y="242"/>
                    <a:pt x="118" y="243"/>
                  </a:cubicBezTo>
                  <a:cubicBezTo>
                    <a:pt x="118" y="242"/>
                    <a:pt x="115" y="243"/>
                    <a:pt x="115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5" y="240"/>
                  </a:moveTo>
                  <a:cubicBezTo>
                    <a:pt x="117" y="240"/>
                    <a:pt x="120" y="241"/>
                    <a:pt x="122" y="241"/>
                  </a:cubicBezTo>
                  <a:cubicBezTo>
                    <a:pt x="124" y="242"/>
                    <a:pt x="127" y="242"/>
                    <a:pt x="129" y="243"/>
                  </a:cubicBezTo>
                  <a:cubicBezTo>
                    <a:pt x="126" y="243"/>
                    <a:pt x="123" y="243"/>
                    <a:pt x="120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6" y="240"/>
                    <a:pt x="115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1" y="239"/>
                    <a:pt x="119" y="239"/>
                  </a:cubicBezTo>
                  <a:cubicBezTo>
                    <a:pt x="119" y="239"/>
                    <a:pt x="113" y="237"/>
                    <a:pt x="117" y="238"/>
                  </a:cubicBezTo>
                  <a:cubicBezTo>
                    <a:pt x="122" y="239"/>
                    <a:pt x="127" y="241"/>
                    <a:pt x="132" y="241"/>
                  </a:cubicBezTo>
                  <a:cubicBezTo>
                    <a:pt x="132" y="241"/>
                    <a:pt x="132" y="242"/>
                    <a:pt x="132" y="242"/>
                  </a:cubicBezTo>
                  <a:cubicBezTo>
                    <a:pt x="132" y="242"/>
                    <a:pt x="132" y="242"/>
                    <a:pt x="132" y="242"/>
                  </a:cubicBezTo>
                  <a:cubicBezTo>
                    <a:pt x="129" y="241"/>
                    <a:pt x="127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30" y="239"/>
                    <a:pt x="127" y="238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7" y="238"/>
                    <a:pt x="130" y="238"/>
                    <a:pt x="133" y="238"/>
                  </a:cubicBezTo>
                  <a:cubicBezTo>
                    <a:pt x="133" y="239"/>
                    <a:pt x="133" y="239"/>
                    <a:pt x="132" y="240"/>
                  </a:cubicBezTo>
                  <a:close/>
                  <a:moveTo>
                    <a:pt x="120" y="228"/>
                  </a:moveTo>
                  <a:cubicBezTo>
                    <a:pt x="121" y="228"/>
                    <a:pt x="123" y="229"/>
                    <a:pt x="124" y="229"/>
                  </a:cubicBezTo>
                  <a:cubicBezTo>
                    <a:pt x="126" y="230"/>
                    <a:pt x="129" y="230"/>
                    <a:pt x="131" y="231"/>
                  </a:cubicBezTo>
                  <a:cubicBezTo>
                    <a:pt x="131" y="232"/>
                    <a:pt x="132" y="233"/>
                    <a:pt x="132" y="234"/>
                  </a:cubicBezTo>
                  <a:cubicBezTo>
                    <a:pt x="128" y="231"/>
                    <a:pt x="123" y="229"/>
                    <a:pt x="119" y="228"/>
                  </a:cubicBezTo>
                  <a:cubicBezTo>
                    <a:pt x="115" y="226"/>
                    <a:pt x="119" y="228"/>
                    <a:pt x="120" y="228"/>
                  </a:cubicBezTo>
                  <a:close/>
                  <a:moveTo>
                    <a:pt x="130" y="229"/>
                  </a:moveTo>
                  <a:cubicBezTo>
                    <a:pt x="127" y="227"/>
                    <a:pt x="123" y="226"/>
                    <a:pt x="119" y="225"/>
                  </a:cubicBezTo>
                  <a:cubicBezTo>
                    <a:pt x="122" y="226"/>
                    <a:pt x="126" y="227"/>
                    <a:pt x="130" y="227"/>
                  </a:cubicBezTo>
                  <a:cubicBezTo>
                    <a:pt x="130" y="228"/>
                    <a:pt x="130" y="229"/>
                    <a:pt x="130" y="229"/>
                  </a:cubicBezTo>
                  <a:close/>
                  <a:moveTo>
                    <a:pt x="129" y="225"/>
                  </a:moveTo>
                  <a:cubicBezTo>
                    <a:pt x="126" y="224"/>
                    <a:pt x="124" y="224"/>
                    <a:pt x="121" y="223"/>
                  </a:cubicBezTo>
                  <a:cubicBezTo>
                    <a:pt x="121" y="223"/>
                    <a:pt x="121" y="222"/>
                    <a:pt x="121" y="222"/>
                  </a:cubicBezTo>
                  <a:cubicBezTo>
                    <a:pt x="121" y="223"/>
                    <a:pt x="122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9" y="224"/>
                    <a:pt x="129" y="225"/>
                    <a:pt x="129" y="225"/>
                  </a:cubicBezTo>
                  <a:close/>
                  <a:moveTo>
                    <a:pt x="178" y="259"/>
                  </a:moveTo>
                  <a:cubicBezTo>
                    <a:pt x="169" y="256"/>
                    <a:pt x="160" y="254"/>
                    <a:pt x="151" y="251"/>
                  </a:cubicBezTo>
                  <a:cubicBezTo>
                    <a:pt x="145" y="250"/>
                    <a:pt x="139" y="247"/>
                    <a:pt x="132" y="246"/>
                  </a:cubicBezTo>
                  <a:cubicBezTo>
                    <a:pt x="133" y="246"/>
                    <a:pt x="133" y="246"/>
                    <a:pt x="133" y="245"/>
                  </a:cubicBezTo>
                  <a:cubicBezTo>
                    <a:pt x="140" y="247"/>
                    <a:pt x="147" y="248"/>
                    <a:pt x="153" y="250"/>
                  </a:cubicBezTo>
                  <a:cubicBezTo>
                    <a:pt x="162" y="252"/>
                    <a:pt x="170" y="255"/>
                    <a:pt x="178" y="259"/>
                  </a:cubicBezTo>
                  <a:close/>
                  <a:moveTo>
                    <a:pt x="187" y="267"/>
                  </a:moveTo>
                  <a:cubicBezTo>
                    <a:pt x="169" y="259"/>
                    <a:pt x="150" y="255"/>
                    <a:pt x="132" y="247"/>
                  </a:cubicBezTo>
                  <a:cubicBezTo>
                    <a:pt x="131" y="247"/>
                    <a:pt x="130" y="246"/>
                    <a:pt x="129" y="246"/>
                  </a:cubicBezTo>
                  <a:cubicBezTo>
                    <a:pt x="129" y="246"/>
                    <a:pt x="130" y="246"/>
                    <a:pt x="130" y="246"/>
                  </a:cubicBezTo>
                  <a:cubicBezTo>
                    <a:pt x="131" y="246"/>
                    <a:pt x="132" y="246"/>
                    <a:pt x="133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8" y="254"/>
                    <a:pt x="168" y="257"/>
                    <a:pt x="178" y="260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179" y="260"/>
                    <a:pt x="180" y="261"/>
                    <a:pt x="180" y="261"/>
                  </a:cubicBezTo>
                  <a:cubicBezTo>
                    <a:pt x="181" y="262"/>
                    <a:pt x="185" y="265"/>
                    <a:pt x="187" y="267"/>
                  </a:cubicBezTo>
                  <a:close/>
                  <a:moveTo>
                    <a:pt x="173" y="262"/>
                  </a:moveTo>
                  <a:cubicBezTo>
                    <a:pt x="176" y="263"/>
                    <a:pt x="179" y="264"/>
                    <a:pt x="182" y="266"/>
                  </a:cubicBezTo>
                  <a:cubicBezTo>
                    <a:pt x="183" y="266"/>
                    <a:pt x="184" y="267"/>
                    <a:pt x="185" y="267"/>
                  </a:cubicBezTo>
                  <a:cubicBezTo>
                    <a:pt x="176" y="264"/>
                    <a:pt x="168" y="261"/>
                    <a:pt x="160" y="258"/>
                  </a:cubicBezTo>
                  <a:cubicBezTo>
                    <a:pt x="164" y="259"/>
                    <a:pt x="168" y="260"/>
                    <a:pt x="173" y="262"/>
                  </a:cubicBezTo>
                  <a:close/>
                  <a:moveTo>
                    <a:pt x="187" y="269"/>
                  </a:moveTo>
                  <a:cubicBezTo>
                    <a:pt x="186" y="269"/>
                    <a:pt x="185" y="270"/>
                    <a:pt x="185" y="270"/>
                  </a:cubicBezTo>
                  <a:cubicBezTo>
                    <a:pt x="178" y="267"/>
                    <a:pt x="172" y="265"/>
                    <a:pt x="165" y="263"/>
                  </a:cubicBezTo>
                  <a:cubicBezTo>
                    <a:pt x="162" y="262"/>
                    <a:pt x="158" y="260"/>
                    <a:pt x="155" y="259"/>
                  </a:cubicBezTo>
                  <a:cubicBezTo>
                    <a:pt x="144" y="256"/>
                    <a:pt x="134" y="253"/>
                    <a:pt x="123" y="248"/>
                  </a:cubicBezTo>
                  <a:cubicBezTo>
                    <a:pt x="124" y="248"/>
                    <a:pt x="125" y="249"/>
                    <a:pt x="126" y="249"/>
                  </a:cubicBezTo>
                  <a:cubicBezTo>
                    <a:pt x="129" y="250"/>
                    <a:pt x="131" y="250"/>
                    <a:pt x="134" y="251"/>
                  </a:cubicBezTo>
                  <a:cubicBezTo>
                    <a:pt x="141" y="253"/>
                    <a:pt x="147" y="254"/>
                    <a:pt x="153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7" y="269"/>
                    <a:pt x="187" y="269"/>
                  </a:cubicBezTo>
                  <a:close/>
                  <a:moveTo>
                    <a:pt x="171" y="273"/>
                  </a:moveTo>
                  <a:cubicBezTo>
                    <a:pt x="171" y="273"/>
                    <a:pt x="171" y="273"/>
                    <a:pt x="171" y="273"/>
                  </a:cubicBezTo>
                  <a:cubicBezTo>
                    <a:pt x="159" y="268"/>
                    <a:pt x="147" y="265"/>
                    <a:pt x="135" y="260"/>
                  </a:cubicBezTo>
                  <a:cubicBezTo>
                    <a:pt x="128" y="258"/>
                    <a:pt x="122" y="256"/>
                    <a:pt x="115" y="254"/>
                  </a:cubicBezTo>
                  <a:cubicBezTo>
                    <a:pt x="122" y="255"/>
                    <a:pt x="129" y="257"/>
                    <a:pt x="135" y="259"/>
                  </a:cubicBezTo>
                  <a:cubicBezTo>
                    <a:pt x="149" y="264"/>
                    <a:pt x="163" y="269"/>
                    <a:pt x="177" y="272"/>
                  </a:cubicBezTo>
                  <a:cubicBezTo>
                    <a:pt x="175" y="272"/>
                    <a:pt x="173" y="273"/>
                    <a:pt x="171" y="273"/>
                  </a:cubicBezTo>
                  <a:close/>
                  <a:moveTo>
                    <a:pt x="160" y="274"/>
                  </a:moveTo>
                  <a:cubicBezTo>
                    <a:pt x="159" y="274"/>
                    <a:pt x="159" y="274"/>
                    <a:pt x="158" y="274"/>
                  </a:cubicBezTo>
                  <a:cubicBezTo>
                    <a:pt x="158" y="274"/>
                    <a:pt x="158" y="274"/>
                    <a:pt x="158" y="274"/>
                  </a:cubicBezTo>
                  <a:cubicBezTo>
                    <a:pt x="147" y="269"/>
                    <a:pt x="134" y="267"/>
                    <a:pt x="123" y="262"/>
                  </a:cubicBezTo>
                  <a:cubicBezTo>
                    <a:pt x="116" y="259"/>
                    <a:pt x="109" y="257"/>
                    <a:pt x="103" y="254"/>
                  </a:cubicBezTo>
                  <a:cubicBezTo>
                    <a:pt x="101" y="254"/>
                    <a:pt x="99" y="253"/>
                    <a:pt x="97" y="252"/>
                  </a:cubicBezTo>
                  <a:cubicBezTo>
                    <a:pt x="110" y="256"/>
                    <a:pt x="123" y="260"/>
                    <a:pt x="135" y="264"/>
                  </a:cubicBezTo>
                  <a:cubicBezTo>
                    <a:pt x="146" y="268"/>
                    <a:pt x="157" y="271"/>
                    <a:pt x="168" y="273"/>
                  </a:cubicBezTo>
                  <a:cubicBezTo>
                    <a:pt x="165" y="273"/>
                    <a:pt x="162" y="274"/>
                    <a:pt x="160" y="274"/>
                  </a:cubicBezTo>
                  <a:close/>
                  <a:moveTo>
                    <a:pt x="111" y="276"/>
                  </a:moveTo>
                  <a:cubicBezTo>
                    <a:pt x="105" y="272"/>
                    <a:pt x="98" y="270"/>
                    <a:pt x="91" y="267"/>
                  </a:cubicBezTo>
                  <a:cubicBezTo>
                    <a:pt x="86" y="265"/>
                    <a:pt x="81" y="263"/>
                    <a:pt x="76" y="261"/>
                  </a:cubicBezTo>
                  <a:cubicBezTo>
                    <a:pt x="75" y="261"/>
                    <a:pt x="74" y="260"/>
                    <a:pt x="73" y="260"/>
                  </a:cubicBezTo>
                  <a:cubicBezTo>
                    <a:pt x="81" y="263"/>
                    <a:pt x="89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8" y="276"/>
                    <a:pt x="114" y="276"/>
                    <a:pt x="111" y="276"/>
                  </a:cubicBezTo>
                  <a:close/>
                  <a:moveTo>
                    <a:pt x="98" y="276"/>
                  </a:moveTo>
                  <a:cubicBezTo>
                    <a:pt x="97" y="276"/>
                    <a:pt x="97" y="276"/>
                    <a:pt x="96" y="276"/>
                  </a:cubicBezTo>
                  <a:cubicBezTo>
                    <a:pt x="91" y="272"/>
                    <a:pt x="86" y="269"/>
                    <a:pt x="80" y="267"/>
                  </a:cubicBezTo>
                  <a:cubicBezTo>
                    <a:pt x="76" y="266"/>
                    <a:pt x="72" y="264"/>
                    <a:pt x="69" y="262"/>
                  </a:cubicBezTo>
                  <a:cubicBezTo>
                    <a:pt x="67" y="262"/>
                    <a:pt x="66" y="261"/>
                    <a:pt x="64" y="260"/>
                  </a:cubicBezTo>
                  <a:cubicBezTo>
                    <a:pt x="66" y="261"/>
                    <a:pt x="67" y="261"/>
                    <a:pt x="69" y="262"/>
                  </a:cubicBezTo>
                  <a:cubicBezTo>
                    <a:pt x="75" y="265"/>
                    <a:pt x="82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4" y="276"/>
                    <a:pt x="101" y="276"/>
                    <a:pt x="98" y="276"/>
                  </a:cubicBezTo>
                  <a:close/>
                  <a:moveTo>
                    <a:pt x="55" y="269"/>
                  </a:moveTo>
                  <a:cubicBezTo>
                    <a:pt x="58" y="270"/>
                    <a:pt x="61" y="271"/>
                    <a:pt x="64" y="272"/>
                  </a:cubicBezTo>
                  <a:cubicBezTo>
                    <a:pt x="61" y="272"/>
                    <a:pt x="57" y="270"/>
                    <a:pt x="55" y="269"/>
                  </a:cubicBezTo>
                  <a:close/>
                  <a:moveTo>
                    <a:pt x="59" y="262"/>
                  </a:moveTo>
                  <a:cubicBezTo>
                    <a:pt x="59" y="262"/>
                    <a:pt x="59" y="262"/>
                    <a:pt x="59" y="262"/>
                  </a:cubicBezTo>
                  <a:cubicBezTo>
                    <a:pt x="60" y="264"/>
                    <a:pt x="62" y="264"/>
                    <a:pt x="64" y="265"/>
                  </a:cubicBezTo>
                  <a:cubicBezTo>
                    <a:pt x="65" y="266"/>
                    <a:pt x="67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9" y="273"/>
                    <a:pt x="78" y="272"/>
                  </a:cubicBezTo>
                  <a:cubicBezTo>
                    <a:pt x="75" y="271"/>
                    <a:pt x="73" y="270"/>
                    <a:pt x="70" y="270"/>
                  </a:cubicBezTo>
                  <a:cubicBezTo>
                    <a:pt x="65" y="268"/>
                    <a:pt x="60" y="267"/>
                    <a:pt x="56" y="265"/>
                  </a:cubicBezTo>
                  <a:cubicBezTo>
                    <a:pt x="56" y="264"/>
                    <a:pt x="57" y="263"/>
                    <a:pt x="59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9" y="253"/>
                  </a:cubicBezTo>
                  <a:cubicBezTo>
                    <a:pt x="79" y="253"/>
                    <a:pt x="79" y="253"/>
                    <a:pt x="79" y="253"/>
                  </a:cubicBezTo>
                  <a:cubicBezTo>
                    <a:pt x="89" y="259"/>
                    <a:pt x="100" y="262"/>
                    <a:pt x="111" y="266"/>
                  </a:cubicBezTo>
                  <a:cubicBezTo>
                    <a:pt x="116" y="267"/>
                    <a:pt x="121" y="268"/>
                    <a:pt x="125" y="270"/>
                  </a:cubicBezTo>
                  <a:cubicBezTo>
                    <a:pt x="128" y="271"/>
                    <a:pt x="131" y="272"/>
                    <a:pt x="134" y="273"/>
                  </a:cubicBezTo>
                  <a:cubicBezTo>
                    <a:pt x="134" y="273"/>
                    <a:pt x="137" y="275"/>
                    <a:pt x="138" y="275"/>
                  </a:cubicBezTo>
                  <a:cubicBezTo>
                    <a:pt x="137" y="275"/>
                    <a:pt x="137" y="276"/>
                    <a:pt x="137" y="276"/>
                  </a:cubicBezTo>
                  <a:cubicBezTo>
                    <a:pt x="131" y="275"/>
                    <a:pt x="127" y="273"/>
                    <a:pt x="122" y="271"/>
                  </a:cubicBezTo>
                  <a:cubicBezTo>
                    <a:pt x="116" y="269"/>
                    <a:pt x="111" y="267"/>
                    <a:pt x="105" y="266"/>
                  </a:cubicBezTo>
                  <a:cubicBezTo>
                    <a:pt x="94" y="263"/>
                    <a:pt x="84" y="259"/>
                    <a:pt x="74" y="255"/>
                  </a:cubicBezTo>
                  <a:cubicBezTo>
                    <a:pt x="75" y="255"/>
                    <a:pt x="76" y="254"/>
                    <a:pt x="76" y="254"/>
                  </a:cubicBezTo>
                  <a:close/>
                  <a:moveTo>
                    <a:pt x="114" y="234"/>
                  </a:moveTo>
                  <a:cubicBezTo>
                    <a:pt x="117" y="235"/>
                    <a:pt x="120" y="236"/>
                    <a:pt x="123" y="237"/>
                  </a:cubicBezTo>
                  <a:cubicBezTo>
                    <a:pt x="126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1" y="237"/>
                    <a:pt x="115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5" y="241"/>
                    <a:pt x="130" y="243"/>
                  </a:cubicBezTo>
                  <a:cubicBezTo>
                    <a:pt x="130" y="243"/>
                    <a:pt x="131" y="243"/>
                    <a:pt x="131" y="243"/>
                  </a:cubicBezTo>
                  <a:cubicBezTo>
                    <a:pt x="131" y="243"/>
                    <a:pt x="130" y="243"/>
                    <a:pt x="130" y="243"/>
                  </a:cubicBezTo>
                  <a:cubicBezTo>
                    <a:pt x="129" y="242"/>
                    <a:pt x="127" y="242"/>
                    <a:pt x="127" y="242"/>
                  </a:cubicBezTo>
                  <a:cubicBezTo>
                    <a:pt x="125" y="241"/>
                    <a:pt x="124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3" y="237"/>
                    <a:pt x="113" y="236"/>
                    <a:pt x="114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2"/>
                    <a:pt x="117" y="222"/>
                  </a:cubicBezTo>
                  <a:cubicBezTo>
                    <a:pt x="121" y="224"/>
                    <a:pt x="126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8" y="226"/>
                    <a:pt x="125" y="226"/>
                    <a:pt x="124" y="225"/>
                  </a:cubicBezTo>
                  <a:cubicBezTo>
                    <a:pt x="122" y="225"/>
                    <a:pt x="120" y="224"/>
                    <a:pt x="118" y="224"/>
                  </a:cubicBezTo>
                  <a:cubicBezTo>
                    <a:pt x="117" y="224"/>
                    <a:pt x="117" y="224"/>
                    <a:pt x="117" y="225"/>
                  </a:cubicBezTo>
                  <a:cubicBezTo>
                    <a:pt x="119" y="226"/>
                    <a:pt x="122" y="226"/>
                    <a:pt x="124" y="227"/>
                  </a:cubicBezTo>
                  <a:cubicBezTo>
                    <a:pt x="126" y="228"/>
                    <a:pt x="128" y="229"/>
                    <a:pt x="130" y="230"/>
                  </a:cubicBezTo>
                  <a:cubicBezTo>
                    <a:pt x="125" y="229"/>
                    <a:pt x="121" y="227"/>
                    <a:pt x="116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6" y="225"/>
                    <a:pt x="117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2" y="60"/>
                    <a:pt x="29" y="47"/>
                    <a:pt x="39" y="36"/>
                  </a:cubicBezTo>
                  <a:cubicBezTo>
                    <a:pt x="49" y="26"/>
                    <a:pt x="60" y="19"/>
                    <a:pt x="73" y="13"/>
                  </a:cubicBezTo>
                  <a:cubicBezTo>
                    <a:pt x="74" y="16"/>
                    <a:pt x="77" y="19"/>
                    <a:pt x="78" y="21"/>
                  </a:cubicBezTo>
                  <a:cubicBezTo>
                    <a:pt x="43" y="37"/>
                    <a:pt x="18" y="72"/>
                    <a:pt x="18" y="111"/>
                  </a:cubicBezTo>
                  <a:cubicBezTo>
                    <a:pt x="18" y="159"/>
                    <a:pt x="55" y="200"/>
                    <a:pt x="102" y="209"/>
                  </a:cubicBezTo>
                  <a:cubicBezTo>
                    <a:pt x="121" y="213"/>
                    <a:pt x="140" y="211"/>
                    <a:pt x="158" y="205"/>
                  </a:cubicBezTo>
                  <a:cubicBezTo>
                    <a:pt x="159" y="207"/>
                    <a:pt x="160" y="209"/>
                    <a:pt x="161" y="212"/>
                  </a:cubicBezTo>
                  <a:cubicBezTo>
                    <a:pt x="150" y="217"/>
                    <a:pt x="136" y="218"/>
                    <a:pt x="123" y="218"/>
                  </a:cubicBezTo>
                  <a:cubicBezTo>
                    <a:pt x="113" y="218"/>
                    <a:pt x="103" y="218"/>
                    <a:pt x="93" y="215"/>
                  </a:cubicBezTo>
                  <a:cubicBezTo>
                    <a:pt x="61" y="208"/>
                    <a:pt x="33" y="189"/>
                    <a:pt x="19" y="158"/>
                  </a:cubicBezTo>
                  <a:cubicBezTo>
                    <a:pt x="7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06"/>
            <p:cNvSpPr>
              <a:spLocks noEditPoints="1"/>
            </p:cNvSpPr>
            <p:nvPr/>
          </p:nvSpPr>
          <p:spPr bwMode="auto">
            <a:xfrm>
              <a:off x="5771675" y="4913994"/>
              <a:ext cx="527696" cy="446978"/>
            </a:xfrm>
            <a:custGeom>
              <a:avLst/>
              <a:gdLst>
                <a:gd name="T0" fmla="*/ 25 w 221"/>
                <a:gd name="T1" fmla="*/ 147 h 187"/>
                <a:gd name="T2" fmla="*/ 8 w 221"/>
                <a:gd name="T3" fmla="*/ 131 h 187"/>
                <a:gd name="T4" fmla="*/ 203 w 221"/>
                <a:gd name="T5" fmla="*/ 56 h 187"/>
                <a:gd name="T6" fmla="*/ 109 w 221"/>
                <a:gd name="T7" fmla="*/ 10 h 187"/>
                <a:gd name="T8" fmla="*/ 117 w 221"/>
                <a:gd name="T9" fmla="*/ 14 h 187"/>
                <a:gd name="T10" fmla="*/ 111 w 221"/>
                <a:gd name="T11" fmla="*/ 19 h 187"/>
                <a:gd name="T12" fmla="*/ 78 w 221"/>
                <a:gd name="T13" fmla="*/ 41 h 187"/>
                <a:gd name="T14" fmla="*/ 89 w 221"/>
                <a:gd name="T15" fmla="*/ 34 h 187"/>
                <a:gd name="T16" fmla="*/ 145 w 221"/>
                <a:gd name="T17" fmla="*/ 15 h 187"/>
                <a:gd name="T18" fmla="*/ 107 w 221"/>
                <a:gd name="T19" fmla="*/ 10 h 187"/>
                <a:gd name="T20" fmla="*/ 128 w 221"/>
                <a:gd name="T21" fmla="*/ 9 h 187"/>
                <a:gd name="T22" fmla="*/ 139 w 221"/>
                <a:gd name="T23" fmla="*/ 13 h 187"/>
                <a:gd name="T24" fmla="*/ 92 w 221"/>
                <a:gd name="T25" fmla="*/ 32 h 187"/>
                <a:gd name="T26" fmla="*/ 120 w 221"/>
                <a:gd name="T27" fmla="*/ 34 h 187"/>
                <a:gd name="T28" fmla="*/ 66 w 221"/>
                <a:gd name="T29" fmla="*/ 58 h 187"/>
                <a:gd name="T30" fmla="*/ 117 w 221"/>
                <a:gd name="T31" fmla="*/ 54 h 187"/>
                <a:gd name="T32" fmla="*/ 55 w 221"/>
                <a:gd name="T33" fmla="*/ 66 h 187"/>
                <a:gd name="T34" fmla="*/ 66 w 221"/>
                <a:gd name="T35" fmla="*/ 54 h 187"/>
                <a:gd name="T36" fmla="*/ 147 w 221"/>
                <a:gd name="T37" fmla="*/ 28 h 187"/>
                <a:gd name="T38" fmla="*/ 157 w 221"/>
                <a:gd name="T39" fmla="*/ 30 h 187"/>
                <a:gd name="T40" fmla="*/ 171 w 221"/>
                <a:gd name="T41" fmla="*/ 33 h 187"/>
                <a:gd name="T42" fmla="*/ 145 w 221"/>
                <a:gd name="T43" fmla="*/ 43 h 187"/>
                <a:gd name="T44" fmla="*/ 42 w 221"/>
                <a:gd name="T45" fmla="*/ 79 h 187"/>
                <a:gd name="T46" fmla="*/ 125 w 221"/>
                <a:gd name="T47" fmla="*/ 63 h 187"/>
                <a:gd name="T48" fmla="*/ 199 w 221"/>
                <a:gd name="T49" fmla="*/ 40 h 187"/>
                <a:gd name="T50" fmla="*/ 194 w 221"/>
                <a:gd name="T51" fmla="*/ 50 h 187"/>
                <a:gd name="T52" fmla="*/ 213 w 221"/>
                <a:gd name="T53" fmla="*/ 45 h 187"/>
                <a:gd name="T54" fmla="*/ 199 w 221"/>
                <a:gd name="T55" fmla="*/ 65 h 187"/>
                <a:gd name="T56" fmla="*/ 63 w 221"/>
                <a:gd name="T57" fmla="*/ 108 h 187"/>
                <a:gd name="T58" fmla="*/ 25 w 221"/>
                <a:gd name="T59" fmla="*/ 120 h 187"/>
                <a:gd name="T60" fmla="*/ 32 w 221"/>
                <a:gd name="T61" fmla="*/ 124 h 187"/>
                <a:gd name="T62" fmla="*/ 147 w 221"/>
                <a:gd name="T63" fmla="*/ 102 h 187"/>
                <a:gd name="T64" fmla="*/ 47 w 221"/>
                <a:gd name="T65" fmla="*/ 131 h 187"/>
                <a:gd name="T66" fmla="*/ 109 w 221"/>
                <a:gd name="T67" fmla="*/ 158 h 187"/>
                <a:gd name="T68" fmla="*/ 106 w 221"/>
                <a:gd name="T69" fmla="*/ 150 h 187"/>
                <a:gd name="T70" fmla="*/ 124 w 221"/>
                <a:gd name="T71" fmla="*/ 143 h 187"/>
                <a:gd name="T72" fmla="*/ 82 w 221"/>
                <a:gd name="T73" fmla="*/ 140 h 187"/>
                <a:gd name="T74" fmla="*/ 104 w 221"/>
                <a:gd name="T75" fmla="*/ 131 h 187"/>
                <a:gd name="T76" fmla="*/ 128 w 221"/>
                <a:gd name="T77" fmla="*/ 117 h 187"/>
                <a:gd name="T78" fmla="*/ 116 w 221"/>
                <a:gd name="T79" fmla="*/ 121 h 187"/>
                <a:gd name="T80" fmla="*/ 74 w 221"/>
                <a:gd name="T81" fmla="*/ 139 h 187"/>
                <a:gd name="T82" fmla="*/ 99 w 221"/>
                <a:gd name="T83" fmla="*/ 143 h 187"/>
                <a:gd name="T84" fmla="*/ 91 w 221"/>
                <a:gd name="T85" fmla="*/ 153 h 187"/>
                <a:gd name="T86" fmla="*/ 112 w 221"/>
                <a:gd name="T87" fmla="*/ 154 h 187"/>
                <a:gd name="T88" fmla="*/ 88 w 221"/>
                <a:gd name="T89" fmla="*/ 119 h 187"/>
                <a:gd name="T90" fmla="*/ 69 w 221"/>
                <a:gd name="T91" fmla="*/ 120 h 187"/>
                <a:gd name="T92" fmla="*/ 36 w 221"/>
                <a:gd name="T93" fmla="*/ 123 h 187"/>
                <a:gd name="T94" fmla="*/ 153 w 221"/>
                <a:gd name="T95" fmla="*/ 92 h 187"/>
                <a:gd name="T96" fmla="*/ 35 w 221"/>
                <a:gd name="T97" fmla="*/ 118 h 187"/>
                <a:gd name="T98" fmla="*/ 93 w 221"/>
                <a:gd name="T99" fmla="*/ 96 h 187"/>
                <a:gd name="T100" fmla="*/ 198 w 221"/>
                <a:gd name="T101" fmla="*/ 61 h 187"/>
                <a:gd name="T102" fmla="*/ 190 w 221"/>
                <a:gd name="T103" fmla="*/ 70 h 187"/>
                <a:gd name="T104" fmla="*/ 190 w 221"/>
                <a:gd name="T105" fmla="*/ 66 h 187"/>
                <a:gd name="T106" fmla="*/ 106 w 221"/>
                <a:gd name="T107" fmla="*/ 167 h 187"/>
                <a:gd name="T108" fmla="*/ 26 w 221"/>
                <a:gd name="T109" fmla="*/ 97 h 187"/>
                <a:gd name="T110" fmla="*/ 26 w 221"/>
                <a:gd name="T111" fmla="*/ 97 h 187"/>
                <a:gd name="T112" fmla="*/ 104 w 221"/>
                <a:gd name="T113" fmla="*/ 175 h 187"/>
                <a:gd name="T114" fmla="*/ 10 w 221"/>
                <a:gd name="T115" fmla="*/ 136 h 187"/>
                <a:gd name="T116" fmla="*/ 114 w 221"/>
                <a:gd name="T117" fmla="*/ 1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187">
                  <a:moveTo>
                    <a:pt x="220" y="63"/>
                  </a:moveTo>
                  <a:cubicBezTo>
                    <a:pt x="220" y="62"/>
                    <a:pt x="220" y="62"/>
                    <a:pt x="220" y="62"/>
                  </a:cubicBezTo>
                  <a:cubicBezTo>
                    <a:pt x="217" y="62"/>
                    <a:pt x="216" y="59"/>
                    <a:pt x="216" y="57"/>
                  </a:cubicBezTo>
                  <a:cubicBezTo>
                    <a:pt x="215" y="53"/>
                    <a:pt x="215" y="49"/>
                    <a:pt x="217" y="46"/>
                  </a:cubicBezTo>
                  <a:cubicBezTo>
                    <a:pt x="217" y="45"/>
                    <a:pt x="217" y="45"/>
                    <a:pt x="217" y="45"/>
                  </a:cubicBezTo>
                  <a:cubicBezTo>
                    <a:pt x="217" y="44"/>
                    <a:pt x="217" y="44"/>
                    <a:pt x="216" y="44"/>
                  </a:cubicBezTo>
                  <a:cubicBezTo>
                    <a:pt x="201" y="37"/>
                    <a:pt x="186" y="30"/>
                    <a:pt x="171" y="24"/>
                  </a:cubicBezTo>
                  <a:cubicBezTo>
                    <a:pt x="153" y="15"/>
                    <a:pt x="134" y="7"/>
                    <a:pt x="115" y="0"/>
                  </a:cubicBezTo>
                  <a:cubicBezTo>
                    <a:pt x="114" y="0"/>
                    <a:pt x="114" y="0"/>
                    <a:pt x="113" y="0"/>
                  </a:cubicBezTo>
                  <a:cubicBezTo>
                    <a:pt x="94" y="19"/>
                    <a:pt x="76" y="39"/>
                    <a:pt x="58" y="59"/>
                  </a:cubicBezTo>
                  <a:cubicBezTo>
                    <a:pt x="41" y="77"/>
                    <a:pt x="24" y="94"/>
                    <a:pt x="8" y="113"/>
                  </a:cubicBezTo>
                  <a:cubicBezTo>
                    <a:pt x="1" y="118"/>
                    <a:pt x="0" y="134"/>
                    <a:pt x="9" y="138"/>
                  </a:cubicBezTo>
                  <a:cubicBezTo>
                    <a:pt x="14" y="142"/>
                    <a:pt x="20" y="145"/>
                    <a:pt x="25" y="147"/>
                  </a:cubicBezTo>
                  <a:cubicBezTo>
                    <a:pt x="36" y="153"/>
                    <a:pt x="46" y="158"/>
                    <a:pt x="56" y="163"/>
                  </a:cubicBezTo>
                  <a:cubicBezTo>
                    <a:pt x="72" y="171"/>
                    <a:pt x="88" y="180"/>
                    <a:pt x="105" y="187"/>
                  </a:cubicBezTo>
                  <a:cubicBezTo>
                    <a:pt x="106" y="187"/>
                    <a:pt x="106" y="187"/>
                    <a:pt x="107" y="186"/>
                  </a:cubicBezTo>
                  <a:cubicBezTo>
                    <a:pt x="107" y="186"/>
                    <a:pt x="107" y="186"/>
                    <a:pt x="107" y="186"/>
                  </a:cubicBezTo>
                  <a:cubicBezTo>
                    <a:pt x="122" y="169"/>
                    <a:pt x="138" y="153"/>
                    <a:pt x="153" y="137"/>
                  </a:cubicBezTo>
                  <a:cubicBezTo>
                    <a:pt x="173" y="116"/>
                    <a:pt x="194" y="95"/>
                    <a:pt x="213" y="73"/>
                  </a:cubicBezTo>
                  <a:cubicBezTo>
                    <a:pt x="216" y="70"/>
                    <a:pt x="220" y="67"/>
                    <a:pt x="221" y="64"/>
                  </a:cubicBezTo>
                  <a:cubicBezTo>
                    <a:pt x="221" y="63"/>
                    <a:pt x="221" y="63"/>
                    <a:pt x="220" y="63"/>
                  </a:cubicBezTo>
                  <a:close/>
                  <a:moveTo>
                    <a:pt x="87" y="170"/>
                  </a:moveTo>
                  <a:cubicBezTo>
                    <a:pt x="77" y="165"/>
                    <a:pt x="66" y="160"/>
                    <a:pt x="56" y="155"/>
                  </a:cubicBezTo>
                  <a:cubicBezTo>
                    <a:pt x="45" y="150"/>
                    <a:pt x="35" y="145"/>
                    <a:pt x="24" y="140"/>
                  </a:cubicBezTo>
                  <a:cubicBezTo>
                    <a:pt x="19" y="137"/>
                    <a:pt x="12" y="135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0"/>
                    <a:pt x="8" y="128"/>
                    <a:pt x="8" y="127"/>
                  </a:cubicBezTo>
                  <a:cubicBezTo>
                    <a:pt x="22" y="135"/>
                    <a:pt x="37" y="142"/>
                    <a:pt x="52" y="149"/>
                  </a:cubicBezTo>
                  <a:cubicBezTo>
                    <a:pt x="68" y="157"/>
                    <a:pt x="85" y="164"/>
                    <a:pt x="102" y="173"/>
                  </a:cubicBezTo>
                  <a:cubicBezTo>
                    <a:pt x="101" y="174"/>
                    <a:pt x="101" y="175"/>
                    <a:pt x="101" y="177"/>
                  </a:cubicBezTo>
                  <a:cubicBezTo>
                    <a:pt x="97" y="174"/>
                    <a:pt x="92" y="172"/>
                    <a:pt x="87" y="170"/>
                  </a:cubicBezTo>
                  <a:close/>
                  <a:moveTo>
                    <a:pt x="29" y="93"/>
                  </a:moveTo>
                  <a:cubicBezTo>
                    <a:pt x="29" y="93"/>
                    <a:pt x="29" y="93"/>
                    <a:pt x="29" y="93"/>
                  </a:cubicBezTo>
                  <a:cubicBezTo>
                    <a:pt x="44" y="88"/>
                    <a:pt x="59" y="85"/>
                    <a:pt x="74" y="82"/>
                  </a:cubicBezTo>
                  <a:cubicBezTo>
                    <a:pt x="89" y="78"/>
                    <a:pt x="104" y="74"/>
                    <a:pt x="119" y="71"/>
                  </a:cubicBezTo>
                  <a:cubicBezTo>
                    <a:pt x="134" y="67"/>
                    <a:pt x="149" y="64"/>
                    <a:pt x="164" y="61"/>
                  </a:cubicBezTo>
                  <a:cubicBezTo>
                    <a:pt x="172" y="59"/>
                    <a:pt x="179" y="57"/>
                    <a:pt x="187" y="55"/>
                  </a:cubicBezTo>
                  <a:cubicBezTo>
                    <a:pt x="194" y="54"/>
                    <a:pt x="201" y="52"/>
                    <a:pt x="208" y="51"/>
                  </a:cubicBezTo>
                  <a:cubicBezTo>
                    <a:pt x="206" y="52"/>
                    <a:pt x="205" y="54"/>
                    <a:pt x="203" y="56"/>
                  </a:cubicBezTo>
                  <a:cubicBezTo>
                    <a:pt x="203" y="56"/>
                    <a:pt x="202" y="56"/>
                    <a:pt x="202" y="56"/>
                  </a:cubicBezTo>
                  <a:cubicBezTo>
                    <a:pt x="202" y="56"/>
                    <a:pt x="201" y="56"/>
                    <a:pt x="201" y="56"/>
                  </a:cubicBezTo>
                  <a:cubicBezTo>
                    <a:pt x="172" y="63"/>
                    <a:pt x="143" y="67"/>
                    <a:pt x="115" y="73"/>
                  </a:cubicBezTo>
                  <a:cubicBezTo>
                    <a:pt x="85" y="79"/>
                    <a:pt x="56" y="88"/>
                    <a:pt x="27" y="96"/>
                  </a:cubicBezTo>
                  <a:cubicBezTo>
                    <a:pt x="28" y="95"/>
                    <a:pt x="28" y="94"/>
                    <a:pt x="29" y="93"/>
                  </a:cubicBezTo>
                  <a:close/>
                  <a:moveTo>
                    <a:pt x="115" y="3"/>
                  </a:moveTo>
                  <a:cubicBezTo>
                    <a:pt x="116" y="3"/>
                    <a:pt x="118" y="4"/>
                    <a:pt x="119" y="4"/>
                  </a:cubicBezTo>
                  <a:cubicBezTo>
                    <a:pt x="116" y="5"/>
                    <a:pt x="114" y="5"/>
                    <a:pt x="111" y="6"/>
                  </a:cubicBezTo>
                  <a:cubicBezTo>
                    <a:pt x="112" y="5"/>
                    <a:pt x="114" y="4"/>
                    <a:pt x="115" y="3"/>
                  </a:cubicBezTo>
                  <a:close/>
                  <a:moveTo>
                    <a:pt x="124" y="6"/>
                  </a:moveTo>
                  <a:cubicBezTo>
                    <a:pt x="121" y="7"/>
                    <a:pt x="118" y="7"/>
                    <a:pt x="115" y="8"/>
                  </a:cubicBezTo>
                  <a:cubicBezTo>
                    <a:pt x="113" y="9"/>
                    <a:pt x="112" y="9"/>
                    <a:pt x="110" y="10"/>
                  </a:cubicBezTo>
                  <a:cubicBezTo>
                    <a:pt x="110" y="10"/>
                    <a:pt x="109" y="10"/>
                    <a:pt x="109" y="10"/>
                  </a:cubicBezTo>
                  <a:cubicBezTo>
                    <a:pt x="110" y="9"/>
                    <a:pt x="112" y="9"/>
                    <a:pt x="113" y="8"/>
                  </a:cubicBezTo>
                  <a:cubicBezTo>
                    <a:pt x="116" y="7"/>
                    <a:pt x="118" y="6"/>
                    <a:pt x="121" y="5"/>
                  </a:cubicBezTo>
                  <a:cubicBezTo>
                    <a:pt x="122" y="5"/>
                    <a:pt x="123" y="6"/>
                    <a:pt x="124" y="6"/>
                  </a:cubicBezTo>
                  <a:close/>
                  <a:moveTo>
                    <a:pt x="129" y="8"/>
                  </a:moveTo>
                  <a:cubicBezTo>
                    <a:pt x="125" y="9"/>
                    <a:pt x="122" y="10"/>
                    <a:pt x="118" y="11"/>
                  </a:cubicBezTo>
                  <a:cubicBezTo>
                    <a:pt x="113" y="13"/>
                    <a:pt x="107" y="14"/>
                    <a:pt x="102" y="15"/>
                  </a:cubicBezTo>
                  <a:cubicBezTo>
                    <a:pt x="102" y="15"/>
                    <a:pt x="103" y="14"/>
                    <a:pt x="103" y="14"/>
                  </a:cubicBezTo>
                  <a:cubicBezTo>
                    <a:pt x="104" y="14"/>
                    <a:pt x="105" y="13"/>
                    <a:pt x="107" y="13"/>
                  </a:cubicBezTo>
                  <a:cubicBezTo>
                    <a:pt x="109" y="12"/>
                    <a:pt x="111" y="12"/>
                    <a:pt x="114" y="11"/>
                  </a:cubicBezTo>
                  <a:cubicBezTo>
                    <a:pt x="118" y="10"/>
                    <a:pt x="122" y="9"/>
                    <a:pt x="125" y="7"/>
                  </a:cubicBezTo>
                  <a:cubicBezTo>
                    <a:pt x="127" y="7"/>
                    <a:pt x="128" y="8"/>
                    <a:pt x="129" y="8"/>
                  </a:cubicBezTo>
                  <a:close/>
                  <a:moveTo>
                    <a:pt x="135" y="11"/>
                  </a:moveTo>
                  <a:cubicBezTo>
                    <a:pt x="129" y="12"/>
                    <a:pt x="123" y="13"/>
                    <a:pt x="117" y="14"/>
                  </a:cubicBezTo>
                  <a:cubicBezTo>
                    <a:pt x="111" y="16"/>
                    <a:pt x="103" y="17"/>
                    <a:pt x="98" y="20"/>
                  </a:cubicBezTo>
                  <a:cubicBezTo>
                    <a:pt x="104" y="17"/>
                    <a:pt x="110" y="15"/>
                    <a:pt x="116" y="14"/>
                  </a:cubicBezTo>
                  <a:cubicBezTo>
                    <a:pt x="121" y="13"/>
                    <a:pt x="126" y="12"/>
                    <a:pt x="130" y="9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2" y="9"/>
                    <a:pt x="134" y="10"/>
                    <a:pt x="135" y="11"/>
                  </a:cubicBezTo>
                  <a:close/>
                  <a:moveTo>
                    <a:pt x="140" y="12"/>
                  </a:moveTo>
                  <a:cubicBezTo>
                    <a:pt x="137" y="13"/>
                    <a:pt x="135" y="14"/>
                    <a:pt x="133" y="14"/>
                  </a:cubicBezTo>
                  <a:cubicBezTo>
                    <a:pt x="129" y="15"/>
                    <a:pt x="125" y="16"/>
                    <a:pt x="121" y="17"/>
                  </a:cubicBezTo>
                  <a:cubicBezTo>
                    <a:pt x="113" y="19"/>
                    <a:pt x="105" y="22"/>
                    <a:pt x="97" y="24"/>
                  </a:cubicBezTo>
                  <a:cubicBezTo>
                    <a:pt x="95" y="24"/>
                    <a:pt x="94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4"/>
                    <a:pt x="97" y="23"/>
                  </a:cubicBezTo>
                  <a:cubicBezTo>
                    <a:pt x="102" y="22"/>
                    <a:pt x="107" y="21"/>
                    <a:pt x="111" y="19"/>
                  </a:cubicBezTo>
                  <a:cubicBezTo>
                    <a:pt x="120" y="16"/>
                    <a:pt x="128" y="14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2"/>
                    <a:pt x="139" y="12"/>
                    <a:pt x="140" y="12"/>
                  </a:cubicBezTo>
                  <a:close/>
                  <a:moveTo>
                    <a:pt x="151" y="17"/>
                  </a:moveTo>
                  <a:cubicBezTo>
                    <a:pt x="142" y="19"/>
                    <a:pt x="134" y="21"/>
                    <a:pt x="126" y="23"/>
                  </a:cubicBezTo>
                  <a:cubicBezTo>
                    <a:pt x="133" y="21"/>
                    <a:pt x="140" y="19"/>
                    <a:pt x="146" y="15"/>
                  </a:cubicBezTo>
                  <a:cubicBezTo>
                    <a:pt x="148" y="16"/>
                    <a:pt x="149" y="17"/>
                    <a:pt x="151" y="17"/>
                  </a:cubicBezTo>
                  <a:close/>
                  <a:moveTo>
                    <a:pt x="158" y="20"/>
                  </a:moveTo>
                  <a:cubicBezTo>
                    <a:pt x="152" y="22"/>
                    <a:pt x="146" y="24"/>
                    <a:pt x="139" y="25"/>
                  </a:cubicBezTo>
                  <a:cubicBezTo>
                    <a:pt x="132" y="27"/>
                    <a:pt x="125" y="29"/>
                    <a:pt x="117" y="31"/>
                  </a:cubicBezTo>
                  <a:cubicBezTo>
                    <a:pt x="110" y="33"/>
                    <a:pt x="103" y="34"/>
                    <a:pt x="96" y="36"/>
                  </a:cubicBezTo>
                  <a:cubicBezTo>
                    <a:pt x="93" y="37"/>
                    <a:pt x="89" y="38"/>
                    <a:pt x="86" y="39"/>
                  </a:cubicBezTo>
                  <a:cubicBezTo>
                    <a:pt x="84" y="40"/>
                    <a:pt x="80" y="40"/>
                    <a:pt x="78" y="41"/>
                  </a:cubicBezTo>
                  <a:cubicBezTo>
                    <a:pt x="78" y="41"/>
                    <a:pt x="78" y="41"/>
                    <a:pt x="78" y="40"/>
                  </a:cubicBezTo>
                  <a:cubicBezTo>
                    <a:pt x="83" y="38"/>
                    <a:pt x="89" y="36"/>
                    <a:pt x="94" y="35"/>
                  </a:cubicBezTo>
                  <a:cubicBezTo>
                    <a:pt x="101" y="33"/>
                    <a:pt x="108" y="31"/>
                    <a:pt x="114" y="29"/>
                  </a:cubicBezTo>
                  <a:cubicBezTo>
                    <a:pt x="121" y="27"/>
                    <a:pt x="128" y="25"/>
                    <a:pt x="135" y="23"/>
                  </a:cubicBezTo>
                  <a:cubicBezTo>
                    <a:pt x="141" y="22"/>
                    <a:pt x="147" y="21"/>
                    <a:pt x="152" y="18"/>
                  </a:cubicBezTo>
                  <a:cubicBezTo>
                    <a:pt x="154" y="19"/>
                    <a:pt x="156" y="19"/>
                    <a:pt x="158" y="20"/>
                  </a:cubicBezTo>
                  <a:close/>
                  <a:moveTo>
                    <a:pt x="83" y="35"/>
                  </a:moveTo>
                  <a:cubicBezTo>
                    <a:pt x="87" y="33"/>
                    <a:pt x="92" y="33"/>
                    <a:pt x="97" y="31"/>
                  </a:cubicBezTo>
                  <a:cubicBezTo>
                    <a:pt x="102" y="30"/>
                    <a:pt x="108" y="27"/>
                    <a:pt x="114" y="26"/>
                  </a:cubicBezTo>
                  <a:cubicBezTo>
                    <a:pt x="115" y="26"/>
                    <a:pt x="116" y="25"/>
                    <a:pt x="117" y="25"/>
                  </a:cubicBezTo>
                  <a:cubicBezTo>
                    <a:pt x="116" y="25"/>
                    <a:pt x="115" y="26"/>
                    <a:pt x="114" y="26"/>
                  </a:cubicBezTo>
                  <a:cubicBezTo>
                    <a:pt x="109" y="28"/>
                    <a:pt x="103" y="30"/>
                    <a:pt x="97" y="32"/>
                  </a:cubicBezTo>
                  <a:cubicBezTo>
                    <a:pt x="94" y="32"/>
                    <a:pt x="92" y="33"/>
                    <a:pt x="89" y="34"/>
                  </a:cubicBezTo>
                  <a:cubicBezTo>
                    <a:pt x="87" y="35"/>
                    <a:pt x="86" y="35"/>
                    <a:pt x="84" y="36"/>
                  </a:cubicBezTo>
                  <a:cubicBezTo>
                    <a:pt x="84" y="36"/>
                    <a:pt x="83" y="36"/>
                    <a:pt x="82" y="36"/>
                  </a:cubicBezTo>
                  <a:cubicBezTo>
                    <a:pt x="82" y="36"/>
                    <a:pt x="82" y="36"/>
                    <a:pt x="83" y="35"/>
                  </a:cubicBezTo>
                  <a:close/>
                  <a:moveTo>
                    <a:pt x="116" y="26"/>
                  </a:moveTo>
                  <a:cubicBezTo>
                    <a:pt x="123" y="24"/>
                    <a:pt x="129" y="23"/>
                    <a:pt x="136" y="21"/>
                  </a:cubicBezTo>
                  <a:cubicBezTo>
                    <a:pt x="140" y="20"/>
                    <a:pt x="143" y="20"/>
                    <a:pt x="147" y="19"/>
                  </a:cubicBezTo>
                  <a:cubicBezTo>
                    <a:pt x="148" y="19"/>
                    <a:pt x="150" y="18"/>
                    <a:pt x="151" y="18"/>
                  </a:cubicBezTo>
                  <a:cubicBezTo>
                    <a:pt x="149" y="19"/>
                    <a:pt x="147" y="19"/>
                    <a:pt x="145" y="20"/>
                  </a:cubicBezTo>
                  <a:cubicBezTo>
                    <a:pt x="133" y="24"/>
                    <a:pt x="120" y="27"/>
                    <a:pt x="107" y="30"/>
                  </a:cubicBezTo>
                  <a:cubicBezTo>
                    <a:pt x="103" y="31"/>
                    <a:pt x="99" y="32"/>
                    <a:pt x="95" y="33"/>
                  </a:cubicBezTo>
                  <a:cubicBezTo>
                    <a:pt x="102" y="31"/>
                    <a:pt x="109" y="28"/>
                    <a:pt x="116" y="26"/>
                  </a:cubicBezTo>
                  <a:close/>
                  <a:moveTo>
                    <a:pt x="141" y="13"/>
                  </a:moveTo>
                  <a:cubicBezTo>
                    <a:pt x="142" y="14"/>
                    <a:pt x="144" y="14"/>
                    <a:pt x="145" y="15"/>
                  </a:cubicBezTo>
                  <a:cubicBezTo>
                    <a:pt x="136" y="17"/>
                    <a:pt x="127" y="19"/>
                    <a:pt x="118" y="21"/>
                  </a:cubicBezTo>
                  <a:cubicBezTo>
                    <a:pt x="108" y="23"/>
                    <a:pt x="100" y="27"/>
                    <a:pt x="91" y="29"/>
                  </a:cubicBezTo>
                  <a:cubicBezTo>
                    <a:pt x="90" y="30"/>
                    <a:pt x="89" y="30"/>
                    <a:pt x="88" y="30"/>
                  </a:cubicBezTo>
                  <a:cubicBezTo>
                    <a:pt x="89" y="29"/>
                    <a:pt x="91" y="29"/>
                    <a:pt x="93" y="28"/>
                  </a:cubicBezTo>
                  <a:cubicBezTo>
                    <a:pt x="95" y="27"/>
                    <a:pt x="97" y="26"/>
                    <a:pt x="99" y="26"/>
                  </a:cubicBezTo>
                  <a:cubicBezTo>
                    <a:pt x="104" y="24"/>
                    <a:pt x="110" y="23"/>
                    <a:pt x="115" y="21"/>
                  </a:cubicBezTo>
                  <a:cubicBezTo>
                    <a:pt x="123" y="19"/>
                    <a:pt x="133" y="17"/>
                    <a:pt x="141" y="13"/>
                  </a:cubicBezTo>
                  <a:cubicBezTo>
                    <a:pt x="141" y="13"/>
                    <a:pt x="141" y="13"/>
                    <a:pt x="141" y="13"/>
                  </a:cubicBezTo>
                  <a:close/>
                  <a:moveTo>
                    <a:pt x="110" y="7"/>
                  </a:moveTo>
                  <a:cubicBezTo>
                    <a:pt x="112" y="6"/>
                    <a:pt x="113" y="6"/>
                    <a:pt x="115" y="6"/>
                  </a:cubicBezTo>
                  <a:cubicBezTo>
                    <a:pt x="116" y="5"/>
                    <a:pt x="118" y="5"/>
                    <a:pt x="120" y="5"/>
                  </a:cubicBezTo>
                  <a:cubicBezTo>
                    <a:pt x="121" y="5"/>
                    <a:pt x="116" y="7"/>
                    <a:pt x="116" y="7"/>
                  </a:cubicBezTo>
                  <a:cubicBezTo>
                    <a:pt x="113" y="8"/>
                    <a:pt x="110" y="9"/>
                    <a:pt x="107" y="10"/>
                  </a:cubicBezTo>
                  <a:cubicBezTo>
                    <a:pt x="108" y="9"/>
                    <a:pt x="109" y="8"/>
                    <a:pt x="110" y="7"/>
                  </a:cubicBezTo>
                  <a:close/>
                  <a:moveTo>
                    <a:pt x="105" y="12"/>
                  </a:moveTo>
                  <a:cubicBezTo>
                    <a:pt x="109" y="11"/>
                    <a:pt x="113" y="10"/>
                    <a:pt x="117" y="9"/>
                  </a:cubicBezTo>
                  <a:cubicBezTo>
                    <a:pt x="119" y="8"/>
                    <a:pt x="121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8"/>
                    <a:pt x="120" y="9"/>
                    <a:pt x="119" y="9"/>
                  </a:cubicBezTo>
                  <a:cubicBezTo>
                    <a:pt x="114" y="11"/>
                    <a:pt x="109" y="11"/>
                    <a:pt x="104" y="13"/>
                  </a:cubicBezTo>
                  <a:cubicBezTo>
                    <a:pt x="104" y="13"/>
                    <a:pt x="105" y="12"/>
                    <a:pt x="105" y="12"/>
                  </a:cubicBezTo>
                  <a:close/>
                  <a:moveTo>
                    <a:pt x="101" y="16"/>
                  </a:moveTo>
                  <a:cubicBezTo>
                    <a:pt x="105" y="15"/>
                    <a:pt x="109" y="14"/>
                    <a:pt x="113" y="13"/>
                  </a:cubicBezTo>
                  <a:cubicBezTo>
                    <a:pt x="116" y="12"/>
                    <a:pt x="119" y="12"/>
                    <a:pt x="121" y="11"/>
                  </a:cubicBezTo>
                  <a:cubicBezTo>
                    <a:pt x="123" y="10"/>
                    <a:pt x="124" y="10"/>
                    <a:pt x="126" y="9"/>
                  </a:cubicBezTo>
                  <a:cubicBezTo>
                    <a:pt x="126" y="9"/>
                    <a:pt x="131" y="8"/>
                    <a:pt x="128" y="9"/>
                  </a:cubicBezTo>
                  <a:cubicBezTo>
                    <a:pt x="123" y="12"/>
                    <a:pt x="117" y="13"/>
                    <a:pt x="111" y="14"/>
                  </a:cubicBezTo>
                  <a:cubicBezTo>
                    <a:pt x="107" y="15"/>
                    <a:pt x="103" y="17"/>
                    <a:pt x="98" y="19"/>
                  </a:cubicBezTo>
                  <a:cubicBezTo>
                    <a:pt x="99" y="18"/>
                    <a:pt x="100" y="17"/>
                    <a:pt x="101" y="16"/>
                  </a:cubicBezTo>
                  <a:close/>
                  <a:moveTo>
                    <a:pt x="97" y="20"/>
                  </a:moveTo>
                  <a:cubicBezTo>
                    <a:pt x="104" y="19"/>
                    <a:pt x="110" y="17"/>
                    <a:pt x="117" y="15"/>
                  </a:cubicBezTo>
                  <a:cubicBezTo>
                    <a:pt x="121" y="14"/>
                    <a:pt x="124" y="13"/>
                    <a:pt x="128" y="13"/>
                  </a:cubicBezTo>
                  <a:cubicBezTo>
                    <a:pt x="129" y="12"/>
                    <a:pt x="131" y="12"/>
                    <a:pt x="133" y="12"/>
                  </a:cubicBezTo>
                  <a:cubicBezTo>
                    <a:pt x="120" y="17"/>
                    <a:pt x="106" y="19"/>
                    <a:pt x="93" y="24"/>
                  </a:cubicBezTo>
                  <a:cubicBezTo>
                    <a:pt x="94" y="23"/>
                    <a:pt x="96" y="22"/>
                    <a:pt x="97" y="20"/>
                  </a:cubicBezTo>
                  <a:close/>
                  <a:moveTo>
                    <a:pt x="92" y="26"/>
                  </a:moveTo>
                  <a:cubicBezTo>
                    <a:pt x="100" y="24"/>
                    <a:pt x="107" y="21"/>
                    <a:pt x="115" y="19"/>
                  </a:cubicBezTo>
                  <a:cubicBezTo>
                    <a:pt x="119" y="18"/>
                    <a:pt x="124" y="17"/>
                    <a:pt x="128" y="16"/>
                  </a:cubicBezTo>
                  <a:cubicBezTo>
                    <a:pt x="131" y="15"/>
                    <a:pt x="136" y="15"/>
                    <a:pt x="139" y="13"/>
                  </a:cubicBezTo>
                  <a:cubicBezTo>
                    <a:pt x="135" y="15"/>
                    <a:pt x="130" y="16"/>
                    <a:pt x="126" y="17"/>
                  </a:cubicBezTo>
                  <a:cubicBezTo>
                    <a:pt x="121" y="19"/>
                    <a:pt x="116" y="20"/>
                    <a:pt x="111" y="22"/>
                  </a:cubicBezTo>
                  <a:cubicBezTo>
                    <a:pt x="103" y="24"/>
                    <a:pt x="96" y="26"/>
                    <a:pt x="89" y="29"/>
                  </a:cubicBezTo>
                  <a:cubicBezTo>
                    <a:pt x="90" y="28"/>
                    <a:pt x="91" y="27"/>
                    <a:pt x="92" y="26"/>
                  </a:cubicBezTo>
                  <a:close/>
                  <a:moveTo>
                    <a:pt x="87" y="31"/>
                  </a:moveTo>
                  <a:cubicBezTo>
                    <a:pt x="91" y="30"/>
                    <a:pt x="96" y="28"/>
                    <a:pt x="100" y="27"/>
                  </a:cubicBezTo>
                  <a:cubicBezTo>
                    <a:pt x="105" y="25"/>
                    <a:pt x="111" y="23"/>
                    <a:pt x="116" y="22"/>
                  </a:cubicBezTo>
                  <a:cubicBezTo>
                    <a:pt x="122" y="21"/>
                    <a:pt x="128" y="19"/>
                    <a:pt x="134" y="18"/>
                  </a:cubicBezTo>
                  <a:cubicBezTo>
                    <a:pt x="137" y="17"/>
                    <a:pt x="140" y="17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2" y="17"/>
                    <a:pt x="141" y="17"/>
                    <a:pt x="139" y="18"/>
                  </a:cubicBezTo>
                  <a:cubicBezTo>
                    <a:pt x="129" y="22"/>
                    <a:pt x="118" y="24"/>
                    <a:pt x="107" y="27"/>
                  </a:cubicBezTo>
                  <a:cubicBezTo>
                    <a:pt x="102" y="29"/>
                    <a:pt x="97" y="31"/>
                    <a:pt x="92" y="32"/>
                  </a:cubicBezTo>
                  <a:cubicBezTo>
                    <a:pt x="89" y="33"/>
                    <a:pt x="86" y="33"/>
                    <a:pt x="84" y="34"/>
                  </a:cubicBezTo>
                  <a:cubicBezTo>
                    <a:pt x="85" y="33"/>
                    <a:pt x="86" y="32"/>
                    <a:pt x="87" y="31"/>
                  </a:cubicBezTo>
                  <a:close/>
                  <a:moveTo>
                    <a:pt x="81" y="37"/>
                  </a:moveTo>
                  <a:cubicBezTo>
                    <a:pt x="83" y="37"/>
                    <a:pt x="86" y="36"/>
                    <a:pt x="88" y="36"/>
                  </a:cubicBezTo>
                  <a:cubicBezTo>
                    <a:pt x="85" y="37"/>
                    <a:pt x="82" y="38"/>
                    <a:pt x="79" y="39"/>
                  </a:cubicBezTo>
                  <a:cubicBezTo>
                    <a:pt x="80" y="38"/>
                    <a:pt x="81" y="38"/>
                    <a:pt x="81" y="37"/>
                  </a:cubicBezTo>
                  <a:close/>
                  <a:moveTo>
                    <a:pt x="76" y="42"/>
                  </a:moveTo>
                  <a:cubicBezTo>
                    <a:pt x="90" y="40"/>
                    <a:pt x="104" y="35"/>
                    <a:pt x="117" y="32"/>
                  </a:cubicBezTo>
                  <a:cubicBezTo>
                    <a:pt x="124" y="30"/>
                    <a:pt x="131" y="28"/>
                    <a:pt x="138" y="26"/>
                  </a:cubicBezTo>
                  <a:cubicBezTo>
                    <a:pt x="145" y="25"/>
                    <a:pt x="152" y="23"/>
                    <a:pt x="159" y="21"/>
                  </a:cubicBezTo>
                  <a:cubicBezTo>
                    <a:pt x="161" y="22"/>
                    <a:pt x="163" y="22"/>
                    <a:pt x="165" y="23"/>
                  </a:cubicBezTo>
                  <a:cubicBezTo>
                    <a:pt x="158" y="23"/>
                    <a:pt x="151" y="26"/>
                    <a:pt x="145" y="28"/>
                  </a:cubicBezTo>
                  <a:cubicBezTo>
                    <a:pt x="137" y="30"/>
                    <a:pt x="129" y="32"/>
                    <a:pt x="120" y="34"/>
                  </a:cubicBezTo>
                  <a:cubicBezTo>
                    <a:pt x="112" y="36"/>
                    <a:pt x="104" y="39"/>
                    <a:pt x="95" y="41"/>
                  </a:cubicBezTo>
                  <a:cubicBezTo>
                    <a:pt x="88" y="43"/>
                    <a:pt x="80" y="44"/>
                    <a:pt x="73" y="46"/>
                  </a:cubicBezTo>
                  <a:cubicBezTo>
                    <a:pt x="74" y="45"/>
                    <a:pt x="75" y="43"/>
                    <a:pt x="76" y="42"/>
                  </a:cubicBezTo>
                  <a:close/>
                  <a:moveTo>
                    <a:pt x="180" y="30"/>
                  </a:moveTo>
                  <a:cubicBezTo>
                    <a:pt x="180" y="30"/>
                    <a:pt x="180" y="30"/>
                    <a:pt x="180" y="30"/>
                  </a:cubicBezTo>
                  <a:cubicBezTo>
                    <a:pt x="170" y="33"/>
                    <a:pt x="160" y="35"/>
                    <a:pt x="151" y="37"/>
                  </a:cubicBezTo>
                  <a:cubicBezTo>
                    <a:pt x="141" y="40"/>
                    <a:pt x="130" y="42"/>
                    <a:pt x="120" y="44"/>
                  </a:cubicBezTo>
                  <a:cubicBezTo>
                    <a:pt x="100" y="49"/>
                    <a:pt x="81" y="54"/>
                    <a:pt x="61" y="60"/>
                  </a:cubicBezTo>
                  <a:cubicBezTo>
                    <a:pt x="61" y="61"/>
                    <a:pt x="60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1" y="60"/>
                    <a:pt x="64" y="59"/>
                    <a:pt x="66" y="58"/>
                  </a:cubicBezTo>
                  <a:cubicBezTo>
                    <a:pt x="71" y="56"/>
                    <a:pt x="76" y="54"/>
                    <a:pt x="81" y="53"/>
                  </a:cubicBezTo>
                  <a:cubicBezTo>
                    <a:pt x="91" y="50"/>
                    <a:pt x="101" y="47"/>
                    <a:pt x="111" y="44"/>
                  </a:cubicBezTo>
                  <a:cubicBezTo>
                    <a:pt x="122" y="41"/>
                    <a:pt x="132" y="37"/>
                    <a:pt x="142" y="35"/>
                  </a:cubicBezTo>
                  <a:cubicBezTo>
                    <a:pt x="152" y="33"/>
                    <a:pt x="162" y="30"/>
                    <a:pt x="171" y="26"/>
                  </a:cubicBezTo>
                  <a:cubicBezTo>
                    <a:pt x="174" y="28"/>
                    <a:pt x="177" y="29"/>
                    <a:pt x="180" y="30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186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7" y="33"/>
                    <a:pt x="188" y="34"/>
                    <a:pt x="189" y="34"/>
                  </a:cubicBezTo>
                  <a:cubicBezTo>
                    <a:pt x="165" y="40"/>
                    <a:pt x="141" y="47"/>
                    <a:pt x="117" y="54"/>
                  </a:cubicBezTo>
                  <a:cubicBezTo>
                    <a:pt x="104" y="58"/>
                    <a:pt x="92" y="62"/>
                    <a:pt x="80" y="66"/>
                  </a:cubicBezTo>
                  <a:cubicBezTo>
                    <a:pt x="71" y="69"/>
                    <a:pt x="61" y="71"/>
                    <a:pt x="52" y="74"/>
                  </a:cubicBezTo>
                  <a:cubicBezTo>
                    <a:pt x="54" y="73"/>
                    <a:pt x="57" y="72"/>
                    <a:pt x="59" y="71"/>
                  </a:cubicBezTo>
                  <a:cubicBezTo>
                    <a:pt x="66" y="69"/>
                    <a:pt x="72" y="66"/>
                    <a:pt x="78" y="64"/>
                  </a:cubicBezTo>
                  <a:cubicBezTo>
                    <a:pt x="90" y="60"/>
                    <a:pt x="103" y="56"/>
                    <a:pt x="115" y="52"/>
                  </a:cubicBezTo>
                  <a:cubicBezTo>
                    <a:pt x="128" y="49"/>
                    <a:pt x="140" y="45"/>
                    <a:pt x="152" y="42"/>
                  </a:cubicBezTo>
                  <a:cubicBezTo>
                    <a:pt x="164" y="39"/>
                    <a:pt x="175" y="38"/>
                    <a:pt x="186" y="33"/>
                  </a:cubicBezTo>
                  <a:close/>
                  <a:moveTo>
                    <a:pt x="120" y="48"/>
                  </a:moveTo>
                  <a:cubicBezTo>
                    <a:pt x="109" y="52"/>
                    <a:pt x="97" y="55"/>
                    <a:pt x="86" y="58"/>
                  </a:cubicBezTo>
                  <a:cubicBezTo>
                    <a:pt x="75" y="61"/>
                    <a:pt x="64" y="65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7"/>
                    <a:pt x="53" y="67"/>
                    <a:pt x="54" y="67"/>
                  </a:cubicBezTo>
                  <a:cubicBezTo>
                    <a:pt x="54" y="67"/>
                    <a:pt x="55" y="66"/>
                    <a:pt x="55" y="66"/>
                  </a:cubicBezTo>
                  <a:cubicBezTo>
                    <a:pt x="57" y="66"/>
                    <a:pt x="60" y="65"/>
                    <a:pt x="62" y="64"/>
                  </a:cubicBezTo>
                  <a:cubicBezTo>
                    <a:pt x="68" y="63"/>
                    <a:pt x="74" y="61"/>
                    <a:pt x="80" y="59"/>
                  </a:cubicBezTo>
                  <a:cubicBezTo>
                    <a:pt x="91" y="56"/>
                    <a:pt x="102" y="52"/>
                    <a:pt x="113" y="49"/>
                  </a:cubicBezTo>
                  <a:cubicBezTo>
                    <a:pt x="124" y="45"/>
                    <a:pt x="136" y="43"/>
                    <a:pt x="147" y="40"/>
                  </a:cubicBezTo>
                  <a:cubicBezTo>
                    <a:pt x="158" y="37"/>
                    <a:pt x="169" y="35"/>
                    <a:pt x="180" y="31"/>
                  </a:cubicBezTo>
                  <a:cubicBezTo>
                    <a:pt x="180" y="31"/>
                    <a:pt x="180" y="30"/>
                    <a:pt x="180" y="30"/>
                  </a:cubicBezTo>
                  <a:cubicBezTo>
                    <a:pt x="182" y="31"/>
                    <a:pt x="183" y="32"/>
                    <a:pt x="185" y="33"/>
                  </a:cubicBezTo>
                  <a:cubicBezTo>
                    <a:pt x="163" y="37"/>
                    <a:pt x="142" y="42"/>
                    <a:pt x="120" y="48"/>
                  </a:cubicBezTo>
                  <a:close/>
                  <a:moveTo>
                    <a:pt x="116" y="40"/>
                  </a:moveTo>
                  <a:cubicBezTo>
                    <a:pt x="107" y="43"/>
                    <a:pt x="98" y="46"/>
                    <a:pt x="89" y="48"/>
                  </a:cubicBezTo>
                  <a:cubicBezTo>
                    <a:pt x="85" y="50"/>
                    <a:pt x="80" y="51"/>
                    <a:pt x="75" y="52"/>
                  </a:cubicBezTo>
                  <a:cubicBezTo>
                    <a:pt x="73" y="53"/>
                    <a:pt x="71" y="53"/>
                    <a:pt x="69" y="54"/>
                  </a:cubicBezTo>
                  <a:cubicBezTo>
                    <a:pt x="68" y="54"/>
                    <a:pt x="66" y="54"/>
                    <a:pt x="66" y="54"/>
                  </a:cubicBezTo>
                  <a:cubicBezTo>
                    <a:pt x="66" y="54"/>
                    <a:pt x="66" y="53"/>
                    <a:pt x="67" y="53"/>
                  </a:cubicBezTo>
                  <a:cubicBezTo>
                    <a:pt x="69" y="51"/>
                    <a:pt x="73" y="51"/>
                    <a:pt x="76" y="51"/>
                  </a:cubicBezTo>
                  <a:cubicBezTo>
                    <a:pt x="80" y="49"/>
                    <a:pt x="85" y="48"/>
                    <a:pt x="89" y="47"/>
                  </a:cubicBezTo>
                  <a:cubicBezTo>
                    <a:pt x="99" y="44"/>
                    <a:pt x="108" y="42"/>
                    <a:pt x="117" y="39"/>
                  </a:cubicBezTo>
                  <a:cubicBezTo>
                    <a:pt x="126" y="37"/>
                    <a:pt x="135" y="33"/>
                    <a:pt x="143" y="31"/>
                  </a:cubicBezTo>
                  <a:cubicBezTo>
                    <a:pt x="151" y="29"/>
                    <a:pt x="158" y="28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7" y="24"/>
                    <a:pt x="169" y="25"/>
                    <a:pt x="170" y="26"/>
                  </a:cubicBezTo>
                  <a:cubicBezTo>
                    <a:pt x="152" y="31"/>
                    <a:pt x="134" y="35"/>
                    <a:pt x="116" y="40"/>
                  </a:cubicBezTo>
                  <a:close/>
                  <a:moveTo>
                    <a:pt x="72" y="47"/>
                  </a:moveTo>
                  <a:cubicBezTo>
                    <a:pt x="80" y="45"/>
                    <a:pt x="88" y="43"/>
                    <a:pt x="96" y="42"/>
                  </a:cubicBezTo>
                  <a:cubicBezTo>
                    <a:pt x="105" y="40"/>
                    <a:pt x="113" y="37"/>
                    <a:pt x="122" y="35"/>
                  </a:cubicBezTo>
                  <a:cubicBezTo>
                    <a:pt x="131" y="32"/>
                    <a:pt x="139" y="30"/>
                    <a:pt x="147" y="28"/>
                  </a:cubicBezTo>
                  <a:cubicBezTo>
                    <a:pt x="151" y="27"/>
                    <a:pt x="154" y="26"/>
                    <a:pt x="158" y="25"/>
                  </a:cubicBezTo>
                  <a:cubicBezTo>
                    <a:pt x="159" y="24"/>
                    <a:pt x="163" y="24"/>
                    <a:pt x="163" y="24"/>
                  </a:cubicBezTo>
                  <a:cubicBezTo>
                    <a:pt x="161" y="25"/>
                    <a:pt x="159" y="26"/>
                    <a:pt x="157" y="27"/>
                  </a:cubicBezTo>
                  <a:cubicBezTo>
                    <a:pt x="149" y="29"/>
                    <a:pt x="142" y="31"/>
                    <a:pt x="135" y="33"/>
                  </a:cubicBezTo>
                  <a:cubicBezTo>
                    <a:pt x="126" y="36"/>
                    <a:pt x="117" y="39"/>
                    <a:pt x="108" y="41"/>
                  </a:cubicBezTo>
                  <a:cubicBezTo>
                    <a:pt x="100" y="43"/>
                    <a:pt x="91" y="45"/>
                    <a:pt x="82" y="48"/>
                  </a:cubicBezTo>
                  <a:cubicBezTo>
                    <a:pt x="78" y="49"/>
                    <a:pt x="72" y="50"/>
                    <a:pt x="68" y="52"/>
                  </a:cubicBezTo>
                  <a:cubicBezTo>
                    <a:pt x="69" y="50"/>
                    <a:pt x="70" y="49"/>
                    <a:pt x="72" y="47"/>
                  </a:cubicBezTo>
                  <a:close/>
                  <a:moveTo>
                    <a:pt x="65" y="55"/>
                  </a:moveTo>
                  <a:cubicBezTo>
                    <a:pt x="71" y="55"/>
                    <a:pt x="78" y="52"/>
                    <a:pt x="84" y="51"/>
                  </a:cubicBezTo>
                  <a:cubicBezTo>
                    <a:pt x="94" y="48"/>
                    <a:pt x="104" y="44"/>
                    <a:pt x="114" y="41"/>
                  </a:cubicBezTo>
                  <a:cubicBezTo>
                    <a:pt x="123" y="38"/>
                    <a:pt x="133" y="36"/>
                    <a:pt x="143" y="34"/>
                  </a:cubicBezTo>
                  <a:cubicBezTo>
                    <a:pt x="147" y="32"/>
                    <a:pt x="152" y="31"/>
                    <a:pt x="157" y="30"/>
                  </a:cubicBezTo>
                  <a:cubicBezTo>
                    <a:pt x="159" y="29"/>
                    <a:pt x="162" y="29"/>
                    <a:pt x="164" y="28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57" y="31"/>
                    <a:pt x="148" y="33"/>
                    <a:pt x="140" y="35"/>
                  </a:cubicBezTo>
                  <a:cubicBezTo>
                    <a:pt x="130" y="37"/>
                    <a:pt x="120" y="41"/>
                    <a:pt x="109" y="44"/>
                  </a:cubicBezTo>
                  <a:cubicBezTo>
                    <a:pt x="100" y="46"/>
                    <a:pt x="90" y="49"/>
                    <a:pt x="80" y="52"/>
                  </a:cubicBezTo>
                  <a:cubicBezTo>
                    <a:pt x="74" y="54"/>
                    <a:pt x="67" y="56"/>
                    <a:pt x="61" y="59"/>
                  </a:cubicBezTo>
                  <a:cubicBezTo>
                    <a:pt x="62" y="58"/>
                    <a:pt x="64" y="56"/>
                    <a:pt x="65" y="55"/>
                  </a:cubicBezTo>
                  <a:close/>
                  <a:moveTo>
                    <a:pt x="58" y="62"/>
                  </a:moveTo>
                  <a:cubicBezTo>
                    <a:pt x="68" y="59"/>
                    <a:pt x="77" y="56"/>
                    <a:pt x="87" y="54"/>
                  </a:cubicBezTo>
                  <a:cubicBezTo>
                    <a:pt x="97" y="51"/>
                    <a:pt x="108" y="48"/>
                    <a:pt x="119" y="45"/>
                  </a:cubicBezTo>
                  <a:cubicBezTo>
                    <a:pt x="129" y="43"/>
                    <a:pt x="140" y="40"/>
                    <a:pt x="151" y="38"/>
                  </a:cubicBezTo>
                  <a:cubicBezTo>
                    <a:pt x="156" y="36"/>
                    <a:pt x="162" y="35"/>
                    <a:pt x="167" y="34"/>
                  </a:cubicBezTo>
                  <a:cubicBezTo>
                    <a:pt x="168" y="33"/>
                    <a:pt x="170" y="33"/>
                    <a:pt x="171" y="33"/>
                  </a:cubicBezTo>
                  <a:cubicBezTo>
                    <a:pt x="151" y="39"/>
                    <a:pt x="130" y="43"/>
                    <a:pt x="109" y="49"/>
                  </a:cubicBezTo>
                  <a:cubicBezTo>
                    <a:pt x="99" y="52"/>
                    <a:pt x="88" y="56"/>
                    <a:pt x="78" y="59"/>
                  </a:cubicBezTo>
                  <a:cubicBezTo>
                    <a:pt x="72" y="61"/>
                    <a:pt x="67" y="63"/>
                    <a:pt x="62" y="64"/>
                  </a:cubicBezTo>
                  <a:cubicBezTo>
                    <a:pt x="60" y="64"/>
                    <a:pt x="57" y="65"/>
                    <a:pt x="55" y="66"/>
                  </a:cubicBezTo>
                  <a:cubicBezTo>
                    <a:pt x="56" y="65"/>
                    <a:pt x="57" y="63"/>
                    <a:pt x="58" y="62"/>
                  </a:cubicBezTo>
                  <a:close/>
                  <a:moveTo>
                    <a:pt x="52" y="69"/>
                  </a:moveTo>
                  <a:cubicBezTo>
                    <a:pt x="63" y="67"/>
                    <a:pt x="73" y="62"/>
                    <a:pt x="84" y="59"/>
                  </a:cubicBezTo>
                  <a:cubicBezTo>
                    <a:pt x="96" y="56"/>
                    <a:pt x="108" y="53"/>
                    <a:pt x="121" y="49"/>
                  </a:cubicBezTo>
                  <a:cubicBezTo>
                    <a:pt x="132" y="46"/>
                    <a:pt x="144" y="43"/>
                    <a:pt x="156" y="40"/>
                  </a:cubicBezTo>
                  <a:cubicBezTo>
                    <a:pt x="162" y="38"/>
                    <a:pt x="168" y="37"/>
                    <a:pt x="174" y="36"/>
                  </a:cubicBezTo>
                  <a:cubicBezTo>
                    <a:pt x="177" y="35"/>
                    <a:pt x="179" y="35"/>
                    <a:pt x="181" y="34"/>
                  </a:cubicBezTo>
                  <a:cubicBezTo>
                    <a:pt x="180" y="34"/>
                    <a:pt x="179" y="35"/>
                    <a:pt x="178" y="35"/>
                  </a:cubicBezTo>
                  <a:cubicBezTo>
                    <a:pt x="167" y="38"/>
                    <a:pt x="156" y="40"/>
                    <a:pt x="145" y="43"/>
                  </a:cubicBezTo>
                  <a:cubicBezTo>
                    <a:pt x="133" y="46"/>
                    <a:pt x="121" y="50"/>
                    <a:pt x="110" y="53"/>
                  </a:cubicBezTo>
                  <a:cubicBezTo>
                    <a:pt x="98" y="57"/>
                    <a:pt x="86" y="60"/>
                    <a:pt x="75" y="64"/>
                  </a:cubicBezTo>
                  <a:cubicBezTo>
                    <a:pt x="69" y="66"/>
                    <a:pt x="63" y="69"/>
                    <a:pt x="57" y="71"/>
                  </a:cubicBezTo>
                  <a:cubicBezTo>
                    <a:pt x="54" y="72"/>
                    <a:pt x="50" y="73"/>
                    <a:pt x="46" y="75"/>
                  </a:cubicBezTo>
                  <a:cubicBezTo>
                    <a:pt x="48" y="73"/>
                    <a:pt x="50" y="71"/>
                    <a:pt x="52" y="69"/>
                  </a:cubicBezTo>
                  <a:close/>
                  <a:moveTo>
                    <a:pt x="45" y="76"/>
                  </a:moveTo>
                  <a:cubicBezTo>
                    <a:pt x="56" y="73"/>
                    <a:pt x="67" y="71"/>
                    <a:pt x="78" y="67"/>
                  </a:cubicBezTo>
                  <a:cubicBezTo>
                    <a:pt x="91" y="63"/>
                    <a:pt x="103" y="59"/>
                    <a:pt x="115" y="55"/>
                  </a:cubicBezTo>
                  <a:cubicBezTo>
                    <a:pt x="140" y="48"/>
                    <a:pt x="165" y="41"/>
                    <a:pt x="190" y="34"/>
                  </a:cubicBezTo>
                  <a:cubicBezTo>
                    <a:pt x="191" y="35"/>
                    <a:pt x="193" y="36"/>
                    <a:pt x="194" y="37"/>
                  </a:cubicBezTo>
                  <a:cubicBezTo>
                    <a:pt x="168" y="42"/>
                    <a:pt x="142" y="50"/>
                    <a:pt x="116" y="57"/>
                  </a:cubicBezTo>
                  <a:cubicBezTo>
                    <a:pt x="103" y="61"/>
                    <a:pt x="91" y="65"/>
                    <a:pt x="78" y="69"/>
                  </a:cubicBezTo>
                  <a:cubicBezTo>
                    <a:pt x="66" y="72"/>
                    <a:pt x="54" y="75"/>
                    <a:pt x="42" y="79"/>
                  </a:cubicBezTo>
                  <a:cubicBezTo>
                    <a:pt x="43" y="78"/>
                    <a:pt x="44" y="77"/>
                    <a:pt x="45" y="76"/>
                  </a:cubicBezTo>
                  <a:close/>
                  <a:moveTo>
                    <a:pt x="41" y="80"/>
                  </a:moveTo>
                  <a:cubicBezTo>
                    <a:pt x="52" y="76"/>
                    <a:pt x="65" y="73"/>
                    <a:pt x="76" y="70"/>
                  </a:cubicBezTo>
                  <a:cubicBezTo>
                    <a:pt x="90" y="66"/>
                    <a:pt x="103" y="62"/>
                    <a:pt x="117" y="58"/>
                  </a:cubicBezTo>
                  <a:cubicBezTo>
                    <a:pt x="142" y="50"/>
                    <a:pt x="169" y="43"/>
                    <a:pt x="195" y="37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7" y="38"/>
                    <a:pt x="198" y="38"/>
                    <a:pt x="199" y="39"/>
                  </a:cubicBezTo>
                  <a:cubicBezTo>
                    <a:pt x="187" y="41"/>
                    <a:pt x="174" y="43"/>
                    <a:pt x="162" y="47"/>
                  </a:cubicBezTo>
                  <a:cubicBezTo>
                    <a:pt x="148" y="51"/>
                    <a:pt x="135" y="54"/>
                    <a:pt x="121" y="58"/>
                  </a:cubicBezTo>
                  <a:cubicBezTo>
                    <a:pt x="94" y="65"/>
                    <a:pt x="67" y="73"/>
                    <a:pt x="40" y="81"/>
                  </a:cubicBezTo>
                  <a:cubicBezTo>
                    <a:pt x="40" y="81"/>
                    <a:pt x="41" y="81"/>
                    <a:pt x="41" y="80"/>
                  </a:cubicBezTo>
                  <a:close/>
                  <a:moveTo>
                    <a:pt x="208" y="43"/>
                  </a:moveTo>
                  <a:cubicBezTo>
                    <a:pt x="180" y="48"/>
                    <a:pt x="152" y="56"/>
                    <a:pt x="125" y="63"/>
                  </a:cubicBezTo>
                  <a:cubicBezTo>
                    <a:pt x="98" y="69"/>
                    <a:pt x="72" y="77"/>
                    <a:pt x="45" y="84"/>
                  </a:cubicBezTo>
                  <a:cubicBezTo>
                    <a:pt x="47" y="83"/>
                    <a:pt x="48" y="83"/>
                    <a:pt x="50" y="82"/>
                  </a:cubicBezTo>
                  <a:cubicBezTo>
                    <a:pt x="57" y="80"/>
                    <a:pt x="64" y="78"/>
                    <a:pt x="71" y="76"/>
                  </a:cubicBezTo>
                  <a:cubicBezTo>
                    <a:pt x="86" y="71"/>
                    <a:pt x="101" y="67"/>
                    <a:pt x="115" y="63"/>
                  </a:cubicBezTo>
                  <a:cubicBezTo>
                    <a:pt x="130" y="59"/>
                    <a:pt x="144" y="55"/>
                    <a:pt x="159" y="51"/>
                  </a:cubicBezTo>
                  <a:cubicBezTo>
                    <a:pt x="172" y="47"/>
                    <a:pt x="187" y="45"/>
                    <a:pt x="200" y="39"/>
                  </a:cubicBezTo>
                  <a:cubicBezTo>
                    <a:pt x="203" y="40"/>
                    <a:pt x="205" y="42"/>
                    <a:pt x="208" y="43"/>
                  </a:cubicBezTo>
                  <a:close/>
                  <a:moveTo>
                    <a:pt x="39" y="83"/>
                  </a:moveTo>
                  <a:cubicBezTo>
                    <a:pt x="67" y="74"/>
                    <a:pt x="95" y="65"/>
                    <a:pt x="123" y="58"/>
                  </a:cubicBezTo>
                  <a:cubicBezTo>
                    <a:pt x="137" y="55"/>
                    <a:pt x="150" y="51"/>
                    <a:pt x="164" y="47"/>
                  </a:cubicBezTo>
                  <a:cubicBezTo>
                    <a:pt x="171" y="45"/>
                    <a:pt x="177" y="44"/>
                    <a:pt x="183" y="42"/>
                  </a:cubicBezTo>
                  <a:cubicBezTo>
                    <a:pt x="187" y="42"/>
                    <a:pt x="190" y="41"/>
                    <a:pt x="194" y="41"/>
                  </a:cubicBezTo>
                  <a:cubicBezTo>
                    <a:pt x="195" y="40"/>
                    <a:pt x="197" y="40"/>
                    <a:pt x="199" y="40"/>
                  </a:cubicBezTo>
                  <a:cubicBezTo>
                    <a:pt x="199" y="40"/>
                    <a:pt x="196" y="40"/>
                    <a:pt x="195" y="40"/>
                  </a:cubicBezTo>
                  <a:cubicBezTo>
                    <a:pt x="189" y="43"/>
                    <a:pt x="183" y="44"/>
                    <a:pt x="177" y="45"/>
                  </a:cubicBezTo>
                  <a:cubicBezTo>
                    <a:pt x="169" y="47"/>
                    <a:pt x="162" y="49"/>
                    <a:pt x="155" y="51"/>
                  </a:cubicBezTo>
                  <a:cubicBezTo>
                    <a:pt x="141" y="55"/>
                    <a:pt x="127" y="59"/>
                    <a:pt x="113" y="63"/>
                  </a:cubicBezTo>
                  <a:cubicBezTo>
                    <a:pt x="99" y="67"/>
                    <a:pt x="85" y="71"/>
                    <a:pt x="71" y="75"/>
                  </a:cubicBezTo>
                  <a:cubicBezTo>
                    <a:pt x="65" y="77"/>
                    <a:pt x="58" y="79"/>
                    <a:pt x="51" y="81"/>
                  </a:cubicBezTo>
                  <a:cubicBezTo>
                    <a:pt x="46" y="82"/>
                    <a:pt x="41" y="84"/>
                    <a:pt x="36" y="85"/>
                  </a:cubicBezTo>
                  <a:cubicBezTo>
                    <a:pt x="37" y="84"/>
                    <a:pt x="38" y="84"/>
                    <a:pt x="39" y="83"/>
                  </a:cubicBezTo>
                  <a:close/>
                  <a:moveTo>
                    <a:pt x="35" y="87"/>
                  </a:moveTo>
                  <a:cubicBezTo>
                    <a:pt x="64" y="80"/>
                    <a:pt x="92" y="71"/>
                    <a:pt x="121" y="64"/>
                  </a:cubicBezTo>
                  <a:cubicBezTo>
                    <a:pt x="150" y="57"/>
                    <a:pt x="179" y="48"/>
                    <a:pt x="209" y="43"/>
                  </a:cubicBezTo>
                  <a:cubicBezTo>
                    <a:pt x="210" y="44"/>
                    <a:pt x="211" y="44"/>
                    <a:pt x="212" y="45"/>
                  </a:cubicBezTo>
                  <a:cubicBezTo>
                    <a:pt x="206" y="46"/>
                    <a:pt x="200" y="48"/>
                    <a:pt x="194" y="50"/>
                  </a:cubicBezTo>
                  <a:cubicBezTo>
                    <a:pt x="186" y="52"/>
                    <a:pt x="178" y="53"/>
                    <a:pt x="170" y="54"/>
                  </a:cubicBezTo>
                  <a:cubicBezTo>
                    <a:pt x="154" y="58"/>
                    <a:pt x="139" y="61"/>
                    <a:pt x="123" y="65"/>
                  </a:cubicBezTo>
                  <a:cubicBezTo>
                    <a:pt x="107" y="68"/>
                    <a:pt x="92" y="73"/>
                    <a:pt x="76" y="77"/>
                  </a:cubicBezTo>
                  <a:cubicBezTo>
                    <a:pt x="69" y="79"/>
                    <a:pt x="61" y="82"/>
                    <a:pt x="54" y="83"/>
                  </a:cubicBezTo>
                  <a:cubicBezTo>
                    <a:pt x="47" y="85"/>
                    <a:pt x="40" y="87"/>
                    <a:pt x="33" y="89"/>
                  </a:cubicBezTo>
                  <a:cubicBezTo>
                    <a:pt x="34" y="88"/>
                    <a:pt x="34" y="88"/>
                    <a:pt x="35" y="87"/>
                  </a:cubicBezTo>
                  <a:close/>
                  <a:moveTo>
                    <a:pt x="32" y="90"/>
                  </a:moveTo>
                  <a:cubicBezTo>
                    <a:pt x="39" y="88"/>
                    <a:pt x="45" y="86"/>
                    <a:pt x="52" y="84"/>
                  </a:cubicBezTo>
                  <a:cubicBezTo>
                    <a:pt x="60" y="83"/>
                    <a:pt x="67" y="80"/>
                    <a:pt x="75" y="78"/>
                  </a:cubicBezTo>
                  <a:cubicBezTo>
                    <a:pt x="90" y="74"/>
                    <a:pt x="106" y="70"/>
                    <a:pt x="121" y="66"/>
                  </a:cubicBezTo>
                  <a:cubicBezTo>
                    <a:pt x="137" y="62"/>
                    <a:pt x="153" y="59"/>
                    <a:pt x="169" y="56"/>
                  </a:cubicBezTo>
                  <a:cubicBezTo>
                    <a:pt x="176" y="54"/>
                    <a:pt x="184" y="53"/>
                    <a:pt x="192" y="51"/>
                  </a:cubicBezTo>
                  <a:cubicBezTo>
                    <a:pt x="199" y="49"/>
                    <a:pt x="206" y="47"/>
                    <a:pt x="213" y="45"/>
                  </a:cubicBezTo>
                  <a:cubicBezTo>
                    <a:pt x="213" y="45"/>
                    <a:pt x="213" y="45"/>
                    <a:pt x="213" y="45"/>
                  </a:cubicBezTo>
                  <a:cubicBezTo>
                    <a:pt x="213" y="45"/>
                    <a:pt x="213" y="45"/>
                    <a:pt x="213" y="45"/>
                  </a:cubicBezTo>
                  <a:cubicBezTo>
                    <a:pt x="212" y="47"/>
                    <a:pt x="210" y="48"/>
                    <a:pt x="209" y="50"/>
                  </a:cubicBezTo>
                  <a:cubicBezTo>
                    <a:pt x="194" y="54"/>
                    <a:pt x="180" y="56"/>
                    <a:pt x="165" y="59"/>
                  </a:cubicBezTo>
                  <a:cubicBezTo>
                    <a:pt x="151" y="63"/>
                    <a:pt x="136" y="66"/>
                    <a:pt x="121" y="69"/>
                  </a:cubicBezTo>
                  <a:cubicBezTo>
                    <a:pt x="106" y="73"/>
                    <a:pt x="91" y="77"/>
                    <a:pt x="76" y="80"/>
                  </a:cubicBezTo>
                  <a:cubicBezTo>
                    <a:pt x="61" y="84"/>
                    <a:pt x="45" y="87"/>
                    <a:pt x="30" y="92"/>
                  </a:cubicBezTo>
                  <a:cubicBezTo>
                    <a:pt x="31" y="91"/>
                    <a:pt x="31" y="91"/>
                    <a:pt x="32" y="90"/>
                  </a:cubicBezTo>
                  <a:close/>
                  <a:moveTo>
                    <a:pt x="213" y="49"/>
                  </a:moveTo>
                  <a:cubicBezTo>
                    <a:pt x="213" y="49"/>
                    <a:pt x="213" y="49"/>
                    <a:pt x="213" y="49"/>
                  </a:cubicBezTo>
                  <a:cubicBezTo>
                    <a:pt x="213" y="50"/>
                    <a:pt x="213" y="50"/>
                    <a:pt x="213" y="51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08" y="55"/>
                    <a:pt x="204" y="60"/>
                    <a:pt x="199" y="65"/>
                  </a:cubicBezTo>
                  <a:cubicBezTo>
                    <a:pt x="190" y="75"/>
                    <a:pt x="180" y="85"/>
                    <a:pt x="170" y="96"/>
                  </a:cubicBezTo>
                  <a:cubicBezTo>
                    <a:pt x="169" y="97"/>
                    <a:pt x="168" y="98"/>
                    <a:pt x="167" y="99"/>
                  </a:cubicBezTo>
                  <a:cubicBezTo>
                    <a:pt x="182" y="83"/>
                    <a:pt x="197" y="66"/>
                    <a:pt x="213" y="49"/>
                  </a:cubicBezTo>
                  <a:close/>
                  <a:moveTo>
                    <a:pt x="147" y="83"/>
                  </a:moveTo>
                  <a:cubicBezTo>
                    <a:pt x="148" y="83"/>
                    <a:pt x="149" y="83"/>
                    <a:pt x="150" y="82"/>
                  </a:cubicBezTo>
                  <a:cubicBezTo>
                    <a:pt x="157" y="81"/>
                    <a:pt x="165" y="79"/>
                    <a:pt x="172" y="77"/>
                  </a:cubicBezTo>
                  <a:cubicBezTo>
                    <a:pt x="177" y="75"/>
                    <a:pt x="183" y="74"/>
                    <a:pt x="189" y="72"/>
                  </a:cubicBezTo>
                  <a:cubicBezTo>
                    <a:pt x="187" y="73"/>
                    <a:pt x="186" y="75"/>
                    <a:pt x="185" y="76"/>
                  </a:cubicBezTo>
                  <a:cubicBezTo>
                    <a:pt x="179" y="77"/>
                    <a:pt x="173" y="80"/>
                    <a:pt x="166" y="81"/>
                  </a:cubicBezTo>
                  <a:cubicBezTo>
                    <a:pt x="160" y="83"/>
                    <a:pt x="153" y="85"/>
                    <a:pt x="146" y="86"/>
                  </a:cubicBezTo>
                  <a:cubicBezTo>
                    <a:pt x="139" y="88"/>
                    <a:pt x="133" y="91"/>
                    <a:pt x="126" y="92"/>
                  </a:cubicBezTo>
                  <a:cubicBezTo>
                    <a:pt x="119" y="94"/>
                    <a:pt x="111" y="96"/>
                    <a:pt x="104" y="97"/>
                  </a:cubicBezTo>
                  <a:cubicBezTo>
                    <a:pt x="90" y="100"/>
                    <a:pt x="77" y="104"/>
                    <a:pt x="63" y="108"/>
                  </a:cubicBezTo>
                  <a:cubicBezTo>
                    <a:pt x="56" y="110"/>
                    <a:pt x="50" y="112"/>
                    <a:pt x="43" y="113"/>
                  </a:cubicBezTo>
                  <a:cubicBezTo>
                    <a:pt x="36" y="114"/>
                    <a:pt x="29" y="115"/>
                    <a:pt x="22" y="117"/>
                  </a:cubicBezTo>
                  <a:cubicBezTo>
                    <a:pt x="21" y="117"/>
                    <a:pt x="22" y="117"/>
                    <a:pt x="22" y="117"/>
                  </a:cubicBezTo>
                  <a:cubicBezTo>
                    <a:pt x="35" y="114"/>
                    <a:pt x="47" y="113"/>
                    <a:pt x="60" y="110"/>
                  </a:cubicBezTo>
                  <a:cubicBezTo>
                    <a:pt x="73" y="106"/>
                    <a:pt x="87" y="102"/>
                    <a:pt x="101" y="99"/>
                  </a:cubicBezTo>
                  <a:cubicBezTo>
                    <a:pt x="114" y="96"/>
                    <a:pt x="128" y="92"/>
                    <a:pt x="141" y="88"/>
                  </a:cubicBezTo>
                  <a:cubicBezTo>
                    <a:pt x="147" y="87"/>
                    <a:pt x="154" y="86"/>
                    <a:pt x="160" y="84"/>
                  </a:cubicBezTo>
                  <a:cubicBezTo>
                    <a:pt x="165" y="83"/>
                    <a:pt x="171" y="81"/>
                    <a:pt x="176" y="79"/>
                  </a:cubicBezTo>
                  <a:cubicBezTo>
                    <a:pt x="174" y="80"/>
                    <a:pt x="172" y="81"/>
                    <a:pt x="170" y="81"/>
                  </a:cubicBezTo>
                  <a:cubicBezTo>
                    <a:pt x="163" y="84"/>
                    <a:pt x="156" y="86"/>
                    <a:pt x="149" y="88"/>
                  </a:cubicBezTo>
                  <a:cubicBezTo>
                    <a:pt x="135" y="92"/>
                    <a:pt x="121" y="95"/>
                    <a:pt x="107" y="98"/>
                  </a:cubicBezTo>
                  <a:cubicBezTo>
                    <a:pt x="93" y="102"/>
                    <a:pt x="79" y="105"/>
                    <a:pt x="65" y="108"/>
                  </a:cubicBezTo>
                  <a:cubicBezTo>
                    <a:pt x="51" y="112"/>
                    <a:pt x="37" y="115"/>
                    <a:pt x="25" y="120"/>
                  </a:cubicBezTo>
                  <a:cubicBezTo>
                    <a:pt x="23" y="119"/>
                    <a:pt x="21" y="118"/>
                    <a:pt x="19" y="117"/>
                  </a:cubicBezTo>
                  <a:cubicBezTo>
                    <a:pt x="26" y="114"/>
                    <a:pt x="33" y="113"/>
                    <a:pt x="40" y="112"/>
                  </a:cubicBezTo>
                  <a:cubicBezTo>
                    <a:pt x="47" y="110"/>
                    <a:pt x="55" y="107"/>
                    <a:pt x="62" y="105"/>
                  </a:cubicBezTo>
                  <a:cubicBezTo>
                    <a:pt x="77" y="101"/>
                    <a:pt x="91" y="96"/>
                    <a:pt x="106" y="93"/>
                  </a:cubicBezTo>
                  <a:cubicBezTo>
                    <a:pt x="109" y="92"/>
                    <a:pt x="112" y="92"/>
                    <a:pt x="116" y="91"/>
                  </a:cubicBezTo>
                  <a:cubicBezTo>
                    <a:pt x="126" y="88"/>
                    <a:pt x="137" y="86"/>
                    <a:pt x="147" y="83"/>
                  </a:cubicBezTo>
                  <a:close/>
                  <a:moveTo>
                    <a:pt x="32" y="124"/>
                  </a:moveTo>
                  <a:cubicBezTo>
                    <a:pt x="32" y="124"/>
                    <a:pt x="32" y="124"/>
                    <a:pt x="31" y="124"/>
                  </a:cubicBezTo>
                  <a:cubicBezTo>
                    <a:pt x="30" y="123"/>
                    <a:pt x="28" y="122"/>
                    <a:pt x="26" y="121"/>
                  </a:cubicBezTo>
                  <a:cubicBezTo>
                    <a:pt x="47" y="119"/>
                    <a:pt x="68" y="112"/>
                    <a:pt x="89" y="107"/>
                  </a:cubicBezTo>
                  <a:cubicBezTo>
                    <a:pt x="82" y="109"/>
                    <a:pt x="74" y="111"/>
                    <a:pt x="67" y="113"/>
                  </a:cubicBezTo>
                  <a:cubicBezTo>
                    <a:pt x="56" y="116"/>
                    <a:pt x="45" y="120"/>
                    <a:pt x="34" y="123"/>
                  </a:cubicBezTo>
                  <a:cubicBezTo>
                    <a:pt x="33" y="123"/>
                    <a:pt x="32" y="123"/>
                    <a:pt x="32" y="124"/>
                  </a:cubicBezTo>
                  <a:close/>
                  <a:moveTo>
                    <a:pt x="38" y="127"/>
                  </a:moveTo>
                  <a:cubicBezTo>
                    <a:pt x="36" y="126"/>
                    <a:pt x="35" y="125"/>
                    <a:pt x="33" y="124"/>
                  </a:cubicBezTo>
                  <a:cubicBezTo>
                    <a:pt x="43" y="123"/>
                    <a:pt x="52" y="120"/>
                    <a:pt x="62" y="118"/>
                  </a:cubicBezTo>
                  <a:cubicBezTo>
                    <a:pt x="73" y="115"/>
                    <a:pt x="85" y="112"/>
                    <a:pt x="96" y="109"/>
                  </a:cubicBezTo>
                  <a:cubicBezTo>
                    <a:pt x="113" y="104"/>
                    <a:pt x="131" y="101"/>
                    <a:pt x="149" y="97"/>
                  </a:cubicBezTo>
                  <a:cubicBezTo>
                    <a:pt x="147" y="98"/>
                    <a:pt x="144" y="99"/>
                    <a:pt x="142" y="99"/>
                  </a:cubicBezTo>
                  <a:cubicBezTo>
                    <a:pt x="131" y="102"/>
                    <a:pt x="119" y="104"/>
                    <a:pt x="108" y="107"/>
                  </a:cubicBezTo>
                  <a:cubicBezTo>
                    <a:pt x="84" y="112"/>
                    <a:pt x="62" y="121"/>
                    <a:pt x="38" y="127"/>
                  </a:cubicBezTo>
                  <a:close/>
                  <a:moveTo>
                    <a:pt x="50" y="125"/>
                  </a:moveTo>
                  <a:cubicBezTo>
                    <a:pt x="55" y="124"/>
                    <a:pt x="60" y="123"/>
                    <a:pt x="65" y="122"/>
                  </a:cubicBezTo>
                  <a:cubicBezTo>
                    <a:pt x="77" y="119"/>
                    <a:pt x="88" y="115"/>
                    <a:pt x="99" y="112"/>
                  </a:cubicBezTo>
                  <a:cubicBezTo>
                    <a:pt x="117" y="107"/>
                    <a:pt x="136" y="104"/>
                    <a:pt x="154" y="100"/>
                  </a:cubicBezTo>
                  <a:cubicBezTo>
                    <a:pt x="152" y="100"/>
                    <a:pt x="149" y="101"/>
                    <a:pt x="147" y="102"/>
                  </a:cubicBezTo>
                  <a:cubicBezTo>
                    <a:pt x="139" y="104"/>
                    <a:pt x="132" y="106"/>
                    <a:pt x="124" y="108"/>
                  </a:cubicBezTo>
                  <a:cubicBezTo>
                    <a:pt x="110" y="112"/>
                    <a:pt x="95" y="116"/>
                    <a:pt x="81" y="121"/>
                  </a:cubicBezTo>
                  <a:cubicBezTo>
                    <a:pt x="77" y="122"/>
                    <a:pt x="72" y="123"/>
                    <a:pt x="68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0" y="126"/>
                    <a:pt x="52" y="127"/>
                    <a:pt x="46" y="131"/>
                  </a:cubicBezTo>
                  <a:cubicBezTo>
                    <a:pt x="44" y="130"/>
                    <a:pt x="42" y="129"/>
                    <a:pt x="40" y="128"/>
                  </a:cubicBezTo>
                  <a:cubicBezTo>
                    <a:pt x="43" y="127"/>
                    <a:pt x="46" y="126"/>
                    <a:pt x="50" y="125"/>
                  </a:cubicBezTo>
                  <a:close/>
                  <a:moveTo>
                    <a:pt x="47" y="131"/>
                  </a:moveTo>
                  <a:cubicBezTo>
                    <a:pt x="48" y="130"/>
                    <a:pt x="50" y="129"/>
                    <a:pt x="52" y="129"/>
                  </a:cubicBezTo>
                  <a:cubicBezTo>
                    <a:pt x="55" y="127"/>
                    <a:pt x="59" y="127"/>
                    <a:pt x="62" y="126"/>
                  </a:cubicBezTo>
                  <a:cubicBezTo>
                    <a:pt x="61" y="126"/>
                    <a:pt x="61" y="127"/>
                    <a:pt x="60" y="127"/>
                  </a:cubicBezTo>
                  <a:cubicBezTo>
                    <a:pt x="57" y="128"/>
                    <a:pt x="53" y="129"/>
                    <a:pt x="50" y="130"/>
                  </a:cubicBezTo>
                  <a:cubicBezTo>
                    <a:pt x="49" y="130"/>
                    <a:pt x="48" y="131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lose/>
                  <a:moveTo>
                    <a:pt x="65" y="126"/>
                  </a:moveTo>
                  <a:cubicBezTo>
                    <a:pt x="66" y="126"/>
                    <a:pt x="68" y="125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7" y="124"/>
                    <a:pt x="84" y="122"/>
                    <a:pt x="92" y="121"/>
                  </a:cubicBezTo>
                  <a:cubicBezTo>
                    <a:pt x="106" y="117"/>
                    <a:pt x="121" y="114"/>
                    <a:pt x="136" y="111"/>
                  </a:cubicBezTo>
                  <a:cubicBezTo>
                    <a:pt x="137" y="111"/>
                    <a:pt x="137" y="110"/>
                    <a:pt x="138" y="110"/>
                  </a:cubicBezTo>
                  <a:cubicBezTo>
                    <a:pt x="111" y="119"/>
                    <a:pt x="83" y="124"/>
                    <a:pt x="56" y="134"/>
                  </a:cubicBezTo>
                  <a:cubicBezTo>
                    <a:pt x="55" y="134"/>
                    <a:pt x="55" y="134"/>
                    <a:pt x="54" y="135"/>
                  </a:cubicBezTo>
                  <a:cubicBezTo>
                    <a:pt x="52" y="134"/>
                    <a:pt x="50" y="133"/>
                    <a:pt x="48" y="131"/>
                  </a:cubicBezTo>
                  <a:cubicBezTo>
                    <a:pt x="54" y="130"/>
                    <a:pt x="59" y="128"/>
                    <a:pt x="65" y="126"/>
                  </a:cubicBezTo>
                  <a:close/>
                  <a:moveTo>
                    <a:pt x="109" y="158"/>
                  </a:move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7" y="158"/>
                    <a:pt x="107" y="158"/>
                    <a:pt x="106" y="158"/>
                  </a:cubicBezTo>
                  <a:cubicBezTo>
                    <a:pt x="102" y="158"/>
                    <a:pt x="107" y="156"/>
                    <a:pt x="108" y="156"/>
                  </a:cubicBezTo>
                  <a:cubicBezTo>
                    <a:pt x="110" y="155"/>
                    <a:pt x="111" y="155"/>
                    <a:pt x="113" y="154"/>
                  </a:cubicBezTo>
                  <a:cubicBezTo>
                    <a:pt x="111" y="156"/>
                    <a:pt x="110" y="157"/>
                    <a:pt x="109" y="158"/>
                  </a:cubicBezTo>
                  <a:close/>
                  <a:moveTo>
                    <a:pt x="114" y="153"/>
                  </a:moveTo>
                  <a:cubicBezTo>
                    <a:pt x="111" y="153"/>
                    <a:pt x="108" y="154"/>
                    <a:pt x="105" y="154"/>
                  </a:cubicBezTo>
                  <a:cubicBezTo>
                    <a:pt x="104" y="155"/>
                    <a:pt x="103" y="155"/>
                    <a:pt x="101" y="156"/>
                  </a:cubicBezTo>
                  <a:cubicBezTo>
                    <a:pt x="95" y="157"/>
                    <a:pt x="101" y="155"/>
                    <a:pt x="102" y="154"/>
                  </a:cubicBezTo>
                  <a:cubicBezTo>
                    <a:pt x="108" y="152"/>
                    <a:pt x="113" y="151"/>
                    <a:pt x="119" y="148"/>
                  </a:cubicBezTo>
                  <a:cubicBezTo>
                    <a:pt x="117" y="150"/>
                    <a:pt x="116" y="151"/>
                    <a:pt x="114" y="153"/>
                  </a:cubicBezTo>
                  <a:close/>
                  <a:moveTo>
                    <a:pt x="120" y="146"/>
                  </a:moveTo>
                  <a:cubicBezTo>
                    <a:pt x="116" y="147"/>
                    <a:pt x="111" y="148"/>
                    <a:pt x="106" y="150"/>
                  </a:cubicBezTo>
                  <a:cubicBezTo>
                    <a:pt x="103" y="150"/>
                    <a:pt x="101" y="151"/>
                    <a:pt x="98" y="152"/>
                  </a:cubicBezTo>
                  <a:cubicBezTo>
                    <a:pt x="97" y="152"/>
                    <a:pt x="96" y="153"/>
                    <a:pt x="95" y="153"/>
                  </a:cubicBezTo>
                  <a:cubicBezTo>
                    <a:pt x="93" y="153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4" y="153"/>
                    <a:pt x="94" y="153"/>
                  </a:cubicBezTo>
                  <a:cubicBezTo>
                    <a:pt x="104" y="150"/>
                    <a:pt x="113" y="147"/>
                    <a:pt x="123" y="144"/>
                  </a:cubicBezTo>
                  <a:cubicBezTo>
                    <a:pt x="122" y="145"/>
                    <a:pt x="121" y="146"/>
                    <a:pt x="120" y="146"/>
                  </a:cubicBezTo>
                  <a:close/>
                  <a:moveTo>
                    <a:pt x="106" y="146"/>
                  </a:moveTo>
                  <a:cubicBezTo>
                    <a:pt x="103" y="147"/>
                    <a:pt x="99" y="148"/>
                    <a:pt x="96" y="148"/>
                  </a:cubicBezTo>
                  <a:cubicBezTo>
                    <a:pt x="94" y="149"/>
                    <a:pt x="93" y="149"/>
                    <a:pt x="91" y="149"/>
                  </a:cubicBezTo>
                  <a:cubicBezTo>
                    <a:pt x="90" y="150"/>
                    <a:pt x="83" y="151"/>
                    <a:pt x="88" y="150"/>
                  </a:cubicBezTo>
                  <a:cubicBezTo>
                    <a:pt x="102" y="145"/>
                    <a:pt x="116" y="141"/>
                    <a:pt x="130" y="136"/>
                  </a:cubicBezTo>
                  <a:cubicBezTo>
                    <a:pt x="128" y="138"/>
                    <a:pt x="126" y="141"/>
                    <a:pt x="124" y="143"/>
                  </a:cubicBezTo>
                  <a:cubicBezTo>
                    <a:pt x="118" y="144"/>
                    <a:pt x="112" y="145"/>
                    <a:pt x="106" y="146"/>
                  </a:cubicBezTo>
                  <a:close/>
                  <a:moveTo>
                    <a:pt x="132" y="135"/>
                  </a:moveTo>
                  <a:cubicBezTo>
                    <a:pt x="122" y="137"/>
                    <a:pt x="112" y="139"/>
                    <a:pt x="102" y="141"/>
                  </a:cubicBezTo>
                  <a:cubicBezTo>
                    <a:pt x="97" y="143"/>
                    <a:pt x="92" y="143"/>
                    <a:pt x="87" y="144"/>
                  </a:cubicBezTo>
                  <a:cubicBezTo>
                    <a:pt x="84" y="145"/>
                    <a:pt x="81" y="145"/>
                    <a:pt x="78" y="145"/>
                  </a:cubicBezTo>
                  <a:cubicBezTo>
                    <a:pt x="75" y="146"/>
                    <a:pt x="82" y="144"/>
                    <a:pt x="83" y="144"/>
                  </a:cubicBezTo>
                  <a:cubicBezTo>
                    <a:pt x="93" y="142"/>
                    <a:pt x="102" y="138"/>
                    <a:pt x="112" y="136"/>
                  </a:cubicBezTo>
                  <a:cubicBezTo>
                    <a:pt x="120" y="134"/>
                    <a:pt x="129" y="133"/>
                    <a:pt x="137" y="129"/>
                  </a:cubicBezTo>
                  <a:cubicBezTo>
                    <a:pt x="135" y="131"/>
                    <a:pt x="133" y="133"/>
                    <a:pt x="132" y="135"/>
                  </a:cubicBezTo>
                  <a:close/>
                  <a:moveTo>
                    <a:pt x="138" y="128"/>
                  </a:moveTo>
                  <a:cubicBezTo>
                    <a:pt x="138" y="128"/>
                    <a:pt x="138" y="128"/>
                    <a:pt x="138" y="128"/>
                  </a:cubicBezTo>
                  <a:cubicBezTo>
                    <a:pt x="126" y="131"/>
                    <a:pt x="114" y="133"/>
                    <a:pt x="102" y="136"/>
                  </a:cubicBezTo>
                  <a:cubicBezTo>
                    <a:pt x="95" y="137"/>
                    <a:pt x="89" y="139"/>
                    <a:pt x="82" y="140"/>
                  </a:cubicBezTo>
                  <a:cubicBezTo>
                    <a:pt x="79" y="140"/>
                    <a:pt x="75" y="141"/>
                    <a:pt x="71" y="141"/>
                  </a:cubicBezTo>
                  <a:cubicBezTo>
                    <a:pt x="70" y="141"/>
                    <a:pt x="66" y="142"/>
                    <a:pt x="71" y="141"/>
                  </a:cubicBezTo>
                  <a:cubicBezTo>
                    <a:pt x="72" y="140"/>
                    <a:pt x="73" y="140"/>
                    <a:pt x="74" y="140"/>
                  </a:cubicBezTo>
                  <a:cubicBezTo>
                    <a:pt x="87" y="137"/>
                    <a:pt x="99" y="134"/>
                    <a:pt x="111" y="130"/>
                  </a:cubicBezTo>
                  <a:cubicBezTo>
                    <a:pt x="122" y="128"/>
                    <a:pt x="134" y="126"/>
                    <a:pt x="144" y="121"/>
                  </a:cubicBezTo>
                  <a:cubicBezTo>
                    <a:pt x="142" y="123"/>
                    <a:pt x="140" y="126"/>
                    <a:pt x="138" y="128"/>
                  </a:cubicBezTo>
                  <a:close/>
                  <a:moveTo>
                    <a:pt x="145" y="120"/>
                  </a:moveTo>
                  <a:cubicBezTo>
                    <a:pt x="145" y="120"/>
                    <a:pt x="144" y="120"/>
                    <a:pt x="144" y="120"/>
                  </a:cubicBezTo>
                  <a:cubicBezTo>
                    <a:pt x="144" y="120"/>
                    <a:pt x="143" y="120"/>
                    <a:pt x="142" y="121"/>
                  </a:cubicBezTo>
                  <a:cubicBezTo>
                    <a:pt x="137" y="123"/>
                    <a:pt x="132" y="124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6" y="126"/>
                    <a:pt x="125" y="126"/>
                    <a:pt x="124" y="126"/>
                  </a:cubicBezTo>
                  <a:cubicBezTo>
                    <a:pt x="117" y="128"/>
                    <a:pt x="110" y="129"/>
                    <a:pt x="104" y="131"/>
                  </a:cubicBezTo>
                  <a:cubicBezTo>
                    <a:pt x="96" y="132"/>
                    <a:pt x="88" y="134"/>
                    <a:pt x="80" y="135"/>
                  </a:cubicBezTo>
                  <a:cubicBezTo>
                    <a:pt x="76" y="136"/>
                    <a:pt x="73" y="136"/>
                    <a:pt x="69" y="137"/>
                  </a:cubicBezTo>
                  <a:cubicBezTo>
                    <a:pt x="69" y="137"/>
                    <a:pt x="68" y="137"/>
                    <a:pt x="68" y="137"/>
                  </a:cubicBezTo>
                  <a:cubicBezTo>
                    <a:pt x="82" y="133"/>
                    <a:pt x="95" y="128"/>
                    <a:pt x="110" y="124"/>
                  </a:cubicBezTo>
                  <a:cubicBezTo>
                    <a:pt x="116" y="122"/>
                    <a:pt x="122" y="120"/>
                    <a:pt x="128" y="118"/>
                  </a:cubicBezTo>
                  <a:cubicBezTo>
                    <a:pt x="133" y="117"/>
                    <a:pt x="137" y="116"/>
                    <a:pt x="141" y="115"/>
                  </a:cubicBezTo>
                  <a:cubicBezTo>
                    <a:pt x="145" y="114"/>
                    <a:pt x="148" y="113"/>
                    <a:pt x="151" y="112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0" y="114"/>
                    <a:pt x="147" y="117"/>
                    <a:pt x="145" y="120"/>
                  </a:cubicBezTo>
                  <a:close/>
                  <a:moveTo>
                    <a:pt x="154" y="110"/>
                  </a:moveTo>
                  <a:cubicBezTo>
                    <a:pt x="149" y="112"/>
                    <a:pt x="144" y="113"/>
                    <a:pt x="139" y="114"/>
                  </a:cubicBezTo>
                  <a:cubicBezTo>
                    <a:pt x="137" y="115"/>
                    <a:pt x="136" y="115"/>
                    <a:pt x="134" y="116"/>
                  </a:cubicBezTo>
                  <a:cubicBezTo>
                    <a:pt x="132" y="116"/>
                    <a:pt x="130" y="117"/>
                    <a:pt x="128" y="117"/>
                  </a:cubicBezTo>
                  <a:cubicBezTo>
                    <a:pt x="120" y="120"/>
                    <a:pt x="112" y="122"/>
                    <a:pt x="103" y="124"/>
                  </a:cubicBezTo>
                  <a:cubicBezTo>
                    <a:pt x="94" y="126"/>
                    <a:pt x="85" y="128"/>
                    <a:pt x="77" y="130"/>
                  </a:cubicBezTo>
                  <a:cubicBezTo>
                    <a:pt x="73" y="131"/>
                    <a:pt x="69" y="132"/>
                    <a:pt x="64" y="133"/>
                  </a:cubicBezTo>
                  <a:cubicBezTo>
                    <a:pt x="62" y="133"/>
                    <a:pt x="60" y="134"/>
                    <a:pt x="58" y="134"/>
                  </a:cubicBezTo>
                  <a:cubicBezTo>
                    <a:pt x="53" y="135"/>
                    <a:pt x="60" y="134"/>
                    <a:pt x="61" y="133"/>
                  </a:cubicBezTo>
                  <a:cubicBezTo>
                    <a:pt x="78" y="128"/>
                    <a:pt x="95" y="124"/>
                    <a:pt x="113" y="119"/>
                  </a:cubicBezTo>
                  <a:cubicBezTo>
                    <a:pt x="121" y="116"/>
                    <a:pt x="130" y="114"/>
                    <a:pt x="139" y="111"/>
                  </a:cubicBezTo>
                  <a:cubicBezTo>
                    <a:pt x="145" y="109"/>
                    <a:pt x="152" y="107"/>
                    <a:pt x="158" y="104"/>
                  </a:cubicBezTo>
                  <a:cubicBezTo>
                    <a:pt x="159" y="104"/>
                    <a:pt x="159" y="104"/>
                    <a:pt x="159" y="104"/>
                  </a:cubicBezTo>
                  <a:cubicBezTo>
                    <a:pt x="157" y="106"/>
                    <a:pt x="156" y="108"/>
                    <a:pt x="154" y="110"/>
                  </a:cubicBezTo>
                  <a:close/>
                  <a:moveTo>
                    <a:pt x="75" y="131"/>
                  </a:moveTo>
                  <a:cubicBezTo>
                    <a:pt x="83" y="129"/>
                    <a:pt x="92" y="127"/>
                    <a:pt x="100" y="125"/>
                  </a:cubicBezTo>
                  <a:cubicBezTo>
                    <a:pt x="105" y="124"/>
                    <a:pt x="111" y="123"/>
                    <a:pt x="116" y="121"/>
                  </a:cubicBezTo>
                  <a:cubicBezTo>
                    <a:pt x="114" y="122"/>
                    <a:pt x="112" y="123"/>
                    <a:pt x="109" y="123"/>
                  </a:cubicBezTo>
                  <a:cubicBezTo>
                    <a:pt x="101" y="126"/>
                    <a:pt x="93" y="128"/>
                    <a:pt x="85" y="131"/>
                  </a:cubicBezTo>
                  <a:cubicBezTo>
                    <a:pt x="77" y="133"/>
                    <a:pt x="70" y="135"/>
                    <a:pt x="63" y="138"/>
                  </a:cubicBezTo>
                  <a:cubicBezTo>
                    <a:pt x="63" y="138"/>
                    <a:pt x="62" y="138"/>
                    <a:pt x="62" y="138"/>
                  </a:cubicBezTo>
                  <a:cubicBezTo>
                    <a:pt x="62" y="138"/>
                    <a:pt x="62" y="138"/>
                    <a:pt x="61" y="138"/>
                  </a:cubicBezTo>
                  <a:cubicBezTo>
                    <a:pt x="61" y="138"/>
                    <a:pt x="61" y="138"/>
                    <a:pt x="60" y="138"/>
                  </a:cubicBezTo>
                  <a:cubicBezTo>
                    <a:pt x="59" y="137"/>
                    <a:pt x="57" y="136"/>
                    <a:pt x="55" y="135"/>
                  </a:cubicBezTo>
                  <a:cubicBezTo>
                    <a:pt x="62" y="134"/>
                    <a:pt x="69" y="133"/>
                    <a:pt x="75" y="131"/>
                  </a:cubicBezTo>
                  <a:close/>
                  <a:moveTo>
                    <a:pt x="104" y="131"/>
                  </a:moveTo>
                  <a:cubicBezTo>
                    <a:pt x="106" y="131"/>
                    <a:pt x="108" y="131"/>
                    <a:pt x="109" y="130"/>
                  </a:cubicBezTo>
                  <a:cubicBezTo>
                    <a:pt x="108" y="131"/>
                    <a:pt x="106" y="131"/>
                    <a:pt x="104" y="132"/>
                  </a:cubicBezTo>
                  <a:cubicBezTo>
                    <a:pt x="97" y="134"/>
                    <a:pt x="90" y="135"/>
                    <a:pt x="82" y="137"/>
                  </a:cubicBezTo>
                  <a:cubicBezTo>
                    <a:pt x="80" y="138"/>
                    <a:pt x="77" y="139"/>
                    <a:pt x="74" y="139"/>
                  </a:cubicBezTo>
                  <a:cubicBezTo>
                    <a:pt x="72" y="140"/>
                    <a:pt x="70" y="140"/>
                    <a:pt x="68" y="141"/>
                  </a:cubicBezTo>
                  <a:cubicBezTo>
                    <a:pt x="66" y="141"/>
                    <a:pt x="64" y="140"/>
                    <a:pt x="63" y="139"/>
                  </a:cubicBezTo>
                  <a:cubicBezTo>
                    <a:pt x="76" y="136"/>
                    <a:pt x="90" y="134"/>
                    <a:pt x="104" y="131"/>
                  </a:cubicBezTo>
                  <a:close/>
                  <a:moveTo>
                    <a:pt x="102" y="137"/>
                  </a:moveTo>
                  <a:cubicBezTo>
                    <a:pt x="113" y="134"/>
                    <a:pt x="124" y="132"/>
                    <a:pt x="135" y="129"/>
                  </a:cubicBezTo>
                  <a:cubicBezTo>
                    <a:pt x="133" y="130"/>
                    <a:pt x="131" y="130"/>
                    <a:pt x="130" y="131"/>
                  </a:cubicBezTo>
                  <a:cubicBezTo>
                    <a:pt x="127" y="132"/>
                    <a:pt x="125" y="132"/>
                    <a:pt x="123" y="133"/>
                  </a:cubicBezTo>
                  <a:cubicBezTo>
                    <a:pt x="117" y="134"/>
                    <a:pt x="112" y="135"/>
                    <a:pt x="107" y="136"/>
                  </a:cubicBezTo>
                  <a:cubicBezTo>
                    <a:pt x="101" y="137"/>
                    <a:pt x="96" y="139"/>
                    <a:pt x="90" y="141"/>
                  </a:cubicBezTo>
                  <a:cubicBezTo>
                    <a:pt x="85" y="143"/>
                    <a:pt x="80" y="143"/>
                    <a:pt x="76" y="145"/>
                  </a:cubicBezTo>
                  <a:cubicBezTo>
                    <a:pt x="74" y="144"/>
                    <a:pt x="71" y="143"/>
                    <a:pt x="69" y="142"/>
                  </a:cubicBezTo>
                  <a:cubicBezTo>
                    <a:pt x="80" y="141"/>
                    <a:pt x="91" y="139"/>
                    <a:pt x="102" y="137"/>
                  </a:cubicBezTo>
                  <a:close/>
                  <a:moveTo>
                    <a:pt x="99" y="143"/>
                  </a:moveTo>
                  <a:cubicBezTo>
                    <a:pt x="108" y="141"/>
                    <a:pt x="117" y="139"/>
                    <a:pt x="126" y="137"/>
                  </a:cubicBezTo>
                  <a:cubicBezTo>
                    <a:pt x="127" y="136"/>
                    <a:pt x="127" y="136"/>
                    <a:pt x="128" y="136"/>
                  </a:cubicBezTo>
                  <a:cubicBezTo>
                    <a:pt x="127" y="137"/>
                    <a:pt x="126" y="137"/>
                    <a:pt x="125" y="137"/>
                  </a:cubicBezTo>
                  <a:cubicBezTo>
                    <a:pt x="120" y="139"/>
                    <a:pt x="116" y="141"/>
                    <a:pt x="111" y="142"/>
                  </a:cubicBezTo>
                  <a:cubicBezTo>
                    <a:pt x="107" y="144"/>
                    <a:pt x="102" y="145"/>
                    <a:pt x="97" y="146"/>
                  </a:cubicBezTo>
                  <a:cubicBezTo>
                    <a:pt x="93" y="148"/>
                    <a:pt x="89" y="148"/>
                    <a:pt x="85" y="150"/>
                  </a:cubicBezTo>
                  <a:cubicBezTo>
                    <a:pt x="82" y="149"/>
                    <a:pt x="80" y="147"/>
                    <a:pt x="77" y="146"/>
                  </a:cubicBezTo>
                  <a:cubicBezTo>
                    <a:pt x="84" y="146"/>
                    <a:pt x="92" y="144"/>
                    <a:pt x="99" y="143"/>
                  </a:cubicBezTo>
                  <a:close/>
                  <a:moveTo>
                    <a:pt x="101" y="148"/>
                  </a:moveTo>
                  <a:cubicBezTo>
                    <a:pt x="106" y="147"/>
                    <a:pt x="111" y="146"/>
                    <a:pt x="116" y="145"/>
                  </a:cubicBezTo>
                  <a:cubicBezTo>
                    <a:pt x="115" y="146"/>
                    <a:pt x="113" y="146"/>
                    <a:pt x="112" y="146"/>
                  </a:cubicBezTo>
                  <a:cubicBezTo>
                    <a:pt x="105" y="148"/>
                    <a:pt x="98" y="151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2"/>
                    <a:pt x="88" y="152"/>
                    <a:pt x="87" y="151"/>
                  </a:cubicBezTo>
                  <a:cubicBezTo>
                    <a:pt x="92" y="151"/>
                    <a:pt x="97" y="149"/>
                    <a:pt x="101" y="148"/>
                  </a:cubicBezTo>
                  <a:close/>
                  <a:moveTo>
                    <a:pt x="103" y="151"/>
                  </a:moveTo>
                  <a:cubicBezTo>
                    <a:pt x="108" y="150"/>
                    <a:pt x="113" y="149"/>
                    <a:pt x="118" y="148"/>
                  </a:cubicBezTo>
                  <a:cubicBezTo>
                    <a:pt x="122" y="147"/>
                    <a:pt x="115" y="149"/>
                    <a:pt x="115" y="149"/>
                  </a:cubicBezTo>
                  <a:cubicBezTo>
                    <a:pt x="112" y="150"/>
                    <a:pt x="110" y="151"/>
                    <a:pt x="107" y="152"/>
                  </a:cubicBezTo>
                  <a:cubicBezTo>
                    <a:pt x="104" y="153"/>
                    <a:pt x="100" y="154"/>
                    <a:pt x="97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5" y="155"/>
                    <a:pt x="94" y="155"/>
                    <a:pt x="93" y="154"/>
                  </a:cubicBezTo>
                  <a:cubicBezTo>
                    <a:pt x="96" y="154"/>
                    <a:pt x="100" y="152"/>
                    <a:pt x="103" y="151"/>
                  </a:cubicBezTo>
                  <a:close/>
                  <a:moveTo>
                    <a:pt x="104" y="156"/>
                  </a:moveTo>
                  <a:cubicBezTo>
                    <a:pt x="106" y="155"/>
                    <a:pt x="107" y="155"/>
                    <a:pt x="109" y="154"/>
                  </a:cubicBezTo>
                  <a:cubicBezTo>
                    <a:pt x="109" y="154"/>
                    <a:pt x="115" y="153"/>
                    <a:pt x="112" y="154"/>
                  </a:cubicBezTo>
                  <a:cubicBezTo>
                    <a:pt x="109" y="155"/>
                    <a:pt x="105" y="155"/>
                    <a:pt x="102" y="158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1" y="158"/>
                    <a:pt x="99" y="157"/>
                    <a:pt x="98" y="156"/>
                  </a:cubicBezTo>
                  <a:cubicBezTo>
                    <a:pt x="100" y="157"/>
                    <a:pt x="102" y="156"/>
                    <a:pt x="104" y="156"/>
                  </a:cubicBezTo>
                  <a:close/>
                  <a:moveTo>
                    <a:pt x="103" y="159"/>
                  </a:moveTo>
                  <a:cubicBezTo>
                    <a:pt x="103" y="159"/>
                    <a:pt x="107" y="159"/>
                    <a:pt x="107" y="160"/>
                  </a:cubicBezTo>
                  <a:cubicBezTo>
                    <a:pt x="107" y="160"/>
                    <a:pt x="106" y="161"/>
                    <a:pt x="106" y="161"/>
                  </a:cubicBezTo>
                  <a:cubicBezTo>
                    <a:pt x="105" y="160"/>
                    <a:pt x="104" y="160"/>
                    <a:pt x="103" y="159"/>
                  </a:cubicBezTo>
                  <a:cubicBezTo>
                    <a:pt x="103" y="159"/>
                    <a:pt x="103" y="159"/>
                    <a:pt x="103" y="159"/>
                  </a:cubicBezTo>
                  <a:close/>
                  <a:moveTo>
                    <a:pt x="161" y="103"/>
                  </a:moveTo>
                  <a:cubicBezTo>
                    <a:pt x="141" y="111"/>
                    <a:pt x="119" y="114"/>
                    <a:pt x="99" y="118"/>
                  </a:cubicBezTo>
                  <a:cubicBezTo>
                    <a:pt x="91" y="120"/>
                    <a:pt x="83" y="122"/>
                    <a:pt x="74" y="123"/>
                  </a:cubicBezTo>
                  <a:cubicBezTo>
                    <a:pt x="79" y="122"/>
                    <a:pt x="83" y="121"/>
                    <a:pt x="88" y="119"/>
                  </a:cubicBezTo>
                  <a:cubicBezTo>
                    <a:pt x="102" y="115"/>
                    <a:pt x="117" y="110"/>
                    <a:pt x="132" y="107"/>
                  </a:cubicBezTo>
                  <a:cubicBezTo>
                    <a:pt x="138" y="105"/>
                    <a:pt x="145" y="103"/>
                    <a:pt x="152" y="101"/>
                  </a:cubicBezTo>
                  <a:cubicBezTo>
                    <a:pt x="155" y="100"/>
                    <a:pt x="158" y="99"/>
                    <a:pt x="161" y="98"/>
                  </a:cubicBezTo>
                  <a:cubicBezTo>
                    <a:pt x="162" y="98"/>
                    <a:pt x="163" y="97"/>
                    <a:pt x="164" y="97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4" y="99"/>
                    <a:pt x="162" y="101"/>
                    <a:pt x="161" y="103"/>
                  </a:cubicBezTo>
                  <a:close/>
                  <a:moveTo>
                    <a:pt x="167" y="96"/>
                  </a:moveTo>
                  <a:cubicBezTo>
                    <a:pt x="167" y="96"/>
                    <a:pt x="167" y="96"/>
                    <a:pt x="167" y="96"/>
                  </a:cubicBezTo>
                  <a:cubicBezTo>
                    <a:pt x="165" y="96"/>
                    <a:pt x="163" y="97"/>
                    <a:pt x="161" y="97"/>
                  </a:cubicBezTo>
                  <a:cubicBezTo>
                    <a:pt x="160" y="98"/>
                    <a:pt x="159" y="98"/>
                    <a:pt x="158" y="98"/>
                  </a:cubicBezTo>
                  <a:cubicBezTo>
                    <a:pt x="143" y="102"/>
                    <a:pt x="128" y="104"/>
                    <a:pt x="113" y="107"/>
                  </a:cubicBezTo>
                  <a:cubicBezTo>
                    <a:pt x="98" y="111"/>
                    <a:pt x="83" y="116"/>
                    <a:pt x="69" y="120"/>
                  </a:cubicBezTo>
                  <a:cubicBezTo>
                    <a:pt x="64" y="122"/>
                    <a:pt x="59" y="122"/>
                    <a:pt x="54" y="123"/>
                  </a:cubicBezTo>
                  <a:cubicBezTo>
                    <a:pt x="68" y="119"/>
                    <a:pt x="83" y="115"/>
                    <a:pt x="97" y="110"/>
                  </a:cubicBezTo>
                  <a:cubicBezTo>
                    <a:pt x="112" y="106"/>
                    <a:pt x="127" y="104"/>
                    <a:pt x="142" y="100"/>
                  </a:cubicBezTo>
                  <a:cubicBezTo>
                    <a:pt x="150" y="98"/>
                    <a:pt x="159" y="96"/>
                    <a:pt x="167" y="93"/>
                  </a:cubicBezTo>
                  <a:cubicBezTo>
                    <a:pt x="168" y="94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4"/>
                    <a:pt x="168" y="95"/>
                    <a:pt x="167" y="96"/>
                  </a:cubicBezTo>
                  <a:close/>
                  <a:moveTo>
                    <a:pt x="170" y="92"/>
                  </a:moveTo>
                  <a:cubicBezTo>
                    <a:pt x="170" y="92"/>
                    <a:pt x="170" y="92"/>
                    <a:pt x="170" y="92"/>
                  </a:cubicBezTo>
                  <a:cubicBezTo>
                    <a:pt x="156" y="96"/>
                    <a:pt x="141" y="99"/>
                    <a:pt x="126" y="102"/>
                  </a:cubicBezTo>
                  <a:cubicBezTo>
                    <a:pt x="111" y="104"/>
                    <a:pt x="96" y="108"/>
                    <a:pt x="81" y="112"/>
                  </a:cubicBezTo>
                  <a:cubicBezTo>
                    <a:pt x="67" y="116"/>
                    <a:pt x="52" y="120"/>
                    <a:pt x="37" y="123"/>
                  </a:cubicBezTo>
                  <a:cubicBezTo>
                    <a:pt x="37" y="123"/>
                    <a:pt x="36" y="123"/>
                    <a:pt x="36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7" y="123"/>
                    <a:pt x="37" y="123"/>
                  </a:cubicBezTo>
                  <a:cubicBezTo>
                    <a:pt x="41" y="122"/>
                    <a:pt x="44" y="120"/>
                    <a:pt x="48" y="119"/>
                  </a:cubicBezTo>
                  <a:cubicBezTo>
                    <a:pt x="55" y="117"/>
                    <a:pt x="63" y="115"/>
                    <a:pt x="71" y="113"/>
                  </a:cubicBezTo>
                  <a:cubicBezTo>
                    <a:pt x="86" y="109"/>
                    <a:pt x="100" y="105"/>
                    <a:pt x="115" y="102"/>
                  </a:cubicBezTo>
                  <a:cubicBezTo>
                    <a:pt x="131" y="98"/>
                    <a:pt x="146" y="95"/>
                    <a:pt x="161" y="91"/>
                  </a:cubicBezTo>
                  <a:cubicBezTo>
                    <a:pt x="164" y="90"/>
                    <a:pt x="167" y="88"/>
                    <a:pt x="171" y="87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73" y="86"/>
                    <a:pt x="175" y="86"/>
                    <a:pt x="176" y="85"/>
                  </a:cubicBezTo>
                  <a:cubicBezTo>
                    <a:pt x="174" y="88"/>
                    <a:pt x="172" y="90"/>
                    <a:pt x="170" y="92"/>
                  </a:cubicBezTo>
                  <a:close/>
                  <a:moveTo>
                    <a:pt x="107" y="102"/>
                  </a:moveTo>
                  <a:cubicBezTo>
                    <a:pt x="118" y="100"/>
                    <a:pt x="128" y="97"/>
                    <a:pt x="139" y="95"/>
                  </a:cubicBezTo>
                  <a:cubicBezTo>
                    <a:pt x="143" y="94"/>
                    <a:pt x="148" y="93"/>
                    <a:pt x="153" y="92"/>
                  </a:cubicBezTo>
                  <a:cubicBezTo>
                    <a:pt x="149" y="93"/>
                    <a:pt x="146" y="94"/>
                    <a:pt x="142" y="95"/>
                  </a:cubicBezTo>
                  <a:cubicBezTo>
                    <a:pt x="131" y="98"/>
                    <a:pt x="119" y="100"/>
                    <a:pt x="107" y="102"/>
                  </a:cubicBezTo>
                  <a:close/>
                  <a:moveTo>
                    <a:pt x="177" y="84"/>
                  </a:moveTo>
                  <a:cubicBezTo>
                    <a:pt x="177" y="84"/>
                    <a:pt x="177" y="84"/>
                    <a:pt x="177" y="84"/>
                  </a:cubicBezTo>
                  <a:cubicBezTo>
                    <a:pt x="176" y="85"/>
                    <a:pt x="174" y="85"/>
                    <a:pt x="173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64" y="88"/>
                    <a:pt x="157" y="91"/>
                    <a:pt x="149" y="92"/>
                  </a:cubicBezTo>
                  <a:cubicBezTo>
                    <a:pt x="134" y="96"/>
                    <a:pt x="119" y="99"/>
                    <a:pt x="104" y="103"/>
                  </a:cubicBezTo>
                  <a:cubicBezTo>
                    <a:pt x="94" y="105"/>
                    <a:pt x="85" y="107"/>
                    <a:pt x="75" y="110"/>
                  </a:cubicBezTo>
                  <a:cubicBezTo>
                    <a:pt x="65" y="113"/>
                    <a:pt x="55" y="115"/>
                    <a:pt x="45" y="117"/>
                  </a:cubicBezTo>
                  <a:cubicBezTo>
                    <a:pt x="41" y="118"/>
                    <a:pt x="36" y="119"/>
                    <a:pt x="31" y="120"/>
                  </a:cubicBezTo>
                  <a:cubicBezTo>
                    <a:pt x="30" y="120"/>
                    <a:pt x="23" y="122"/>
                    <a:pt x="28" y="120"/>
                  </a:cubicBezTo>
                  <a:cubicBezTo>
                    <a:pt x="30" y="119"/>
                    <a:pt x="32" y="118"/>
                    <a:pt x="35" y="118"/>
                  </a:cubicBezTo>
                  <a:cubicBezTo>
                    <a:pt x="45" y="115"/>
                    <a:pt x="55" y="112"/>
                    <a:pt x="65" y="109"/>
                  </a:cubicBezTo>
                  <a:cubicBezTo>
                    <a:pt x="85" y="104"/>
                    <a:pt x="105" y="99"/>
                    <a:pt x="125" y="95"/>
                  </a:cubicBezTo>
                  <a:cubicBezTo>
                    <a:pt x="136" y="92"/>
                    <a:pt x="146" y="90"/>
                    <a:pt x="156" y="87"/>
                  </a:cubicBezTo>
                  <a:cubicBezTo>
                    <a:pt x="166" y="84"/>
                    <a:pt x="175" y="80"/>
                    <a:pt x="184" y="77"/>
                  </a:cubicBezTo>
                  <a:cubicBezTo>
                    <a:pt x="182" y="80"/>
                    <a:pt x="179" y="82"/>
                    <a:pt x="177" y="84"/>
                  </a:cubicBezTo>
                  <a:close/>
                  <a:moveTo>
                    <a:pt x="61" y="105"/>
                  </a:moveTo>
                  <a:cubicBezTo>
                    <a:pt x="54" y="107"/>
                    <a:pt x="47" y="109"/>
                    <a:pt x="40" y="111"/>
                  </a:cubicBezTo>
                  <a:cubicBezTo>
                    <a:pt x="33" y="113"/>
                    <a:pt x="26" y="113"/>
                    <a:pt x="19" y="116"/>
                  </a:cubicBezTo>
                  <a:cubicBezTo>
                    <a:pt x="19" y="117"/>
                    <a:pt x="18" y="117"/>
                    <a:pt x="18" y="117"/>
                  </a:cubicBezTo>
                  <a:cubicBezTo>
                    <a:pt x="16" y="116"/>
                    <a:pt x="14" y="115"/>
                    <a:pt x="12" y="114"/>
                  </a:cubicBezTo>
                  <a:cubicBezTo>
                    <a:pt x="18" y="113"/>
                    <a:pt x="23" y="111"/>
                    <a:pt x="28" y="110"/>
                  </a:cubicBezTo>
                  <a:cubicBezTo>
                    <a:pt x="36" y="107"/>
                    <a:pt x="43" y="105"/>
                    <a:pt x="51" y="103"/>
                  </a:cubicBezTo>
                  <a:cubicBezTo>
                    <a:pt x="65" y="101"/>
                    <a:pt x="79" y="98"/>
                    <a:pt x="93" y="96"/>
                  </a:cubicBezTo>
                  <a:cubicBezTo>
                    <a:pt x="82" y="99"/>
                    <a:pt x="71" y="102"/>
                    <a:pt x="61" y="105"/>
                  </a:cubicBezTo>
                  <a:close/>
                  <a:moveTo>
                    <a:pt x="58" y="139"/>
                  </a:moveTo>
                  <a:cubicBezTo>
                    <a:pt x="68" y="144"/>
                    <a:pt x="78" y="149"/>
                    <a:pt x="88" y="154"/>
                  </a:cubicBezTo>
                  <a:cubicBezTo>
                    <a:pt x="93" y="157"/>
                    <a:pt x="100" y="159"/>
                    <a:pt x="104" y="163"/>
                  </a:cubicBezTo>
                  <a:cubicBezTo>
                    <a:pt x="104" y="164"/>
                    <a:pt x="104" y="164"/>
                    <a:pt x="104" y="165"/>
                  </a:cubicBezTo>
                  <a:cubicBezTo>
                    <a:pt x="98" y="163"/>
                    <a:pt x="92" y="159"/>
                    <a:pt x="87" y="157"/>
                  </a:cubicBezTo>
                  <a:cubicBezTo>
                    <a:pt x="77" y="152"/>
                    <a:pt x="67" y="147"/>
                    <a:pt x="57" y="142"/>
                  </a:cubicBezTo>
                  <a:cubicBezTo>
                    <a:pt x="51" y="139"/>
                    <a:pt x="44" y="136"/>
                    <a:pt x="38" y="133"/>
                  </a:cubicBezTo>
                  <a:cubicBezTo>
                    <a:pt x="29" y="128"/>
                    <a:pt x="20" y="122"/>
                    <a:pt x="10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0" y="117"/>
                    <a:pt x="11" y="117"/>
                    <a:pt x="11" y="116"/>
                  </a:cubicBezTo>
                  <a:cubicBezTo>
                    <a:pt x="26" y="124"/>
                    <a:pt x="42" y="131"/>
                    <a:pt x="58" y="139"/>
                  </a:cubicBezTo>
                  <a:close/>
                  <a:moveTo>
                    <a:pt x="198" y="61"/>
                  </a:moveTo>
                  <a:cubicBezTo>
                    <a:pt x="198" y="62"/>
                    <a:pt x="198" y="62"/>
                    <a:pt x="197" y="62"/>
                  </a:cubicBezTo>
                  <a:cubicBezTo>
                    <a:pt x="183" y="65"/>
                    <a:pt x="168" y="68"/>
                    <a:pt x="153" y="71"/>
                  </a:cubicBezTo>
                  <a:cubicBezTo>
                    <a:pt x="137" y="74"/>
                    <a:pt x="122" y="77"/>
                    <a:pt x="107" y="80"/>
                  </a:cubicBezTo>
                  <a:cubicBezTo>
                    <a:pt x="92" y="84"/>
                    <a:pt x="76" y="88"/>
                    <a:pt x="61" y="92"/>
                  </a:cubicBezTo>
                  <a:cubicBezTo>
                    <a:pt x="54" y="94"/>
                    <a:pt x="47" y="96"/>
                    <a:pt x="40" y="98"/>
                  </a:cubicBezTo>
                  <a:cubicBezTo>
                    <a:pt x="37" y="99"/>
                    <a:pt x="34" y="100"/>
                    <a:pt x="32" y="101"/>
                  </a:cubicBezTo>
                  <a:cubicBezTo>
                    <a:pt x="41" y="97"/>
                    <a:pt x="51" y="94"/>
                    <a:pt x="61" y="91"/>
                  </a:cubicBezTo>
                  <a:cubicBezTo>
                    <a:pt x="75" y="87"/>
                    <a:pt x="90" y="83"/>
                    <a:pt x="105" y="79"/>
                  </a:cubicBezTo>
                  <a:cubicBezTo>
                    <a:pt x="120" y="75"/>
                    <a:pt x="135" y="72"/>
                    <a:pt x="150" y="69"/>
                  </a:cubicBezTo>
                  <a:cubicBezTo>
                    <a:pt x="164" y="66"/>
                    <a:pt x="178" y="64"/>
                    <a:pt x="192" y="61"/>
                  </a:cubicBezTo>
                  <a:cubicBezTo>
                    <a:pt x="195" y="60"/>
                    <a:pt x="199" y="59"/>
                    <a:pt x="202" y="57"/>
                  </a:cubicBezTo>
                  <a:cubicBezTo>
                    <a:pt x="201" y="59"/>
                    <a:pt x="199" y="60"/>
                    <a:pt x="198" y="61"/>
                  </a:cubicBezTo>
                  <a:close/>
                  <a:moveTo>
                    <a:pt x="190" y="70"/>
                  </a:moveTo>
                  <a:cubicBezTo>
                    <a:pt x="178" y="74"/>
                    <a:pt x="166" y="77"/>
                    <a:pt x="154" y="81"/>
                  </a:cubicBezTo>
                  <a:cubicBezTo>
                    <a:pt x="152" y="81"/>
                    <a:pt x="150" y="82"/>
                    <a:pt x="148" y="82"/>
                  </a:cubicBezTo>
                  <a:cubicBezTo>
                    <a:pt x="136" y="85"/>
                    <a:pt x="124" y="88"/>
                    <a:pt x="112" y="91"/>
                  </a:cubicBezTo>
                  <a:cubicBezTo>
                    <a:pt x="108" y="92"/>
                    <a:pt x="104" y="93"/>
                    <a:pt x="100" y="93"/>
                  </a:cubicBezTo>
                  <a:cubicBezTo>
                    <a:pt x="85" y="97"/>
                    <a:pt x="70" y="99"/>
                    <a:pt x="54" y="102"/>
                  </a:cubicBezTo>
                  <a:cubicBezTo>
                    <a:pt x="47" y="103"/>
                    <a:pt x="40" y="105"/>
                    <a:pt x="33" y="107"/>
                  </a:cubicBezTo>
                  <a:cubicBezTo>
                    <a:pt x="30" y="108"/>
                    <a:pt x="26" y="109"/>
                    <a:pt x="23" y="111"/>
                  </a:cubicBezTo>
                  <a:cubicBezTo>
                    <a:pt x="21" y="111"/>
                    <a:pt x="20" y="112"/>
                    <a:pt x="18" y="112"/>
                  </a:cubicBezTo>
                  <a:cubicBezTo>
                    <a:pt x="16" y="113"/>
                    <a:pt x="13" y="112"/>
                    <a:pt x="12" y="113"/>
                  </a:cubicBezTo>
                  <a:cubicBezTo>
                    <a:pt x="18" y="110"/>
                    <a:pt x="25" y="108"/>
                    <a:pt x="32" y="106"/>
                  </a:cubicBezTo>
                  <a:cubicBezTo>
                    <a:pt x="39" y="103"/>
                    <a:pt x="47" y="101"/>
                    <a:pt x="55" y="99"/>
                  </a:cubicBezTo>
                  <a:cubicBezTo>
                    <a:pt x="70" y="95"/>
                    <a:pt x="86" y="91"/>
                    <a:pt x="101" y="87"/>
                  </a:cubicBezTo>
                  <a:cubicBezTo>
                    <a:pt x="130" y="80"/>
                    <a:pt x="160" y="74"/>
                    <a:pt x="190" y="66"/>
                  </a:cubicBezTo>
                  <a:cubicBezTo>
                    <a:pt x="192" y="65"/>
                    <a:pt x="194" y="64"/>
                    <a:pt x="196" y="63"/>
                  </a:cubicBezTo>
                  <a:cubicBezTo>
                    <a:pt x="194" y="66"/>
                    <a:pt x="192" y="68"/>
                    <a:pt x="190" y="70"/>
                  </a:cubicBezTo>
                  <a:close/>
                  <a:moveTo>
                    <a:pt x="9" y="121"/>
                  </a:moveTo>
                  <a:cubicBezTo>
                    <a:pt x="9" y="121"/>
                    <a:pt x="9" y="121"/>
                    <a:pt x="9" y="121"/>
                  </a:cubicBezTo>
                  <a:cubicBezTo>
                    <a:pt x="19" y="124"/>
                    <a:pt x="28" y="130"/>
                    <a:pt x="37" y="135"/>
                  </a:cubicBezTo>
                  <a:cubicBezTo>
                    <a:pt x="44" y="139"/>
                    <a:pt x="50" y="141"/>
                    <a:pt x="57" y="145"/>
                  </a:cubicBezTo>
                  <a:cubicBezTo>
                    <a:pt x="67" y="149"/>
                    <a:pt x="76" y="154"/>
                    <a:pt x="86" y="159"/>
                  </a:cubicBezTo>
                  <a:cubicBezTo>
                    <a:pt x="92" y="162"/>
                    <a:pt x="97" y="165"/>
                    <a:pt x="103" y="167"/>
                  </a:cubicBezTo>
                  <a:cubicBezTo>
                    <a:pt x="103" y="168"/>
                    <a:pt x="102" y="169"/>
                    <a:pt x="102" y="170"/>
                  </a:cubicBezTo>
                  <a:cubicBezTo>
                    <a:pt x="86" y="162"/>
                    <a:pt x="69" y="155"/>
                    <a:pt x="53" y="147"/>
                  </a:cubicBezTo>
                  <a:cubicBezTo>
                    <a:pt x="38" y="140"/>
                    <a:pt x="22" y="133"/>
                    <a:pt x="8" y="124"/>
                  </a:cubicBezTo>
                  <a:cubicBezTo>
                    <a:pt x="8" y="123"/>
                    <a:pt x="9" y="122"/>
                    <a:pt x="9" y="121"/>
                  </a:cubicBezTo>
                  <a:close/>
                  <a:moveTo>
                    <a:pt x="106" y="167"/>
                  </a:moveTo>
                  <a:cubicBezTo>
                    <a:pt x="106" y="167"/>
                    <a:pt x="106" y="167"/>
                    <a:pt x="106" y="167"/>
                  </a:cubicBezTo>
                  <a:cubicBezTo>
                    <a:pt x="111" y="162"/>
                    <a:pt x="115" y="157"/>
                    <a:pt x="120" y="152"/>
                  </a:cubicBezTo>
                  <a:cubicBezTo>
                    <a:pt x="130" y="142"/>
                    <a:pt x="140" y="131"/>
                    <a:pt x="150" y="121"/>
                  </a:cubicBezTo>
                  <a:cubicBezTo>
                    <a:pt x="169" y="100"/>
                    <a:pt x="189" y="80"/>
                    <a:pt x="208" y="59"/>
                  </a:cubicBezTo>
                  <a:cubicBezTo>
                    <a:pt x="210" y="57"/>
                    <a:pt x="211" y="56"/>
                    <a:pt x="213" y="54"/>
                  </a:cubicBezTo>
                  <a:cubicBezTo>
                    <a:pt x="213" y="55"/>
                    <a:pt x="213" y="56"/>
                    <a:pt x="213" y="56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05" y="64"/>
                    <a:pt x="197" y="73"/>
                    <a:pt x="189" y="82"/>
                  </a:cubicBezTo>
                  <a:cubicBezTo>
                    <a:pt x="181" y="90"/>
                    <a:pt x="174" y="99"/>
                    <a:pt x="166" y="107"/>
                  </a:cubicBezTo>
                  <a:cubicBezTo>
                    <a:pt x="147" y="125"/>
                    <a:pt x="130" y="144"/>
                    <a:pt x="112" y="163"/>
                  </a:cubicBezTo>
                  <a:cubicBezTo>
                    <a:pt x="109" y="166"/>
                    <a:pt x="107" y="168"/>
                    <a:pt x="104" y="171"/>
                  </a:cubicBezTo>
                  <a:cubicBezTo>
                    <a:pt x="105" y="170"/>
                    <a:pt x="105" y="168"/>
                    <a:pt x="106" y="167"/>
                  </a:cubicBezTo>
                  <a:close/>
                  <a:moveTo>
                    <a:pt x="26" y="97"/>
                  </a:moveTo>
                  <a:cubicBezTo>
                    <a:pt x="56" y="89"/>
                    <a:pt x="86" y="80"/>
                    <a:pt x="117" y="73"/>
                  </a:cubicBezTo>
                  <a:cubicBezTo>
                    <a:pt x="132" y="70"/>
                    <a:pt x="148" y="67"/>
                    <a:pt x="164" y="65"/>
                  </a:cubicBezTo>
                  <a:cubicBezTo>
                    <a:pt x="171" y="63"/>
                    <a:pt x="179" y="62"/>
                    <a:pt x="186" y="61"/>
                  </a:cubicBezTo>
                  <a:cubicBezTo>
                    <a:pt x="190" y="60"/>
                    <a:pt x="193" y="59"/>
                    <a:pt x="197" y="58"/>
                  </a:cubicBezTo>
                  <a:cubicBezTo>
                    <a:pt x="198" y="58"/>
                    <a:pt x="199" y="58"/>
                    <a:pt x="200" y="57"/>
                  </a:cubicBezTo>
                  <a:cubicBezTo>
                    <a:pt x="199" y="57"/>
                    <a:pt x="199" y="57"/>
                    <a:pt x="199" y="58"/>
                  </a:cubicBezTo>
                  <a:cubicBezTo>
                    <a:pt x="198" y="58"/>
                    <a:pt x="197" y="58"/>
                    <a:pt x="196" y="59"/>
                  </a:cubicBezTo>
                  <a:cubicBezTo>
                    <a:pt x="183" y="63"/>
                    <a:pt x="169" y="65"/>
                    <a:pt x="155" y="67"/>
                  </a:cubicBezTo>
                  <a:cubicBezTo>
                    <a:pt x="140" y="70"/>
                    <a:pt x="125" y="73"/>
                    <a:pt x="110" y="77"/>
                  </a:cubicBezTo>
                  <a:cubicBezTo>
                    <a:pt x="80" y="84"/>
                    <a:pt x="51" y="93"/>
                    <a:pt x="23" y="103"/>
                  </a:cubicBezTo>
                  <a:cubicBezTo>
                    <a:pt x="22" y="103"/>
                    <a:pt x="20" y="104"/>
                    <a:pt x="19" y="104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21" y="102"/>
                    <a:pt x="24" y="99"/>
                    <a:pt x="26" y="97"/>
                  </a:cubicBezTo>
                  <a:close/>
                  <a:moveTo>
                    <a:pt x="18" y="105"/>
                  </a:moveTo>
                  <a:cubicBezTo>
                    <a:pt x="48" y="97"/>
                    <a:pt x="77" y="88"/>
                    <a:pt x="107" y="81"/>
                  </a:cubicBezTo>
                  <a:cubicBezTo>
                    <a:pt x="122" y="77"/>
                    <a:pt x="138" y="75"/>
                    <a:pt x="153" y="72"/>
                  </a:cubicBezTo>
                  <a:cubicBezTo>
                    <a:pt x="160" y="70"/>
                    <a:pt x="168" y="69"/>
                    <a:pt x="175" y="67"/>
                  </a:cubicBezTo>
                  <a:cubicBezTo>
                    <a:pt x="182" y="66"/>
                    <a:pt x="190" y="65"/>
                    <a:pt x="196" y="63"/>
                  </a:cubicBezTo>
                  <a:cubicBezTo>
                    <a:pt x="168" y="72"/>
                    <a:pt x="137" y="77"/>
                    <a:pt x="108" y="85"/>
                  </a:cubicBezTo>
                  <a:cubicBezTo>
                    <a:pt x="93" y="88"/>
                    <a:pt x="78" y="92"/>
                    <a:pt x="62" y="96"/>
                  </a:cubicBezTo>
                  <a:cubicBezTo>
                    <a:pt x="48" y="100"/>
                    <a:pt x="33" y="103"/>
                    <a:pt x="20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14" y="110"/>
                    <a:pt x="16" y="108"/>
                    <a:pt x="18" y="105"/>
                  </a:cubicBezTo>
                  <a:close/>
                  <a:moveTo>
                    <a:pt x="104" y="177"/>
                  </a:moveTo>
                  <a:cubicBezTo>
                    <a:pt x="104" y="176"/>
                    <a:pt x="104" y="176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37" y="139"/>
                    <a:pt x="171" y="104"/>
                    <a:pt x="205" y="69"/>
                  </a:cubicBezTo>
                  <a:cubicBezTo>
                    <a:pt x="208" y="66"/>
                    <a:pt x="211" y="62"/>
                    <a:pt x="214" y="59"/>
                  </a:cubicBezTo>
                  <a:cubicBezTo>
                    <a:pt x="214" y="59"/>
                    <a:pt x="214" y="60"/>
                    <a:pt x="214" y="60"/>
                  </a:cubicBezTo>
                  <a:cubicBezTo>
                    <a:pt x="211" y="62"/>
                    <a:pt x="208" y="66"/>
                    <a:pt x="205" y="69"/>
                  </a:cubicBezTo>
                  <a:cubicBezTo>
                    <a:pt x="199" y="75"/>
                    <a:pt x="193" y="82"/>
                    <a:pt x="188" y="88"/>
                  </a:cubicBezTo>
                  <a:cubicBezTo>
                    <a:pt x="180" y="97"/>
                    <a:pt x="171" y="106"/>
                    <a:pt x="163" y="115"/>
                  </a:cubicBezTo>
                  <a:cubicBezTo>
                    <a:pt x="143" y="135"/>
                    <a:pt x="123" y="156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lose/>
                  <a:moveTo>
                    <a:pt x="8" y="117"/>
                  </a:moveTo>
                  <a:cubicBezTo>
                    <a:pt x="6" y="121"/>
                    <a:pt x="5" y="125"/>
                    <a:pt x="5" y="129"/>
                  </a:cubicBezTo>
                  <a:cubicBezTo>
                    <a:pt x="5" y="125"/>
                    <a:pt x="6" y="120"/>
                    <a:pt x="8" y="117"/>
                  </a:cubicBezTo>
                  <a:close/>
                  <a:moveTo>
                    <a:pt x="27" y="145"/>
                  </a:moveTo>
                  <a:cubicBezTo>
                    <a:pt x="21" y="143"/>
                    <a:pt x="15" y="140"/>
                    <a:pt x="10" y="136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0" y="136"/>
                    <a:pt x="10" y="136"/>
                    <a:pt x="10" y="135"/>
                  </a:cubicBezTo>
                  <a:cubicBezTo>
                    <a:pt x="13" y="138"/>
                    <a:pt x="18" y="139"/>
                    <a:pt x="22" y="141"/>
                  </a:cubicBezTo>
                  <a:cubicBezTo>
                    <a:pt x="32" y="146"/>
                    <a:pt x="42" y="151"/>
                    <a:pt x="53" y="156"/>
                  </a:cubicBezTo>
                  <a:cubicBezTo>
                    <a:pt x="64" y="161"/>
                    <a:pt x="74" y="166"/>
                    <a:pt x="85" y="171"/>
                  </a:cubicBezTo>
                  <a:cubicBezTo>
                    <a:pt x="90" y="174"/>
                    <a:pt x="96" y="176"/>
                    <a:pt x="101" y="180"/>
                  </a:cubicBezTo>
                  <a:cubicBezTo>
                    <a:pt x="101" y="180"/>
                    <a:pt x="101" y="180"/>
                    <a:pt x="102" y="180"/>
                  </a:cubicBezTo>
                  <a:cubicBezTo>
                    <a:pt x="102" y="181"/>
                    <a:pt x="102" y="182"/>
                    <a:pt x="103" y="183"/>
                  </a:cubicBezTo>
                  <a:cubicBezTo>
                    <a:pt x="87" y="177"/>
                    <a:pt x="72" y="168"/>
                    <a:pt x="57" y="161"/>
                  </a:cubicBezTo>
                  <a:cubicBezTo>
                    <a:pt x="47" y="156"/>
                    <a:pt x="37" y="151"/>
                    <a:pt x="27" y="145"/>
                  </a:cubicBezTo>
                  <a:close/>
                  <a:moveTo>
                    <a:pt x="205" y="79"/>
                  </a:moveTo>
                  <a:cubicBezTo>
                    <a:pt x="195" y="89"/>
                    <a:pt x="185" y="100"/>
                    <a:pt x="175" y="111"/>
                  </a:cubicBezTo>
                  <a:cubicBezTo>
                    <a:pt x="155" y="132"/>
                    <a:pt x="134" y="154"/>
                    <a:pt x="114" y="175"/>
                  </a:cubicBezTo>
                  <a:cubicBezTo>
                    <a:pt x="111" y="178"/>
                    <a:pt x="109" y="180"/>
                    <a:pt x="106" y="183"/>
                  </a:cubicBezTo>
                  <a:cubicBezTo>
                    <a:pt x="105" y="182"/>
                    <a:pt x="105" y="181"/>
                    <a:pt x="104" y="180"/>
                  </a:cubicBezTo>
                  <a:cubicBezTo>
                    <a:pt x="104" y="180"/>
                    <a:pt x="104" y="180"/>
                    <a:pt x="104" y="179"/>
                  </a:cubicBezTo>
                  <a:cubicBezTo>
                    <a:pt x="112" y="171"/>
                    <a:pt x="120" y="164"/>
                    <a:pt x="127" y="156"/>
                  </a:cubicBezTo>
                  <a:cubicBezTo>
                    <a:pt x="139" y="144"/>
                    <a:pt x="150" y="132"/>
                    <a:pt x="161" y="120"/>
                  </a:cubicBezTo>
                  <a:cubicBezTo>
                    <a:pt x="179" y="101"/>
                    <a:pt x="196" y="81"/>
                    <a:pt x="215" y="62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6" y="63"/>
                    <a:pt x="217" y="64"/>
                    <a:pt x="218" y="64"/>
                  </a:cubicBezTo>
                  <a:cubicBezTo>
                    <a:pt x="217" y="65"/>
                    <a:pt x="215" y="67"/>
                    <a:pt x="214" y="68"/>
                  </a:cubicBezTo>
                  <a:cubicBezTo>
                    <a:pt x="211" y="72"/>
                    <a:pt x="208" y="75"/>
                    <a:pt x="205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fpprrz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1564</Words>
  <Application>Microsoft Office PowerPoint</Application>
  <PresentationFormat>宽屏</PresentationFormat>
  <Paragraphs>134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方正卡通简体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2022-03-10T05:59:27Z</dcterms:created>
  <dcterms:modified xsi:type="dcterms:W3CDTF">2023-01-10T09:53:58Z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FD7B82FF1FBF4CA2A53BD09956A53BC5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