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529" r:id="rId2"/>
    <p:sldId id="536" r:id="rId3"/>
    <p:sldId id="531" r:id="rId4"/>
    <p:sldId id="538" r:id="rId5"/>
    <p:sldId id="671" r:id="rId6"/>
    <p:sldId id="672" r:id="rId7"/>
    <p:sldId id="673" r:id="rId8"/>
    <p:sldId id="670" r:id="rId9"/>
    <p:sldId id="674" r:id="rId10"/>
    <p:sldId id="675" r:id="rId11"/>
    <p:sldId id="676" r:id="rId12"/>
    <p:sldId id="557" r:id="rId13"/>
    <p:sldId id="677" r:id="rId14"/>
    <p:sldId id="678" r:id="rId15"/>
    <p:sldId id="679" r:id="rId16"/>
    <p:sldId id="680" r:id="rId17"/>
    <p:sldId id="681" r:id="rId18"/>
    <p:sldId id="682" r:id="rId19"/>
    <p:sldId id="683" r:id="rId20"/>
    <p:sldId id="684" r:id="rId21"/>
    <p:sldId id="685" r:id="rId22"/>
    <p:sldId id="686" r:id="rId23"/>
    <p:sldId id="687" r:id="rId24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sz="2500" b="1" kern="1200">
        <a:solidFill>
          <a:srgbClr val="FF00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362585" algn="l" rtl="0" fontAlgn="base">
      <a:spcBef>
        <a:spcPct val="0"/>
      </a:spcBef>
      <a:spcAft>
        <a:spcPct val="0"/>
      </a:spcAft>
      <a:buFont typeface="Arial" panose="020B0604020202020204" pitchFamily="34" charset="0"/>
      <a:defRPr sz="2500" b="1" kern="1200">
        <a:solidFill>
          <a:srgbClr val="FF00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725805" algn="l" rtl="0" fontAlgn="base">
      <a:spcBef>
        <a:spcPct val="0"/>
      </a:spcBef>
      <a:spcAft>
        <a:spcPct val="0"/>
      </a:spcAft>
      <a:buFont typeface="Arial" panose="020B0604020202020204" pitchFamily="34" charset="0"/>
      <a:defRPr sz="2500" b="1" kern="1200">
        <a:solidFill>
          <a:srgbClr val="FF00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088390" algn="l" rtl="0" fontAlgn="base">
      <a:spcBef>
        <a:spcPct val="0"/>
      </a:spcBef>
      <a:spcAft>
        <a:spcPct val="0"/>
      </a:spcAft>
      <a:buFont typeface="Arial" panose="020B0604020202020204" pitchFamily="34" charset="0"/>
      <a:defRPr sz="2500" b="1" kern="1200">
        <a:solidFill>
          <a:srgbClr val="FF00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451610" algn="l" rtl="0" fontAlgn="base">
      <a:spcBef>
        <a:spcPct val="0"/>
      </a:spcBef>
      <a:spcAft>
        <a:spcPct val="0"/>
      </a:spcAft>
      <a:buFont typeface="Arial" panose="020B0604020202020204" pitchFamily="34" charset="0"/>
      <a:defRPr sz="2500" b="1" kern="1200">
        <a:solidFill>
          <a:srgbClr val="FF00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1814195" algn="l" defTabSz="725805" rtl="0" eaLnBrk="1" latinLnBrk="0" hangingPunct="1">
      <a:defRPr sz="2500" b="1" kern="1200">
        <a:solidFill>
          <a:srgbClr val="FF00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176780" algn="l" defTabSz="725805" rtl="0" eaLnBrk="1" latinLnBrk="0" hangingPunct="1">
      <a:defRPr sz="2500" b="1" kern="1200">
        <a:solidFill>
          <a:srgbClr val="FF00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2540000" algn="l" defTabSz="725805" rtl="0" eaLnBrk="1" latinLnBrk="0" hangingPunct="1">
      <a:defRPr sz="2500" b="1" kern="1200">
        <a:solidFill>
          <a:srgbClr val="FF00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2902585" algn="l" defTabSz="725805" rtl="0" eaLnBrk="1" latinLnBrk="0" hangingPunct="1">
      <a:defRPr sz="2500" b="1" kern="1200">
        <a:solidFill>
          <a:srgbClr val="FF00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3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3D5A"/>
    <a:srgbClr val="339966"/>
    <a:srgbClr val="5F5F5F"/>
    <a:srgbClr val="D60093"/>
    <a:srgbClr val="993366"/>
    <a:srgbClr val="FF3399"/>
    <a:srgbClr val="DDDDDD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7" autoAdjust="0"/>
    <p:restoredTop sz="94660" autoAdjust="0"/>
  </p:normalViewPr>
  <p:slideViewPr>
    <p:cSldViewPr>
      <p:cViewPr varScale="1">
        <p:scale>
          <a:sx n="104" d="100"/>
          <a:sy n="104" d="100"/>
        </p:scale>
        <p:origin x="-84" y="-690"/>
      </p:cViewPr>
      <p:guideLst>
        <p:guide orient="horz" pos="163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2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b="0" noProof="1"/>
            </a:lvl1pPr>
          </a:lstStyle>
          <a:p>
            <a:fld id="{E15E652E-C070-4913-8888-C690AE3EB046}" type="slidenum">
              <a:rPr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62585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25805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08839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45161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814195" algn="l" defTabSz="72580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176780" algn="l" defTabSz="72580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540000" algn="l" defTabSz="72580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902585" algn="l" defTabSz="72580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44256" y="1268235"/>
            <a:ext cx="6168231" cy="875101"/>
          </a:xfrm>
        </p:spPr>
        <p:txBody>
          <a:bodyPr lIns="72567" tIns="36283" rIns="72567" bIns="36283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088511" y="2313441"/>
            <a:ext cx="5079720" cy="1043317"/>
          </a:xfrm>
        </p:spPr>
        <p:txBody>
          <a:bodyPr lIns="72567" tIns="36283" rIns="72567" bIns="36283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62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258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88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51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14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76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40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02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lIns="72567" tIns="36283" rIns="72567" bIns="36283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 lIns="72567" tIns="36283" rIns="72567" bIns="36283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5261139" y="122854"/>
            <a:ext cx="1632767" cy="2612072"/>
          </a:xfrm>
        </p:spPr>
        <p:txBody>
          <a:bodyPr vert="eaVert" lIns="72567" tIns="36283" rIns="72567" bIns="36283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62837" y="122854"/>
            <a:ext cx="4777356" cy="2612072"/>
          </a:xfrm>
        </p:spPr>
        <p:txBody>
          <a:bodyPr vert="eaVert" lIns="72567" tIns="36283" rIns="72567" bIns="36283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3233" y="2623413"/>
            <a:ext cx="6168231" cy="810838"/>
          </a:xfrm>
        </p:spPr>
        <p:txBody>
          <a:bodyPr lIns="72567" tIns="36283" rIns="72567" bIns="36283" anchor="t"/>
          <a:lstStyle>
            <a:lvl1pPr algn="l">
              <a:defRPr sz="3200" b="1" cap="all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73233" y="1730356"/>
            <a:ext cx="6168231" cy="893056"/>
          </a:xfrm>
        </p:spPr>
        <p:txBody>
          <a:bodyPr lIns="72567" tIns="36283" rIns="72567" bIns="36283"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6258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2580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08839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5161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81419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767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5400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90258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lIns="72567" tIns="36283" rIns="72567" bIns="36283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62837" y="714445"/>
            <a:ext cx="3205061" cy="2020481"/>
          </a:xfrm>
        </p:spPr>
        <p:txBody>
          <a:bodyPr lIns="72567" tIns="36283" rIns="72567" bIns="36283"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688845" y="714445"/>
            <a:ext cx="3205061" cy="2020481"/>
          </a:xfrm>
        </p:spPr>
        <p:txBody>
          <a:bodyPr lIns="72567" tIns="36283" rIns="72567" bIns="36283"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62837" y="163491"/>
            <a:ext cx="6531069" cy="680424"/>
          </a:xfrm>
        </p:spPr>
        <p:txBody>
          <a:bodyPr lIns="72567" tIns="36283" rIns="72567" bIns="36283"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62837" y="913848"/>
            <a:ext cx="3206322" cy="380848"/>
          </a:xfrm>
        </p:spPr>
        <p:txBody>
          <a:bodyPr lIns="72567" tIns="36283" rIns="72567" bIns="36283" anchor="b"/>
          <a:lstStyle>
            <a:lvl1pPr marL="0" indent="0">
              <a:buNone/>
              <a:defRPr sz="1900" b="1"/>
            </a:lvl1pPr>
            <a:lvl2pPr marL="362585" indent="0">
              <a:buNone/>
              <a:defRPr sz="1600" b="1"/>
            </a:lvl2pPr>
            <a:lvl3pPr marL="725805" indent="0">
              <a:buNone/>
              <a:defRPr sz="1400" b="1"/>
            </a:lvl3pPr>
            <a:lvl4pPr marL="1088390" indent="0">
              <a:buNone/>
              <a:defRPr sz="1300" b="1"/>
            </a:lvl4pPr>
            <a:lvl5pPr marL="1451610" indent="0">
              <a:buNone/>
              <a:defRPr sz="1300" b="1"/>
            </a:lvl5pPr>
            <a:lvl6pPr marL="1814195" indent="0">
              <a:buNone/>
              <a:defRPr sz="1300" b="1"/>
            </a:lvl6pPr>
            <a:lvl7pPr marL="2176780" indent="0">
              <a:buNone/>
              <a:defRPr sz="1300" b="1"/>
            </a:lvl7pPr>
            <a:lvl8pPr marL="2540000" indent="0">
              <a:buNone/>
              <a:defRPr sz="1300" b="1"/>
            </a:lvl8pPr>
            <a:lvl9pPr marL="2902585" indent="0">
              <a:buNone/>
              <a:defRPr sz="13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62837" y="1294695"/>
            <a:ext cx="3206322" cy="2352188"/>
          </a:xfrm>
        </p:spPr>
        <p:txBody>
          <a:bodyPr lIns="72567" tIns="36283" rIns="72567" bIns="36283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3686326" y="913848"/>
            <a:ext cx="3207581" cy="380848"/>
          </a:xfrm>
        </p:spPr>
        <p:txBody>
          <a:bodyPr lIns="72567" tIns="36283" rIns="72567" bIns="36283" anchor="b"/>
          <a:lstStyle>
            <a:lvl1pPr marL="0" indent="0">
              <a:buNone/>
              <a:defRPr sz="1900" b="1"/>
            </a:lvl1pPr>
            <a:lvl2pPr marL="362585" indent="0">
              <a:buNone/>
              <a:defRPr sz="1600" b="1"/>
            </a:lvl2pPr>
            <a:lvl3pPr marL="725805" indent="0">
              <a:buNone/>
              <a:defRPr sz="1400" b="1"/>
            </a:lvl3pPr>
            <a:lvl4pPr marL="1088390" indent="0">
              <a:buNone/>
              <a:defRPr sz="1300" b="1"/>
            </a:lvl4pPr>
            <a:lvl5pPr marL="1451610" indent="0">
              <a:buNone/>
              <a:defRPr sz="1300" b="1"/>
            </a:lvl5pPr>
            <a:lvl6pPr marL="1814195" indent="0">
              <a:buNone/>
              <a:defRPr sz="1300" b="1"/>
            </a:lvl6pPr>
            <a:lvl7pPr marL="2176780" indent="0">
              <a:buNone/>
              <a:defRPr sz="1300" b="1"/>
            </a:lvl7pPr>
            <a:lvl8pPr marL="2540000" indent="0">
              <a:buNone/>
              <a:defRPr sz="1300" b="1"/>
            </a:lvl8pPr>
            <a:lvl9pPr marL="2902585" indent="0">
              <a:buNone/>
              <a:defRPr sz="13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3686326" y="1294695"/>
            <a:ext cx="3207581" cy="2352188"/>
          </a:xfrm>
        </p:spPr>
        <p:txBody>
          <a:bodyPr lIns="72567" tIns="36283" rIns="72567" bIns="36283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lIns="72567" tIns="36283" rIns="72567" bIns="36283"/>
          <a:lstStyle/>
          <a:p>
            <a:r>
              <a:rPr lang="zh-CN" altLang="en-US" noProof="1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62839" y="162545"/>
            <a:ext cx="2387418" cy="691765"/>
          </a:xfrm>
        </p:spPr>
        <p:txBody>
          <a:bodyPr lIns="72567" tIns="36283" rIns="72567" bIns="36283" anchor="b"/>
          <a:lstStyle>
            <a:lvl1pPr algn="l">
              <a:defRPr sz="16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837185" y="162547"/>
            <a:ext cx="4056721" cy="3484337"/>
          </a:xfrm>
        </p:spPr>
        <p:txBody>
          <a:bodyPr lIns="72567" tIns="36283" rIns="72567" bIns="36283"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62839" y="854311"/>
            <a:ext cx="2387418" cy="2792573"/>
          </a:xfrm>
        </p:spPr>
        <p:txBody>
          <a:bodyPr lIns="72567" tIns="36283" rIns="72567" bIns="36283"/>
          <a:lstStyle>
            <a:lvl1pPr marL="0" indent="0">
              <a:buNone/>
              <a:defRPr sz="1100"/>
            </a:lvl1pPr>
            <a:lvl2pPr marL="362585" indent="0">
              <a:buNone/>
              <a:defRPr sz="1000"/>
            </a:lvl2pPr>
            <a:lvl3pPr marL="725805" indent="0">
              <a:buNone/>
              <a:defRPr sz="800"/>
            </a:lvl3pPr>
            <a:lvl4pPr marL="1088390" indent="0">
              <a:buNone/>
              <a:defRPr sz="700"/>
            </a:lvl4pPr>
            <a:lvl5pPr marL="1451610" indent="0">
              <a:buNone/>
              <a:defRPr sz="700"/>
            </a:lvl5pPr>
            <a:lvl6pPr marL="1814195" indent="0">
              <a:buNone/>
              <a:defRPr sz="700"/>
            </a:lvl6pPr>
            <a:lvl7pPr marL="2176780" indent="0">
              <a:buNone/>
              <a:defRPr sz="700"/>
            </a:lvl7pPr>
            <a:lvl8pPr marL="2540000" indent="0">
              <a:buNone/>
              <a:defRPr sz="700"/>
            </a:lvl8pPr>
            <a:lvl9pPr marL="2902585" indent="0">
              <a:buNone/>
              <a:defRPr sz="7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22372" y="2857780"/>
            <a:ext cx="4354046" cy="337378"/>
          </a:xfrm>
        </p:spPr>
        <p:txBody>
          <a:bodyPr lIns="72567" tIns="36283" rIns="72567" bIns="36283" anchor="b"/>
          <a:lstStyle>
            <a:lvl1pPr algn="l">
              <a:defRPr sz="16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422372" y="364782"/>
            <a:ext cx="4354046" cy="2449526"/>
          </a:xfrm>
        </p:spPr>
        <p:txBody>
          <a:bodyPr vert="horz" lIns="72567" tIns="36283" rIns="72567" bIns="36283" rtlCol="0">
            <a:normAutofit/>
          </a:bodyPr>
          <a:lstStyle>
            <a:lvl1pPr marL="0" indent="0">
              <a:buNone/>
              <a:defRPr sz="2500"/>
            </a:lvl1pPr>
            <a:lvl2pPr marL="362585" indent="0">
              <a:buNone/>
              <a:defRPr sz="2200"/>
            </a:lvl2pPr>
            <a:lvl3pPr marL="725805" indent="0">
              <a:buNone/>
              <a:defRPr sz="1900"/>
            </a:lvl3pPr>
            <a:lvl4pPr marL="1088390" indent="0">
              <a:buNone/>
              <a:defRPr sz="1600"/>
            </a:lvl4pPr>
            <a:lvl5pPr marL="1451610" indent="0">
              <a:buNone/>
              <a:defRPr sz="1600"/>
            </a:lvl5pPr>
            <a:lvl6pPr marL="1814195" indent="0">
              <a:buNone/>
              <a:defRPr sz="1600"/>
            </a:lvl6pPr>
            <a:lvl7pPr marL="2176780" indent="0">
              <a:buNone/>
              <a:defRPr sz="1600"/>
            </a:lvl7pPr>
            <a:lvl8pPr marL="2540000" indent="0">
              <a:buNone/>
              <a:defRPr sz="1600"/>
            </a:lvl8pPr>
            <a:lvl9pPr marL="2902585" indent="0">
              <a:buNone/>
              <a:defRPr sz="1600"/>
            </a:lvl9pPr>
          </a:lstStyle>
          <a:p>
            <a:pPr lvl="0"/>
            <a:r>
              <a:rPr lang="zh-CN" altLang="en-US" noProof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422372" y="3195157"/>
            <a:ext cx="4354046" cy="479132"/>
          </a:xfrm>
        </p:spPr>
        <p:txBody>
          <a:bodyPr lIns="72567" tIns="36283" rIns="72567" bIns="36283"/>
          <a:lstStyle>
            <a:lvl1pPr marL="0" indent="0">
              <a:buNone/>
              <a:defRPr sz="1100"/>
            </a:lvl1pPr>
            <a:lvl2pPr marL="362585" indent="0">
              <a:buNone/>
              <a:defRPr sz="1000"/>
            </a:lvl2pPr>
            <a:lvl3pPr marL="725805" indent="0">
              <a:buNone/>
              <a:defRPr sz="800"/>
            </a:lvl3pPr>
            <a:lvl4pPr marL="1088390" indent="0">
              <a:buNone/>
              <a:defRPr sz="700"/>
            </a:lvl4pPr>
            <a:lvl5pPr marL="1451610" indent="0">
              <a:buNone/>
              <a:defRPr sz="700"/>
            </a:lvl5pPr>
            <a:lvl6pPr marL="1814195" indent="0">
              <a:buNone/>
              <a:defRPr sz="700"/>
            </a:lvl6pPr>
            <a:lvl7pPr marL="2176780" indent="0">
              <a:buNone/>
              <a:defRPr sz="700"/>
            </a:lvl7pPr>
            <a:lvl8pPr marL="2540000" indent="0">
              <a:buNone/>
              <a:defRPr sz="700"/>
            </a:lvl8pPr>
            <a:lvl9pPr marL="2902585" indent="0">
              <a:buNone/>
              <a:defRPr sz="7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5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362585" algn="ctr" rtl="0" eaLnBrk="1" fontAlgn="base" hangingPunct="1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725805" algn="ctr" rtl="0" eaLnBrk="1" fontAlgn="base" hangingPunct="1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088390" algn="ctr" rtl="0" eaLnBrk="1" fontAlgn="base" hangingPunct="1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451610" algn="ctr" rtl="0" eaLnBrk="1" fontAlgn="base" hangingPunct="1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272415" indent="-272415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89915" indent="-226695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06780" indent="-18161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70000" indent="-18161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585" indent="-18161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95805" indent="-181610" algn="l" defTabSz="725805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58390" indent="-181610" algn="l" defTabSz="725805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20975" indent="-181610" algn="l" defTabSz="725805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84195" indent="-181610" algn="l" defTabSz="725805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258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2585" algn="l" defTabSz="7258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25805" algn="l" defTabSz="7258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88390" algn="l" defTabSz="7258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51610" algn="l" defTabSz="7258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14195" algn="l" defTabSz="7258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76780" algn="l" defTabSz="7258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40000" algn="l" defTabSz="7258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02585" algn="l" defTabSz="7258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6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7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8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20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22.jpeg"/><Relationship Id="rId4" Type="http://schemas.openxmlformats.org/officeDocument/2006/relationships/image" Target="../media/image21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2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5" Type="http://schemas.openxmlformats.org/officeDocument/2006/relationships/slide" Target="slide12.xml"/><Relationship Id="rId4" Type="http://schemas.openxmlformats.org/officeDocument/2006/relationships/slide" Target="slide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25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26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27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28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package" Target="../embeddings/Microsoft_Word___.docx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emf"/><Relationship Id="rId5" Type="http://schemas.openxmlformats.org/officeDocument/2006/relationships/package" Target="../embeddings/Microsoft_Word___2.docx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9.emf"/><Relationship Id="rId5" Type="http://schemas.openxmlformats.org/officeDocument/2006/relationships/package" Target="../embeddings/Microsoft_Word___3.docx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4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5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510" y="0"/>
            <a:ext cx="9127622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2767" name="矩形 10"/>
          <p:cNvSpPr>
            <a:spLocks noChangeArrowheads="1"/>
          </p:cNvSpPr>
          <p:nvPr/>
        </p:nvSpPr>
        <p:spPr bwMode="auto">
          <a:xfrm>
            <a:off x="-28718" y="2339673"/>
            <a:ext cx="9162639" cy="464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567" tIns="36283" rIns="72567" bIns="36283">
            <a:spAutoFit/>
          </a:bodyPr>
          <a:lstStyle/>
          <a:p>
            <a:pPr algn="ctr"/>
            <a:r>
              <a:rPr lang="zh-CN" altLang="en-US" dirty="0" smtClean="0">
                <a:solidFill>
                  <a:srgbClr val="3090D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dirty="0" smtClean="0">
                <a:solidFill>
                  <a:srgbClr val="3090D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 smtClean="0">
                <a:solidFill>
                  <a:srgbClr val="3090D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课时</a:t>
            </a:r>
            <a:endParaRPr lang="en-US" altLang="en-US" dirty="0">
              <a:solidFill>
                <a:srgbClr val="3090D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1200034"/>
            <a:ext cx="9144000" cy="732873"/>
          </a:xfrm>
          <a:prstGeom prst="rect">
            <a:avLst/>
          </a:prstGeom>
        </p:spPr>
        <p:txBody>
          <a:bodyPr wrap="square" lIns="72567" tIns="36283" rIns="72567" bIns="36283">
            <a:spAutoFit/>
          </a:bodyPr>
          <a:lstStyle/>
          <a:p>
            <a:pPr algn="ctr"/>
            <a:r>
              <a:rPr lang="zh-CN" altLang="en-US" sz="4300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探索直线平行的条件</a:t>
            </a:r>
          </a:p>
        </p:txBody>
      </p:sp>
      <p:sp>
        <p:nvSpPr>
          <p:cNvPr id="6" name="矩形 5"/>
          <p:cNvSpPr/>
          <p:nvPr/>
        </p:nvSpPr>
        <p:spPr>
          <a:xfrm>
            <a:off x="6300" y="3651870"/>
            <a:ext cx="91377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27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2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42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276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89" name="对象 7172"/>
          <p:cNvGraphicFramePr>
            <a:graphicFrameLocks noChangeAspect="1"/>
          </p:cNvGraphicFramePr>
          <p:nvPr/>
        </p:nvGraphicFramePr>
        <p:xfrm>
          <a:off x="362837" y="766107"/>
          <a:ext cx="8427145" cy="340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6" r:id="rId3" imgW="3479165" imgH="1410970" progId="">
                  <p:embed/>
                </p:oleObj>
              </mc:Choice>
              <mc:Fallback>
                <p:oleObj r:id="rId3" imgW="3479165" imgH="1410970" progId="">
                  <p:embed/>
                  <p:pic>
                    <p:nvPicPr>
                      <p:cNvPr id="0" name="对象 71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837" y="766107"/>
                        <a:ext cx="8427145" cy="340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>
            <a:spLocks noChangeAspect="1" noChangeArrowheads="1"/>
          </p:cNvSpPr>
          <p:nvPr/>
        </p:nvSpPr>
        <p:spPr bwMode="auto">
          <a:xfrm>
            <a:off x="7486036" y="734606"/>
            <a:ext cx="377384" cy="534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>
                <a:ea typeface="黑体" panose="02010609060101010101" pitchFamily="49" charset="-122"/>
              </a:rPr>
              <a:t>C</a:t>
            </a:r>
            <a:endParaRPr lang="zh-CN" altLang="en-US"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3" name="对象 8196"/>
          <p:cNvGraphicFramePr>
            <a:graphicFrameLocks noChangeAspect="1"/>
          </p:cNvGraphicFramePr>
          <p:nvPr/>
        </p:nvGraphicFramePr>
        <p:xfrm>
          <a:off x="366617" y="971495"/>
          <a:ext cx="8418326" cy="2853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0" r:id="rId3" imgW="3479165" imgH="1179830" progId="">
                  <p:embed/>
                </p:oleObj>
              </mc:Choice>
              <mc:Fallback>
                <p:oleObj r:id="rId3" imgW="3479165" imgH="1179830" progId="">
                  <p:embed/>
                  <p:pic>
                    <p:nvPicPr>
                      <p:cNvPr id="0" name="对象 81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617" y="971495"/>
                        <a:ext cx="8418326" cy="28539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>
            <a:spLocks noChangeAspect="1" noChangeArrowheads="1"/>
          </p:cNvSpPr>
          <p:nvPr/>
        </p:nvSpPr>
        <p:spPr bwMode="auto">
          <a:xfrm>
            <a:off x="4560661" y="1466692"/>
            <a:ext cx="1339186" cy="534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i="1"/>
              <a:t>AB</a:t>
            </a:r>
            <a:r>
              <a:rPr lang="zh-CN" altLang="zh-CN"/>
              <a:t>∥</a:t>
            </a:r>
            <a:r>
              <a:rPr lang="en-US" altLang="zh-CN" i="1"/>
              <a:t>CD</a:t>
            </a:r>
            <a:endParaRPr lang="zh-CN" altLang="en-US"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7" name="组合 2"/>
          <p:cNvGrpSpPr/>
          <p:nvPr/>
        </p:nvGrpSpPr>
        <p:grpSpPr bwMode="auto">
          <a:xfrm>
            <a:off x="366617" y="399435"/>
            <a:ext cx="8418326" cy="3849434"/>
            <a:chOff x="462135" y="503238"/>
            <a:chExt cx="10607329" cy="4849380"/>
          </a:xfrm>
        </p:grpSpPr>
        <p:sp>
          <p:nvSpPr>
            <p:cNvPr id="14338" name="圆角矩形 3"/>
            <p:cNvSpPr>
              <a:spLocks noChangeArrowheads="1"/>
            </p:cNvSpPr>
            <p:nvPr/>
          </p:nvSpPr>
          <p:spPr bwMode="auto">
            <a:xfrm>
              <a:off x="3600450" y="503238"/>
              <a:ext cx="4176713" cy="5334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 defTabSz="362585"/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巩 固 训 练                                </a:t>
              </a:r>
            </a:p>
          </p:txBody>
        </p:sp>
        <p:graphicFrame>
          <p:nvGraphicFramePr>
            <p:cNvPr id="14339" name="对象 9219"/>
            <p:cNvGraphicFramePr>
              <a:graphicFrameLocks noChangeAspect="1"/>
            </p:cNvGraphicFramePr>
            <p:nvPr/>
          </p:nvGraphicFramePr>
          <p:xfrm>
            <a:off x="462135" y="1301135"/>
            <a:ext cx="10607329" cy="40514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46" name="文档" r:id="rId3" imgW="3477895" imgH="1327150" progId="Word.Document.12">
                    <p:embed/>
                  </p:oleObj>
                </mc:Choice>
                <mc:Fallback>
                  <p:oleObj name="文档" r:id="rId3" imgW="3477895" imgH="1327150" progId="Word.Document.12">
                    <p:embed/>
                    <p:pic>
                      <p:nvPicPr>
                        <p:cNvPr id="0" name="对象 92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2135" y="1301135"/>
                          <a:ext cx="10607329" cy="405148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" name="矩形 4"/>
          <p:cNvSpPr>
            <a:spLocks noChangeAspect="1" noChangeArrowheads="1"/>
          </p:cNvSpPr>
          <p:nvPr/>
        </p:nvSpPr>
        <p:spPr bwMode="auto">
          <a:xfrm>
            <a:off x="8114702" y="971495"/>
            <a:ext cx="359751" cy="534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/>
              <a:t>B</a:t>
            </a:r>
            <a:endParaRPr lang="zh-CN" altLang="en-US"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1" name="对象 10243"/>
          <p:cNvGraphicFramePr>
            <a:graphicFrameLocks noChangeAspect="1"/>
          </p:cNvGraphicFramePr>
          <p:nvPr/>
        </p:nvGraphicFramePr>
        <p:xfrm>
          <a:off x="366617" y="748467"/>
          <a:ext cx="8418326" cy="37738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8" name="文档" r:id="rId3" imgW="3477895" imgH="1557655" progId="Word.Document.12">
                  <p:embed/>
                </p:oleObj>
              </mc:Choice>
              <mc:Fallback>
                <p:oleObj name="文档" r:id="rId3" imgW="3477895" imgH="1557655" progId="Word.Document.12">
                  <p:embed/>
                  <p:pic>
                    <p:nvPicPr>
                      <p:cNvPr id="0" name="对象 102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617" y="748467"/>
                        <a:ext cx="8418326" cy="37738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>
            <a:spLocks noChangeAspect="1" noChangeArrowheads="1"/>
          </p:cNvSpPr>
          <p:nvPr/>
        </p:nvSpPr>
        <p:spPr bwMode="auto">
          <a:xfrm>
            <a:off x="7772022" y="1257524"/>
            <a:ext cx="377384" cy="534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/>
              <a:t>C</a:t>
            </a:r>
            <a:endParaRPr lang="zh-CN" altLang="en-US"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5" name="对象 11267"/>
          <p:cNvGraphicFramePr>
            <a:graphicFrameLocks noChangeAspect="1"/>
          </p:cNvGraphicFramePr>
          <p:nvPr/>
        </p:nvGraphicFramePr>
        <p:xfrm>
          <a:off x="366617" y="801389"/>
          <a:ext cx="8418326" cy="36717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2" name="文档" r:id="rId3" imgW="3477895" imgH="1516380" progId="Word.Document.12">
                  <p:embed/>
                </p:oleObj>
              </mc:Choice>
              <mc:Fallback>
                <p:oleObj name="文档" r:id="rId3" imgW="3477895" imgH="1516380" progId="Word.Document.12">
                  <p:embed/>
                  <p:pic>
                    <p:nvPicPr>
                      <p:cNvPr id="0" name="对象 112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617" y="801389"/>
                        <a:ext cx="8418326" cy="36717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>
            <a:spLocks noChangeAspect="1" noChangeArrowheads="1"/>
          </p:cNvSpPr>
          <p:nvPr/>
        </p:nvSpPr>
        <p:spPr bwMode="auto">
          <a:xfrm>
            <a:off x="7780841" y="783748"/>
            <a:ext cx="377384" cy="534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/>
              <a:t>C</a:t>
            </a:r>
            <a:endParaRPr lang="zh-CN" altLang="en-US"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09" name="对象 12291"/>
          <p:cNvGraphicFramePr>
            <a:graphicFrameLocks noChangeAspect="1"/>
          </p:cNvGraphicFramePr>
          <p:nvPr/>
        </p:nvGraphicFramePr>
        <p:xfrm>
          <a:off x="366617" y="708145"/>
          <a:ext cx="8418326" cy="38532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6" r:id="rId3" imgW="3479165" imgH="1592580" progId="">
                  <p:embed/>
                </p:oleObj>
              </mc:Choice>
              <mc:Fallback>
                <p:oleObj r:id="rId3" imgW="3479165" imgH="1592580" progId="">
                  <p:embed/>
                  <p:pic>
                    <p:nvPicPr>
                      <p:cNvPr id="0" name="对象 122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617" y="708145"/>
                        <a:ext cx="8418326" cy="38532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>
            <a:spLocks noChangeAspect="1" noChangeArrowheads="1"/>
          </p:cNvSpPr>
          <p:nvPr/>
        </p:nvSpPr>
        <p:spPr bwMode="auto">
          <a:xfrm>
            <a:off x="4194045" y="1199562"/>
            <a:ext cx="377384" cy="534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/>
              <a:t>A</a:t>
            </a:r>
            <a:endParaRPr lang="zh-CN" altLang="en-US"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3" name="组合 4"/>
          <p:cNvGrpSpPr/>
          <p:nvPr/>
        </p:nvGrpSpPr>
        <p:grpSpPr bwMode="auto">
          <a:xfrm>
            <a:off x="287246" y="514098"/>
            <a:ext cx="11344960" cy="3980480"/>
            <a:chOff x="361950" y="647799"/>
            <a:chExt cx="14295833" cy="5015299"/>
          </a:xfrm>
        </p:grpSpPr>
        <p:sp>
          <p:nvSpPr>
            <p:cNvPr id="18434" name="矩形 1"/>
            <p:cNvSpPr>
              <a:spLocks noChangeAspect="1" noChangeArrowheads="1"/>
            </p:cNvSpPr>
            <p:nvPr/>
          </p:nvSpPr>
          <p:spPr bwMode="auto">
            <a:xfrm>
              <a:off x="361950" y="647799"/>
              <a:ext cx="10807700" cy="1861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  <a:tabLst>
                  <a:tab pos="815975" algn="l"/>
                  <a:tab pos="942340" algn="l"/>
                  <a:tab pos="1467485" algn="l"/>
                  <a:tab pos="1715770" algn="l"/>
                  <a:tab pos="2012950" algn="l"/>
                  <a:tab pos="2493010" algn="l"/>
                  <a:tab pos="2555875" algn="l"/>
                  <a:tab pos="3324225" algn="l"/>
                </a:tabLst>
              </a:pPr>
              <a:r>
                <a:rPr lang="en-US" altLang="zh-CN">
                  <a:solidFill>
                    <a:srgbClr val="000000"/>
                  </a:solidFill>
                </a:rPr>
                <a:t>9</a:t>
              </a:r>
              <a:r>
                <a:rPr lang="en-US" altLang="zh-CN" i="1">
                  <a:solidFill>
                    <a:srgbClr val="000000"/>
                  </a:solidFill>
                </a:rPr>
                <a:t>.</a:t>
              </a:r>
              <a:r>
                <a:rPr lang="zh-CN" altLang="zh-CN">
                  <a:solidFill>
                    <a:srgbClr val="000000"/>
                  </a:solidFill>
                </a:rPr>
                <a:t>如图</a:t>
              </a:r>
              <a:r>
                <a:rPr lang="en-US" altLang="zh-CN">
                  <a:solidFill>
                    <a:srgbClr val="000000"/>
                  </a:solidFill>
                </a:rPr>
                <a:t>,</a:t>
              </a:r>
              <a:r>
                <a:rPr lang="zh-CN" altLang="zh-CN">
                  <a:solidFill>
                    <a:srgbClr val="000000"/>
                  </a:solidFill>
                </a:rPr>
                <a:t>木工师傅在一块木板上画两条平行线</a:t>
              </a:r>
              <a:r>
                <a:rPr lang="en-US" altLang="zh-CN">
                  <a:solidFill>
                    <a:srgbClr val="000000"/>
                  </a:solidFill>
                </a:rPr>
                <a:t>,</a:t>
              </a:r>
              <a:r>
                <a:rPr lang="zh-CN" altLang="zh-CN">
                  <a:solidFill>
                    <a:srgbClr val="000000"/>
                  </a:solidFill>
                </a:rPr>
                <a:t>方法是</a:t>
              </a:r>
              <a:r>
                <a:rPr lang="en-US" altLang="zh-CN">
                  <a:solidFill>
                    <a:srgbClr val="000000"/>
                  </a:solidFill>
                </a:rPr>
                <a:t>:</a:t>
              </a:r>
              <a:r>
                <a:rPr lang="zh-CN" altLang="zh-CN">
                  <a:solidFill>
                    <a:srgbClr val="000000"/>
                  </a:solidFill>
                </a:rPr>
                <a:t>用角尺画木板边缘的两条垂线</a:t>
              </a:r>
              <a:r>
                <a:rPr lang="en-US" altLang="zh-CN">
                  <a:solidFill>
                    <a:srgbClr val="000000"/>
                  </a:solidFill>
                </a:rPr>
                <a:t>,</a:t>
              </a:r>
              <a:r>
                <a:rPr lang="zh-CN" altLang="zh-CN">
                  <a:solidFill>
                    <a:srgbClr val="000000"/>
                  </a:solidFill>
                </a:rPr>
                <a:t>这样画的理由有下列</a:t>
              </a:r>
              <a:r>
                <a:rPr lang="en-US" altLang="zh-CN">
                  <a:solidFill>
                    <a:srgbClr val="000000"/>
                  </a:solidFill>
                </a:rPr>
                <a:t>3</a:t>
              </a:r>
              <a:r>
                <a:rPr lang="zh-CN" altLang="zh-CN">
                  <a:solidFill>
                    <a:srgbClr val="000000"/>
                  </a:solidFill>
                </a:rPr>
                <a:t>种说法</a:t>
              </a:r>
              <a:r>
                <a:rPr lang="en-US" altLang="zh-CN">
                  <a:solidFill>
                    <a:srgbClr val="000000"/>
                  </a:solidFill>
                </a:rPr>
                <a:t>,</a:t>
              </a:r>
              <a:r>
                <a:rPr lang="zh-CN" altLang="zh-CN">
                  <a:solidFill>
                    <a:srgbClr val="000000"/>
                  </a:solidFill>
                </a:rPr>
                <a:t>其中正确的是</a:t>
              </a:r>
              <a:r>
                <a:rPr lang="en-US" altLang="zh-CN">
                  <a:solidFill>
                    <a:srgbClr val="000000"/>
                  </a:solidFill>
                </a:rPr>
                <a:t>(</a:t>
              </a:r>
              <a:r>
                <a:rPr lang="zh-CN" altLang="zh-CN" i="1">
                  <a:solidFill>
                    <a:srgbClr val="000000"/>
                  </a:solidFill>
                </a:rPr>
                <a:t>　　</a:t>
              </a:r>
              <a:r>
                <a:rPr lang="en-US" altLang="zh-CN">
                  <a:solidFill>
                    <a:srgbClr val="000000"/>
                  </a:solidFill>
                </a:rPr>
                <a:t>)</a:t>
              </a:r>
              <a:endParaRPr lang="zh-CN" altLang="zh-CN">
                <a:solidFill>
                  <a:srgbClr val="000000"/>
                </a:solidFill>
                <a:latin typeface="NEU-BZ-S92"/>
                <a:ea typeface="NEU-BZ-S92"/>
                <a:cs typeface="NEU-BZ-S92"/>
              </a:endParaRPr>
            </a:p>
          </p:txBody>
        </p:sp>
        <p:graphicFrame>
          <p:nvGraphicFramePr>
            <p:cNvPr id="18435" name="对象 13315"/>
            <p:cNvGraphicFramePr>
              <a:graphicFrameLocks noChangeAspect="1"/>
            </p:cNvGraphicFramePr>
            <p:nvPr/>
          </p:nvGraphicFramePr>
          <p:xfrm>
            <a:off x="2952725" y="2341227"/>
            <a:ext cx="11705058" cy="16705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43" r:id="rId3" imgW="3839210" imgH="548640" progId="">
                    <p:embed/>
                  </p:oleObj>
                </mc:Choice>
                <mc:Fallback>
                  <p:oleObj r:id="rId3" imgW="3839210" imgH="548640" progId="">
                    <p:embed/>
                    <p:pic>
                      <p:nvPicPr>
                        <p:cNvPr id="0" name="对象 133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52725" y="2341227"/>
                          <a:ext cx="11705058" cy="167052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436" name="矩形 3"/>
            <p:cNvSpPr>
              <a:spLocks noChangeAspect="1" noChangeArrowheads="1"/>
            </p:cNvSpPr>
            <p:nvPr/>
          </p:nvSpPr>
          <p:spPr bwMode="auto">
            <a:xfrm>
              <a:off x="361950" y="2660609"/>
              <a:ext cx="10807700" cy="30024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  <a:tabLst>
                  <a:tab pos="815975" algn="l"/>
                  <a:tab pos="942340" algn="l"/>
                  <a:tab pos="1467485" algn="l"/>
                  <a:tab pos="1715770" algn="l"/>
                  <a:tab pos="2012950" algn="l"/>
                  <a:tab pos="2493010" algn="l"/>
                  <a:tab pos="2555875" algn="l"/>
                  <a:tab pos="3324225" algn="l"/>
                </a:tabLst>
              </a:pPr>
              <a:r>
                <a:rPr lang="zh-CN" altLang="zh-CN">
                  <a:solidFill>
                    <a:srgbClr val="000000"/>
                  </a:solidFill>
                </a:rPr>
                <a:t>①同位角相等</a:t>
              </a:r>
              <a:r>
                <a:rPr lang="en-US" altLang="zh-CN">
                  <a:solidFill>
                    <a:srgbClr val="000000"/>
                  </a:solidFill>
                </a:rPr>
                <a:t>,</a:t>
              </a:r>
              <a:r>
                <a:rPr lang="zh-CN" altLang="zh-CN">
                  <a:solidFill>
                    <a:srgbClr val="000000"/>
                  </a:solidFill>
                </a:rPr>
                <a:t>两直线平行</a:t>
              </a:r>
              <a:r>
                <a:rPr lang="en-US" altLang="zh-CN">
                  <a:solidFill>
                    <a:srgbClr val="000000"/>
                  </a:solidFill>
                </a:rPr>
                <a:t>;</a:t>
              </a:r>
              <a:endParaRPr lang="zh-CN" altLang="zh-CN">
                <a:solidFill>
                  <a:srgbClr val="000000"/>
                </a:solidFill>
                <a:latin typeface="NEU-BZ-S92"/>
                <a:ea typeface="NEU-BZ-S92"/>
                <a:cs typeface="NEU-BZ-S92"/>
              </a:endParaRPr>
            </a:p>
            <a:p>
              <a:pPr>
                <a:lnSpc>
                  <a:spcPct val="120000"/>
                </a:lnSpc>
                <a:tabLst>
                  <a:tab pos="815975" algn="l"/>
                  <a:tab pos="942340" algn="l"/>
                  <a:tab pos="1467485" algn="l"/>
                  <a:tab pos="1715770" algn="l"/>
                  <a:tab pos="2012950" algn="l"/>
                  <a:tab pos="2493010" algn="l"/>
                  <a:tab pos="2555875" algn="l"/>
                  <a:tab pos="3324225" algn="l"/>
                </a:tabLst>
              </a:pPr>
              <a:r>
                <a:rPr lang="zh-CN" altLang="zh-CN">
                  <a:solidFill>
                    <a:srgbClr val="000000"/>
                  </a:solidFill>
                </a:rPr>
                <a:t>②内错角相等</a:t>
              </a:r>
              <a:r>
                <a:rPr lang="en-US" altLang="zh-CN">
                  <a:solidFill>
                    <a:srgbClr val="000000"/>
                  </a:solidFill>
                </a:rPr>
                <a:t>,</a:t>
              </a:r>
              <a:r>
                <a:rPr lang="zh-CN" altLang="zh-CN">
                  <a:solidFill>
                    <a:srgbClr val="000000"/>
                  </a:solidFill>
                </a:rPr>
                <a:t>两直线平行</a:t>
              </a:r>
              <a:r>
                <a:rPr lang="en-US" altLang="zh-CN">
                  <a:solidFill>
                    <a:srgbClr val="000000"/>
                  </a:solidFill>
                </a:rPr>
                <a:t>;</a:t>
              </a:r>
              <a:endParaRPr lang="zh-CN" altLang="zh-CN">
                <a:solidFill>
                  <a:srgbClr val="000000"/>
                </a:solidFill>
                <a:latin typeface="NEU-BZ-S92"/>
                <a:ea typeface="NEU-BZ-S92"/>
                <a:cs typeface="NEU-BZ-S92"/>
              </a:endParaRPr>
            </a:p>
            <a:p>
              <a:pPr>
                <a:lnSpc>
                  <a:spcPct val="120000"/>
                </a:lnSpc>
                <a:tabLst>
                  <a:tab pos="815975" algn="l"/>
                  <a:tab pos="942340" algn="l"/>
                  <a:tab pos="1467485" algn="l"/>
                  <a:tab pos="1715770" algn="l"/>
                  <a:tab pos="2012950" algn="l"/>
                  <a:tab pos="2493010" algn="l"/>
                  <a:tab pos="2555875" algn="l"/>
                  <a:tab pos="3324225" algn="l"/>
                </a:tabLst>
              </a:pPr>
              <a:r>
                <a:rPr lang="zh-CN" altLang="zh-CN">
                  <a:solidFill>
                    <a:srgbClr val="000000"/>
                  </a:solidFill>
                </a:rPr>
                <a:t>③同旁内角互补</a:t>
              </a:r>
              <a:r>
                <a:rPr lang="en-US" altLang="zh-CN">
                  <a:solidFill>
                    <a:srgbClr val="000000"/>
                  </a:solidFill>
                </a:rPr>
                <a:t>,</a:t>
              </a:r>
              <a:r>
                <a:rPr lang="zh-CN" altLang="zh-CN">
                  <a:solidFill>
                    <a:srgbClr val="000000"/>
                  </a:solidFill>
                </a:rPr>
                <a:t>两直线平行</a:t>
              </a:r>
              <a:r>
                <a:rPr lang="en-US" altLang="zh-CN">
                  <a:solidFill>
                    <a:srgbClr val="000000"/>
                  </a:solidFill>
                </a:rPr>
                <a:t>.</a:t>
              </a:r>
              <a:endParaRPr lang="zh-CN" altLang="zh-CN">
                <a:solidFill>
                  <a:srgbClr val="000000"/>
                </a:solidFill>
                <a:latin typeface="NEU-BZ-S92"/>
                <a:ea typeface="NEU-BZ-S92"/>
                <a:cs typeface="NEU-BZ-S92"/>
              </a:endParaRPr>
            </a:p>
            <a:p>
              <a:pPr>
                <a:lnSpc>
                  <a:spcPct val="120000"/>
                </a:lnSpc>
                <a:tabLst>
                  <a:tab pos="815975" algn="l"/>
                  <a:tab pos="942340" algn="l"/>
                  <a:tab pos="1467485" algn="l"/>
                  <a:tab pos="1715770" algn="l"/>
                  <a:tab pos="2012950" algn="l"/>
                  <a:tab pos="2493010" algn="l"/>
                  <a:tab pos="2555875" algn="l"/>
                  <a:tab pos="3324225" algn="l"/>
                </a:tabLst>
              </a:pPr>
              <a:r>
                <a:rPr lang="en-US" altLang="zh-CN">
                  <a:solidFill>
                    <a:srgbClr val="000000"/>
                  </a:solidFill>
                </a:rPr>
                <a:t>A.</a:t>
              </a:r>
              <a:r>
                <a:rPr lang="zh-CN" altLang="zh-CN">
                  <a:solidFill>
                    <a:srgbClr val="000000"/>
                  </a:solidFill>
                </a:rPr>
                <a:t>①②③</a:t>
              </a:r>
              <a:r>
                <a:rPr lang="en-US" altLang="zh-CN">
                  <a:solidFill>
                    <a:srgbClr val="000000"/>
                  </a:solidFill>
                </a:rPr>
                <a:t>	B.</a:t>
              </a:r>
              <a:r>
                <a:rPr lang="zh-CN" altLang="zh-CN">
                  <a:solidFill>
                    <a:srgbClr val="000000"/>
                  </a:solidFill>
                </a:rPr>
                <a:t>①②</a:t>
              </a:r>
              <a:endParaRPr lang="zh-CN" altLang="zh-CN">
                <a:solidFill>
                  <a:srgbClr val="000000"/>
                </a:solidFill>
                <a:latin typeface="NEU-BZ-S92"/>
                <a:ea typeface="NEU-BZ-S92"/>
                <a:cs typeface="NEU-BZ-S92"/>
              </a:endParaRPr>
            </a:p>
            <a:p>
              <a:pPr>
                <a:lnSpc>
                  <a:spcPct val="120000"/>
                </a:lnSpc>
                <a:tabLst>
                  <a:tab pos="815975" algn="l"/>
                  <a:tab pos="942340" algn="l"/>
                  <a:tab pos="1467485" algn="l"/>
                  <a:tab pos="1715770" algn="l"/>
                  <a:tab pos="2012950" algn="l"/>
                  <a:tab pos="2493010" algn="l"/>
                  <a:tab pos="2555875" algn="l"/>
                  <a:tab pos="3324225" algn="l"/>
                </a:tabLst>
              </a:pPr>
              <a:r>
                <a:rPr lang="en-US" altLang="zh-CN">
                  <a:solidFill>
                    <a:srgbClr val="000000"/>
                  </a:solidFill>
                </a:rPr>
                <a:t>C.</a:t>
              </a:r>
              <a:r>
                <a:rPr lang="zh-CN" altLang="zh-CN">
                  <a:solidFill>
                    <a:srgbClr val="000000"/>
                  </a:solidFill>
                </a:rPr>
                <a:t>①③</a:t>
              </a:r>
              <a:r>
                <a:rPr lang="en-US" altLang="zh-CN">
                  <a:solidFill>
                    <a:srgbClr val="000000"/>
                  </a:solidFill>
                </a:rPr>
                <a:t>	D.</a:t>
              </a:r>
              <a:r>
                <a:rPr lang="zh-CN" altLang="zh-CN">
                  <a:solidFill>
                    <a:srgbClr val="000000"/>
                  </a:solidFill>
                </a:rPr>
                <a:t>②③</a:t>
              </a:r>
              <a:endParaRPr lang="zh-CN" altLang="zh-CN">
                <a:solidFill>
                  <a:srgbClr val="000000"/>
                </a:solidFill>
                <a:latin typeface="NEU-BZ-S92"/>
                <a:ea typeface="NEU-BZ-S92"/>
                <a:cs typeface="NEU-BZ-S92"/>
              </a:endParaRPr>
            </a:p>
          </p:txBody>
        </p:sp>
      </p:grpSp>
      <p:sp>
        <p:nvSpPr>
          <p:cNvPr id="6" name="矩形 5"/>
          <p:cNvSpPr>
            <a:spLocks noChangeAspect="1" noChangeArrowheads="1"/>
          </p:cNvSpPr>
          <p:nvPr/>
        </p:nvSpPr>
        <p:spPr bwMode="auto">
          <a:xfrm>
            <a:off x="1543318" y="1457872"/>
            <a:ext cx="377384" cy="534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/>
              <a:t>C</a:t>
            </a:r>
            <a:endParaRPr lang="zh-CN" altLang="en-US"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7" name="组合 3"/>
          <p:cNvGrpSpPr/>
          <p:nvPr/>
        </p:nvGrpSpPr>
        <p:grpSpPr bwMode="auto">
          <a:xfrm>
            <a:off x="366617" y="570801"/>
            <a:ext cx="8418326" cy="3762492"/>
            <a:chOff x="462135" y="719807"/>
            <a:chExt cx="10607329" cy="4740242"/>
          </a:xfrm>
        </p:grpSpPr>
        <p:graphicFrame>
          <p:nvGraphicFramePr>
            <p:cNvPr id="19458" name="对象 14339"/>
            <p:cNvGraphicFramePr>
              <a:graphicFrameLocks noChangeAspect="1"/>
            </p:cNvGraphicFramePr>
            <p:nvPr/>
          </p:nvGraphicFramePr>
          <p:xfrm>
            <a:off x="462135" y="719807"/>
            <a:ext cx="10607329" cy="20609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66" r:id="rId3" imgW="3479165" imgH="676910" progId="">
                    <p:embed/>
                  </p:oleObj>
                </mc:Choice>
                <mc:Fallback>
                  <p:oleObj r:id="rId3" imgW="3479165" imgH="676910" progId="">
                    <p:embed/>
                    <p:pic>
                      <p:nvPicPr>
                        <p:cNvPr id="0" name="对象 1433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2135" y="719807"/>
                          <a:ext cx="10607329" cy="206093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9459" name="a199.jpg" descr="id:2147494794;FounderCES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3840152" y="2810116"/>
              <a:ext cx="3841769" cy="26499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矩形 4"/>
          <p:cNvSpPr>
            <a:spLocks noChangeAspect="1" noChangeArrowheads="1"/>
          </p:cNvSpPr>
          <p:nvPr/>
        </p:nvSpPr>
        <p:spPr bwMode="auto">
          <a:xfrm>
            <a:off x="743312" y="1597736"/>
            <a:ext cx="1757570" cy="534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/>
              <a:t>内错角相等</a:t>
            </a:r>
            <a:endParaRPr lang="zh-CN" altLang="en-US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1" name="组合 3"/>
          <p:cNvGrpSpPr/>
          <p:nvPr/>
        </p:nvGrpSpPr>
        <p:grpSpPr bwMode="auto">
          <a:xfrm>
            <a:off x="287246" y="457396"/>
            <a:ext cx="8577067" cy="3044334"/>
            <a:chOff x="361950" y="575791"/>
            <a:chExt cx="10807700" cy="3836118"/>
          </a:xfrm>
        </p:grpSpPr>
        <p:pic>
          <p:nvPicPr>
            <p:cNvPr id="20482" name="a200.jpg" descr="id:2147494801;FounderCES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4392885" y="575791"/>
              <a:ext cx="2542956" cy="2158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矩形 2"/>
            <p:cNvSpPr>
              <a:spLocks noChangeAspect="1"/>
            </p:cNvSpPr>
            <p:nvPr/>
          </p:nvSpPr>
          <p:spPr>
            <a:xfrm>
              <a:off x="361950" y="3132088"/>
              <a:ext cx="10807700" cy="127982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  <a:spcAft>
                  <a:spcPts val="0"/>
                </a:spcAft>
                <a:tabLst>
                  <a:tab pos="816610" algn="l"/>
                  <a:tab pos="942340" algn="l"/>
                  <a:tab pos="1468120" algn="l"/>
                  <a:tab pos="1716405" algn="l"/>
                  <a:tab pos="2014220" algn="l"/>
                  <a:tab pos="2493645" algn="l"/>
                  <a:tab pos="2556510" algn="l"/>
                  <a:tab pos="3324860" algn="l"/>
                </a:tabLst>
                <a:defRPr/>
              </a:pPr>
              <a:r>
                <a:rPr lang="en-US" altLang="zh-CN" dirty="0">
                  <a:solidFill>
                    <a:srgbClr val="000000"/>
                  </a:solidFill>
                  <a:cs typeface="Times New Roman" panose="02020603050405020304" pitchFamily="18" charset="0"/>
                </a:rPr>
                <a:t>11</a:t>
              </a:r>
              <a:r>
                <a:rPr lang="en-US" altLang="zh-CN" i="1" dirty="0">
                  <a:solidFill>
                    <a:srgbClr val="000000"/>
                  </a:solidFill>
                  <a:cs typeface="Times New Roman" panose="02020603050405020304" pitchFamily="18" charset="0"/>
                </a:rPr>
                <a:t>.</a:t>
              </a:r>
              <a:r>
                <a:rPr lang="en-US" altLang="zh-CN" dirty="0">
                  <a:solidFill>
                    <a:srgbClr val="000000"/>
                  </a:solidFill>
                  <a:cs typeface="Times New Roman" panose="02020603050405020304" pitchFamily="18" charset="0"/>
                </a:rPr>
                <a:t>(2019</a:t>
              </a:r>
              <a:r>
                <a:rPr lang="zh-CN" altLang="zh-CN" dirty="0">
                  <a:solidFill>
                    <a:srgbClr val="000000"/>
                  </a:solidFill>
                  <a:ea typeface="楷体" panose="02010609060101010101" pitchFamily="49" charset="-122"/>
                  <a:cs typeface="Times New Roman" panose="02020603050405020304" pitchFamily="18" charset="0"/>
                </a:rPr>
                <a:t>南京</a:t>
              </a:r>
              <a:r>
                <a:rPr lang="en-US" altLang="zh-CN" dirty="0">
                  <a:solidFill>
                    <a:srgbClr val="000000"/>
                  </a:solidFill>
                  <a:cs typeface="Times New Roman" panose="02020603050405020304" pitchFamily="18" charset="0"/>
                </a:rPr>
                <a:t>)</a:t>
              </a:r>
              <a:r>
                <a:rPr lang="zh-CN" altLang="zh-CN" dirty="0">
                  <a:solidFill>
                    <a:srgbClr val="000000"/>
                  </a:solidFill>
                  <a:cs typeface="Times New Roman" panose="02020603050405020304" pitchFamily="18" charset="0"/>
                </a:rPr>
                <a:t>结合图形</a:t>
              </a:r>
              <a:r>
                <a:rPr lang="en-US" altLang="zh-CN" dirty="0">
                  <a:solidFill>
                    <a:srgbClr val="000000"/>
                  </a:solidFill>
                  <a:cs typeface="Times New Roman" panose="02020603050405020304" pitchFamily="18" charset="0"/>
                </a:rPr>
                <a:t>,</a:t>
              </a:r>
              <a:r>
                <a:rPr lang="zh-CN" altLang="zh-CN" dirty="0">
                  <a:solidFill>
                    <a:srgbClr val="000000"/>
                  </a:solidFill>
                  <a:cs typeface="Times New Roman" panose="02020603050405020304" pitchFamily="18" charset="0"/>
                </a:rPr>
                <a:t>用符号语言表达定理</a:t>
              </a:r>
              <a:r>
                <a:rPr lang="en-US" altLang="zh-CN" dirty="0">
                  <a:solidFill>
                    <a:srgbClr val="000000"/>
                  </a:solidFill>
                  <a:cs typeface="Times New Roman" panose="02020603050405020304" pitchFamily="18" charset="0"/>
                </a:rPr>
                <a:t>“</a:t>
              </a:r>
              <a:r>
                <a:rPr lang="zh-CN" altLang="zh-CN" dirty="0">
                  <a:solidFill>
                    <a:srgbClr val="000000"/>
                  </a:solidFill>
                  <a:cs typeface="Times New Roman" panose="02020603050405020304" pitchFamily="18" charset="0"/>
                </a:rPr>
                <a:t>同旁内角互补</a:t>
              </a:r>
              <a:r>
                <a:rPr lang="en-US" altLang="zh-CN" dirty="0">
                  <a:solidFill>
                    <a:srgbClr val="000000"/>
                  </a:solidFill>
                  <a:cs typeface="Times New Roman" panose="02020603050405020304" pitchFamily="18" charset="0"/>
                </a:rPr>
                <a:t>,</a:t>
              </a:r>
              <a:r>
                <a:rPr lang="zh-CN" altLang="zh-CN" dirty="0">
                  <a:solidFill>
                    <a:srgbClr val="000000"/>
                  </a:solidFill>
                  <a:cs typeface="Times New Roman" panose="02020603050405020304" pitchFamily="18" charset="0"/>
                </a:rPr>
                <a:t>两直线平行</a:t>
              </a:r>
              <a:r>
                <a:rPr lang="en-US" altLang="zh-CN" dirty="0">
                  <a:solidFill>
                    <a:srgbClr val="000000"/>
                  </a:solidFill>
                  <a:cs typeface="Times New Roman" panose="02020603050405020304" pitchFamily="18" charset="0"/>
                </a:rPr>
                <a:t>”</a:t>
              </a:r>
              <a:r>
                <a:rPr lang="zh-CN" altLang="zh-CN" dirty="0">
                  <a:solidFill>
                    <a:srgbClr val="000000"/>
                  </a:solidFill>
                  <a:cs typeface="Times New Roman" panose="02020603050405020304" pitchFamily="18" charset="0"/>
                </a:rPr>
                <a:t>的推理形式</a:t>
              </a:r>
              <a:r>
                <a:rPr lang="en-US" altLang="zh-CN" dirty="0">
                  <a:solidFill>
                    <a:srgbClr val="000000"/>
                  </a:solidFill>
                  <a:cs typeface="Times New Roman" panose="02020603050405020304" pitchFamily="18" charset="0"/>
                </a:rPr>
                <a:t>:</a:t>
              </a:r>
              <a:r>
                <a:rPr lang="zh-CN" altLang="zh-CN" dirty="0">
                  <a:solidFill>
                    <a:srgbClr val="000000"/>
                  </a:solidFill>
                  <a:cs typeface="Times New Roman" panose="02020603050405020304" pitchFamily="18" charset="0"/>
                </a:rPr>
                <a:t>因为</a:t>
              </a:r>
              <a:r>
                <a:rPr lang="zh-CN" altLang="zh-CN" i="1" u="sng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cs typeface="Times New Roman" panose="02020603050405020304" pitchFamily="18" charset="0"/>
                </a:rPr>
                <a:t>　　　　　　</a:t>
              </a:r>
              <a:r>
                <a:rPr lang="en-US" altLang="zh-CN" dirty="0">
                  <a:solidFill>
                    <a:srgbClr val="000000"/>
                  </a:solidFill>
                  <a:cs typeface="Times New Roman" panose="02020603050405020304" pitchFamily="18" charset="0"/>
                </a:rPr>
                <a:t>,</a:t>
              </a:r>
              <a:r>
                <a:rPr lang="zh-CN" altLang="zh-CN" dirty="0">
                  <a:solidFill>
                    <a:srgbClr val="000000"/>
                  </a:solidFill>
                  <a:cs typeface="Times New Roman" panose="02020603050405020304" pitchFamily="18" charset="0"/>
                </a:rPr>
                <a:t>所以</a:t>
              </a:r>
              <a:r>
                <a:rPr lang="en-US" altLang="zh-CN" i="1" dirty="0">
                  <a:solidFill>
                    <a:srgbClr val="000000"/>
                  </a:solidFill>
                  <a:cs typeface="Times New Roman" panose="02020603050405020304" pitchFamily="18" charset="0"/>
                </a:rPr>
                <a:t>a</a:t>
              </a:r>
              <a:r>
                <a:rPr lang="zh-CN" altLang="zh-CN" dirty="0">
                  <a:solidFill>
                    <a:srgbClr val="000000"/>
                  </a:solidFill>
                  <a:cs typeface="Times New Roman" panose="02020603050405020304" pitchFamily="18" charset="0"/>
                </a:rPr>
                <a:t>∥</a:t>
              </a:r>
              <a:r>
                <a:rPr lang="en-US" altLang="zh-CN" i="1" dirty="0">
                  <a:solidFill>
                    <a:srgbClr val="000000"/>
                  </a:solidFill>
                  <a:cs typeface="Times New Roman" panose="02020603050405020304" pitchFamily="18" charset="0"/>
                </a:rPr>
                <a:t>b. </a:t>
              </a:r>
              <a:endParaRPr lang="zh-CN" altLang="zh-CN" dirty="0">
                <a:solidFill>
                  <a:srgbClr val="000000"/>
                </a:solidFill>
                <a:latin typeface="NEU-BZ-S92" panose="02010600010101010101" pitchFamily="2" charset="-122"/>
                <a:ea typeface="NEU-BZ-S92" panose="0201060001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矩形 4"/>
          <p:cNvSpPr>
            <a:spLocks noChangeAspect="1" noChangeArrowheads="1"/>
          </p:cNvSpPr>
          <p:nvPr/>
        </p:nvSpPr>
        <p:spPr bwMode="auto">
          <a:xfrm>
            <a:off x="4482550" y="2951024"/>
            <a:ext cx="2280149" cy="534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/>
              <a:t>∠</a:t>
            </a:r>
            <a:r>
              <a:rPr lang="en-US" altLang="zh-CN"/>
              <a:t>1+</a:t>
            </a:r>
            <a:r>
              <a:rPr lang="zh-CN" altLang="zh-CN"/>
              <a:t>∠</a:t>
            </a:r>
            <a:r>
              <a:rPr lang="en-US" altLang="zh-CN"/>
              <a:t>3=180</a:t>
            </a:r>
            <a:r>
              <a:rPr lang="en-US" altLang="zh-CN">
                <a:latin typeface="宋体" panose="02010600030101010101" pitchFamily="2" charset="-122"/>
                <a:ea typeface="黑体" panose="02010609060101010101" pitchFamily="49" charset="-122"/>
              </a:rPr>
              <a:t>°</a:t>
            </a:r>
            <a:endParaRPr lang="zh-CN" altLang="en-US"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5" name="对象 15363"/>
          <p:cNvGraphicFramePr>
            <a:graphicFrameLocks noChangeAspect="1"/>
          </p:cNvGraphicFramePr>
          <p:nvPr/>
        </p:nvGraphicFramePr>
        <p:xfrm>
          <a:off x="366617" y="1401169"/>
          <a:ext cx="8418326" cy="2494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2" r:id="rId3" imgW="3479165" imgH="1031875" progId="">
                  <p:embed/>
                </p:oleObj>
              </mc:Choice>
              <mc:Fallback>
                <p:oleObj r:id="rId3" imgW="3479165" imgH="1031875" progId="">
                  <p:embed/>
                  <p:pic>
                    <p:nvPicPr>
                      <p:cNvPr id="0" name="对象 153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617" y="1401169"/>
                        <a:ext cx="8418326" cy="2494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>
            <a:spLocks noChangeAspect="1" noChangeArrowheads="1"/>
          </p:cNvSpPr>
          <p:nvPr/>
        </p:nvSpPr>
        <p:spPr bwMode="auto">
          <a:xfrm>
            <a:off x="2286630" y="1900147"/>
            <a:ext cx="1951533" cy="534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/>
              <a:t>∠</a:t>
            </a:r>
            <a:r>
              <a:rPr lang="en-US" altLang="zh-CN" i="1"/>
              <a:t>BED</a:t>
            </a:r>
            <a:r>
              <a:rPr lang="en-US" altLang="zh-CN"/>
              <a:t>=40</a:t>
            </a:r>
            <a:r>
              <a:rPr lang="en-US" altLang="zh-CN">
                <a:latin typeface="宋体" panose="02010600030101010101" pitchFamily="2" charset="-122"/>
                <a:ea typeface="黑体" panose="02010609060101010101" pitchFamily="49" charset="-122"/>
              </a:rPr>
              <a:t>°</a:t>
            </a:r>
            <a:endParaRPr lang="zh-CN" altLang="en-US"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571" name="矩形 5"/>
          <p:cNvSpPr>
            <a:spLocks noChangeArrowheads="1"/>
          </p:cNvSpPr>
          <p:nvPr/>
        </p:nvSpPr>
        <p:spPr bwMode="auto">
          <a:xfrm>
            <a:off x="2629310" y="1314227"/>
            <a:ext cx="514019" cy="572060"/>
          </a:xfrm>
          <a:prstGeom prst="rect">
            <a:avLst/>
          </a:prstGeom>
          <a:solidFill>
            <a:srgbClr val="3090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 anchor="ctr"/>
          <a:lstStyle/>
          <a:p>
            <a:pPr algn="ctr" defTabSz="914400"/>
            <a:endParaRPr lang="zh-CN" altLang="en-US" b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74572" name="TextBox 6"/>
          <p:cNvSpPr txBox="1">
            <a:spLocks noChangeArrowheads="1"/>
          </p:cNvSpPr>
          <p:nvPr/>
        </p:nvSpPr>
        <p:spPr bwMode="auto">
          <a:xfrm>
            <a:off x="2600333" y="1375969"/>
            <a:ext cx="665555" cy="584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7" rIns="91434" bIns="45717">
            <a:spAutoFit/>
          </a:bodyPr>
          <a:lstStyle>
            <a:lvl1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b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 bwMode="auto">
          <a:xfrm>
            <a:off x="3225220" y="1314226"/>
            <a:ext cx="4316134" cy="670524"/>
            <a:chOff x="3369875" y="1633364"/>
            <a:chExt cx="4315906" cy="506413"/>
          </a:xfrm>
        </p:grpSpPr>
        <p:sp>
          <p:nvSpPr>
            <p:cNvPr id="4100" name="矩形 8"/>
            <p:cNvSpPr>
              <a:spLocks noChangeArrowheads="1"/>
            </p:cNvSpPr>
            <p:nvPr/>
          </p:nvSpPr>
          <p:spPr bwMode="auto">
            <a:xfrm>
              <a:off x="3369875" y="1633364"/>
              <a:ext cx="3362365" cy="432048"/>
            </a:xfrm>
            <a:prstGeom prst="rect">
              <a:avLst/>
            </a:prstGeom>
            <a:solidFill>
              <a:srgbClr val="3090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15214" tIns="57607" rIns="115214" bIns="57607" anchor="ctr"/>
            <a:lstStyle/>
            <a:p>
              <a:pPr algn="ctr" defTabSz="914400"/>
              <a:endParaRPr lang="zh-CN" altLang="en-US" b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01" name="TextBox 9">
              <a:hlinkClick r:id="rId2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3497113" y="1679995"/>
              <a:ext cx="4188668" cy="459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15214" tIns="57607" rIns="115214" bIns="57607">
              <a:spAutoFit/>
            </a:bodyPr>
            <a:lstStyle>
              <a:lvl1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defTabSz="11525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defTabSz="11525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defTabSz="11525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defTabSz="11525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b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学 习 目 标</a:t>
              </a:r>
              <a:r>
                <a:rPr lang="en-US" altLang="zh-CN" b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         </a:t>
              </a:r>
            </a:p>
          </p:txBody>
        </p:sp>
      </p:grpSp>
      <p:sp>
        <p:nvSpPr>
          <p:cNvPr id="874576" name="矩形 10"/>
          <p:cNvSpPr>
            <a:spLocks noChangeArrowheads="1"/>
          </p:cNvSpPr>
          <p:nvPr/>
        </p:nvSpPr>
        <p:spPr bwMode="auto">
          <a:xfrm>
            <a:off x="2629310" y="1944249"/>
            <a:ext cx="514019" cy="570800"/>
          </a:xfrm>
          <a:prstGeom prst="rect">
            <a:avLst/>
          </a:prstGeom>
          <a:solidFill>
            <a:srgbClr val="3090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 anchor="ctr"/>
          <a:lstStyle/>
          <a:p>
            <a:pPr algn="ctr" defTabSz="914400"/>
            <a:endParaRPr lang="zh-CN" altLang="en-US" b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74577" name="TextBox 11"/>
          <p:cNvSpPr txBox="1">
            <a:spLocks noChangeArrowheads="1"/>
          </p:cNvSpPr>
          <p:nvPr/>
        </p:nvSpPr>
        <p:spPr bwMode="auto">
          <a:xfrm>
            <a:off x="2600333" y="2005991"/>
            <a:ext cx="665555" cy="584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7" rIns="91434" bIns="45717">
            <a:spAutoFit/>
          </a:bodyPr>
          <a:lstStyle>
            <a:lvl1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b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 bwMode="auto">
          <a:xfrm>
            <a:off x="3225220" y="1944248"/>
            <a:ext cx="4316134" cy="670524"/>
            <a:chOff x="3369875" y="2263434"/>
            <a:chExt cx="4315906" cy="507531"/>
          </a:xfrm>
        </p:grpSpPr>
        <p:sp>
          <p:nvSpPr>
            <p:cNvPr id="4105" name="矩形 13"/>
            <p:cNvSpPr>
              <a:spLocks noChangeArrowheads="1"/>
            </p:cNvSpPr>
            <p:nvPr/>
          </p:nvSpPr>
          <p:spPr bwMode="auto">
            <a:xfrm>
              <a:off x="3369875" y="2263434"/>
              <a:ext cx="3362365" cy="432048"/>
            </a:xfrm>
            <a:prstGeom prst="rect">
              <a:avLst/>
            </a:prstGeom>
            <a:solidFill>
              <a:srgbClr val="3090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15214" tIns="57607" rIns="115214" bIns="57607" anchor="ctr"/>
            <a:lstStyle/>
            <a:p>
              <a:pPr algn="ctr" defTabSz="914400"/>
              <a:endParaRPr lang="zh-CN" altLang="en-US" b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06" name="TextBox 14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3497113" y="2310168"/>
              <a:ext cx="4188668" cy="460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15214" tIns="57607" rIns="115214" bIns="57607">
              <a:spAutoFit/>
            </a:bodyPr>
            <a:lstStyle>
              <a:lvl1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defTabSz="11525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defTabSz="11525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defTabSz="11525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defTabSz="11525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b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精 典 范 例                </a:t>
              </a:r>
            </a:p>
          </p:txBody>
        </p:sp>
      </p:grpSp>
      <p:sp>
        <p:nvSpPr>
          <p:cNvPr id="874581" name="矩形 15"/>
          <p:cNvSpPr>
            <a:spLocks noChangeArrowheads="1"/>
          </p:cNvSpPr>
          <p:nvPr/>
        </p:nvSpPr>
        <p:spPr bwMode="auto">
          <a:xfrm>
            <a:off x="2629310" y="2594432"/>
            <a:ext cx="514019" cy="572060"/>
          </a:xfrm>
          <a:prstGeom prst="rect">
            <a:avLst/>
          </a:prstGeom>
          <a:solidFill>
            <a:srgbClr val="3090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 anchor="ctr"/>
          <a:lstStyle/>
          <a:p>
            <a:pPr algn="ctr" defTabSz="914400"/>
            <a:endParaRPr lang="zh-CN" altLang="en-US" b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74582" name="TextBox 16"/>
          <p:cNvSpPr txBox="1">
            <a:spLocks noChangeArrowheads="1"/>
          </p:cNvSpPr>
          <p:nvPr/>
        </p:nvSpPr>
        <p:spPr bwMode="auto">
          <a:xfrm>
            <a:off x="2600333" y="2656173"/>
            <a:ext cx="665555" cy="584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7" rIns="91434" bIns="45717">
            <a:spAutoFit/>
          </a:bodyPr>
          <a:lstStyle>
            <a:lvl1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b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8" name="组合 17"/>
          <p:cNvGrpSpPr/>
          <p:nvPr/>
        </p:nvGrpSpPr>
        <p:grpSpPr bwMode="auto">
          <a:xfrm>
            <a:off x="3225219" y="2594431"/>
            <a:ext cx="4194306" cy="670524"/>
            <a:chOff x="3369875" y="2893504"/>
            <a:chExt cx="4194084" cy="506413"/>
          </a:xfrm>
        </p:grpSpPr>
        <p:sp>
          <p:nvSpPr>
            <p:cNvPr id="4110" name="矩形 18"/>
            <p:cNvSpPr>
              <a:spLocks noChangeArrowheads="1"/>
            </p:cNvSpPr>
            <p:nvPr/>
          </p:nvSpPr>
          <p:spPr bwMode="auto">
            <a:xfrm>
              <a:off x="3369875" y="2893504"/>
              <a:ext cx="3362365" cy="432048"/>
            </a:xfrm>
            <a:prstGeom prst="rect">
              <a:avLst/>
            </a:prstGeom>
            <a:solidFill>
              <a:srgbClr val="3090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15214" tIns="57607" rIns="115214" bIns="57607" anchor="ctr"/>
            <a:lstStyle/>
            <a:p>
              <a:pPr algn="ctr" defTabSz="914400"/>
              <a:endParaRPr lang="zh-CN" altLang="en-US" b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11" name="TextBox 19">
              <a:hlinkClick r:id="rId4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3497113" y="2940135"/>
              <a:ext cx="4066846" cy="459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15214" tIns="57607" rIns="115214" bIns="57607">
              <a:spAutoFit/>
            </a:bodyPr>
            <a:lstStyle>
              <a:lvl1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defTabSz="11525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defTabSz="11525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defTabSz="11525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defTabSz="11525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b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变 式 练 习               </a:t>
              </a:r>
            </a:p>
          </p:txBody>
        </p:sp>
      </p:grpSp>
      <p:sp>
        <p:nvSpPr>
          <p:cNvPr id="874586" name="矩形 20"/>
          <p:cNvSpPr>
            <a:spLocks noChangeArrowheads="1"/>
          </p:cNvSpPr>
          <p:nvPr/>
        </p:nvSpPr>
        <p:spPr bwMode="auto">
          <a:xfrm>
            <a:off x="2629310" y="3224454"/>
            <a:ext cx="514019" cy="572060"/>
          </a:xfrm>
          <a:prstGeom prst="rect">
            <a:avLst/>
          </a:prstGeom>
          <a:solidFill>
            <a:srgbClr val="3090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 anchor="ctr"/>
          <a:lstStyle/>
          <a:p>
            <a:pPr algn="ctr" defTabSz="914400"/>
            <a:endParaRPr lang="zh-CN" altLang="en-US" b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74587" name="TextBox 21"/>
          <p:cNvSpPr txBox="1">
            <a:spLocks noChangeArrowheads="1"/>
          </p:cNvSpPr>
          <p:nvPr/>
        </p:nvSpPr>
        <p:spPr bwMode="auto">
          <a:xfrm>
            <a:off x="2600333" y="3286195"/>
            <a:ext cx="665555" cy="584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7" rIns="91434" bIns="45717">
            <a:spAutoFit/>
          </a:bodyPr>
          <a:lstStyle>
            <a:lvl1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b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3" name="组合 22"/>
          <p:cNvGrpSpPr/>
          <p:nvPr/>
        </p:nvGrpSpPr>
        <p:grpSpPr bwMode="auto">
          <a:xfrm>
            <a:off x="3225220" y="3224453"/>
            <a:ext cx="6143565" cy="670524"/>
            <a:chOff x="3369875" y="3523574"/>
            <a:chExt cx="6142928" cy="506413"/>
          </a:xfrm>
        </p:grpSpPr>
        <p:sp>
          <p:nvSpPr>
            <p:cNvPr id="4115" name="矩形 23"/>
            <p:cNvSpPr>
              <a:spLocks noChangeArrowheads="1"/>
            </p:cNvSpPr>
            <p:nvPr/>
          </p:nvSpPr>
          <p:spPr bwMode="auto">
            <a:xfrm>
              <a:off x="3369875" y="3523574"/>
              <a:ext cx="3362365" cy="432048"/>
            </a:xfrm>
            <a:prstGeom prst="rect">
              <a:avLst/>
            </a:prstGeom>
            <a:solidFill>
              <a:srgbClr val="3090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15214" tIns="57607" rIns="115214" bIns="57607" anchor="ctr"/>
            <a:lstStyle/>
            <a:p>
              <a:pPr algn="ctr" defTabSz="914400"/>
              <a:endParaRPr lang="zh-CN" altLang="en-US" b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16" name="TextBox 24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3497113" y="3570205"/>
              <a:ext cx="6015690" cy="459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15214" tIns="57607" rIns="115214" bIns="57607">
              <a:spAutoFit/>
            </a:bodyPr>
            <a:lstStyle>
              <a:lvl1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defTabSz="11525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defTabSz="11525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defTabSz="11525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defTabSz="11525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b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巩 固 训 练                               </a:t>
              </a:r>
            </a:p>
          </p:txBody>
        </p:sp>
      </p:grpSp>
      <p:sp>
        <p:nvSpPr>
          <p:cNvPr id="874591" name="五边形 30"/>
          <p:cNvSpPr>
            <a:spLocks noChangeArrowheads="1"/>
          </p:cNvSpPr>
          <p:nvPr/>
        </p:nvSpPr>
        <p:spPr bwMode="auto">
          <a:xfrm>
            <a:off x="0" y="194047"/>
            <a:ext cx="372916" cy="430935"/>
          </a:xfrm>
          <a:prstGeom prst="homePlate">
            <a:avLst>
              <a:gd name="adj" fmla="val 50000"/>
            </a:avLst>
          </a:prstGeom>
          <a:solidFill>
            <a:srgbClr val="3090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 anchor="ctr"/>
          <a:lstStyle/>
          <a:p>
            <a:pPr algn="ctr" defTabSz="914400"/>
            <a:endParaRPr lang="zh-CN" altLang="en-US" sz="1800" b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874592" name="TextBox 31"/>
          <p:cNvSpPr txBox="1">
            <a:spLocks noChangeArrowheads="1"/>
          </p:cNvSpPr>
          <p:nvPr/>
        </p:nvSpPr>
        <p:spPr bwMode="auto">
          <a:xfrm>
            <a:off x="417012" y="170106"/>
            <a:ext cx="1507132" cy="461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7" rIns="91434" bIns="45717">
            <a:spAutoFit/>
          </a:bodyPr>
          <a:lstStyle>
            <a:lvl1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>
                <a:solidFill>
                  <a:srgbClr val="48301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目录导航 </a:t>
            </a:r>
            <a:endParaRPr lang="en-US" altLang="zh-CN" sz="2400">
              <a:solidFill>
                <a:srgbClr val="48301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7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745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745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74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74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74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74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74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7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7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74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74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745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745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745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74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745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745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745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74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7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74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745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7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74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74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745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7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4571" grpId="0" animBg="1"/>
      <p:bldP spid="874572" grpId="0"/>
      <p:bldP spid="874576" grpId="0" animBg="1"/>
      <p:bldP spid="874577" grpId="0"/>
      <p:bldP spid="874581" grpId="0" animBg="1"/>
      <p:bldP spid="874582" grpId="0"/>
      <p:bldP spid="874586" grpId="0" animBg="1"/>
      <p:bldP spid="874587" grpId="0"/>
      <p:bldP spid="874591" grpId="0" animBg="1"/>
      <p:bldP spid="87459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29" name="对象 16387"/>
          <p:cNvGraphicFramePr>
            <a:graphicFrameLocks noChangeAspect="1"/>
          </p:cNvGraphicFramePr>
          <p:nvPr/>
        </p:nvGraphicFramePr>
        <p:xfrm>
          <a:off x="366617" y="1412510"/>
          <a:ext cx="8418326" cy="24709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5" r:id="rId3" imgW="3479165" imgH="1022350" progId="">
                  <p:embed/>
                </p:oleObj>
              </mc:Choice>
              <mc:Fallback>
                <p:oleObj r:id="rId3" imgW="3479165" imgH="1022350" progId="">
                  <p:embed/>
                  <p:pic>
                    <p:nvPicPr>
                      <p:cNvPr id="0" name="对象 163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617" y="1412510"/>
                        <a:ext cx="8418326" cy="24709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3" name="对象 17411"/>
          <p:cNvGraphicFramePr>
            <a:graphicFrameLocks noChangeAspect="1"/>
          </p:cNvGraphicFramePr>
          <p:nvPr/>
        </p:nvGraphicFramePr>
        <p:xfrm>
          <a:off x="366617" y="856830"/>
          <a:ext cx="8418326" cy="32710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5" r:id="rId3" imgW="3479165" imgH="1353185" progId="">
                  <p:embed/>
                </p:oleObj>
              </mc:Choice>
              <mc:Fallback>
                <p:oleObj r:id="rId3" imgW="3479165" imgH="1353185" progId="">
                  <p:embed/>
                  <p:pic>
                    <p:nvPicPr>
                      <p:cNvPr id="0" name="对象 174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617" y="856830"/>
                        <a:ext cx="8418326" cy="32710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>
            <a:spLocks noChangeAspect="1" noChangeArrowheads="1"/>
          </p:cNvSpPr>
          <p:nvPr/>
        </p:nvSpPr>
        <p:spPr bwMode="auto">
          <a:xfrm>
            <a:off x="1486625" y="1355808"/>
            <a:ext cx="1513913" cy="534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i="1"/>
              <a:t>AE</a:t>
            </a:r>
            <a:r>
              <a:rPr lang="zh-CN" altLang="zh-CN" i="1"/>
              <a:t>　</a:t>
            </a:r>
            <a:r>
              <a:rPr lang="en-US" altLang="zh-CN" i="1"/>
              <a:t>	BD</a:t>
            </a:r>
            <a:endParaRPr lang="zh-CN" altLang="en-US">
              <a:ea typeface="黑体" panose="02010609060101010101" pitchFamily="49" charset="-122"/>
            </a:endParaRPr>
          </a:p>
        </p:txBody>
      </p:sp>
      <p:sp>
        <p:nvSpPr>
          <p:cNvPr id="5" name="矩形 4"/>
          <p:cNvSpPr>
            <a:spLocks noChangeAspect="1" noChangeArrowheads="1"/>
          </p:cNvSpPr>
          <p:nvPr/>
        </p:nvSpPr>
        <p:spPr bwMode="auto">
          <a:xfrm>
            <a:off x="4331368" y="1353288"/>
            <a:ext cx="3448737" cy="534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/>
              <a:t>同位角相等</a:t>
            </a:r>
            <a:r>
              <a:rPr lang="en-US" altLang="zh-CN"/>
              <a:t>,</a:t>
            </a:r>
            <a:r>
              <a:rPr lang="zh-CN" altLang="zh-CN"/>
              <a:t>两直线平行</a:t>
            </a:r>
            <a:endParaRPr lang="zh-CN" altLang="en-US">
              <a:ea typeface="黑体" panose="02010609060101010101" pitchFamily="49" charset="-122"/>
            </a:endParaRPr>
          </a:p>
        </p:txBody>
      </p:sp>
      <p:sp>
        <p:nvSpPr>
          <p:cNvPr id="7" name="矩形 6"/>
          <p:cNvSpPr>
            <a:spLocks noChangeAspect="1" noChangeArrowheads="1"/>
          </p:cNvSpPr>
          <p:nvPr/>
        </p:nvSpPr>
        <p:spPr bwMode="auto">
          <a:xfrm>
            <a:off x="1371978" y="2443226"/>
            <a:ext cx="1513913" cy="534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i="1"/>
              <a:t>EB</a:t>
            </a:r>
            <a:r>
              <a:rPr lang="zh-CN" altLang="zh-CN" i="1"/>
              <a:t>　</a:t>
            </a:r>
            <a:r>
              <a:rPr lang="en-US" altLang="zh-CN" i="1"/>
              <a:t>	DC</a:t>
            </a:r>
            <a:endParaRPr lang="zh-CN" altLang="en-US">
              <a:ea typeface="黑体" panose="02010609060101010101" pitchFamily="49" charset="-122"/>
            </a:endParaRPr>
          </a:p>
        </p:txBody>
      </p:sp>
      <p:sp>
        <p:nvSpPr>
          <p:cNvPr id="8" name="矩形 7"/>
          <p:cNvSpPr>
            <a:spLocks noChangeAspect="1" noChangeArrowheads="1"/>
          </p:cNvSpPr>
          <p:nvPr/>
        </p:nvSpPr>
        <p:spPr bwMode="auto">
          <a:xfrm>
            <a:off x="4217982" y="2440706"/>
            <a:ext cx="3770941" cy="534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/>
              <a:t>同旁内角互补</a:t>
            </a:r>
            <a:r>
              <a:rPr lang="en-US" altLang="zh-CN"/>
              <a:t>,</a:t>
            </a:r>
            <a:r>
              <a:rPr lang="zh-CN" altLang="zh-CN"/>
              <a:t>两直线平行</a:t>
            </a:r>
            <a:endParaRPr lang="zh-CN" altLang="en-US">
              <a:ea typeface="黑体" panose="02010609060101010101" pitchFamily="49" charset="-122"/>
            </a:endParaRPr>
          </a:p>
        </p:txBody>
      </p:sp>
      <p:sp>
        <p:nvSpPr>
          <p:cNvPr id="9" name="矩形 8"/>
          <p:cNvSpPr>
            <a:spLocks noChangeAspect="1" noChangeArrowheads="1"/>
          </p:cNvSpPr>
          <p:nvPr/>
        </p:nvSpPr>
        <p:spPr bwMode="auto">
          <a:xfrm>
            <a:off x="1461428" y="3528124"/>
            <a:ext cx="1513913" cy="534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i="1"/>
              <a:t>EB</a:t>
            </a:r>
            <a:r>
              <a:rPr lang="zh-CN" altLang="zh-CN" i="1"/>
              <a:t>　</a:t>
            </a:r>
            <a:r>
              <a:rPr lang="en-US" altLang="zh-CN" i="1"/>
              <a:t>	DC</a:t>
            </a:r>
            <a:endParaRPr lang="zh-CN" altLang="en-US">
              <a:ea typeface="黑体" panose="02010609060101010101" pitchFamily="49" charset="-122"/>
            </a:endParaRPr>
          </a:p>
        </p:txBody>
      </p:sp>
      <p:sp>
        <p:nvSpPr>
          <p:cNvPr id="10" name="矩形 9"/>
          <p:cNvSpPr>
            <a:spLocks noChangeAspect="1" noChangeArrowheads="1"/>
          </p:cNvSpPr>
          <p:nvPr/>
        </p:nvSpPr>
        <p:spPr bwMode="auto">
          <a:xfrm>
            <a:off x="4307432" y="3525604"/>
            <a:ext cx="3448737" cy="534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/>
              <a:t>内错角相等</a:t>
            </a:r>
            <a:r>
              <a:rPr lang="en-US" altLang="zh-CN"/>
              <a:t>,</a:t>
            </a:r>
            <a:r>
              <a:rPr lang="zh-CN" altLang="zh-CN"/>
              <a:t>两直线平行</a:t>
            </a:r>
            <a:endParaRPr lang="zh-CN" altLang="en-US"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8" grpId="0"/>
      <p:bldP spid="9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7" name="对象 18435"/>
          <p:cNvGraphicFramePr>
            <a:graphicFrameLocks noChangeAspect="1"/>
          </p:cNvGraphicFramePr>
          <p:nvPr/>
        </p:nvGraphicFramePr>
        <p:xfrm>
          <a:off x="366617" y="984095"/>
          <a:ext cx="8418326" cy="33101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3" r:id="rId3" imgW="3479165" imgH="1368425" progId="">
                  <p:embed/>
                </p:oleObj>
              </mc:Choice>
              <mc:Fallback>
                <p:oleObj r:id="rId3" imgW="3479165" imgH="1368425" progId="">
                  <p:embed/>
                  <p:pic>
                    <p:nvPicPr>
                      <p:cNvPr id="0" name="对象 184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617" y="984095"/>
                        <a:ext cx="8418326" cy="33101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rand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1" name="对象 19458"/>
          <p:cNvGraphicFramePr>
            <a:graphicFrameLocks noChangeAspect="1"/>
          </p:cNvGraphicFramePr>
          <p:nvPr/>
        </p:nvGraphicFramePr>
        <p:xfrm>
          <a:off x="302364" y="1131520"/>
          <a:ext cx="8975180" cy="29094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7" r:id="rId3" imgW="4919345" imgH="1595755" progId="">
                  <p:embed/>
                </p:oleObj>
              </mc:Choice>
              <mc:Fallback>
                <p:oleObj r:id="rId3" imgW="4919345" imgH="1595755" progId="">
                  <p:embed/>
                  <p:pic>
                    <p:nvPicPr>
                      <p:cNvPr id="0" name="对象 194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364" y="1131520"/>
                        <a:ext cx="8975180" cy="29094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1" name="组合 3"/>
          <p:cNvGrpSpPr/>
          <p:nvPr/>
        </p:nvGrpSpPr>
        <p:grpSpPr bwMode="auto">
          <a:xfrm>
            <a:off x="287246" y="286031"/>
            <a:ext cx="8577067" cy="3081468"/>
            <a:chOff x="361950" y="360363"/>
            <a:chExt cx="10807700" cy="3882767"/>
          </a:xfrm>
        </p:grpSpPr>
        <p:sp>
          <p:nvSpPr>
            <p:cNvPr id="3" name="圆角矩形 2"/>
            <p:cNvSpPr/>
            <p:nvPr/>
          </p:nvSpPr>
          <p:spPr>
            <a:xfrm>
              <a:off x="3741738" y="360363"/>
              <a:ext cx="4179887" cy="533468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45720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3200" b="1" i="0" u="none" kern="1200" baseline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+mn-cs"/>
                </a:defRPr>
              </a:lvl2pPr>
              <a:lvl3pPr marL="914400" lvl="2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3200" b="1" i="0" u="none" kern="1200" baseline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+mn-cs"/>
                </a:defRPr>
              </a:lvl3pPr>
              <a:lvl4pPr marL="1371600" lvl="3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3200" b="1" i="0" u="none" kern="1200" baseline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+mn-cs"/>
                </a:defRPr>
              </a:lvl4pPr>
              <a:lvl5pPr marL="1828800" lvl="4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3200" b="1" i="0" u="none" kern="1200" baseline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+mn-cs"/>
                </a:defRPr>
              </a:lvl5pPr>
            </a:lstStyle>
            <a:p>
              <a:pPr algn="ctr" defTabSz="362585">
                <a:defRPr/>
              </a:pPr>
              <a:r>
                <a:rPr lang="zh-CN" altLang="en-US" sz="2500" b="1" noProof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学 习 目 标                </a:t>
              </a:r>
            </a:p>
          </p:txBody>
        </p:sp>
        <p:sp>
          <p:nvSpPr>
            <p:cNvPr id="5123" name="矩形 1"/>
            <p:cNvSpPr>
              <a:spLocks noChangeAspect="1" noChangeArrowheads="1"/>
            </p:cNvSpPr>
            <p:nvPr/>
          </p:nvSpPr>
          <p:spPr bwMode="auto">
            <a:xfrm>
              <a:off x="361950" y="1799927"/>
              <a:ext cx="10807700" cy="2443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  <a:tabLst>
                  <a:tab pos="815975" algn="l"/>
                  <a:tab pos="942340" algn="l"/>
                  <a:tab pos="1467485" algn="l"/>
                  <a:tab pos="1715770" algn="l"/>
                  <a:tab pos="2012950" algn="l"/>
                  <a:tab pos="2493010" algn="l"/>
                  <a:tab pos="2555875" algn="l"/>
                  <a:tab pos="3324225" algn="l"/>
                </a:tabLst>
              </a:pPr>
              <a:r>
                <a:rPr lang="en-US" altLang="zh-CN" dirty="0">
                  <a:solidFill>
                    <a:srgbClr val="000000"/>
                  </a:solidFill>
                </a:rPr>
                <a:t>1</a:t>
              </a:r>
              <a:r>
                <a:rPr lang="en-US" altLang="zh-CN" i="1" dirty="0">
                  <a:solidFill>
                    <a:srgbClr val="000000"/>
                  </a:solidFill>
                </a:rPr>
                <a:t>.</a:t>
              </a:r>
              <a:r>
                <a:rPr lang="zh-CN" altLang="zh-CN" dirty="0">
                  <a:solidFill>
                    <a:srgbClr val="000000"/>
                  </a:solidFill>
                </a:rPr>
                <a:t>经历观察、操作、想象、推理、交流等活动</a:t>
              </a:r>
              <a:r>
                <a:rPr lang="en-US" altLang="zh-CN" dirty="0">
                  <a:solidFill>
                    <a:srgbClr val="000000"/>
                  </a:solidFill>
                </a:rPr>
                <a:t>,</a:t>
              </a:r>
              <a:r>
                <a:rPr lang="zh-CN" altLang="zh-CN" dirty="0">
                  <a:solidFill>
                    <a:srgbClr val="000000"/>
                  </a:solidFill>
                </a:rPr>
                <a:t>进一步发展空间观念、推理能力和有条理表达的能力</a:t>
              </a:r>
              <a:r>
                <a:rPr lang="en-US" altLang="zh-CN" i="1" dirty="0">
                  <a:solidFill>
                    <a:srgbClr val="000000"/>
                  </a:solidFill>
                </a:rPr>
                <a:t>.</a:t>
              </a:r>
              <a:endParaRPr lang="zh-CN" altLang="zh-CN" dirty="0">
                <a:solidFill>
                  <a:srgbClr val="000000"/>
                </a:solidFill>
                <a:latin typeface="NEU-BZ-S92"/>
                <a:ea typeface="NEU-BZ-S92"/>
                <a:cs typeface="NEU-BZ-S92"/>
              </a:endParaRPr>
            </a:p>
            <a:p>
              <a:pPr>
                <a:lnSpc>
                  <a:spcPct val="120000"/>
                </a:lnSpc>
                <a:tabLst>
                  <a:tab pos="815975" algn="l"/>
                  <a:tab pos="942340" algn="l"/>
                  <a:tab pos="1467485" algn="l"/>
                  <a:tab pos="1715770" algn="l"/>
                  <a:tab pos="2012950" algn="l"/>
                  <a:tab pos="2493010" algn="l"/>
                  <a:tab pos="2555875" algn="l"/>
                  <a:tab pos="3324225" algn="l"/>
                </a:tabLst>
              </a:pPr>
              <a:r>
                <a:rPr lang="en-US" altLang="zh-CN" dirty="0">
                  <a:solidFill>
                    <a:srgbClr val="000000"/>
                  </a:solidFill>
                </a:rPr>
                <a:t>2</a:t>
              </a:r>
              <a:r>
                <a:rPr lang="en-US" altLang="zh-CN" i="1" dirty="0">
                  <a:solidFill>
                    <a:srgbClr val="000000"/>
                  </a:solidFill>
                </a:rPr>
                <a:t>.</a:t>
              </a:r>
              <a:r>
                <a:rPr lang="zh-CN" altLang="zh-CN" dirty="0">
                  <a:solidFill>
                    <a:srgbClr val="000000"/>
                  </a:solidFill>
                </a:rPr>
                <a:t>经历探索直线平行的条件的过程</a:t>
              </a:r>
              <a:r>
                <a:rPr lang="en-US" altLang="zh-CN" dirty="0">
                  <a:solidFill>
                    <a:srgbClr val="000000"/>
                  </a:solidFill>
                </a:rPr>
                <a:t>,</a:t>
              </a:r>
              <a:r>
                <a:rPr lang="zh-CN" altLang="zh-CN" dirty="0">
                  <a:solidFill>
                    <a:srgbClr val="000000"/>
                  </a:solidFill>
                </a:rPr>
                <a:t>掌握直线平行的条件</a:t>
              </a:r>
              <a:r>
                <a:rPr lang="en-US" altLang="zh-CN" dirty="0">
                  <a:solidFill>
                    <a:srgbClr val="000000"/>
                  </a:solidFill>
                </a:rPr>
                <a:t>,</a:t>
              </a:r>
              <a:r>
                <a:rPr lang="zh-CN" altLang="zh-CN" dirty="0">
                  <a:solidFill>
                    <a:srgbClr val="000000"/>
                  </a:solidFill>
                </a:rPr>
                <a:t>并能解决一些问题</a:t>
              </a:r>
              <a:r>
                <a:rPr lang="en-US" altLang="zh-CN" i="1" dirty="0">
                  <a:solidFill>
                    <a:srgbClr val="000000"/>
                  </a:solidFill>
                </a:rPr>
                <a:t>.</a:t>
              </a:r>
              <a:endParaRPr lang="zh-CN" altLang="en-US" dirty="0"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p:transition spd="slow"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5" name="组合 4"/>
          <p:cNvGrpSpPr/>
          <p:nvPr/>
        </p:nvGrpSpPr>
        <p:grpSpPr bwMode="auto">
          <a:xfrm>
            <a:off x="366618" y="457397"/>
            <a:ext cx="15609556" cy="3909916"/>
            <a:chOff x="462135" y="576263"/>
            <a:chExt cx="19668256" cy="4925744"/>
          </a:xfrm>
        </p:grpSpPr>
        <p:sp>
          <p:nvSpPr>
            <p:cNvPr id="6146" name="圆角矩形 3"/>
            <p:cNvSpPr>
              <a:spLocks noChangeArrowheads="1"/>
            </p:cNvSpPr>
            <p:nvPr/>
          </p:nvSpPr>
          <p:spPr bwMode="auto">
            <a:xfrm>
              <a:off x="3600450" y="576263"/>
              <a:ext cx="4176713" cy="5334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 defTabSz="362585"/>
              <a:r>
                <a:rPr lang="zh-CN" altLang="en-US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精 典 范 例                 </a:t>
              </a:r>
            </a:p>
          </p:txBody>
        </p:sp>
        <p:graphicFrame>
          <p:nvGraphicFramePr>
            <p:cNvPr id="6147" name="对象 1031"/>
            <p:cNvGraphicFramePr>
              <a:graphicFrameLocks noChangeAspect="1"/>
            </p:cNvGraphicFramePr>
            <p:nvPr/>
          </p:nvGraphicFramePr>
          <p:xfrm>
            <a:off x="8425333" y="2447999"/>
            <a:ext cx="11705058" cy="30540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60" r:id="rId3" imgW="3839210" imgH="1002665" progId="">
                    <p:embed/>
                  </p:oleObj>
                </mc:Choice>
                <mc:Fallback>
                  <p:oleObj r:id="rId3" imgW="3839210" imgH="1002665" progId="">
                    <p:embed/>
                    <p:pic>
                      <p:nvPicPr>
                        <p:cNvPr id="0" name="对象 10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425333" y="2447999"/>
                          <a:ext cx="11705058" cy="305400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48" name="对象 1032"/>
            <p:cNvGraphicFramePr>
              <a:graphicFrameLocks noChangeAspect="1"/>
            </p:cNvGraphicFramePr>
            <p:nvPr/>
          </p:nvGraphicFramePr>
          <p:xfrm>
            <a:off x="462135" y="1966837"/>
            <a:ext cx="10607206" cy="27478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61" name="文档" r:id="rId5" imgW="3479165" imgH="902335" progId="Word.Document.12">
                    <p:embed/>
                  </p:oleObj>
                </mc:Choice>
                <mc:Fallback>
                  <p:oleObj name="文档" r:id="rId5" imgW="3479165" imgH="902335" progId="Word.Document.12">
                    <p:embed/>
                    <p:pic>
                      <p:nvPicPr>
                        <p:cNvPr id="0" name="对象 10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2135" y="1966837"/>
                          <a:ext cx="10607206" cy="27478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" name="矩形 5"/>
          <p:cNvSpPr>
            <a:spLocks noChangeAspect="1" noChangeArrowheads="1"/>
          </p:cNvSpPr>
          <p:nvPr/>
        </p:nvSpPr>
        <p:spPr bwMode="auto">
          <a:xfrm>
            <a:off x="2115291" y="2057652"/>
            <a:ext cx="629056" cy="534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/>
              <a:t>∠</a:t>
            </a:r>
            <a:r>
              <a:rPr lang="en-US" altLang="zh-CN"/>
              <a:t>5</a:t>
            </a:r>
            <a:endParaRPr lang="zh-CN" altLang="en-US">
              <a:ea typeface="黑体" panose="02010609060101010101" pitchFamily="49" charset="-122"/>
            </a:endParaRPr>
          </a:p>
        </p:txBody>
      </p:sp>
      <p:sp>
        <p:nvSpPr>
          <p:cNvPr id="8" name="矩形 7"/>
          <p:cNvSpPr>
            <a:spLocks noChangeAspect="1" noChangeArrowheads="1"/>
          </p:cNvSpPr>
          <p:nvPr/>
        </p:nvSpPr>
        <p:spPr bwMode="auto">
          <a:xfrm>
            <a:off x="2571357" y="2598211"/>
            <a:ext cx="1113163" cy="534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/>
              <a:t>内错角</a:t>
            </a:r>
            <a:endParaRPr lang="zh-CN" altLang="en-US"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>
            <a:spLocks noChangeAspect="1" noChangeArrowheads="1"/>
          </p:cNvSpPr>
          <p:nvPr/>
        </p:nvSpPr>
        <p:spPr bwMode="auto">
          <a:xfrm>
            <a:off x="1935132" y="3138770"/>
            <a:ext cx="629056" cy="534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/>
              <a:t>∠</a:t>
            </a:r>
            <a:r>
              <a:rPr lang="en-US" altLang="zh-CN"/>
              <a:t>6</a:t>
            </a:r>
            <a:endParaRPr lang="zh-CN" altLang="en-US"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69" name="对象 2052"/>
          <p:cNvGraphicFramePr>
            <a:graphicFrameLocks noChangeAspect="1"/>
          </p:cNvGraphicFramePr>
          <p:nvPr/>
        </p:nvGraphicFramePr>
        <p:xfrm>
          <a:off x="366617" y="666564"/>
          <a:ext cx="8418326" cy="39363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name="文档" r:id="rId3" imgW="3477895" imgH="1626235" progId="Word.Document.12">
                  <p:embed/>
                </p:oleObj>
              </mc:Choice>
              <mc:Fallback>
                <p:oleObj name="文档" r:id="rId3" imgW="3477895" imgH="1626235" progId="Word.Document.12">
                  <p:embed/>
                  <p:pic>
                    <p:nvPicPr>
                      <p:cNvPr id="0" name="对象 20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617" y="666564"/>
                        <a:ext cx="8418326" cy="39363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>
            <a:spLocks noChangeAspect="1" noChangeArrowheads="1"/>
          </p:cNvSpPr>
          <p:nvPr/>
        </p:nvSpPr>
        <p:spPr bwMode="auto">
          <a:xfrm>
            <a:off x="637485" y="1142861"/>
            <a:ext cx="377384" cy="534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>
                <a:ea typeface="黑体" panose="02010609060101010101" pitchFamily="49" charset="-122"/>
              </a:rPr>
              <a:t>D</a:t>
            </a:r>
            <a:endParaRPr lang="zh-CN" altLang="en-US"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3" name="组合 3"/>
          <p:cNvGrpSpPr/>
          <p:nvPr/>
        </p:nvGrpSpPr>
        <p:grpSpPr bwMode="auto">
          <a:xfrm>
            <a:off x="366617" y="1069778"/>
            <a:ext cx="14352225" cy="3145070"/>
            <a:chOff x="462135" y="1347997"/>
            <a:chExt cx="18084080" cy="3962404"/>
          </a:xfrm>
        </p:grpSpPr>
        <p:graphicFrame>
          <p:nvGraphicFramePr>
            <p:cNvPr id="8194" name="对象 3079"/>
            <p:cNvGraphicFramePr>
              <a:graphicFrameLocks noChangeAspect="1"/>
            </p:cNvGraphicFramePr>
            <p:nvPr/>
          </p:nvGraphicFramePr>
          <p:xfrm>
            <a:off x="6841157" y="2447999"/>
            <a:ext cx="11705058" cy="20587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05" r:id="rId3" imgW="3839210" imgH="676910" progId="">
                    <p:embed/>
                  </p:oleObj>
                </mc:Choice>
                <mc:Fallback>
                  <p:oleObj r:id="rId3" imgW="3839210" imgH="676910" progId="">
                    <p:embed/>
                    <p:pic>
                      <p:nvPicPr>
                        <p:cNvPr id="0" name="对象 307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41157" y="2447999"/>
                          <a:ext cx="11705058" cy="205873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195" name="对象 3080"/>
            <p:cNvGraphicFramePr>
              <a:graphicFrameLocks noChangeAspect="1"/>
            </p:cNvGraphicFramePr>
            <p:nvPr/>
          </p:nvGraphicFramePr>
          <p:xfrm>
            <a:off x="462135" y="1347997"/>
            <a:ext cx="10607329" cy="39624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06" name="文档" r:id="rId5" imgW="3477895" imgH="1298575" progId="Word.Document.12">
                    <p:embed/>
                  </p:oleObj>
                </mc:Choice>
                <mc:Fallback>
                  <p:oleObj name="文档" r:id="rId5" imgW="3477895" imgH="1298575" progId="Word.Document.12">
                    <p:embed/>
                    <p:pic>
                      <p:nvPicPr>
                        <p:cNvPr id="0" name="对象 308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2135" y="1347997"/>
                          <a:ext cx="10607329" cy="39624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" name="矩形 4"/>
          <p:cNvSpPr>
            <a:spLocks noChangeAspect="1" noChangeArrowheads="1"/>
          </p:cNvSpPr>
          <p:nvPr/>
        </p:nvSpPr>
        <p:spPr bwMode="auto">
          <a:xfrm>
            <a:off x="923471" y="1581356"/>
            <a:ext cx="377384" cy="534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>
                <a:ea typeface="黑体" panose="02010609060101010101" pitchFamily="49" charset="-122"/>
              </a:rPr>
              <a:t>C</a:t>
            </a:r>
            <a:endParaRPr lang="zh-CN" altLang="en-US"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7" name="组合 3"/>
          <p:cNvGrpSpPr/>
          <p:nvPr/>
        </p:nvGrpSpPr>
        <p:grpSpPr bwMode="auto">
          <a:xfrm>
            <a:off x="366617" y="914792"/>
            <a:ext cx="14352225" cy="3269815"/>
            <a:chOff x="462135" y="1266606"/>
            <a:chExt cx="18084080" cy="4120766"/>
          </a:xfrm>
        </p:grpSpPr>
        <p:graphicFrame>
          <p:nvGraphicFramePr>
            <p:cNvPr id="9218" name="对象 4103"/>
            <p:cNvGraphicFramePr>
              <a:graphicFrameLocks noChangeAspect="1"/>
            </p:cNvGraphicFramePr>
            <p:nvPr/>
          </p:nvGraphicFramePr>
          <p:xfrm>
            <a:off x="6841157" y="2520007"/>
            <a:ext cx="11705058" cy="21390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29" r:id="rId3" imgW="3839210" imgH="702310" progId="">
                    <p:embed/>
                  </p:oleObj>
                </mc:Choice>
                <mc:Fallback>
                  <p:oleObj r:id="rId3" imgW="3839210" imgH="702310" progId="">
                    <p:embed/>
                    <p:pic>
                      <p:nvPicPr>
                        <p:cNvPr id="0" name="对象 410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41157" y="2520007"/>
                          <a:ext cx="11705058" cy="213901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19" name="对象 4104"/>
            <p:cNvGraphicFramePr>
              <a:graphicFrameLocks noChangeAspect="1"/>
            </p:cNvGraphicFramePr>
            <p:nvPr/>
          </p:nvGraphicFramePr>
          <p:xfrm>
            <a:off x="462135" y="1266606"/>
            <a:ext cx="10607329" cy="41207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30" name="文档" r:id="rId5" imgW="3477895" imgH="1350010" progId="Word.Document.12">
                    <p:embed/>
                  </p:oleObj>
                </mc:Choice>
                <mc:Fallback>
                  <p:oleObj name="文档" r:id="rId5" imgW="3477895" imgH="1350010" progId="Word.Document.12">
                    <p:embed/>
                    <p:pic>
                      <p:nvPicPr>
                        <p:cNvPr id="0" name="对象 410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2135" y="1266606"/>
                          <a:ext cx="10607329" cy="412076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" name="矩形 4"/>
          <p:cNvSpPr>
            <a:spLocks noChangeAspect="1" noChangeArrowheads="1"/>
          </p:cNvSpPr>
          <p:nvPr/>
        </p:nvSpPr>
        <p:spPr bwMode="auto">
          <a:xfrm>
            <a:off x="6343351" y="1423850"/>
            <a:ext cx="364097" cy="541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>
                <a:ea typeface="黑体" panose="02010609060101010101" pitchFamily="49" charset="-122"/>
              </a:rPr>
              <a:t>B</a:t>
            </a:r>
            <a:endParaRPr lang="zh-CN" altLang="en-US"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1" name="组合 4"/>
          <p:cNvGrpSpPr/>
          <p:nvPr/>
        </p:nvGrpSpPr>
        <p:grpSpPr bwMode="auto">
          <a:xfrm>
            <a:off x="229293" y="399434"/>
            <a:ext cx="9229670" cy="4823449"/>
            <a:chOff x="288429" y="503238"/>
            <a:chExt cx="11630552" cy="6077201"/>
          </a:xfrm>
        </p:grpSpPr>
        <p:graphicFrame>
          <p:nvGraphicFramePr>
            <p:cNvPr id="10242" name="对象 5127"/>
            <p:cNvGraphicFramePr>
              <a:graphicFrameLocks noChangeAspect="1"/>
            </p:cNvGraphicFramePr>
            <p:nvPr/>
          </p:nvGraphicFramePr>
          <p:xfrm>
            <a:off x="288429" y="935831"/>
            <a:ext cx="10607329" cy="41207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62" name="文档" r:id="rId3" imgW="3477895" imgH="1350010" progId="Word.Document.12">
                    <p:embed/>
                  </p:oleObj>
                </mc:Choice>
                <mc:Fallback>
                  <p:oleObj name="文档" r:id="rId3" imgW="3477895" imgH="1350010" progId="Word.Document.12">
                    <p:embed/>
                    <p:pic>
                      <p:nvPicPr>
                        <p:cNvPr id="0" name="对象 51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429" y="935831"/>
                          <a:ext cx="10607329" cy="412076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" name="圆角矩形 2"/>
            <p:cNvSpPr/>
            <p:nvPr/>
          </p:nvSpPr>
          <p:spPr>
            <a:xfrm>
              <a:off x="3741398" y="503238"/>
              <a:ext cx="4180076" cy="533422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45720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3200" b="1" i="0" u="none" kern="1200" baseline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+mn-cs"/>
                </a:defRPr>
              </a:lvl2pPr>
              <a:lvl3pPr marL="914400" lvl="2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3200" b="1" i="0" u="none" kern="1200" baseline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+mn-cs"/>
                </a:defRPr>
              </a:lvl3pPr>
              <a:lvl4pPr marL="1371600" lvl="3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3200" b="1" i="0" u="none" kern="1200" baseline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+mn-cs"/>
                </a:defRPr>
              </a:lvl4pPr>
              <a:lvl5pPr marL="1828800" lvl="4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3200" b="1" i="0" u="none" kern="1200" baseline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+mn-cs"/>
                </a:defRPr>
              </a:lvl5pPr>
            </a:lstStyle>
            <a:p>
              <a:pPr algn="ctr" defTabSz="362585">
                <a:defRPr/>
              </a:pPr>
              <a:r>
                <a:rPr lang="zh-CN" altLang="en-US" sz="2500" b="1" noProof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变 式 练 习                 </a:t>
              </a:r>
            </a:p>
          </p:txBody>
        </p:sp>
        <p:graphicFrame>
          <p:nvGraphicFramePr>
            <p:cNvPr id="10244" name="对象 5128"/>
            <p:cNvGraphicFramePr>
              <a:graphicFrameLocks noChangeAspect="1"/>
            </p:cNvGraphicFramePr>
            <p:nvPr/>
          </p:nvGraphicFramePr>
          <p:xfrm>
            <a:off x="3924268" y="4824263"/>
            <a:ext cx="7994713" cy="17561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63" r:id="rId5" imgW="3839210" imgH="844550" progId="">
                    <p:embed/>
                  </p:oleObj>
                </mc:Choice>
                <mc:Fallback>
                  <p:oleObj r:id="rId5" imgW="3839210" imgH="844550" progId="">
                    <p:embed/>
                    <p:pic>
                      <p:nvPicPr>
                        <p:cNvPr id="0" name="对象 51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24268" y="4824263"/>
                          <a:ext cx="7994713" cy="17561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" name="矩形 5"/>
          <p:cNvSpPr>
            <a:spLocks noChangeAspect="1" noChangeArrowheads="1"/>
          </p:cNvSpPr>
          <p:nvPr/>
        </p:nvSpPr>
        <p:spPr bwMode="auto">
          <a:xfrm>
            <a:off x="3486009" y="1257524"/>
            <a:ext cx="572950" cy="534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i="1"/>
              <a:t>AB</a:t>
            </a:r>
            <a:endParaRPr lang="zh-CN" altLang="en-US">
              <a:ea typeface="黑体" panose="02010609060101010101" pitchFamily="49" charset="-122"/>
            </a:endParaRPr>
          </a:p>
        </p:txBody>
      </p:sp>
      <p:sp>
        <p:nvSpPr>
          <p:cNvPr id="8" name="矩形 7"/>
          <p:cNvSpPr>
            <a:spLocks noChangeAspect="1" noChangeArrowheads="1"/>
          </p:cNvSpPr>
          <p:nvPr/>
        </p:nvSpPr>
        <p:spPr bwMode="auto">
          <a:xfrm>
            <a:off x="4857986" y="1256265"/>
            <a:ext cx="572950" cy="534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i="1"/>
              <a:t>BE</a:t>
            </a:r>
            <a:endParaRPr lang="zh-CN" altLang="en-US">
              <a:ea typeface="黑体" panose="02010609060101010101" pitchFamily="49" charset="-122"/>
            </a:endParaRPr>
          </a:p>
        </p:txBody>
      </p:sp>
      <p:sp>
        <p:nvSpPr>
          <p:cNvPr id="10" name="矩形 9"/>
          <p:cNvSpPr>
            <a:spLocks noChangeAspect="1" noChangeArrowheads="1"/>
          </p:cNvSpPr>
          <p:nvPr/>
        </p:nvSpPr>
        <p:spPr bwMode="auto">
          <a:xfrm>
            <a:off x="7201309" y="1256265"/>
            <a:ext cx="572950" cy="534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i="1"/>
              <a:t>AC</a:t>
            </a:r>
            <a:endParaRPr lang="zh-CN" altLang="en-US">
              <a:ea typeface="黑体" panose="02010609060101010101" pitchFamily="49" charset="-122"/>
            </a:endParaRPr>
          </a:p>
        </p:txBody>
      </p:sp>
      <p:sp>
        <p:nvSpPr>
          <p:cNvPr id="12" name="矩形 11"/>
          <p:cNvSpPr>
            <a:spLocks noChangeAspect="1" noChangeArrowheads="1"/>
          </p:cNvSpPr>
          <p:nvPr/>
        </p:nvSpPr>
        <p:spPr bwMode="auto">
          <a:xfrm>
            <a:off x="1266151" y="1784223"/>
            <a:ext cx="1113163" cy="534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/>
              <a:t>同旁内</a:t>
            </a:r>
            <a:endParaRPr lang="zh-CN" altLang="en-US"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>
            <a:spLocks noChangeAspect="1" noChangeArrowheads="1"/>
          </p:cNvSpPr>
          <p:nvPr/>
        </p:nvSpPr>
        <p:spPr bwMode="auto">
          <a:xfrm>
            <a:off x="3304591" y="2339902"/>
            <a:ext cx="572950" cy="534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i="1"/>
              <a:t>AB</a:t>
            </a:r>
            <a:endParaRPr lang="zh-CN" altLang="en-US">
              <a:ea typeface="黑体" panose="02010609060101010101" pitchFamily="49" charset="-122"/>
            </a:endParaRPr>
          </a:p>
        </p:txBody>
      </p:sp>
      <p:sp>
        <p:nvSpPr>
          <p:cNvPr id="15" name="矩形 14"/>
          <p:cNvSpPr>
            <a:spLocks noChangeAspect="1" noChangeArrowheads="1"/>
          </p:cNvSpPr>
          <p:nvPr/>
        </p:nvSpPr>
        <p:spPr bwMode="auto">
          <a:xfrm>
            <a:off x="4658930" y="2339903"/>
            <a:ext cx="598430" cy="541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i="1"/>
              <a:t>CD</a:t>
            </a:r>
            <a:endParaRPr lang="zh-CN" altLang="en-US">
              <a:ea typeface="黑体" panose="02010609060101010101" pitchFamily="49" charset="-122"/>
            </a:endParaRPr>
          </a:p>
        </p:txBody>
      </p:sp>
      <p:sp>
        <p:nvSpPr>
          <p:cNvPr id="16" name="矩形 15"/>
          <p:cNvSpPr>
            <a:spLocks noChangeAspect="1" noChangeArrowheads="1"/>
          </p:cNvSpPr>
          <p:nvPr/>
        </p:nvSpPr>
        <p:spPr bwMode="auto">
          <a:xfrm>
            <a:off x="6910285" y="2339902"/>
            <a:ext cx="572950" cy="534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i="1"/>
              <a:t>AC</a:t>
            </a:r>
            <a:endParaRPr lang="zh-CN" altLang="en-US">
              <a:ea typeface="黑体" panose="02010609060101010101" pitchFamily="49" charset="-122"/>
            </a:endParaRPr>
          </a:p>
        </p:txBody>
      </p:sp>
      <p:sp>
        <p:nvSpPr>
          <p:cNvPr id="17" name="矩形 16"/>
          <p:cNvSpPr>
            <a:spLocks noChangeAspect="1" noChangeArrowheads="1"/>
          </p:cNvSpPr>
          <p:nvPr/>
        </p:nvSpPr>
        <p:spPr bwMode="auto">
          <a:xfrm>
            <a:off x="1085992" y="2867861"/>
            <a:ext cx="790959" cy="534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/>
              <a:t>内错</a:t>
            </a:r>
            <a:endParaRPr lang="zh-CN" altLang="en-US">
              <a:cs typeface="Times New Roman" panose="02020603050405020304" pitchFamily="18" charset="0"/>
            </a:endParaRPr>
          </a:p>
        </p:txBody>
      </p:sp>
      <p:sp>
        <p:nvSpPr>
          <p:cNvPr id="19" name="矩形 18"/>
          <p:cNvSpPr>
            <a:spLocks noChangeAspect="1" noChangeArrowheads="1"/>
          </p:cNvSpPr>
          <p:nvPr/>
        </p:nvSpPr>
        <p:spPr bwMode="auto">
          <a:xfrm>
            <a:off x="6833433" y="3413460"/>
            <a:ext cx="1433763" cy="534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/>
              <a:t>∠</a:t>
            </a:r>
            <a:r>
              <a:rPr lang="en-US" altLang="zh-CN"/>
              <a:t>4</a:t>
            </a:r>
            <a:r>
              <a:rPr lang="zh-CN" altLang="zh-CN"/>
              <a:t>和∠</a:t>
            </a:r>
            <a:r>
              <a:rPr lang="en-US" altLang="zh-CN"/>
              <a:t>5</a:t>
            </a:r>
            <a:endParaRPr lang="zh-CN" altLang="en-US"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2" grpId="0"/>
      <p:bldP spid="14" grpId="0"/>
      <p:bldP spid="15" grpId="0"/>
      <p:bldP spid="16" grpId="0"/>
      <p:bldP spid="17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5" name="组合 3"/>
          <p:cNvGrpSpPr/>
          <p:nvPr/>
        </p:nvGrpSpPr>
        <p:grpSpPr bwMode="auto">
          <a:xfrm>
            <a:off x="211655" y="742166"/>
            <a:ext cx="14066239" cy="3209332"/>
            <a:chOff x="457372" y="800047"/>
            <a:chExt cx="17723176" cy="4042686"/>
          </a:xfrm>
        </p:grpSpPr>
        <p:graphicFrame>
          <p:nvGraphicFramePr>
            <p:cNvPr id="11266" name="对象 6151"/>
            <p:cNvGraphicFramePr>
              <a:graphicFrameLocks noChangeAspect="1"/>
            </p:cNvGraphicFramePr>
            <p:nvPr/>
          </p:nvGraphicFramePr>
          <p:xfrm>
            <a:off x="457372" y="800047"/>
            <a:ext cx="10607329" cy="40426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77" name="文档" r:id="rId3" imgW="3477895" imgH="1325880" progId="Word.Document.12">
                    <p:embed/>
                  </p:oleObj>
                </mc:Choice>
                <mc:Fallback>
                  <p:oleObj name="文档" r:id="rId3" imgW="3477895" imgH="1325880" progId="Word.Document.12">
                    <p:embed/>
                    <p:pic>
                      <p:nvPicPr>
                        <p:cNvPr id="0" name="对象 615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372" y="800047"/>
                          <a:ext cx="10607329" cy="404268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267" name="对象 6152"/>
            <p:cNvGraphicFramePr>
              <a:graphicFrameLocks noChangeAspect="1"/>
            </p:cNvGraphicFramePr>
            <p:nvPr/>
          </p:nvGraphicFramePr>
          <p:xfrm>
            <a:off x="9386364" y="1583903"/>
            <a:ext cx="8794184" cy="1853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78" r:id="rId5" imgW="3839210" imgH="810895" progId="">
                    <p:embed/>
                  </p:oleObj>
                </mc:Choice>
                <mc:Fallback>
                  <p:oleObj r:id="rId5" imgW="3839210" imgH="810895" progId="">
                    <p:embed/>
                    <p:pic>
                      <p:nvPicPr>
                        <p:cNvPr id="0" name="对象 615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386364" y="1583903"/>
                          <a:ext cx="8794184" cy="1853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" name="矩形 4"/>
          <p:cNvSpPr>
            <a:spLocks noChangeAspect="1" noChangeArrowheads="1"/>
          </p:cNvSpPr>
          <p:nvPr/>
        </p:nvSpPr>
        <p:spPr bwMode="auto">
          <a:xfrm>
            <a:off x="440948" y="1203343"/>
            <a:ext cx="364097" cy="541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>
                <a:ea typeface="黑体" panose="02010609060101010101" pitchFamily="49" charset="-122"/>
              </a:rPr>
              <a:t>B</a:t>
            </a:r>
            <a:endParaRPr lang="zh-CN" altLang="en-US"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数学课时模板</Template>
  <TotalTime>0</TotalTime>
  <Words>266</Words>
  <Application>Microsoft Office PowerPoint</Application>
  <PresentationFormat>全屏显示(16:9)</PresentationFormat>
  <Paragraphs>57</Paragraphs>
  <Slides>23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3" baseType="lpstr">
      <vt:lpstr>NEU-BZ-S92</vt:lpstr>
      <vt:lpstr>黑体</vt:lpstr>
      <vt:lpstr>楷体</vt:lpstr>
      <vt:lpstr>宋体</vt:lpstr>
      <vt:lpstr>微软雅黑</vt:lpstr>
      <vt:lpstr>Arial</vt:lpstr>
      <vt:lpstr>Calibri</vt:lpstr>
      <vt:lpstr>Times New Roman</vt:lpstr>
      <vt:lpstr>WWW.2PPT.COM
</vt:lpstr>
      <vt:lpstr>文档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2020-02-05T11:48:00Z</dcterms:created>
  <dcterms:modified xsi:type="dcterms:W3CDTF">2023-01-16T14:10:08Z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0008007650000000000001024140</vt:lpwstr>
  </property>
  <property fmtid="{D5CDD505-2E9C-101B-9397-08002B2CF9AE}" pid="3" name="KSOProductBuildVer">
    <vt:lpwstr>2052-11.1.0.11194</vt:lpwstr>
  </property>
  <property fmtid="{D5CDD505-2E9C-101B-9397-08002B2CF9AE}" pid="4" name="ICV">
    <vt:lpwstr>2D9B94758E1E4CF4AF44608D93B2785B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