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82" r:id="rId14"/>
    <p:sldId id="283" r:id="rId15"/>
    <p:sldId id="268" r:id="rId16"/>
    <p:sldId id="269" r:id="rId17"/>
    <p:sldId id="270" r:id="rId18"/>
    <p:sldId id="271" r:id="rId19"/>
    <p:sldId id="272" r:id="rId20"/>
    <p:sldId id="274" r:id="rId21"/>
    <p:sldId id="273" r:id="rId22"/>
    <p:sldId id="275" r:id="rId23"/>
    <p:sldId id="278" r:id="rId24"/>
    <p:sldId id="277" r:id="rId25"/>
    <p:sldId id="276" r:id="rId26"/>
    <p:sldId id="279" r:id="rId27"/>
  </p:sldIdLst>
  <p:sldSz cx="12192000" cy="6858000"/>
  <p:notesSz cx="7104063" cy="10234613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A0810"/>
    <a:srgbClr val="FBECC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74" d="100"/>
          <a:sy n="74" d="100"/>
        </p:scale>
        <p:origin x="540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/>
          </p:nvPr>
        </p:nvSpPr>
        <p:spPr>
          <a:xfrm>
            <a:off x="838200" y="365125"/>
            <a:ext cx="10515600" cy="58118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bg>
      <p:bgPr>
        <a:blipFill rotWithShape="1">
          <a:blip r:embed="rId2"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1186774" y="1778438"/>
            <a:ext cx="4873574" cy="823912"/>
          </a:xfrm>
        </p:spPr>
        <p:txBody>
          <a:bodyPr anchor="ctr" anchorCtr="0"/>
          <a:lstStyle>
            <a:lvl1pPr marL="0" indent="0">
              <a:buNone/>
              <a:defRPr sz="2800"/>
            </a:lvl1pPr>
            <a:lvl2pPr marL="457200" indent="0">
              <a:buNone/>
              <a:defRPr sz="2400"/>
            </a:lvl2pPr>
            <a:lvl3pPr marL="914400" indent="0">
              <a:buNone/>
              <a:defRPr sz="20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  <a:lvl6pPr marL="2286000" indent="0">
              <a:buNone/>
              <a:defRPr sz="1800"/>
            </a:lvl6pPr>
            <a:lvl7pPr marL="2743200" indent="0">
              <a:buNone/>
              <a:defRPr sz="1800"/>
            </a:lvl7pPr>
            <a:lvl8pPr marL="3200400" indent="0">
              <a:buNone/>
              <a:defRPr sz="1800"/>
            </a:lvl8pPr>
            <a:lvl9pPr marL="3657600" indent="0">
              <a:buNone/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1186774" y="2665379"/>
            <a:ext cx="4873574" cy="3524284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256938" y="1778438"/>
            <a:ext cx="4897576" cy="823912"/>
          </a:xfrm>
        </p:spPr>
        <p:txBody>
          <a:bodyPr anchor="ctr" anchorCtr="0"/>
          <a:lstStyle>
            <a:lvl1pPr marL="0" indent="0">
              <a:buNone/>
              <a:defRPr sz="2800"/>
            </a:lvl1pPr>
            <a:lvl2pPr marL="457200" indent="0">
              <a:buNone/>
              <a:defRPr sz="2400"/>
            </a:lvl2pPr>
            <a:lvl3pPr marL="914400" indent="0">
              <a:buNone/>
              <a:defRPr sz="20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  <a:lvl6pPr marL="2286000" indent="0">
              <a:buNone/>
              <a:defRPr sz="1800"/>
            </a:lvl6pPr>
            <a:lvl7pPr marL="2743200" indent="0">
              <a:buNone/>
              <a:defRPr sz="1800"/>
            </a:lvl7pPr>
            <a:lvl8pPr marL="3200400" indent="0">
              <a:buNone/>
              <a:defRPr sz="1800"/>
            </a:lvl8pPr>
            <a:lvl9pPr marL="3657600" indent="0">
              <a:buNone/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256938" y="2665379"/>
            <a:ext cx="4897576" cy="3524284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4165349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457201"/>
            <a:ext cx="6172200" cy="540385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4165349" cy="3811588"/>
          </a:xfrm>
        </p:spPr>
        <p:txBody>
          <a:bodyPr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1"/>
            </a:gs>
            <a:gs pos="98000">
              <a:schemeClr val="accent2">
                <a:lumMod val="20000"/>
                <a:lumOff val="8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F288E0-7875-42C4-84C8-98DBBD3BF4D2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www.rapidesign.cn/" TargetMode="External"/><Relationship Id="rId4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eg"/><Relationship Id="rId4" Type="http://schemas.openxmlformats.org/officeDocument/2006/relationships/image" Target="../media/image7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image" Target="../media/image6.png"/><Relationship Id="rId7" Type="http://schemas.openxmlformats.org/officeDocument/2006/relationships/image" Target="../media/image12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5" Type="http://schemas.openxmlformats.org/officeDocument/2006/relationships/image" Target="../media/image8.jpeg"/><Relationship Id="rId10" Type="http://schemas.openxmlformats.org/officeDocument/2006/relationships/image" Target="../media/image15.png"/><Relationship Id="rId4" Type="http://schemas.openxmlformats.org/officeDocument/2006/relationships/image" Target="../media/image7.png"/><Relationship Id="rId9" Type="http://schemas.openxmlformats.org/officeDocument/2006/relationships/image" Target="../media/image14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4c7d42bf6a7f416894a4e0e7de5455d5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15240" y="5088890"/>
            <a:ext cx="12200255" cy="2019300"/>
          </a:xfrm>
          <a:prstGeom prst="rect">
            <a:avLst/>
          </a:prstGeom>
        </p:spPr>
      </p:pic>
      <p:pic>
        <p:nvPicPr>
          <p:cNvPr id="4" name="图片 3" descr="b52b2eb78c6f00b81d28026433c7e78b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24265" y="4928870"/>
            <a:ext cx="3460750" cy="2409825"/>
          </a:xfrm>
          <a:prstGeom prst="rect">
            <a:avLst/>
          </a:prstGeom>
        </p:spPr>
      </p:pic>
      <p:pic>
        <p:nvPicPr>
          <p:cNvPr id="6" name="图片 5" descr="995939c73c8e6933e9a3da38a65a8d7c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65785" y="186055"/>
            <a:ext cx="925195" cy="748665"/>
          </a:xfrm>
          <a:prstGeom prst="rect">
            <a:avLst/>
          </a:prstGeom>
        </p:spPr>
      </p:pic>
      <p:sp>
        <p:nvSpPr>
          <p:cNvPr id="33" name="矩形 46"/>
          <p:cNvSpPr>
            <a:spLocks noChangeArrowheads="1"/>
          </p:cNvSpPr>
          <p:nvPr/>
        </p:nvSpPr>
        <p:spPr bwMode="auto">
          <a:xfrm>
            <a:off x="1541718" y="403225"/>
            <a:ext cx="2620010" cy="4819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8" tIns="45719" rIns="91438" bIns="45719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charset="0"/>
              </a:defRPr>
            </a:lvl9pPr>
          </a:lstStyle>
          <a:p>
            <a:pPr algn="l">
              <a:buNone/>
            </a:pPr>
            <a:r>
              <a:rPr lang="zh-CN" altLang="en-US" sz="2400" b="1" dirty="0">
                <a:solidFill>
                  <a:schemeClr val="tx1"/>
                </a:solidFill>
              </a:rPr>
              <a:t>单击此处添加标题</a:t>
            </a:r>
          </a:p>
        </p:txBody>
      </p:sp>
      <p:grpSp>
        <p:nvGrpSpPr>
          <p:cNvPr id="245" name="组合 244"/>
          <p:cNvGrpSpPr/>
          <p:nvPr/>
        </p:nvGrpSpPr>
        <p:grpSpPr>
          <a:xfrm flipH="1">
            <a:off x="6230315" y="1963968"/>
            <a:ext cx="1388067" cy="36000"/>
            <a:chOff x="2531312" y="2421168"/>
            <a:chExt cx="1388066" cy="36000"/>
          </a:xfrm>
          <a:solidFill>
            <a:schemeClr val="tx1">
              <a:lumMod val="50000"/>
              <a:lumOff val="50000"/>
            </a:schemeClr>
          </a:solidFill>
        </p:grpSpPr>
        <p:cxnSp>
          <p:nvCxnSpPr>
            <p:cNvPr id="246" name="直接连接符 245"/>
            <p:cNvCxnSpPr/>
            <p:nvPr/>
          </p:nvCxnSpPr>
          <p:spPr>
            <a:xfrm>
              <a:off x="2539779" y="2439168"/>
              <a:ext cx="1379599" cy="0"/>
            </a:xfrm>
            <a:prstGeom prst="line">
              <a:avLst/>
            </a:prstGeom>
            <a:grpFill/>
            <a:ln w="1270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47" name="椭圆 246"/>
            <p:cNvSpPr/>
            <p:nvPr/>
          </p:nvSpPr>
          <p:spPr>
            <a:xfrm>
              <a:off x="2531312" y="2421168"/>
              <a:ext cx="36000" cy="36000"/>
            </a:xfrm>
            <a:prstGeom prst="ellipse">
              <a:avLst/>
            </a:prstGeom>
            <a:grpFill/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5">
                <a:latin typeface="黑体" panose="02010609060101010101" charset="-122"/>
                <a:ea typeface="黑体" panose="02010609060101010101" charset="-122"/>
              </a:endParaRPr>
            </a:p>
          </p:txBody>
        </p:sp>
      </p:grpSp>
      <p:grpSp>
        <p:nvGrpSpPr>
          <p:cNvPr id="251" name="组合 250"/>
          <p:cNvGrpSpPr/>
          <p:nvPr/>
        </p:nvGrpSpPr>
        <p:grpSpPr>
          <a:xfrm flipH="1">
            <a:off x="7618382" y="3906640"/>
            <a:ext cx="1388067" cy="36000"/>
            <a:chOff x="2531312" y="2421168"/>
            <a:chExt cx="1388066" cy="36000"/>
          </a:xfrm>
          <a:solidFill>
            <a:schemeClr val="tx1">
              <a:lumMod val="50000"/>
              <a:lumOff val="50000"/>
            </a:schemeClr>
          </a:solidFill>
        </p:grpSpPr>
        <p:cxnSp>
          <p:nvCxnSpPr>
            <p:cNvPr id="252" name="直接连接符 251"/>
            <p:cNvCxnSpPr/>
            <p:nvPr/>
          </p:nvCxnSpPr>
          <p:spPr>
            <a:xfrm>
              <a:off x="2539779" y="2439168"/>
              <a:ext cx="1379599" cy="0"/>
            </a:xfrm>
            <a:prstGeom prst="line">
              <a:avLst/>
            </a:prstGeom>
            <a:grpFill/>
            <a:ln w="1270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53" name="椭圆 252"/>
            <p:cNvSpPr/>
            <p:nvPr/>
          </p:nvSpPr>
          <p:spPr>
            <a:xfrm>
              <a:off x="2531312" y="2421168"/>
              <a:ext cx="36000" cy="36000"/>
            </a:xfrm>
            <a:prstGeom prst="ellipse">
              <a:avLst/>
            </a:prstGeom>
            <a:grpFill/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5">
                <a:latin typeface="黑体" panose="02010609060101010101" charset="-122"/>
                <a:ea typeface="黑体" panose="02010609060101010101" charset="-122"/>
              </a:endParaRPr>
            </a:p>
          </p:txBody>
        </p:sp>
      </p:grpSp>
      <p:grpSp>
        <p:nvGrpSpPr>
          <p:cNvPr id="9" name="组合 8"/>
          <p:cNvGrpSpPr/>
          <p:nvPr/>
        </p:nvGrpSpPr>
        <p:grpSpPr>
          <a:xfrm>
            <a:off x="2692010" y="1963968"/>
            <a:ext cx="1388067" cy="36000"/>
            <a:chOff x="2531312" y="2421168"/>
            <a:chExt cx="1388066" cy="36000"/>
          </a:xfrm>
          <a:solidFill>
            <a:schemeClr val="tx1">
              <a:lumMod val="50000"/>
              <a:lumOff val="50000"/>
            </a:schemeClr>
          </a:solidFill>
        </p:grpSpPr>
        <p:cxnSp>
          <p:nvCxnSpPr>
            <p:cNvPr id="243" name="直接连接符 242"/>
            <p:cNvCxnSpPr/>
            <p:nvPr/>
          </p:nvCxnSpPr>
          <p:spPr>
            <a:xfrm>
              <a:off x="2539779" y="2439168"/>
              <a:ext cx="1379599" cy="0"/>
            </a:xfrm>
            <a:prstGeom prst="line">
              <a:avLst/>
            </a:prstGeom>
            <a:grpFill/>
            <a:ln w="1270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椭圆 7"/>
            <p:cNvSpPr/>
            <p:nvPr/>
          </p:nvSpPr>
          <p:spPr>
            <a:xfrm>
              <a:off x="2531312" y="2421168"/>
              <a:ext cx="36000" cy="36000"/>
            </a:xfrm>
            <a:prstGeom prst="ellipse">
              <a:avLst/>
            </a:prstGeom>
            <a:grpFill/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5">
                <a:latin typeface="黑体" panose="02010609060101010101" charset="-122"/>
                <a:ea typeface="黑体" panose="02010609060101010101" charset="-122"/>
              </a:endParaRPr>
            </a:p>
          </p:txBody>
        </p:sp>
      </p:grpSp>
      <p:grpSp>
        <p:nvGrpSpPr>
          <p:cNvPr id="254" name="组合 253"/>
          <p:cNvGrpSpPr/>
          <p:nvPr/>
        </p:nvGrpSpPr>
        <p:grpSpPr>
          <a:xfrm>
            <a:off x="3865087" y="3906640"/>
            <a:ext cx="1388067" cy="36000"/>
            <a:chOff x="2531312" y="2421168"/>
            <a:chExt cx="1388066" cy="36000"/>
          </a:xfrm>
          <a:solidFill>
            <a:schemeClr val="tx1">
              <a:lumMod val="50000"/>
              <a:lumOff val="50000"/>
            </a:schemeClr>
          </a:solidFill>
        </p:grpSpPr>
        <p:cxnSp>
          <p:nvCxnSpPr>
            <p:cNvPr id="255" name="直接连接符 254"/>
            <p:cNvCxnSpPr/>
            <p:nvPr/>
          </p:nvCxnSpPr>
          <p:spPr>
            <a:xfrm>
              <a:off x="2539779" y="2439168"/>
              <a:ext cx="1379599" cy="0"/>
            </a:xfrm>
            <a:prstGeom prst="line">
              <a:avLst/>
            </a:prstGeom>
            <a:grpFill/>
            <a:ln w="1270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56" name="椭圆 255"/>
            <p:cNvSpPr/>
            <p:nvPr/>
          </p:nvSpPr>
          <p:spPr>
            <a:xfrm>
              <a:off x="2531312" y="2421168"/>
              <a:ext cx="36000" cy="36000"/>
            </a:xfrm>
            <a:prstGeom prst="ellipse">
              <a:avLst/>
            </a:prstGeom>
            <a:grpFill/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5">
                <a:latin typeface="黑体" panose="02010609060101010101" charset="-122"/>
                <a:ea typeface="黑体" panose="02010609060101010101" charset="-122"/>
              </a:endParaRPr>
            </a:p>
          </p:txBody>
        </p:sp>
      </p:grpSp>
      <p:grpSp>
        <p:nvGrpSpPr>
          <p:cNvPr id="200" name="组合 18"/>
          <p:cNvGrpSpPr/>
          <p:nvPr/>
        </p:nvGrpSpPr>
        <p:grpSpPr bwMode="auto">
          <a:xfrm>
            <a:off x="3538618" y="1743016"/>
            <a:ext cx="2658715" cy="1799373"/>
            <a:chOff x="0" y="0"/>
            <a:chExt cx="2093189" cy="1416774"/>
          </a:xfrm>
          <a:solidFill>
            <a:srgbClr val="CA0810"/>
          </a:solidFill>
        </p:grpSpPr>
        <p:sp>
          <p:nvSpPr>
            <p:cNvPr id="201" name="等腰三角形 19">
              <a:hlinkClick r:id="rId5"/>
            </p:cNvPr>
            <p:cNvSpPr>
              <a:spLocks noChangeArrowheads="1"/>
            </p:cNvSpPr>
            <p:nvPr/>
          </p:nvSpPr>
          <p:spPr bwMode="auto">
            <a:xfrm flipH="1" flipV="1">
              <a:off x="0" y="0"/>
              <a:ext cx="2093189" cy="1416774"/>
            </a:xfrm>
            <a:prstGeom prst="triangle">
              <a:avLst>
                <a:gd name="adj" fmla="val 50000"/>
              </a:avLst>
            </a:prstGeom>
            <a:grpFill/>
            <a:ln w="12700" cap="flat" cmpd="sng">
              <a:solidFill>
                <a:schemeClr val="bg1"/>
              </a:solidFill>
              <a:bevel/>
            </a:ln>
          </p:spPr>
          <p:txBody>
            <a:bodyPr anchor="ctr"/>
            <a:lstStyle/>
            <a:p>
              <a:pPr algn="ctr"/>
              <a:endParaRPr lang="zh-CN" altLang="zh-CN" sz="1355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sym typeface="宋体" panose="02010600030101010101" pitchFamily="2" charset="-122"/>
              </a:endParaRPr>
            </a:p>
          </p:txBody>
        </p:sp>
        <p:sp>
          <p:nvSpPr>
            <p:cNvPr id="202" name="文本框 20"/>
            <p:cNvSpPr>
              <a:spLocks noChangeArrowheads="1"/>
            </p:cNvSpPr>
            <p:nvPr/>
          </p:nvSpPr>
          <p:spPr bwMode="auto">
            <a:xfrm>
              <a:off x="737664" y="122472"/>
              <a:ext cx="612916" cy="585477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en-US" sz="4000" dirty="0">
                  <a:solidFill>
                    <a:schemeClr val="bg1"/>
                  </a:solidFill>
                  <a:latin typeface="黑体" panose="02010609060101010101" charset="-122"/>
                  <a:ea typeface="黑体" panose="02010609060101010101" charset="-122"/>
                </a:rPr>
                <a:t>01</a:t>
              </a:r>
              <a:endParaRPr lang="en-US" altLang="en-US" sz="4000" dirty="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</a:endParaRPr>
            </a:p>
          </p:txBody>
        </p:sp>
      </p:grpSp>
      <p:grpSp>
        <p:nvGrpSpPr>
          <p:cNvPr id="203" name="组合 21"/>
          <p:cNvGrpSpPr/>
          <p:nvPr/>
        </p:nvGrpSpPr>
        <p:grpSpPr bwMode="auto">
          <a:xfrm>
            <a:off x="4922439" y="1743016"/>
            <a:ext cx="2660732" cy="1799373"/>
            <a:chOff x="0" y="0"/>
            <a:chExt cx="2093189" cy="1416774"/>
          </a:xfrm>
          <a:solidFill>
            <a:srgbClr val="CA0810"/>
          </a:solidFill>
        </p:grpSpPr>
        <p:sp>
          <p:nvSpPr>
            <p:cNvPr id="204" name="等腰三角形 22">
              <a:hlinkClick r:id="rId5"/>
            </p:cNvPr>
            <p:cNvSpPr>
              <a:spLocks noChangeArrowheads="1"/>
            </p:cNvSpPr>
            <p:nvPr/>
          </p:nvSpPr>
          <p:spPr bwMode="auto">
            <a:xfrm>
              <a:off x="0" y="0"/>
              <a:ext cx="2093189" cy="1416774"/>
            </a:xfrm>
            <a:prstGeom prst="triangle">
              <a:avLst>
                <a:gd name="adj" fmla="val 50000"/>
              </a:avLst>
            </a:prstGeom>
            <a:grpFill/>
            <a:ln w="12700" cap="flat" cmpd="sng">
              <a:solidFill>
                <a:schemeClr val="bg1"/>
              </a:solidFill>
              <a:bevel/>
            </a:ln>
          </p:spPr>
          <p:txBody>
            <a:bodyPr anchor="ctr"/>
            <a:lstStyle/>
            <a:p>
              <a:pPr algn="ctr"/>
              <a:endParaRPr lang="zh-CN" altLang="zh-CN" sz="1355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sym typeface="宋体" panose="02010600030101010101" pitchFamily="2" charset="-122"/>
              </a:endParaRPr>
            </a:p>
          </p:txBody>
        </p:sp>
        <p:sp>
          <p:nvSpPr>
            <p:cNvPr id="205" name="文本框 23"/>
            <p:cNvSpPr>
              <a:spLocks noChangeArrowheads="1"/>
            </p:cNvSpPr>
            <p:nvPr/>
          </p:nvSpPr>
          <p:spPr bwMode="auto">
            <a:xfrm>
              <a:off x="740368" y="579708"/>
              <a:ext cx="612451" cy="585477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en-US" sz="4000" dirty="0">
                  <a:solidFill>
                    <a:schemeClr val="bg1"/>
                  </a:solidFill>
                  <a:latin typeface="黑体" panose="02010609060101010101" charset="-122"/>
                  <a:ea typeface="黑体" panose="02010609060101010101" charset="-122"/>
                </a:rPr>
                <a:t>02</a:t>
              </a:r>
              <a:endParaRPr lang="en-US" altLang="en-US" sz="4000" dirty="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</a:endParaRPr>
            </a:p>
          </p:txBody>
        </p:sp>
      </p:grpSp>
      <p:grpSp>
        <p:nvGrpSpPr>
          <p:cNvPr id="206" name="组合 24"/>
          <p:cNvGrpSpPr/>
          <p:nvPr/>
        </p:nvGrpSpPr>
        <p:grpSpPr bwMode="auto">
          <a:xfrm>
            <a:off x="4922439" y="3596853"/>
            <a:ext cx="2660732" cy="1799373"/>
            <a:chOff x="0" y="0"/>
            <a:chExt cx="2093189" cy="1416774"/>
          </a:xfrm>
          <a:solidFill>
            <a:srgbClr val="CA0810"/>
          </a:solidFill>
        </p:grpSpPr>
        <p:sp>
          <p:nvSpPr>
            <p:cNvPr id="207" name="等腰三角形 25">
              <a:hlinkClick r:id="rId5"/>
            </p:cNvPr>
            <p:cNvSpPr>
              <a:spLocks noChangeArrowheads="1"/>
            </p:cNvSpPr>
            <p:nvPr/>
          </p:nvSpPr>
          <p:spPr bwMode="auto">
            <a:xfrm flipH="1" flipV="1">
              <a:off x="0" y="0"/>
              <a:ext cx="2093189" cy="1416774"/>
            </a:xfrm>
            <a:prstGeom prst="triangle">
              <a:avLst>
                <a:gd name="adj" fmla="val 50000"/>
              </a:avLst>
            </a:prstGeom>
            <a:grpFill/>
            <a:ln w="12700" cap="flat" cmpd="sng">
              <a:solidFill>
                <a:schemeClr val="bg1"/>
              </a:solidFill>
              <a:bevel/>
            </a:ln>
          </p:spPr>
          <p:txBody>
            <a:bodyPr anchor="ctr"/>
            <a:lstStyle/>
            <a:p>
              <a:pPr algn="ctr"/>
              <a:endParaRPr lang="zh-CN" altLang="zh-CN" sz="1355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sym typeface="宋体" panose="02010600030101010101" pitchFamily="2" charset="-122"/>
              </a:endParaRPr>
            </a:p>
          </p:txBody>
        </p:sp>
        <p:sp>
          <p:nvSpPr>
            <p:cNvPr id="208" name="文本框 26"/>
            <p:cNvSpPr>
              <a:spLocks noChangeArrowheads="1"/>
            </p:cNvSpPr>
            <p:nvPr/>
          </p:nvSpPr>
          <p:spPr bwMode="auto">
            <a:xfrm>
              <a:off x="740368" y="180213"/>
              <a:ext cx="612451" cy="585477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en-US" sz="4000">
                  <a:solidFill>
                    <a:schemeClr val="bg1"/>
                  </a:solidFill>
                  <a:latin typeface="黑体" panose="02010609060101010101" charset="-122"/>
                  <a:ea typeface="黑体" panose="02010609060101010101" charset="-122"/>
                </a:rPr>
                <a:t>03</a:t>
              </a:r>
              <a:endParaRPr lang="en-US" altLang="en-US" sz="400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</a:endParaRPr>
            </a:p>
          </p:txBody>
        </p:sp>
      </p:grpSp>
      <p:grpSp>
        <p:nvGrpSpPr>
          <p:cNvPr id="209" name="组合 27"/>
          <p:cNvGrpSpPr/>
          <p:nvPr/>
        </p:nvGrpSpPr>
        <p:grpSpPr bwMode="auto">
          <a:xfrm>
            <a:off x="6308280" y="3596853"/>
            <a:ext cx="2658715" cy="1799373"/>
            <a:chOff x="0" y="0"/>
            <a:chExt cx="2093189" cy="1416774"/>
          </a:xfrm>
          <a:solidFill>
            <a:srgbClr val="CA0810"/>
          </a:solidFill>
        </p:grpSpPr>
        <p:sp>
          <p:nvSpPr>
            <p:cNvPr id="210" name="等腰三角形 28">
              <a:hlinkClick r:id="rId5"/>
            </p:cNvPr>
            <p:cNvSpPr>
              <a:spLocks noChangeArrowheads="1"/>
            </p:cNvSpPr>
            <p:nvPr/>
          </p:nvSpPr>
          <p:spPr bwMode="auto">
            <a:xfrm>
              <a:off x="0" y="0"/>
              <a:ext cx="2093189" cy="1416774"/>
            </a:xfrm>
            <a:prstGeom prst="triangle">
              <a:avLst>
                <a:gd name="adj" fmla="val 50000"/>
              </a:avLst>
            </a:prstGeom>
            <a:grpFill/>
            <a:ln w="12700" cap="flat" cmpd="sng">
              <a:solidFill>
                <a:schemeClr val="bg1"/>
              </a:solidFill>
              <a:bevel/>
            </a:ln>
          </p:spPr>
          <p:txBody>
            <a:bodyPr anchor="ctr"/>
            <a:lstStyle/>
            <a:p>
              <a:pPr algn="ctr"/>
              <a:endParaRPr lang="zh-CN" altLang="zh-CN" sz="1355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sym typeface="宋体" panose="02010600030101010101" pitchFamily="2" charset="-122"/>
              </a:endParaRPr>
            </a:p>
          </p:txBody>
        </p:sp>
        <p:sp>
          <p:nvSpPr>
            <p:cNvPr id="211" name="文本框 29"/>
            <p:cNvSpPr>
              <a:spLocks noChangeArrowheads="1"/>
            </p:cNvSpPr>
            <p:nvPr/>
          </p:nvSpPr>
          <p:spPr bwMode="auto">
            <a:xfrm>
              <a:off x="740134" y="520297"/>
              <a:ext cx="612916" cy="585477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en-US" sz="4000">
                  <a:solidFill>
                    <a:schemeClr val="bg1"/>
                  </a:solidFill>
                  <a:latin typeface="黑体" panose="02010609060101010101" charset="-122"/>
                  <a:ea typeface="黑体" panose="02010609060101010101" charset="-122"/>
                </a:rPr>
                <a:t>04</a:t>
              </a:r>
              <a:endParaRPr lang="en-US" altLang="en-US" sz="400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</a:endParaRPr>
            </a:p>
          </p:txBody>
        </p:sp>
      </p:grpSp>
      <p:sp>
        <p:nvSpPr>
          <p:cNvPr id="224" name="TextBox 223"/>
          <p:cNvSpPr txBox="1"/>
          <p:nvPr/>
        </p:nvSpPr>
        <p:spPr>
          <a:xfrm>
            <a:off x="1299876" y="2334141"/>
            <a:ext cx="2658325" cy="565150"/>
          </a:xfrm>
          <a:prstGeom prst="rect">
            <a:avLst/>
          </a:prstGeom>
          <a:noFill/>
        </p:spPr>
        <p:txBody>
          <a:bodyPr wrap="square" lIns="91430" tIns="45714" rIns="91430" bIns="45714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黑体" panose="02010609060101010101" charset="-122"/>
                <a:ea typeface="黑体" panose="02010609060101010101" charset="-122"/>
              </a:rPr>
              <a:t>您的内容打在这里，或者通过复制您的文本</a:t>
            </a:r>
            <a:r>
              <a:rPr lang="en-US" altLang="zh-CN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黑体" panose="02010609060101010101" charset="-122"/>
                <a:ea typeface="黑体" panose="02010609060101010101" charset="-122"/>
              </a:rPr>
              <a:t>,</a:t>
            </a:r>
            <a:r>
              <a:rPr lang="zh-CN" altLang="en-US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黑体" panose="02010609060101010101" charset="-122"/>
                <a:ea typeface="黑体" panose="02010609060101010101" charset="-122"/>
              </a:rPr>
              <a:t>您的内容打在这里，</a:t>
            </a:r>
          </a:p>
        </p:txBody>
      </p:sp>
      <p:sp>
        <p:nvSpPr>
          <p:cNvPr id="233" name="TextBox 232"/>
          <p:cNvSpPr txBox="1"/>
          <p:nvPr/>
        </p:nvSpPr>
        <p:spPr>
          <a:xfrm>
            <a:off x="7682668" y="2348085"/>
            <a:ext cx="2658325" cy="565150"/>
          </a:xfrm>
          <a:prstGeom prst="rect">
            <a:avLst/>
          </a:prstGeom>
          <a:noFill/>
        </p:spPr>
        <p:txBody>
          <a:bodyPr wrap="square" lIns="91430" tIns="45714" rIns="91430" bIns="45714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黑体" panose="02010609060101010101" charset="-122"/>
                <a:ea typeface="黑体" panose="02010609060101010101" charset="-122"/>
              </a:rPr>
              <a:t>您的内容打在这里，或者通过复制您的文本</a:t>
            </a:r>
            <a:r>
              <a:rPr lang="en-US" altLang="zh-CN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黑体" panose="02010609060101010101" charset="-122"/>
                <a:ea typeface="黑体" panose="02010609060101010101" charset="-122"/>
              </a:rPr>
              <a:t>,</a:t>
            </a:r>
            <a:r>
              <a:rPr lang="zh-CN" altLang="en-US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黑体" panose="02010609060101010101" charset="-122"/>
                <a:ea typeface="黑体" panose="02010609060101010101" charset="-122"/>
              </a:rPr>
              <a:t>您的内容打在这里，</a:t>
            </a:r>
          </a:p>
        </p:txBody>
      </p:sp>
      <p:sp>
        <p:nvSpPr>
          <p:cNvPr id="236" name="TextBox 235"/>
          <p:cNvSpPr txBox="1"/>
          <p:nvPr/>
        </p:nvSpPr>
        <p:spPr>
          <a:xfrm>
            <a:off x="2479928" y="4207761"/>
            <a:ext cx="2658325" cy="565150"/>
          </a:xfrm>
          <a:prstGeom prst="rect">
            <a:avLst/>
          </a:prstGeom>
          <a:noFill/>
        </p:spPr>
        <p:txBody>
          <a:bodyPr wrap="square" lIns="91430" tIns="45714" rIns="91430" bIns="45714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黑体" panose="02010609060101010101" charset="-122"/>
                <a:ea typeface="黑体" panose="02010609060101010101" charset="-122"/>
              </a:rPr>
              <a:t>您的内容打在这里，或者通过复制您的文本</a:t>
            </a:r>
            <a:r>
              <a:rPr lang="en-US" altLang="zh-CN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黑体" panose="02010609060101010101" charset="-122"/>
                <a:ea typeface="黑体" panose="02010609060101010101" charset="-122"/>
              </a:rPr>
              <a:t>,</a:t>
            </a:r>
            <a:r>
              <a:rPr lang="zh-CN" altLang="en-US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黑体" panose="02010609060101010101" charset="-122"/>
                <a:ea typeface="黑体" panose="02010609060101010101" charset="-122"/>
              </a:rPr>
              <a:t>您的内容打在这里，</a:t>
            </a:r>
          </a:p>
        </p:txBody>
      </p:sp>
      <p:sp>
        <p:nvSpPr>
          <p:cNvPr id="239" name="TextBox 238"/>
          <p:cNvSpPr txBox="1"/>
          <p:nvPr/>
        </p:nvSpPr>
        <p:spPr>
          <a:xfrm>
            <a:off x="8982892" y="4176209"/>
            <a:ext cx="2658325" cy="565150"/>
          </a:xfrm>
          <a:prstGeom prst="rect">
            <a:avLst/>
          </a:prstGeom>
          <a:noFill/>
        </p:spPr>
        <p:txBody>
          <a:bodyPr wrap="square" lIns="91430" tIns="45714" rIns="91430" bIns="45714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黑体" panose="02010609060101010101" charset="-122"/>
                <a:ea typeface="黑体" panose="02010609060101010101" charset="-122"/>
              </a:rPr>
              <a:t>您的内容打在这里，或者通过复制您的文本</a:t>
            </a:r>
            <a:r>
              <a:rPr lang="en-US" altLang="zh-CN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黑体" panose="02010609060101010101" charset="-122"/>
                <a:ea typeface="黑体" panose="02010609060101010101" charset="-122"/>
              </a:rPr>
              <a:t>,</a:t>
            </a:r>
            <a:r>
              <a:rPr lang="zh-CN" altLang="en-US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黑体" panose="02010609060101010101" charset="-122"/>
                <a:ea typeface="黑体" panose="02010609060101010101" charset="-122"/>
              </a:rPr>
              <a:t>您的内容打在这里，</a:t>
            </a:r>
          </a:p>
        </p:txBody>
      </p:sp>
      <p:grpSp>
        <p:nvGrpSpPr>
          <p:cNvPr id="3" name="组合 2"/>
          <p:cNvGrpSpPr/>
          <p:nvPr/>
        </p:nvGrpSpPr>
        <p:grpSpPr>
          <a:xfrm>
            <a:off x="1443774" y="1669356"/>
            <a:ext cx="1183724" cy="590333"/>
            <a:chOff x="1354515" y="2126555"/>
            <a:chExt cx="1183724" cy="590333"/>
          </a:xfrm>
        </p:grpSpPr>
        <p:sp>
          <p:nvSpPr>
            <p:cNvPr id="5" name="圆角矩形 4"/>
            <p:cNvSpPr/>
            <p:nvPr/>
          </p:nvSpPr>
          <p:spPr>
            <a:xfrm>
              <a:off x="1354515" y="2193726"/>
              <a:ext cx="1100328" cy="523162"/>
            </a:xfrm>
            <a:prstGeom prst="roundRect">
              <a:avLst/>
            </a:prstGeom>
            <a:solidFill>
              <a:srgbClr val="CA081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5" b="1">
                <a:latin typeface="黑体" panose="02010609060101010101" charset="-122"/>
                <a:ea typeface="黑体" panose="02010609060101010101" charset="-122"/>
              </a:endParaRPr>
            </a:p>
          </p:txBody>
        </p:sp>
        <p:sp>
          <p:nvSpPr>
            <p:cNvPr id="225" name="TextBox 224"/>
            <p:cNvSpPr txBox="1"/>
            <p:nvPr/>
          </p:nvSpPr>
          <p:spPr>
            <a:xfrm>
              <a:off x="1358185" y="2126555"/>
              <a:ext cx="1180054" cy="548640"/>
            </a:xfrm>
            <a:prstGeom prst="rect">
              <a:avLst/>
            </a:prstGeom>
            <a:noFill/>
          </p:spPr>
          <p:txBody>
            <a:bodyPr wrap="square" lIns="91430" tIns="0" rIns="91430" bIns="0" rtlCol="0" anchor="t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zh-CN" altLang="en-US" sz="2400" b="1" dirty="0">
                  <a:solidFill>
                    <a:schemeClr val="bg1"/>
                  </a:solidFill>
                  <a:latin typeface="黑体" panose="02010609060101010101" charset="-122"/>
                  <a:ea typeface="黑体" panose="02010609060101010101" charset="-122"/>
                  <a:cs typeface="华文黑体" pitchFamily="2" charset="-122"/>
                </a:rPr>
                <a:t>方案一</a:t>
              </a:r>
            </a:p>
          </p:txBody>
        </p:sp>
      </p:grpSp>
      <p:grpSp>
        <p:nvGrpSpPr>
          <p:cNvPr id="7" name="组合 6"/>
          <p:cNvGrpSpPr/>
          <p:nvPr/>
        </p:nvGrpSpPr>
        <p:grpSpPr>
          <a:xfrm>
            <a:off x="7814551" y="1707357"/>
            <a:ext cx="1180053" cy="552331"/>
            <a:chOff x="7725292" y="2164557"/>
            <a:chExt cx="1180053" cy="552331"/>
          </a:xfrm>
        </p:grpSpPr>
        <p:sp>
          <p:nvSpPr>
            <p:cNvPr id="87" name="圆角矩形 86"/>
            <p:cNvSpPr/>
            <p:nvPr/>
          </p:nvSpPr>
          <p:spPr>
            <a:xfrm>
              <a:off x="7725958" y="2193726"/>
              <a:ext cx="1100328" cy="523162"/>
            </a:xfrm>
            <a:prstGeom prst="roundRect">
              <a:avLst/>
            </a:prstGeom>
            <a:solidFill>
              <a:srgbClr val="CA081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5" b="1">
                <a:latin typeface="黑体" panose="02010609060101010101" charset="-122"/>
                <a:ea typeface="黑体" panose="02010609060101010101" charset="-122"/>
              </a:endParaRPr>
            </a:p>
          </p:txBody>
        </p:sp>
        <p:sp>
          <p:nvSpPr>
            <p:cNvPr id="88" name="TextBox 87"/>
            <p:cNvSpPr txBox="1"/>
            <p:nvPr/>
          </p:nvSpPr>
          <p:spPr>
            <a:xfrm>
              <a:off x="7725292" y="2164557"/>
              <a:ext cx="1180053" cy="548640"/>
            </a:xfrm>
            <a:prstGeom prst="rect">
              <a:avLst/>
            </a:prstGeom>
            <a:noFill/>
          </p:spPr>
          <p:txBody>
            <a:bodyPr wrap="square" lIns="91430" tIns="0" rIns="91430" bIns="0" rtlCol="0" anchor="t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zh-CN" altLang="en-US" sz="2400" b="1" dirty="0">
                  <a:solidFill>
                    <a:schemeClr val="bg1"/>
                  </a:solidFill>
                  <a:latin typeface="黑体" panose="02010609060101010101" charset="-122"/>
                  <a:ea typeface="黑体" panose="02010609060101010101" charset="-122"/>
                  <a:cs typeface="华文黑体" pitchFamily="2" charset="-122"/>
                </a:rPr>
                <a:t>方案二</a:t>
              </a:r>
            </a:p>
          </p:txBody>
        </p:sp>
      </p:grpSp>
      <p:grpSp>
        <p:nvGrpSpPr>
          <p:cNvPr id="10" name="组合 9"/>
          <p:cNvGrpSpPr/>
          <p:nvPr/>
        </p:nvGrpSpPr>
        <p:grpSpPr>
          <a:xfrm>
            <a:off x="9120782" y="3570658"/>
            <a:ext cx="1206180" cy="597563"/>
            <a:chOff x="9031522" y="4027858"/>
            <a:chExt cx="1206180" cy="597563"/>
          </a:xfrm>
        </p:grpSpPr>
        <p:sp>
          <p:nvSpPr>
            <p:cNvPr id="89" name="圆角矩形 88"/>
            <p:cNvSpPr/>
            <p:nvPr/>
          </p:nvSpPr>
          <p:spPr>
            <a:xfrm>
              <a:off x="9031522" y="4102259"/>
              <a:ext cx="1100328" cy="523162"/>
            </a:xfrm>
            <a:prstGeom prst="roundRect">
              <a:avLst/>
            </a:prstGeom>
            <a:solidFill>
              <a:srgbClr val="CA081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5" b="1">
                <a:latin typeface="黑体" panose="02010609060101010101" charset="-122"/>
                <a:ea typeface="黑体" panose="02010609060101010101" charset="-122"/>
              </a:endParaRPr>
            </a:p>
          </p:txBody>
        </p:sp>
        <p:sp>
          <p:nvSpPr>
            <p:cNvPr id="90" name="TextBox 89"/>
            <p:cNvSpPr txBox="1"/>
            <p:nvPr/>
          </p:nvSpPr>
          <p:spPr>
            <a:xfrm>
              <a:off x="9057648" y="4027858"/>
              <a:ext cx="1180054" cy="548640"/>
            </a:xfrm>
            <a:prstGeom prst="rect">
              <a:avLst/>
            </a:prstGeom>
            <a:noFill/>
          </p:spPr>
          <p:txBody>
            <a:bodyPr wrap="square" lIns="91430" tIns="0" rIns="91430" bIns="0" rtlCol="0" anchor="t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zh-CN" altLang="en-US" sz="2400" b="1" dirty="0">
                  <a:solidFill>
                    <a:schemeClr val="bg1"/>
                  </a:solidFill>
                  <a:latin typeface="黑体" panose="02010609060101010101" charset="-122"/>
                  <a:ea typeface="黑体" panose="02010609060101010101" charset="-122"/>
                  <a:cs typeface="华文黑体" pitchFamily="2" charset="-122"/>
                </a:rPr>
                <a:t>方案四</a:t>
              </a:r>
            </a:p>
          </p:txBody>
        </p:sp>
      </p:grpSp>
      <p:grpSp>
        <p:nvGrpSpPr>
          <p:cNvPr id="11" name="组合 10"/>
          <p:cNvGrpSpPr/>
          <p:nvPr/>
        </p:nvGrpSpPr>
        <p:grpSpPr>
          <a:xfrm>
            <a:off x="2557239" y="3632146"/>
            <a:ext cx="1212181" cy="588718"/>
            <a:chOff x="2518192" y="4089345"/>
            <a:chExt cx="1212180" cy="588718"/>
          </a:xfrm>
        </p:grpSpPr>
        <p:sp>
          <p:nvSpPr>
            <p:cNvPr id="91" name="圆角矩形 90"/>
            <p:cNvSpPr/>
            <p:nvPr/>
          </p:nvSpPr>
          <p:spPr>
            <a:xfrm>
              <a:off x="2518192" y="4154901"/>
              <a:ext cx="1100328" cy="523162"/>
            </a:xfrm>
            <a:prstGeom prst="roundRect">
              <a:avLst/>
            </a:prstGeom>
            <a:solidFill>
              <a:srgbClr val="CA081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5" b="1">
                <a:latin typeface="黑体" panose="02010609060101010101" charset="-122"/>
                <a:ea typeface="黑体" panose="02010609060101010101" charset="-122"/>
              </a:endParaRPr>
            </a:p>
          </p:txBody>
        </p:sp>
        <p:sp>
          <p:nvSpPr>
            <p:cNvPr id="92" name="TextBox 91"/>
            <p:cNvSpPr txBox="1"/>
            <p:nvPr/>
          </p:nvSpPr>
          <p:spPr>
            <a:xfrm>
              <a:off x="2550319" y="4089345"/>
              <a:ext cx="1180053" cy="548640"/>
            </a:xfrm>
            <a:prstGeom prst="rect">
              <a:avLst/>
            </a:prstGeom>
            <a:noFill/>
          </p:spPr>
          <p:txBody>
            <a:bodyPr wrap="square" lIns="91430" tIns="0" rIns="91430" bIns="0" rtlCol="0" anchor="t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zh-CN" altLang="en-US" sz="2400" b="1" dirty="0">
                  <a:solidFill>
                    <a:schemeClr val="bg1"/>
                  </a:solidFill>
                  <a:latin typeface="黑体" panose="02010609060101010101" charset="-122"/>
                  <a:ea typeface="黑体" panose="02010609060101010101" charset="-122"/>
                  <a:cs typeface="华文黑体" pitchFamily="2" charset="-122"/>
                </a:rPr>
                <a:t>方案三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500"/>
                            </p:stCondLst>
                            <p:childTnLst>
                              <p:par>
                                <p:cTn id="2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2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2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3000"/>
                            </p:stCondLst>
                            <p:childTnLst>
                              <p:par>
                                <p:cTn id="36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1" dur="500"/>
                                        <p:tgtEl>
                                          <p:spTgt spid="2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3500"/>
                            </p:stCondLst>
                            <p:childTnLst>
                              <p:par>
                                <p:cTn id="5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1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4" dur="500"/>
                                        <p:tgtEl>
                                          <p:spTgt spid="2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0" dur="500"/>
                                        <p:tgtEl>
                                          <p:spTgt spid="2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  <p:bldP spid="224" grpId="0"/>
      <p:bldP spid="233" grpId="0"/>
      <p:bldP spid="236" grpId="0"/>
      <p:bldP spid="23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4c7d42bf6a7f416894a4e0e7de5455d5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15240" y="5088890"/>
            <a:ext cx="12200255" cy="2019300"/>
          </a:xfrm>
          <a:prstGeom prst="rect">
            <a:avLst/>
          </a:prstGeom>
        </p:spPr>
      </p:pic>
      <p:pic>
        <p:nvPicPr>
          <p:cNvPr id="4" name="图片 3" descr="b52b2eb78c6f00b81d28026433c7e78b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24265" y="4928870"/>
            <a:ext cx="3460750" cy="2409825"/>
          </a:xfrm>
          <a:prstGeom prst="rect">
            <a:avLst/>
          </a:prstGeom>
        </p:spPr>
      </p:pic>
      <p:pic>
        <p:nvPicPr>
          <p:cNvPr id="6" name="图片 5" descr="995939c73c8e6933e9a3da38a65a8d7c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65785" y="186055"/>
            <a:ext cx="925195" cy="748665"/>
          </a:xfrm>
          <a:prstGeom prst="rect">
            <a:avLst/>
          </a:prstGeom>
        </p:spPr>
      </p:pic>
      <p:sp>
        <p:nvSpPr>
          <p:cNvPr id="33" name="矩形 46"/>
          <p:cNvSpPr>
            <a:spLocks noChangeArrowheads="1"/>
          </p:cNvSpPr>
          <p:nvPr/>
        </p:nvSpPr>
        <p:spPr bwMode="auto">
          <a:xfrm>
            <a:off x="1541718" y="403225"/>
            <a:ext cx="2620010" cy="4819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8" tIns="45719" rIns="91438" bIns="45719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charset="0"/>
              </a:defRPr>
            </a:lvl9pPr>
          </a:lstStyle>
          <a:p>
            <a:pPr algn="l">
              <a:buNone/>
            </a:pPr>
            <a:r>
              <a:rPr lang="zh-CN" altLang="en-US" sz="2400" b="1" dirty="0">
                <a:solidFill>
                  <a:schemeClr val="tx1"/>
                </a:solidFill>
              </a:rPr>
              <a:t>单击此处添加标题</a:t>
            </a:r>
          </a:p>
        </p:txBody>
      </p:sp>
      <p:grpSp>
        <p:nvGrpSpPr>
          <p:cNvPr id="72" name="组合 71"/>
          <p:cNvGrpSpPr/>
          <p:nvPr/>
        </p:nvGrpSpPr>
        <p:grpSpPr>
          <a:xfrm>
            <a:off x="3677137" y="2106792"/>
            <a:ext cx="1554635" cy="1553160"/>
            <a:chOff x="5305425" y="2638425"/>
            <a:chExt cx="1579563" cy="1577975"/>
          </a:xfrm>
          <a:solidFill>
            <a:srgbClr val="CA0810"/>
          </a:solidFill>
        </p:grpSpPr>
        <p:sp>
          <p:nvSpPr>
            <p:cNvPr id="73" name="Freeform 6"/>
            <p:cNvSpPr>
              <a:spLocks noEditPoints="1"/>
            </p:cNvSpPr>
            <p:nvPr/>
          </p:nvSpPr>
          <p:spPr bwMode="auto">
            <a:xfrm>
              <a:off x="5305425" y="2638425"/>
              <a:ext cx="1579563" cy="1577975"/>
            </a:xfrm>
            <a:custGeom>
              <a:avLst/>
              <a:gdLst>
                <a:gd name="T0" fmla="*/ 421 w 421"/>
                <a:gd name="T1" fmla="*/ 229 h 421"/>
                <a:gd name="T2" fmla="*/ 398 w 421"/>
                <a:gd name="T3" fmla="*/ 188 h 421"/>
                <a:gd name="T4" fmla="*/ 367 w 421"/>
                <a:gd name="T5" fmla="*/ 146 h 421"/>
                <a:gd name="T6" fmla="*/ 402 w 421"/>
                <a:gd name="T7" fmla="*/ 122 h 421"/>
                <a:gd name="T8" fmla="*/ 361 w 421"/>
                <a:gd name="T9" fmla="*/ 97 h 421"/>
                <a:gd name="T10" fmla="*/ 314 w 421"/>
                <a:gd name="T11" fmla="*/ 77 h 421"/>
                <a:gd name="T12" fmla="*/ 332 w 421"/>
                <a:gd name="T13" fmla="*/ 38 h 421"/>
                <a:gd name="T14" fmla="*/ 285 w 421"/>
                <a:gd name="T15" fmla="*/ 37 h 421"/>
                <a:gd name="T16" fmla="*/ 233 w 421"/>
                <a:gd name="T17" fmla="*/ 43 h 421"/>
                <a:gd name="T18" fmla="*/ 229 w 421"/>
                <a:gd name="T19" fmla="*/ 0 h 421"/>
                <a:gd name="T20" fmla="*/ 188 w 421"/>
                <a:gd name="T21" fmla="*/ 23 h 421"/>
                <a:gd name="T22" fmla="*/ 146 w 421"/>
                <a:gd name="T23" fmla="*/ 54 h 421"/>
                <a:gd name="T24" fmla="*/ 122 w 421"/>
                <a:gd name="T25" fmla="*/ 19 h 421"/>
                <a:gd name="T26" fmla="*/ 98 w 421"/>
                <a:gd name="T27" fmla="*/ 60 h 421"/>
                <a:gd name="T28" fmla="*/ 77 w 421"/>
                <a:gd name="T29" fmla="*/ 107 h 421"/>
                <a:gd name="T30" fmla="*/ 38 w 421"/>
                <a:gd name="T31" fmla="*/ 89 h 421"/>
                <a:gd name="T32" fmla="*/ 37 w 421"/>
                <a:gd name="T33" fmla="*/ 136 h 421"/>
                <a:gd name="T34" fmla="*/ 43 w 421"/>
                <a:gd name="T35" fmla="*/ 188 h 421"/>
                <a:gd name="T36" fmla="*/ 0 w 421"/>
                <a:gd name="T37" fmla="*/ 192 h 421"/>
                <a:gd name="T38" fmla="*/ 24 w 421"/>
                <a:gd name="T39" fmla="*/ 233 h 421"/>
                <a:gd name="T40" fmla="*/ 54 w 421"/>
                <a:gd name="T41" fmla="*/ 274 h 421"/>
                <a:gd name="T42" fmla="*/ 19 w 421"/>
                <a:gd name="T43" fmla="*/ 299 h 421"/>
                <a:gd name="T44" fmla="*/ 60 w 421"/>
                <a:gd name="T45" fmla="*/ 323 h 421"/>
                <a:gd name="T46" fmla="*/ 107 w 421"/>
                <a:gd name="T47" fmla="*/ 344 h 421"/>
                <a:gd name="T48" fmla="*/ 89 w 421"/>
                <a:gd name="T49" fmla="*/ 383 h 421"/>
                <a:gd name="T50" fmla="*/ 137 w 421"/>
                <a:gd name="T51" fmla="*/ 384 h 421"/>
                <a:gd name="T52" fmla="*/ 188 w 421"/>
                <a:gd name="T53" fmla="*/ 378 h 421"/>
                <a:gd name="T54" fmla="*/ 192 w 421"/>
                <a:gd name="T55" fmla="*/ 421 h 421"/>
                <a:gd name="T56" fmla="*/ 233 w 421"/>
                <a:gd name="T57" fmla="*/ 397 h 421"/>
                <a:gd name="T58" fmla="*/ 275 w 421"/>
                <a:gd name="T59" fmla="*/ 367 h 421"/>
                <a:gd name="T60" fmla="*/ 299 w 421"/>
                <a:gd name="T61" fmla="*/ 402 h 421"/>
                <a:gd name="T62" fmla="*/ 324 w 421"/>
                <a:gd name="T63" fmla="*/ 361 h 421"/>
                <a:gd name="T64" fmla="*/ 344 w 421"/>
                <a:gd name="T65" fmla="*/ 314 h 421"/>
                <a:gd name="T66" fmla="*/ 383 w 421"/>
                <a:gd name="T67" fmla="*/ 332 h 421"/>
                <a:gd name="T68" fmla="*/ 384 w 421"/>
                <a:gd name="T69" fmla="*/ 284 h 421"/>
                <a:gd name="T70" fmla="*/ 378 w 421"/>
                <a:gd name="T71" fmla="*/ 233 h 421"/>
                <a:gd name="T72" fmla="*/ 211 w 421"/>
                <a:gd name="T73" fmla="*/ 236 h 421"/>
                <a:gd name="T74" fmla="*/ 211 w 421"/>
                <a:gd name="T75" fmla="*/ 185 h 421"/>
                <a:gd name="T76" fmla="*/ 211 w 421"/>
                <a:gd name="T77" fmla="*/ 236 h 4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421" h="421">
                  <a:moveTo>
                    <a:pt x="398" y="233"/>
                  </a:moveTo>
                  <a:cubicBezTo>
                    <a:pt x="421" y="229"/>
                    <a:pt x="421" y="229"/>
                    <a:pt x="421" y="229"/>
                  </a:cubicBezTo>
                  <a:cubicBezTo>
                    <a:pt x="421" y="192"/>
                    <a:pt x="421" y="192"/>
                    <a:pt x="421" y="192"/>
                  </a:cubicBezTo>
                  <a:cubicBezTo>
                    <a:pt x="398" y="188"/>
                    <a:pt x="398" y="188"/>
                    <a:pt x="398" y="188"/>
                  </a:cubicBezTo>
                  <a:cubicBezTo>
                    <a:pt x="378" y="188"/>
                    <a:pt x="378" y="188"/>
                    <a:pt x="378" y="188"/>
                  </a:cubicBezTo>
                  <a:cubicBezTo>
                    <a:pt x="376" y="173"/>
                    <a:pt x="372" y="159"/>
                    <a:pt x="367" y="146"/>
                  </a:cubicBezTo>
                  <a:cubicBezTo>
                    <a:pt x="384" y="136"/>
                    <a:pt x="384" y="136"/>
                    <a:pt x="384" y="136"/>
                  </a:cubicBezTo>
                  <a:cubicBezTo>
                    <a:pt x="402" y="122"/>
                    <a:pt x="402" y="122"/>
                    <a:pt x="402" y="122"/>
                  </a:cubicBezTo>
                  <a:cubicBezTo>
                    <a:pt x="383" y="89"/>
                    <a:pt x="383" y="89"/>
                    <a:pt x="383" y="89"/>
                  </a:cubicBezTo>
                  <a:cubicBezTo>
                    <a:pt x="361" y="97"/>
                    <a:pt x="361" y="97"/>
                    <a:pt x="361" y="97"/>
                  </a:cubicBezTo>
                  <a:cubicBezTo>
                    <a:pt x="344" y="107"/>
                    <a:pt x="344" y="107"/>
                    <a:pt x="344" y="107"/>
                  </a:cubicBezTo>
                  <a:cubicBezTo>
                    <a:pt x="336" y="96"/>
                    <a:pt x="325" y="85"/>
                    <a:pt x="314" y="77"/>
                  </a:cubicBezTo>
                  <a:cubicBezTo>
                    <a:pt x="324" y="60"/>
                    <a:pt x="324" y="60"/>
                    <a:pt x="324" y="60"/>
                  </a:cubicBezTo>
                  <a:cubicBezTo>
                    <a:pt x="332" y="38"/>
                    <a:pt x="332" y="38"/>
                    <a:pt x="332" y="38"/>
                  </a:cubicBezTo>
                  <a:cubicBezTo>
                    <a:pt x="299" y="19"/>
                    <a:pt x="299" y="19"/>
                    <a:pt x="299" y="19"/>
                  </a:cubicBezTo>
                  <a:cubicBezTo>
                    <a:pt x="285" y="37"/>
                    <a:pt x="285" y="37"/>
                    <a:pt x="285" y="37"/>
                  </a:cubicBezTo>
                  <a:cubicBezTo>
                    <a:pt x="275" y="54"/>
                    <a:pt x="275" y="54"/>
                    <a:pt x="275" y="54"/>
                  </a:cubicBezTo>
                  <a:cubicBezTo>
                    <a:pt x="262" y="49"/>
                    <a:pt x="248" y="45"/>
                    <a:pt x="233" y="43"/>
                  </a:cubicBezTo>
                  <a:cubicBezTo>
                    <a:pt x="233" y="23"/>
                    <a:pt x="233" y="23"/>
                    <a:pt x="233" y="23"/>
                  </a:cubicBezTo>
                  <a:cubicBezTo>
                    <a:pt x="229" y="0"/>
                    <a:pt x="229" y="0"/>
                    <a:pt x="229" y="0"/>
                  </a:cubicBezTo>
                  <a:cubicBezTo>
                    <a:pt x="192" y="0"/>
                    <a:pt x="192" y="0"/>
                    <a:pt x="192" y="0"/>
                  </a:cubicBezTo>
                  <a:cubicBezTo>
                    <a:pt x="188" y="23"/>
                    <a:pt x="188" y="23"/>
                    <a:pt x="188" y="23"/>
                  </a:cubicBezTo>
                  <a:cubicBezTo>
                    <a:pt x="188" y="43"/>
                    <a:pt x="188" y="43"/>
                    <a:pt x="188" y="43"/>
                  </a:cubicBezTo>
                  <a:cubicBezTo>
                    <a:pt x="173" y="45"/>
                    <a:pt x="160" y="49"/>
                    <a:pt x="146" y="54"/>
                  </a:cubicBezTo>
                  <a:cubicBezTo>
                    <a:pt x="137" y="37"/>
                    <a:pt x="137" y="37"/>
                    <a:pt x="137" y="37"/>
                  </a:cubicBezTo>
                  <a:cubicBezTo>
                    <a:pt x="122" y="19"/>
                    <a:pt x="122" y="19"/>
                    <a:pt x="122" y="19"/>
                  </a:cubicBezTo>
                  <a:cubicBezTo>
                    <a:pt x="89" y="38"/>
                    <a:pt x="89" y="38"/>
                    <a:pt x="89" y="38"/>
                  </a:cubicBezTo>
                  <a:cubicBezTo>
                    <a:pt x="98" y="60"/>
                    <a:pt x="98" y="60"/>
                    <a:pt x="98" y="60"/>
                  </a:cubicBezTo>
                  <a:cubicBezTo>
                    <a:pt x="107" y="77"/>
                    <a:pt x="107" y="77"/>
                    <a:pt x="107" y="77"/>
                  </a:cubicBezTo>
                  <a:cubicBezTo>
                    <a:pt x="96" y="85"/>
                    <a:pt x="86" y="96"/>
                    <a:pt x="77" y="107"/>
                  </a:cubicBezTo>
                  <a:cubicBezTo>
                    <a:pt x="60" y="97"/>
                    <a:pt x="60" y="97"/>
                    <a:pt x="60" y="97"/>
                  </a:cubicBezTo>
                  <a:cubicBezTo>
                    <a:pt x="38" y="89"/>
                    <a:pt x="38" y="89"/>
                    <a:pt x="38" y="89"/>
                  </a:cubicBezTo>
                  <a:cubicBezTo>
                    <a:pt x="19" y="122"/>
                    <a:pt x="19" y="122"/>
                    <a:pt x="19" y="122"/>
                  </a:cubicBezTo>
                  <a:cubicBezTo>
                    <a:pt x="37" y="136"/>
                    <a:pt x="37" y="136"/>
                    <a:pt x="37" y="136"/>
                  </a:cubicBezTo>
                  <a:cubicBezTo>
                    <a:pt x="54" y="146"/>
                    <a:pt x="54" y="146"/>
                    <a:pt x="54" y="146"/>
                  </a:cubicBezTo>
                  <a:cubicBezTo>
                    <a:pt x="49" y="159"/>
                    <a:pt x="45" y="173"/>
                    <a:pt x="43" y="188"/>
                  </a:cubicBezTo>
                  <a:cubicBezTo>
                    <a:pt x="24" y="188"/>
                    <a:pt x="24" y="188"/>
                    <a:pt x="24" y="188"/>
                  </a:cubicBezTo>
                  <a:cubicBezTo>
                    <a:pt x="0" y="192"/>
                    <a:pt x="0" y="192"/>
                    <a:pt x="0" y="192"/>
                  </a:cubicBezTo>
                  <a:cubicBezTo>
                    <a:pt x="0" y="229"/>
                    <a:pt x="0" y="229"/>
                    <a:pt x="0" y="229"/>
                  </a:cubicBezTo>
                  <a:cubicBezTo>
                    <a:pt x="24" y="233"/>
                    <a:pt x="24" y="233"/>
                    <a:pt x="24" y="233"/>
                  </a:cubicBezTo>
                  <a:cubicBezTo>
                    <a:pt x="43" y="233"/>
                    <a:pt x="43" y="233"/>
                    <a:pt x="43" y="233"/>
                  </a:cubicBezTo>
                  <a:cubicBezTo>
                    <a:pt x="45" y="247"/>
                    <a:pt x="49" y="261"/>
                    <a:pt x="54" y="274"/>
                  </a:cubicBezTo>
                  <a:cubicBezTo>
                    <a:pt x="37" y="284"/>
                    <a:pt x="37" y="284"/>
                    <a:pt x="37" y="284"/>
                  </a:cubicBezTo>
                  <a:cubicBezTo>
                    <a:pt x="19" y="299"/>
                    <a:pt x="19" y="299"/>
                    <a:pt x="19" y="299"/>
                  </a:cubicBezTo>
                  <a:cubicBezTo>
                    <a:pt x="38" y="332"/>
                    <a:pt x="38" y="332"/>
                    <a:pt x="38" y="332"/>
                  </a:cubicBezTo>
                  <a:cubicBezTo>
                    <a:pt x="60" y="323"/>
                    <a:pt x="60" y="323"/>
                    <a:pt x="60" y="323"/>
                  </a:cubicBezTo>
                  <a:cubicBezTo>
                    <a:pt x="77" y="314"/>
                    <a:pt x="77" y="314"/>
                    <a:pt x="77" y="314"/>
                  </a:cubicBezTo>
                  <a:cubicBezTo>
                    <a:pt x="86" y="325"/>
                    <a:pt x="96" y="335"/>
                    <a:pt x="107" y="344"/>
                  </a:cubicBezTo>
                  <a:cubicBezTo>
                    <a:pt x="98" y="361"/>
                    <a:pt x="98" y="361"/>
                    <a:pt x="98" y="361"/>
                  </a:cubicBezTo>
                  <a:cubicBezTo>
                    <a:pt x="89" y="383"/>
                    <a:pt x="89" y="383"/>
                    <a:pt x="89" y="383"/>
                  </a:cubicBezTo>
                  <a:cubicBezTo>
                    <a:pt x="122" y="402"/>
                    <a:pt x="122" y="402"/>
                    <a:pt x="122" y="402"/>
                  </a:cubicBezTo>
                  <a:cubicBezTo>
                    <a:pt x="137" y="384"/>
                    <a:pt x="137" y="384"/>
                    <a:pt x="137" y="384"/>
                  </a:cubicBezTo>
                  <a:cubicBezTo>
                    <a:pt x="146" y="367"/>
                    <a:pt x="146" y="367"/>
                    <a:pt x="146" y="367"/>
                  </a:cubicBezTo>
                  <a:cubicBezTo>
                    <a:pt x="160" y="372"/>
                    <a:pt x="173" y="376"/>
                    <a:pt x="188" y="378"/>
                  </a:cubicBezTo>
                  <a:cubicBezTo>
                    <a:pt x="188" y="397"/>
                    <a:pt x="188" y="397"/>
                    <a:pt x="188" y="397"/>
                  </a:cubicBezTo>
                  <a:cubicBezTo>
                    <a:pt x="192" y="421"/>
                    <a:pt x="192" y="421"/>
                    <a:pt x="192" y="421"/>
                  </a:cubicBezTo>
                  <a:cubicBezTo>
                    <a:pt x="229" y="421"/>
                    <a:pt x="229" y="421"/>
                    <a:pt x="229" y="421"/>
                  </a:cubicBezTo>
                  <a:cubicBezTo>
                    <a:pt x="233" y="397"/>
                    <a:pt x="233" y="397"/>
                    <a:pt x="233" y="397"/>
                  </a:cubicBezTo>
                  <a:cubicBezTo>
                    <a:pt x="233" y="378"/>
                    <a:pt x="233" y="378"/>
                    <a:pt x="233" y="378"/>
                  </a:cubicBezTo>
                  <a:cubicBezTo>
                    <a:pt x="248" y="376"/>
                    <a:pt x="262" y="372"/>
                    <a:pt x="275" y="367"/>
                  </a:cubicBezTo>
                  <a:cubicBezTo>
                    <a:pt x="285" y="384"/>
                    <a:pt x="285" y="384"/>
                    <a:pt x="285" y="384"/>
                  </a:cubicBezTo>
                  <a:cubicBezTo>
                    <a:pt x="299" y="402"/>
                    <a:pt x="299" y="402"/>
                    <a:pt x="299" y="402"/>
                  </a:cubicBezTo>
                  <a:cubicBezTo>
                    <a:pt x="332" y="383"/>
                    <a:pt x="332" y="383"/>
                    <a:pt x="332" y="383"/>
                  </a:cubicBezTo>
                  <a:cubicBezTo>
                    <a:pt x="324" y="361"/>
                    <a:pt x="324" y="361"/>
                    <a:pt x="324" y="361"/>
                  </a:cubicBezTo>
                  <a:cubicBezTo>
                    <a:pt x="314" y="344"/>
                    <a:pt x="314" y="344"/>
                    <a:pt x="314" y="344"/>
                  </a:cubicBezTo>
                  <a:cubicBezTo>
                    <a:pt x="325" y="335"/>
                    <a:pt x="336" y="325"/>
                    <a:pt x="344" y="314"/>
                  </a:cubicBezTo>
                  <a:cubicBezTo>
                    <a:pt x="361" y="323"/>
                    <a:pt x="361" y="323"/>
                    <a:pt x="361" y="323"/>
                  </a:cubicBezTo>
                  <a:cubicBezTo>
                    <a:pt x="383" y="332"/>
                    <a:pt x="383" y="332"/>
                    <a:pt x="383" y="332"/>
                  </a:cubicBezTo>
                  <a:cubicBezTo>
                    <a:pt x="402" y="299"/>
                    <a:pt x="402" y="299"/>
                    <a:pt x="402" y="299"/>
                  </a:cubicBezTo>
                  <a:cubicBezTo>
                    <a:pt x="384" y="284"/>
                    <a:pt x="384" y="284"/>
                    <a:pt x="384" y="284"/>
                  </a:cubicBezTo>
                  <a:cubicBezTo>
                    <a:pt x="367" y="274"/>
                    <a:pt x="367" y="274"/>
                    <a:pt x="367" y="274"/>
                  </a:cubicBezTo>
                  <a:cubicBezTo>
                    <a:pt x="372" y="261"/>
                    <a:pt x="376" y="247"/>
                    <a:pt x="378" y="233"/>
                  </a:cubicBezTo>
                  <a:lnTo>
                    <a:pt x="398" y="233"/>
                  </a:lnTo>
                  <a:close/>
                  <a:moveTo>
                    <a:pt x="211" y="236"/>
                  </a:moveTo>
                  <a:cubicBezTo>
                    <a:pt x="197" y="236"/>
                    <a:pt x="185" y="224"/>
                    <a:pt x="185" y="210"/>
                  </a:cubicBezTo>
                  <a:cubicBezTo>
                    <a:pt x="185" y="196"/>
                    <a:pt x="197" y="185"/>
                    <a:pt x="211" y="185"/>
                  </a:cubicBezTo>
                  <a:cubicBezTo>
                    <a:pt x="225" y="185"/>
                    <a:pt x="236" y="196"/>
                    <a:pt x="236" y="210"/>
                  </a:cubicBezTo>
                  <a:cubicBezTo>
                    <a:pt x="236" y="224"/>
                    <a:pt x="225" y="236"/>
                    <a:pt x="211" y="236"/>
                  </a:cubicBezTo>
                  <a:close/>
                </a:path>
              </a:pathLst>
            </a:custGeom>
            <a:solidFill>
              <a:srgbClr val="CA081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1355"/>
            </a:p>
          </p:txBody>
        </p:sp>
        <p:sp>
          <p:nvSpPr>
            <p:cNvPr id="74" name="Freeform 7"/>
            <p:cNvSpPr>
              <a:spLocks noEditPoints="1"/>
            </p:cNvSpPr>
            <p:nvPr/>
          </p:nvSpPr>
          <p:spPr bwMode="auto">
            <a:xfrm>
              <a:off x="5602288" y="2933700"/>
              <a:ext cx="985838" cy="985838"/>
            </a:xfrm>
            <a:custGeom>
              <a:avLst/>
              <a:gdLst>
                <a:gd name="T0" fmla="*/ 132 w 263"/>
                <a:gd name="T1" fmla="*/ 0 h 263"/>
                <a:gd name="T2" fmla="*/ 0 w 263"/>
                <a:gd name="T3" fmla="*/ 131 h 263"/>
                <a:gd name="T4" fmla="*/ 132 w 263"/>
                <a:gd name="T5" fmla="*/ 263 h 263"/>
                <a:gd name="T6" fmla="*/ 263 w 263"/>
                <a:gd name="T7" fmla="*/ 131 h 263"/>
                <a:gd name="T8" fmla="*/ 132 w 263"/>
                <a:gd name="T9" fmla="*/ 0 h 263"/>
                <a:gd name="T10" fmla="*/ 132 w 263"/>
                <a:gd name="T11" fmla="*/ 190 h 263"/>
                <a:gd name="T12" fmla="*/ 73 w 263"/>
                <a:gd name="T13" fmla="*/ 131 h 263"/>
                <a:gd name="T14" fmla="*/ 132 w 263"/>
                <a:gd name="T15" fmla="*/ 73 h 263"/>
                <a:gd name="T16" fmla="*/ 190 w 263"/>
                <a:gd name="T17" fmla="*/ 131 h 263"/>
                <a:gd name="T18" fmla="*/ 132 w 263"/>
                <a:gd name="T19" fmla="*/ 190 h 2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63" h="263">
                  <a:moveTo>
                    <a:pt x="132" y="0"/>
                  </a:moveTo>
                  <a:cubicBezTo>
                    <a:pt x="59" y="0"/>
                    <a:pt x="0" y="59"/>
                    <a:pt x="0" y="131"/>
                  </a:cubicBezTo>
                  <a:cubicBezTo>
                    <a:pt x="0" y="204"/>
                    <a:pt x="59" y="263"/>
                    <a:pt x="132" y="263"/>
                  </a:cubicBezTo>
                  <a:cubicBezTo>
                    <a:pt x="204" y="263"/>
                    <a:pt x="263" y="204"/>
                    <a:pt x="263" y="131"/>
                  </a:cubicBezTo>
                  <a:cubicBezTo>
                    <a:pt x="263" y="59"/>
                    <a:pt x="204" y="0"/>
                    <a:pt x="132" y="0"/>
                  </a:cubicBezTo>
                  <a:close/>
                  <a:moveTo>
                    <a:pt x="132" y="190"/>
                  </a:moveTo>
                  <a:cubicBezTo>
                    <a:pt x="99" y="190"/>
                    <a:pt x="73" y="164"/>
                    <a:pt x="73" y="131"/>
                  </a:cubicBezTo>
                  <a:cubicBezTo>
                    <a:pt x="73" y="99"/>
                    <a:pt x="99" y="73"/>
                    <a:pt x="132" y="73"/>
                  </a:cubicBezTo>
                  <a:cubicBezTo>
                    <a:pt x="164" y="73"/>
                    <a:pt x="190" y="99"/>
                    <a:pt x="190" y="131"/>
                  </a:cubicBezTo>
                  <a:cubicBezTo>
                    <a:pt x="190" y="164"/>
                    <a:pt x="164" y="190"/>
                    <a:pt x="132" y="190"/>
                  </a:cubicBezTo>
                  <a:close/>
                </a:path>
              </a:pathLst>
            </a:custGeom>
            <a:solidFill>
              <a:srgbClr val="E9EEF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1355"/>
            </a:p>
          </p:txBody>
        </p:sp>
      </p:grpSp>
      <p:grpSp>
        <p:nvGrpSpPr>
          <p:cNvPr id="75" name="组合 74"/>
          <p:cNvGrpSpPr/>
          <p:nvPr/>
        </p:nvGrpSpPr>
        <p:grpSpPr>
          <a:xfrm>
            <a:off x="4620220" y="3048537"/>
            <a:ext cx="1951495" cy="1948481"/>
            <a:chOff x="5102225" y="2441575"/>
            <a:chExt cx="1982788" cy="1979613"/>
          </a:xfrm>
          <a:solidFill>
            <a:srgbClr val="CA0810"/>
          </a:solidFill>
        </p:grpSpPr>
        <p:sp>
          <p:nvSpPr>
            <p:cNvPr id="76" name="Freeform 12"/>
            <p:cNvSpPr>
              <a:spLocks noEditPoints="1"/>
            </p:cNvSpPr>
            <p:nvPr/>
          </p:nvSpPr>
          <p:spPr bwMode="auto">
            <a:xfrm>
              <a:off x="5102225" y="2441575"/>
              <a:ext cx="1982788" cy="1979613"/>
            </a:xfrm>
            <a:custGeom>
              <a:avLst/>
              <a:gdLst>
                <a:gd name="T0" fmla="*/ 529 w 529"/>
                <a:gd name="T1" fmla="*/ 283 h 528"/>
                <a:gd name="T2" fmla="*/ 506 w 529"/>
                <a:gd name="T3" fmla="*/ 241 h 528"/>
                <a:gd name="T4" fmla="*/ 479 w 529"/>
                <a:gd name="T5" fmla="*/ 200 h 528"/>
                <a:gd name="T6" fmla="*/ 516 w 529"/>
                <a:gd name="T7" fmla="*/ 180 h 528"/>
                <a:gd name="T8" fmla="*/ 479 w 529"/>
                <a:gd name="T9" fmla="*/ 151 h 528"/>
                <a:gd name="T10" fmla="*/ 438 w 529"/>
                <a:gd name="T11" fmla="*/ 123 h 528"/>
                <a:gd name="T12" fmla="*/ 465 w 529"/>
                <a:gd name="T13" fmla="*/ 90 h 528"/>
                <a:gd name="T14" fmla="*/ 420 w 529"/>
                <a:gd name="T15" fmla="*/ 77 h 528"/>
                <a:gd name="T16" fmla="*/ 371 w 529"/>
                <a:gd name="T17" fmla="*/ 67 h 528"/>
                <a:gd name="T18" fmla="*/ 383 w 529"/>
                <a:gd name="T19" fmla="*/ 27 h 528"/>
                <a:gd name="T20" fmla="*/ 336 w 529"/>
                <a:gd name="T21" fmla="*/ 32 h 528"/>
                <a:gd name="T22" fmla="*/ 288 w 529"/>
                <a:gd name="T23" fmla="*/ 42 h 528"/>
                <a:gd name="T24" fmla="*/ 284 w 529"/>
                <a:gd name="T25" fmla="*/ 0 h 528"/>
                <a:gd name="T26" fmla="*/ 242 w 529"/>
                <a:gd name="T27" fmla="*/ 23 h 528"/>
                <a:gd name="T28" fmla="*/ 201 w 529"/>
                <a:gd name="T29" fmla="*/ 50 h 528"/>
                <a:gd name="T30" fmla="*/ 181 w 529"/>
                <a:gd name="T31" fmla="*/ 13 h 528"/>
                <a:gd name="T32" fmla="*/ 152 w 529"/>
                <a:gd name="T33" fmla="*/ 50 h 528"/>
                <a:gd name="T34" fmla="*/ 124 w 529"/>
                <a:gd name="T35" fmla="*/ 91 h 528"/>
                <a:gd name="T36" fmla="*/ 91 w 529"/>
                <a:gd name="T37" fmla="*/ 64 h 528"/>
                <a:gd name="T38" fmla="*/ 78 w 529"/>
                <a:gd name="T39" fmla="*/ 109 h 528"/>
                <a:gd name="T40" fmla="*/ 68 w 529"/>
                <a:gd name="T41" fmla="*/ 158 h 528"/>
                <a:gd name="T42" fmla="*/ 28 w 529"/>
                <a:gd name="T43" fmla="*/ 145 h 528"/>
                <a:gd name="T44" fmla="*/ 33 w 529"/>
                <a:gd name="T45" fmla="*/ 193 h 528"/>
                <a:gd name="T46" fmla="*/ 42 w 529"/>
                <a:gd name="T47" fmla="*/ 241 h 528"/>
                <a:gd name="T48" fmla="*/ 0 w 529"/>
                <a:gd name="T49" fmla="*/ 245 h 528"/>
                <a:gd name="T50" fmla="*/ 24 w 529"/>
                <a:gd name="T51" fmla="*/ 287 h 528"/>
                <a:gd name="T52" fmla="*/ 51 w 529"/>
                <a:gd name="T53" fmla="*/ 328 h 528"/>
                <a:gd name="T54" fmla="*/ 13 w 529"/>
                <a:gd name="T55" fmla="*/ 348 h 528"/>
                <a:gd name="T56" fmla="*/ 51 w 529"/>
                <a:gd name="T57" fmla="*/ 377 h 528"/>
                <a:gd name="T58" fmla="*/ 92 w 529"/>
                <a:gd name="T59" fmla="*/ 405 h 528"/>
                <a:gd name="T60" fmla="*/ 65 w 529"/>
                <a:gd name="T61" fmla="*/ 438 h 528"/>
                <a:gd name="T62" fmla="*/ 110 w 529"/>
                <a:gd name="T63" fmla="*/ 451 h 528"/>
                <a:gd name="T64" fmla="*/ 159 w 529"/>
                <a:gd name="T65" fmla="*/ 461 h 528"/>
                <a:gd name="T66" fmla="*/ 146 w 529"/>
                <a:gd name="T67" fmla="*/ 501 h 528"/>
                <a:gd name="T68" fmla="*/ 193 w 529"/>
                <a:gd name="T69" fmla="*/ 496 h 528"/>
                <a:gd name="T70" fmla="*/ 242 w 529"/>
                <a:gd name="T71" fmla="*/ 486 h 528"/>
                <a:gd name="T72" fmla="*/ 246 w 529"/>
                <a:gd name="T73" fmla="*/ 528 h 528"/>
                <a:gd name="T74" fmla="*/ 288 w 529"/>
                <a:gd name="T75" fmla="*/ 505 h 528"/>
                <a:gd name="T76" fmla="*/ 329 w 529"/>
                <a:gd name="T77" fmla="*/ 478 h 528"/>
                <a:gd name="T78" fmla="*/ 349 w 529"/>
                <a:gd name="T79" fmla="*/ 516 h 528"/>
                <a:gd name="T80" fmla="*/ 378 w 529"/>
                <a:gd name="T81" fmla="*/ 478 h 528"/>
                <a:gd name="T82" fmla="*/ 406 w 529"/>
                <a:gd name="T83" fmla="*/ 437 h 528"/>
                <a:gd name="T84" fmla="*/ 439 w 529"/>
                <a:gd name="T85" fmla="*/ 464 h 528"/>
                <a:gd name="T86" fmla="*/ 452 w 529"/>
                <a:gd name="T87" fmla="*/ 419 h 528"/>
                <a:gd name="T88" fmla="*/ 462 w 529"/>
                <a:gd name="T89" fmla="*/ 370 h 528"/>
                <a:gd name="T90" fmla="*/ 502 w 529"/>
                <a:gd name="T91" fmla="*/ 383 h 528"/>
                <a:gd name="T92" fmla="*/ 496 w 529"/>
                <a:gd name="T93" fmla="*/ 335 h 528"/>
                <a:gd name="T94" fmla="*/ 487 w 529"/>
                <a:gd name="T95" fmla="*/ 287 h 528"/>
                <a:gd name="T96" fmla="*/ 265 w 529"/>
                <a:gd name="T97" fmla="*/ 290 h 528"/>
                <a:gd name="T98" fmla="*/ 265 w 529"/>
                <a:gd name="T99" fmla="*/ 238 h 528"/>
                <a:gd name="T100" fmla="*/ 265 w 529"/>
                <a:gd name="T101" fmla="*/ 290 h 5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529" h="528">
                  <a:moveTo>
                    <a:pt x="506" y="287"/>
                  </a:moveTo>
                  <a:cubicBezTo>
                    <a:pt x="529" y="283"/>
                    <a:pt x="529" y="283"/>
                    <a:pt x="529" y="283"/>
                  </a:cubicBezTo>
                  <a:cubicBezTo>
                    <a:pt x="529" y="245"/>
                    <a:pt x="529" y="245"/>
                    <a:pt x="529" y="245"/>
                  </a:cubicBezTo>
                  <a:cubicBezTo>
                    <a:pt x="506" y="241"/>
                    <a:pt x="506" y="241"/>
                    <a:pt x="506" y="241"/>
                  </a:cubicBezTo>
                  <a:cubicBezTo>
                    <a:pt x="487" y="241"/>
                    <a:pt x="487" y="241"/>
                    <a:pt x="487" y="241"/>
                  </a:cubicBezTo>
                  <a:cubicBezTo>
                    <a:pt x="486" y="227"/>
                    <a:pt x="483" y="213"/>
                    <a:pt x="479" y="200"/>
                  </a:cubicBezTo>
                  <a:cubicBezTo>
                    <a:pt x="496" y="193"/>
                    <a:pt x="496" y="193"/>
                    <a:pt x="496" y="193"/>
                  </a:cubicBezTo>
                  <a:cubicBezTo>
                    <a:pt x="516" y="180"/>
                    <a:pt x="516" y="180"/>
                    <a:pt x="516" y="180"/>
                  </a:cubicBezTo>
                  <a:cubicBezTo>
                    <a:pt x="502" y="145"/>
                    <a:pt x="502" y="145"/>
                    <a:pt x="502" y="145"/>
                  </a:cubicBezTo>
                  <a:cubicBezTo>
                    <a:pt x="479" y="151"/>
                    <a:pt x="479" y="151"/>
                    <a:pt x="479" y="151"/>
                  </a:cubicBezTo>
                  <a:cubicBezTo>
                    <a:pt x="462" y="158"/>
                    <a:pt x="462" y="158"/>
                    <a:pt x="462" y="158"/>
                  </a:cubicBezTo>
                  <a:cubicBezTo>
                    <a:pt x="455" y="145"/>
                    <a:pt x="447" y="134"/>
                    <a:pt x="438" y="123"/>
                  </a:cubicBezTo>
                  <a:cubicBezTo>
                    <a:pt x="452" y="109"/>
                    <a:pt x="452" y="109"/>
                    <a:pt x="452" y="109"/>
                  </a:cubicBezTo>
                  <a:cubicBezTo>
                    <a:pt x="465" y="90"/>
                    <a:pt x="465" y="90"/>
                    <a:pt x="465" y="90"/>
                  </a:cubicBezTo>
                  <a:cubicBezTo>
                    <a:pt x="439" y="64"/>
                    <a:pt x="439" y="64"/>
                    <a:pt x="439" y="64"/>
                  </a:cubicBezTo>
                  <a:cubicBezTo>
                    <a:pt x="420" y="77"/>
                    <a:pt x="420" y="77"/>
                    <a:pt x="420" y="77"/>
                  </a:cubicBezTo>
                  <a:cubicBezTo>
                    <a:pt x="406" y="91"/>
                    <a:pt x="406" y="91"/>
                    <a:pt x="406" y="91"/>
                  </a:cubicBezTo>
                  <a:cubicBezTo>
                    <a:pt x="395" y="82"/>
                    <a:pt x="383" y="74"/>
                    <a:pt x="371" y="67"/>
                  </a:cubicBezTo>
                  <a:cubicBezTo>
                    <a:pt x="378" y="50"/>
                    <a:pt x="378" y="50"/>
                    <a:pt x="378" y="50"/>
                  </a:cubicBezTo>
                  <a:cubicBezTo>
                    <a:pt x="383" y="27"/>
                    <a:pt x="383" y="27"/>
                    <a:pt x="383" y="27"/>
                  </a:cubicBezTo>
                  <a:cubicBezTo>
                    <a:pt x="349" y="13"/>
                    <a:pt x="349" y="13"/>
                    <a:pt x="349" y="13"/>
                  </a:cubicBezTo>
                  <a:cubicBezTo>
                    <a:pt x="336" y="32"/>
                    <a:pt x="336" y="32"/>
                    <a:pt x="336" y="32"/>
                  </a:cubicBezTo>
                  <a:cubicBezTo>
                    <a:pt x="329" y="50"/>
                    <a:pt x="329" y="50"/>
                    <a:pt x="329" y="50"/>
                  </a:cubicBezTo>
                  <a:cubicBezTo>
                    <a:pt x="316" y="46"/>
                    <a:pt x="302" y="43"/>
                    <a:pt x="288" y="42"/>
                  </a:cubicBezTo>
                  <a:cubicBezTo>
                    <a:pt x="288" y="23"/>
                    <a:pt x="288" y="23"/>
                    <a:pt x="288" y="23"/>
                  </a:cubicBezTo>
                  <a:cubicBezTo>
                    <a:pt x="284" y="0"/>
                    <a:pt x="284" y="0"/>
                    <a:pt x="284" y="0"/>
                  </a:cubicBezTo>
                  <a:cubicBezTo>
                    <a:pt x="246" y="0"/>
                    <a:pt x="246" y="0"/>
                    <a:pt x="246" y="0"/>
                  </a:cubicBezTo>
                  <a:cubicBezTo>
                    <a:pt x="242" y="23"/>
                    <a:pt x="242" y="23"/>
                    <a:pt x="242" y="23"/>
                  </a:cubicBezTo>
                  <a:cubicBezTo>
                    <a:pt x="242" y="42"/>
                    <a:pt x="242" y="42"/>
                    <a:pt x="242" y="42"/>
                  </a:cubicBezTo>
                  <a:cubicBezTo>
                    <a:pt x="228" y="43"/>
                    <a:pt x="214" y="46"/>
                    <a:pt x="201" y="50"/>
                  </a:cubicBezTo>
                  <a:cubicBezTo>
                    <a:pt x="193" y="32"/>
                    <a:pt x="193" y="32"/>
                    <a:pt x="193" y="32"/>
                  </a:cubicBezTo>
                  <a:cubicBezTo>
                    <a:pt x="181" y="13"/>
                    <a:pt x="181" y="13"/>
                    <a:pt x="181" y="13"/>
                  </a:cubicBezTo>
                  <a:cubicBezTo>
                    <a:pt x="146" y="27"/>
                    <a:pt x="146" y="27"/>
                    <a:pt x="146" y="27"/>
                  </a:cubicBezTo>
                  <a:cubicBezTo>
                    <a:pt x="152" y="50"/>
                    <a:pt x="152" y="50"/>
                    <a:pt x="152" y="50"/>
                  </a:cubicBezTo>
                  <a:cubicBezTo>
                    <a:pt x="159" y="67"/>
                    <a:pt x="159" y="67"/>
                    <a:pt x="159" y="67"/>
                  </a:cubicBezTo>
                  <a:cubicBezTo>
                    <a:pt x="146" y="74"/>
                    <a:pt x="135" y="82"/>
                    <a:pt x="124" y="91"/>
                  </a:cubicBezTo>
                  <a:cubicBezTo>
                    <a:pt x="110" y="77"/>
                    <a:pt x="110" y="77"/>
                    <a:pt x="110" y="77"/>
                  </a:cubicBezTo>
                  <a:cubicBezTo>
                    <a:pt x="91" y="64"/>
                    <a:pt x="91" y="64"/>
                    <a:pt x="91" y="64"/>
                  </a:cubicBezTo>
                  <a:cubicBezTo>
                    <a:pt x="65" y="90"/>
                    <a:pt x="65" y="90"/>
                    <a:pt x="65" y="90"/>
                  </a:cubicBezTo>
                  <a:cubicBezTo>
                    <a:pt x="78" y="109"/>
                    <a:pt x="78" y="109"/>
                    <a:pt x="78" y="109"/>
                  </a:cubicBezTo>
                  <a:cubicBezTo>
                    <a:pt x="92" y="123"/>
                    <a:pt x="92" y="123"/>
                    <a:pt x="92" y="123"/>
                  </a:cubicBezTo>
                  <a:cubicBezTo>
                    <a:pt x="83" y="134"/>
                    <a:pt x="75" y="145"/>
                    <a:pt x="68" y="158"/>
                  </a:cubicBezTo>
                  <a:cubicBezTo>
                    <a:pt x="51" y="151"/>
                    <a:pt x="51" y="151"/>
                    <a:pt x="51" y="151"/>
                  </a:cubicBezTo>
                  <a:cubicBezTo>
                    <a:pt x="28" y="145"/>
                    <a:pt x="28" y="145"/>
                    <a:pt x="28" y="145"/>
                  </a:cubicBezTo>
                  <a:cubicBezTo>
                    <a:pt x="13" y="180"/>
                    <a:pt x="13" y="180"/>
                    <a:pt x="13" y="180"/>
                  </a:cubicBezTo>
                  <a:cubicBezTo>
                    <a:pt x="33" y="193"/>
                    <a:pt x="33" y="193"/>
                    <a:pt x="33" y="193"/>
                  </a:cubicBezTo>
                  <a:cubicBezTo>
                    <a:pt x="51" y="200"/>
                    <a:pt x="51" y="200"/>
                    <a:pt x="51" y="200"/>
                  </a:cubicBezTo>
                  <a:cubicBezTo>
                    <a:pt x="47" y="213"/>
                    <a:pt x="44" y="227"/>
                    <a:pt x="42" y="241"/>
                  </a:cubicBezTo>
                  <a:cubicBezTo>
                    <a:pt x="24" y="241"/>
                    <a:pt x="24" y="241"/>
                    <a:pt x="24" y="241"/>
                  </a:cubicBezTo>
                  <a:cubicBezTo>
                    <a:pt x="0" y="245"/>
                    <a:pt x="0" y="245"/>
                    <a:pt x="0" y="245"/>
                  </a:cubicBezTo>
                  <a:cubicBezTo>
                    <a:pt x="0" y="283"/>
                    <a:pt x="0" y="283"/>
                    <a:pt x="0" y="283"/>
                  </a:cubicBezTo>
                  <a:cubicBezTo>
                    <a:pt x="24" y="287"/>
                    <a:pt x="24" y="287"/>
                    <a:pt x="24" y="287"/>
                  </a:cubicBezTo>
                  <a:cubicBezTo>
                    <a:pt x="42" y="287"/>
                    <a:pt x="42" y="287"/>
                    <a:pt x="42" y="287"/>
                  </a:cubicBezTo>
                  <a:cubicBezTo>
                    <a:pt x="44" y="301"/>
                    <a:pt x="47" y="315"/>
                    <a:pt x="51" y="328"/>
                  </a:cubicBezTo>
                  <a:cubicBezTo>
                    <a:pt x="33" y="335"/>
                    <a:pt x="33" y="335"/>
                    <a:pt x="33" y="335"/>
                  </a:cubicBezTo>
                  <a:cubicBezTo>
                    <a:pt x="13" y="348"/>
                    <a:pt x="13" y="348"/>
                    <a:pt x="13" y="348"/>
                  </a:cubicBezTo>
                  <a:cubicBezTo>
                    <a:pt x="28" y="383"/>
                    <a:pt x="28" y="383"/>
                    <a:pt x="28" y="383"/>
                  </a:cubicBezTo>
                  <a:cubicBezTo>
                    <a:pt x="51" y="377"/>
                    <a:pt x="51" y="377"/>
                    <a:pt x="51" y="377"/>
                  </a:cubicBezTo>
                  <a:cubicBezTo>
                    <a:pt x="68" y="370"/>
                    <a:pt x="68" y="370"/>
                    <a:pt x="68" y="370"/>
                  </a:cubicBezTo>
                  <a:cubicBezTo>
                    <a:pt x="75" y="383"/>
                    <a:pt x="83" y="394"/>
                    <a:pt x="92" y="405"/>
                  </a:cubicBezTo>
                  <a:cubicBezTo>
                    <a:pt x="78" y="419"/>
                    <a:pt x="78" y="419"/>
                    <a:pt x="78" y="419"/>
                  </a:cubicBezTo>
                  <a:cubicBezTo>
                    <a:pt x="65" y="438"/>
                    <a:pt x="65" y="438"/>
                    <a:pt x="65" y="438"/>
                  </a:cubicBezTo>
                  <a:cubicBezTo>
                    <a:pt x="91" y="464"/>
                    <a:pt x="91" y="464"/>
                    <a:pt x="91" y="464"/>
                  </a:cubicBezTo>
                  <a:cubicBezTo>
                    <a:pt x="110" y="451"/>
                    <a:pt x="110" y="451"/>
                    <a:pt x="110" y="451"/>
                  </a:cubicBezTo>
                  <a:cubicBezTo>
                    <a:pt x="124" y="437"/>
                    <a:pt x="124" y="437"/>
                    <a:pt x="124" y="437"/>
                  </a:cubicBezTo>
                  <a:cubicBezTo>
                    <a:pt x="135" y="446"/>
                    <a:pt x="146" y="454"/>
                    <a:pt x="159" y="461"/>
                  </a:cubicBezTo>
                  <a:cubicBezTo>
                    <a:pt x="152" y="478"/>
                    <a:pt x="152" y="478"/>
                    <a:pt x="152" y="478"/>
                  </a:cubicBezTo>
                  <a:cubicBezTo>
                    <a:pt x="146" y="501"/>
                    <a:pt x="146" y="501"/>
                    <a:pt x="146" y="501"/>
                  </a:cubicBezTo>
                  <a:cubicBezTo>
                    <a:pt x="181" y="516"/>
                    <a:pt x="181" y="516"/>
                    <a:pt x="181" y="516"/>
                  </a:cubicBezTo>
                  <a:cubicBezTo>
                    <a:pt x="193" y="496"/>
                    <a:pt x="193" y="496"/>
                    <a:pt x="193" y="496"/>
                  </a:cubicBezTo>
                  <a:cubicBezTo>
                    <a:pt x="201" y="478"/>
                    <a:pt x="201" y="478"/>
                    <a:pt x="201" y="478"/>
                  </a:cubicBezTo>
                  <a:cubicBezTo>
                    <a:pt x="214" y="482"/>
                    <a:pt x="228" y="485"/>
                    <a:pt x="242" y="486"/>
                  </a:cubicBezTo>
                  <a:cubicBezTo>
                    <a:pt x="242" y="505"/>
                    <a:pt x="242" y="505"/>
                    <a:pt x="242" y="505"/>
                  </a:cubicBezTo>
                  <a:cubicBezTo>
                    <a:pt x="246" y="528"/>
                    <a:pt x="246" y="528"/>
                    <a:pt x="246" y="528"/>
                  </a:cubicBezTo>
                  <a:cubicBezTo>
                    <a:pt x="284" y="528"/>
                    <a:pt x="284" y="528"/>
                    <a:pt x="284" y="528"/>
                  </a:cubicBezTo>
                  <a:cubicBezTo>
                    <a:pt x="288" y="505"/>
                    <a:pt x="288" y="505"/>
                    <a:pt x="288" y="505"/>
                  </a:cubicBezTo>
                  <a:cubicBezTo>
                    <a:pt x="288" y="486"/>
                    <a:pt x="288" y="486"/>
                    <a:pt x="288" y="486"/>
                  </a:cubicBezTo>
                  <a:cubicBezTo>
                    <a:pt x="302" y="485"/>
                    <a:pt x="316" y="482"/>
                    <a:pt x="329" y="478"/>
                  </a:cubicBezTo>
                  <a:cubicBezTo>
                    <a:pt x="336" y="496"/>
                    <a:pt x="336" y="496"/>
                    <a:pt x="336" y="496"/>
                  </a:cubicBezTo>
                  <a:cubicBezTo>
                    <a:pt x="349" y="516"/>
                    <a:pt x="349" y="516"/>
                    <a:pt x="349" y="516"/>
                  </a:cubicBezTo>
                  <a:cubicBezTo>
                    <a:pt x="383" y="501"/>
                    <a:pt x="383" y="501"/>
                    <a:pt x="383" y="501"/>
                  </a:cubicBezTo>
                  <a:cubicBezTo>
                    <a:pt x="378" y="478"/>
                    <a:pt x="378" y="478"/>
                    <a:pt x="378" y="478"/>
                  </a:cubicBezTo>
                  <a:cubicBezTo>
                    <a:pt x="371" y="461"/>
                    <a:pt x="371" y="461"/>
                    <a:pt x="371" y="461"/>
                  </a:cubicBezTo>
                  <a:cubicBezTo>
                    <a:pt x="383" y="454"/>
                    <a:pt x="395" y="446"/>
                    <a:pt x="406" y="437"/>
                  </a:cubicBezTo>
                  <a:cubicBezTo>
                    <a:pt x="420" y="451"/>
                    <a:pt x="420" y="451"/>
                    <a:pt x="420" y="451"/>
                  </a:cubicBezTo>
                  <a:cubicBezTo>
                    <a:pt x="439" y="464"/>
                    <a:pt x="439" y="464"/>
                    <a:pt x="439" y="464"/>
                  </a:cubicBezTo>
                  <a:cubicBezTo>
                    <a:pt x="465" y="438"/>
                    <a:pt x="465" y="438"/>
                    <a:pt x="465" y="438"/>
                  </a:cubicBezTo>
                  <a:cubicBezTo>
                    <a:pt x="452" y="419"/>
                    <a:pt x="452" y="419"/>
                    <a:pt x="452" y="419"/>
                  </a:cubicBezTo>
                  <a:cubicBezTo>
                    <a:pt x="438" y="405"/>
                    <a:pt x="438" y="405"/>
                    <a:pt x="438" y="405"/>
                  </a:cubicBezTo>
                  <a:cubicBezTo>
                    <a:pt x="447" y="394"/>
                    <a:pt x="455" y="383"/>
                    <a:pt x="462" y="370"/>
                  </a:cubicBezTo>
                  <a:cubicBezTo>
                    <a:pt x="479" y="377"/>
                    <a:pt x="479" y="377"/>
                    <a:pt x="479" y="377"/>
                  </a:cubicBezTo>
                  <a:cubicBezTo>
                    <a:pt x="502" y="383"/>
                    <a:pt x="502" y="383"/>
                    <a:pt x="502" y="383"/>
                  </a:cubicBezTo>
                  <a:cubicBezTo>
                    <a:pt x="516" y="348"/>
                    <a:pt x="516" y="348"/>
                    <a:pt x="516" y="348"/>
                  </a:cubicBezTo>
                  <a:cubicBezTo>
                    <a:pt x="496" y="335"/>
                    <a:pt x="496" y="335"/>
                    <a:pt x="496" y="335"/>
                  </a:cubicBezTo>
                  <a:cubicBezTo>
                    <a:pt x="479" y="328"/>
                    <a:pt x="479" y="328"/>
                    <a:pt x="479" y="328"/>
                  </a:cubicBezTo>
                  <a:cubicBezTo>
                    <a:pt x="483" y="315"/>
                    <a:pt x="486" y="301"/>
                    <a:pt x="487" y="287"/>
                  </a:cubicBezTo>
                  <a:lnTo>
                    <a:pt x="506" y="287"/>
                  </a:lnTo>
                  <a:close/>
                  <a:moveTo>
                    <a:pt x="265" y="290"/>
                  </a:moveTo>
                  <a:cubicBezTo>
                    <a:pt x="251" y="290"/>
                    <a:pt x="239" y="278"/>
                    <a:pt x="239" y="264"/>
                  </a:cubicBezTo>
                  <a:cubicBezTo>
                    <a:pt x="239" y="250"/>
                    <a:pt x="251" y="238"/>
                    <a:pt x="265" y="238"/>
                  </a:cubicBezTo>
                  <a:cubicBezTo>
                    <a:pt x="279" y="238"/>
                    <a:pt x="291" y="250"/>
                    <a:pt x="291" y="264"/>
                  </a:cubicBezTo>
                  <a:cubicBezTo>
                    <a:pt x="291" y="278"/>
                    <a:pt x="279" y="290"/>
                    <a:pt x="265" y="290"/>
                  </a:cubicBezTo>
                  <a:close/>
                </a:path>
              </a:pathLst>
            </a:custGeom>
            <a:solidFill>
              <a:srgbClr val="CA081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1355"/>
            </a:p>
          </p:txBody>
        </p:sp>
        <p:sp>
          <p:nvSpPr>
            <p:cNvPr id="77" name="Freeform 13"/>
            <p:cNvSpPr>
              <a:spLocks noEditPoints="1"/>
            </p:cNvSpPr>
            <p:nvPr/>
          </p:nvSpPr>
          <p:spPr bwMode="auto">
            <a:xfrm>
              <a:off x="5405438" y="2741613"/>
              <a:ext cx="1376363" cy="1381125"/>
            </a:xfrm>
            <a:custGeom>
              <a:avLst/>
              <a:gdLst>
                <a:gd name="T0" fmla="*/ 184 w 367"/>
                <a:gd name="T1" fmla="*/ 0 h 368"/>
                <a:gd name="T2" fmla="*/ 0 w 367"/>
                <a:gd name="T3" fmla="*/ 184 h 368"/>
                <a:gd name="T4" fmla="*/ 184 w 367"/>
                <a:gd name="T5" fmla="*/ 368 h 368"/>
                <a:gd name="T6" fmla="*/ 367 w 367"/>
                <a:gd name="T7" fmla="*/ 184 h 368"/>
                <a:gd name="T8" fmla="*/ 184 w 367"/>
                <a:gd name="T9" fmla="*/ 0 h 368"/>
                <a:gd name="T10" fmla="*/ 184 w 367"/>
                <a:gd name="T11" fmla="*/ 250 h 368"/>
                <a:gd name="T12" fmla="*/ 118 w 367"/>
                <a:gd name="T13" fmla="*/ 184 h 368"/>
                <a:gd name="T14" fmla="*/ 184 w 367"/>
                <a:gd name="T15" fmla="*/ 118 h 368"/>
                <a:gd name="T16" fmla="*/ 250 w 367"/>
                <a:gd name="T17" fmla="*/ 184 h 368"/>
                <a:gd name="T18" fmla="*/ 184 w 367"/>
                <a:gd name="T19" fmla="*/ 250 h 3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67" h="368">
                  <a:moveTo>
                    <a:pt x="184" y="0"/>
                  </a:moveTo>
                  <a:cubicBezTo>
                    <a:pt x="83" y="0"/>
                    <a:pt x="0" y="83"/>
                    <a:pt x="0" y="184"/>
                  </a:cubicBezTo>
                  <a:cubicBezTo>
                    <a:pt x="0" y="285"/>
                    <a:pt x="83" y="368"/>
                    <a:pt x="184" y="368"/>
                  </a:cubicBezTo>
                  <a:cubicBezTo>
                    <a:pt x="285" y="368"/>
                    <a:pt x="367" y="285"/>
                    <a:pt x="367" y="184"/>
                  </a:cubicBezTo>
                  <a:cubicBezTo>
                    <a:pt x="367" y="83"/>
                    <a:pt x="285" y="0"/>
                    <a:pt x="184" y="0"/>
                  </a:cubicBezTo>
                  <a:close/>
                  <a:moveTo>
                    <a:pt x="184" y="250"/>
                  </a:moveTo>
                  <a:cubicBezTo>
                    <a:pt x="148" y="250"/>
                    <a:pt x="118" y="220"/>
                    <a:pt x="118" y="184"/>
                  </a:cubicBezTo>
                  <a:cubicBezTo>
                    <a:pt x="118" y="148"/>
                    <a:pt x="148" y="118"/>
                    <a:pt x="184" y="118"/>
                  </a:cubicBezTo>
                  <a:cubicBezTo>
                    <a:pt x="220" y="118"/>
                    <a:pt x="250" y="148"/>
                    <a:pt x="250" y="184"/>
                  </a:cubicBezTo>
                  <a:cubicBezTo>
                    <a:pt x="250" y="220"/>
                    <a:pt x="220" y="250"/>
                    <a:pt x="184" y="250"/>
                  </a:cubicBezTo>
                  <a:close/>
                </a:path>
              </a:pathLst>
            </a:custGeom>
            <a:solidFill>
              <a:srgbClr val="E9EEF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1355"/>
            </a:p>
          </p:txBody>
        </p:sp>
      </p:grpSp>
      <p:grpSp>
        <p:nvGrpSpPr>
          <p:cNvPr id="78" name="组合 77"/>
          <p:cNvGrpSpPr/>
          <p:nvPr/>
        </p:nvGrpSpPr>
        <p:grpSpPr>
          <a:xfrm>
            <a:off x="6285792" y="2682121"/>
            <a:ext cx="1279643" cy="1298467"/>
            <a:chOff x="5803900" y="2852738"/>
            <a:chExt cx="1300163" cy="1319212"/>
          </a:xfrm>
          <a:solidFill>
            <a:srgbClr val="CA0810"/>
          </a:solidFill>
        </p:grpSpPr>
        <p:sp>
          <p:nvSpPr>
            <p:cNvPr id="79" name="Freeform 18"/>
            <p:cNvSpPr>
              <a:spLocks noEditPoints="1"/>
            </p:cNvSpPr>
            <p:nvPr/>
          </p:nvSpPr>
          <p:spPr bwMode="auto">
            <a:xfrm>
              <a:off x="5803900" y="2852738"/>
              <a:ext cx="1300163" cy="1319212"/>
            </a:xfrm>
            <a:custGeom>
              <a:avLst/>
              <a:gdLst>
                <a:gd name="T0" fmla="*/ 309 w 347"/>
                <a:gd name="T1" fmla="*/ 176 h 352"/>
                <a:gd name="T2" fmla="*/ 326 w 347"/>
                <a:gd name="T3" fmla="*/ 150 h 352"/>
                <a:gd name="T4" fmla="*/ 335 w 347"/>
                <a:gd name="T5" fmla="*/ 103 h 352"/>
                <a:gd name="T6" fmla="*/ 294 w 347"/>
                <a:gd name="T7" fmla="*/ 113 h 352"/>
                <a:gd name="T8" fmla="*/ 282 w 347"/>
                <a:gd name="T9" fmla="*/ 65 h 352"/>
                <a:gd name="T10" fmla="*/ 262 w 347"/>
                <a:gd name="T11" fmla="*/ 22 h 352"/>
                <a:gd name="T12" fmla="*/ 234 w 347"/>
                <a:gd name="T13" fmla="*/ 54 h 352"/>
                <a:gd name="T14" fmla="*/ 196 w 347"/>
                <a:gd name="T15" fmla="*/ 23 h 352"/>
                <a:gd name="T16" fmla="*/ 155 w 347"/>
                <a:gd name="T17" fmla="*/ 0 h 352"/>
                <a:gd name="T18" fmla="*/ 151 w 347"/>
                <a:gd name="T19" fmla="*/ 42 h 352"/>
                <a:gd name="T20" fmla="*/ 102 w 347"/>
                <a:gd name="T21" fmla="*/ 39 h 352"/>
                <a:gd name="T22" fmla="*/ 55 w 347"/>
                <a:gd name="T23" fmla="*/ 44 h 352"/>
                <a:gd name="T24" fmla="*/ 77 w 347"/>
                <a:gd name="T25" fmla="*/ 81 h 352"/>
                <a:gd name="T26" fmla="*/ 35 w 347"/>
                <a:gd name="T27" fmla="*/ 107 h 352"/>
                <a:gd name="T28" fmla="*/ 0 w 347"/>
                <a:gd name="T29" fmla="*/ 139 h 352"/>
                <a:gd name="T30" fmla="*/ 39 w 347"/>
                <a:gd name="T31" fmla="*/ 156 h 352"/>
                <a:gd name="T32" fmla="*/ 39 w 347"/>
                <a:gd name="T33" fmla="*/ 195 h 352"/>
                <a:gd name="T34" fmla="*/ 0 w 347"/>
                <a:gd name="T35" fmla="*/ 212 h 352"/>
                <a:gd name="T36" fmla="*/ 35 w 347"/>
                <a:gd name="T37" fmla="*/ 244 h 352"/>
                <a:gd name="T38" fmla="*/ 77 w 347"/>
                <a:gd name="T39" fmla="*/ 271 h 352"/>
                <a:gd name="T40" fmla="*/ 55 w 347"/>
                <a:gd name="T41" fmla="*/ 307 h 352"/>
                <a:gd name="T42" fmla="*/ 102 w 347"/>
                <a:gd name="T43" fmla="*/ 313 h 352"/>
                <a:gd name="T44" fmla="*/ 151 w 347"/>
                <a:gd name="T45" fmla="*/ 309 h 352"/>
                <a:gd name="T46" fmla="*/ 155 w 347"/>
                <a:gd name="T47" fmla="*/ 352 h 352"/>
                <a:gd name="T48" fmla="*/ 196 w 347"/>
                <a:gd name="T49" fmla="*/ 329 h 352"/>
                <a:gd name="T50" fmla="*/ 234 w 347"/>
                <a:gd name="T51" fmla="*/ 297 h 352"/>
                <a:gd name="T52" fmla="*/ 262 w 347"/>
                <a:gd name="T53" fmla="*/ 329 h 352"/>
                <a:gd name="T54" fmla="*/ 282 w 347"/>
                <a:gd name="T55" fmla="*/ 286 h 352"/>
                <a:gd name="T56" fmla="*/ 294 w 347"/>
                <a:gd name="T57" fmla="*/ 239 h 352"/>
                <a:gd name="T58" fmla="*/ 335 w 347"/>
                <a:gd name="T59" fmla="*/ 248 h 352"/>
                <a:gd name="T60" fmla="*/ 326 w 347"/>
                <a:gd name="T61" fmla="*/ 201 h 352"/>
                <a:gd name="T62" fmla="*/ 174 w 347"/>
                <a:gd name="T63" fmla="*/ 201 h 352"/>
                <a:gd name="T64" fmla="*/ 174 w 347"/>
                <a:gd name="T65" fmla="*/ 150 h 352"/>
                <a:gd name="T66" fmla="*/ 174 w 347"/>
                <a:gd name="T67" fmla="*/ 201 h 3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347" h="352">
                  <a:moveTo>
                    <a:pt x="308" y="195"/>
                  </a:moveTo>
                  <a:cubicBezTo>
                    <a:pt x="309" y="189"/>
                    <a:pt x="309" y="182"/>
                    <a:pt x="309" y="176"/>
                  </a:cubicBezTo>
                  <a:cubicBezTo>
                    <a:pt x="309" y="169"/>
                    <a:pt x="309" y="162"/>
                    <a:pt x="308" y="156"/>
                  </a:cubicBezTo>
                  <a:cubicBezTo>
                    <a:pt x="326" y="150"/>
                    <a:pt x="326" y="150"/>
                    <a:pt x="326" y="150"/>
                  </a:cubicBezTo>
                  <a:cubicBezTo>
                    <a:pt x="347" y="139"/>
                    <a:pt x="347" y="139"/>
                    <a:pt x="347" y="139"/>
                  </a:cubicBezTo>
                  <a:cubicBezTo>
                    <a:pt x="335" y="103"/>
                    <a:pt x="335" y="103"/>
                    <a:pt x="335" y="103"/>
                  </a:cubicBezTo>
                  <a:cubicBezTo>
                    <a:pt x="312" y="107"/>
                    <a:pt x="312" y="107"/>
                    <a:pt x="312" y="107"/>
                  </a:cubicBezTo>
                  <a:cubicBezTo>
                    <a:pt x="294" y="113"/>
                    <a:pt x="294" y="113"/>
                    <a:pt x="294" y="113"/>
                  </a:cubicBezTo>
                  <a:cubicBezTo>
                    <a:pt x="288" y="101"/>
                    <a:pt x="280" y="90"/>
                    <a:pt x="271" y="81"/>
                  </a:cubicBezTo>
                  <a:cubicBezTo>
                    <a:pt x="282" y="65"/>
                    <a:pt x="282" y="65"/>
                    <a:pt x="282" y="65"/>
                  </a:cubicBezTo>
                  <a:cubicBezTo>
                    <a:pt x="292" y="44"/>
                    <a:pt x="292" y="44"/>
                    <a:pt x="292" y="44"/>
                  </a:cubicBezTo>
                  <a:cubicBezTo>
                    <a:pt x="262" y="22"/>
                    <a:pt x="262" y="22"/>
                    <a:pt x="262" y="22"/>
                  </a:cubicBezTo>
                  <a:cubicBezTo>
                    <a:pt x="245" y="39"/>
                    <a:pt x="245" y="39"/>
                    <a:pt x="245" y="39"/>
                  </a:cubicBezTo>
                  <a:cubicBezTo>
                    <a:pt x="234" y="54"/>
                    <a:pt x="234" y="54"/>
                    <a:pt x="234" y="54"/>
                  </a:cubicBezTo>
                  <a:cubicBezTo>
                    <a:pt x="222" y="48"/>
                    <a:pt x="210" y="44"/>
                    <a:pt x="196" y="42"/>
                  </a:cubicBezTo>
                  <a:cubicBezTo>
                    <a:pt x="196" y="23"/>
                    <a:pt x="196" y="23"/>
                    <a:pt x="196" y="23"/>
                  </a:cubicBezTo>
                  <a:cubicBezTo>
                    <a:pt x="192" y="0"/>
                    <a:pt x="192" y="0"/>
                    <a:pt x="192" y="0"/>
                  </a:cubicBezTo>
                  <a:cubicBezTo>
                    <a:pt x="155" y="0"/>
                    <a:pt x="155" y="0"/>
                    <a:pt x="155" y="0"/>
                  </a:cubicBezTo>
                  <a:cubicBezTo>
                    <a:pt x="151" y="23"/>
                    <a:pt x="151" y="23"/>
                    <a:pt x="151" y="23"/>
                  </a:cubicBezTo>
                  <a:cubicBezTo>
                    <a:pt x="151" y="42"/>
                    <a:pt x="151" y="42"/>
                    <a:pt x="151" y="42"/>
                  </a:cubicBezTo>
                  <a:cubicBezTo>
                    <a:pt x="138" y="44"/>
                    <a:pt x="125" y="48"/>
                    <a:pt x="113" y="54"/>
                  </a:cubicBezTo>
                  <a:cubicBezTo>
                    <a:pt x="102" y="39"/>
                    <a:pt x="102" y="39"/>
                    <a:pt x="102" y="39"/>
                  </a:cubicBezTo>
                  <a:cubicBezTo>
                    <a:pt x="85" y="22"/>
                    <a:pt x="85" y="22"/>
                    <a:pt x="85" y="22"/>
                  </a:cubicBezTo>
                  <a:cubicBezTo>
                    <a:pt x="55" y="44"/>
                    <a:pt x="55" y="44"/>
                    <a:pt x="55" y="44"/>
                  </a:cubicBezTo>
                  <a:cubicBezTo>
                    <a:pt x="65" y="65"/>
                    <a:pt x="65" y="65"/>
                    <a:pt x="65" y="65"/>
                  </a:cubicBezTo>
                  <a:cubicBezTo>
                    <a:pt x="77" y="81"/>
                    <a:pt x="77" y="81"/>
                    <a:pt x="77" y="81"/>
                  </a:cubicBezTo>
                  <a:cubicBezTo>
                    <a:pt x="67" y="90"/>
                    <a:pt x="60" y="101"/>
                    <a:pt x="53" y="113"/>
                  </a:cubicBezTo>
                  <a:cubicBezTo>
                    <a:pt x="35" y="107"/>
                    <a:pt x="35" y="107"/>
                    <a:pt x="35" y="107"/>
                  </a:cubicBezTo>
                  <a:cubicBezTo>
                    <a:pt x="12" y="103"/>
                    <a:pt x="12" y="103"/>
                    <a:pt x="12" y="103"/>
                  </a:cubicBezTo>
                  <a:cubicBezTo>
                    <a:pt x="0" y="139"/>
                    <a:pt x="0" y="139"/>
                    <a:pt x="0" y="139"/>
                  </a:cubicBezTo>
                  <a:cubicBezTo>
                    <a:pt x="21" y="150"/>
                    <a:pt x="21" y="150"/>
                    <a:pt x="21" y="150"/>
                  </a:cubicBezTo>
                  <a:cubicBezTo>
                    <a:pt x="39" y="156"/>
                    <a:pt x="39" y="156"/>
                    <a:pt x="39" y="156"/>
                  </a:cubicBezTo>
                  <a:cubicBezTo>
                    <a:pt x="38" y="162"/>
                    <a:pt x="38" y="169"/>
                    <a:pt x="38" y="176"/>
                  </a:cubicBezTo>
                  <a:cubicBezTo>
                    <a:pt x="38" y="182"/>
                    <a:pt x="38" y="189"/>
                    <a:pt x="39" y="195"/>
                  </a:cubicBezTo>
                  <a:cubicBezTo>
                    <a:pt x="21" y="201"/>
                    <a:pt x="21" y="201"/>
                    <a:pt x="21" y="201"/>
                  </a:cubicBezTo>
                  <a:cubicBezTo>
                    <a:pt x="0" y="212"/>
                    <a:pt x="0" y="212"/>
                    <a:pt x="0" y="212"/>
                  </a:cubicBezTo>
                  <a:cubicBezTo>
                    <a:pt x="12" y="248"/>
                    <a:pt x="12" y="248"/>
                    <a:pt x="12" y="248"/>
                  </a:cubicBezTo>
                  <a:cubicBezTo>
                    <a:pt x="35" y="244"/>
                    <a:pt x="35" y="244"/>
                    <a:pt x="35" y="244"/>
                  </a:cubicBezTo>
                  <a:cubicBezTo>
                    <a:pt x="53" y="239"/>
                    <a:pt x="53" y="239"/>
                    <a:pt x="53" y="239"/>
                  </a:cubicBezTo>
                  <a:cubicBezTo>
                    <a:pt x="60" y="250"/>
                    <a:pt x="67" y="261"/>
                    <a:pt x="77" y="271"/>
                  </a:cubicBezTo>
                  <a:cubicBezTo>
                    <a:pt x="65" y="286"/>
                    <a:pt x="65" y="286"/>
                    <a:pt x="65" y="286"/>
                  </a:cubicBezTo>
                  <a:cubicBezTo>
                    <a:pt x="55" y="307"/>
                    <a:pt x="55" y="307"/>
                    <a:pt x="55" y="307"/>
                  </a:cubicBezTo>
                  <a:cubicBezTo>
                    <a:pt x="85" y="329"/>
                    <a:pt x="85" y="329"/>
                    <a:pt x="85" y="329"/>
                  </a:cubicBezTo>
                  <a:cubicBezTo>
                    <a:pt x="102" y="313"/>
                    <a:pt x="102" y="313"/>
                    <a:pt x="102" y="313"/>
                  </a:cubicBezTo>
                  <a:cubicBezTo>
                    <a:pt x="113" y="297"/>
                    <a:pt x="113" y="297"/>
                    <a:pt x="113" y="297"/>
                  </a:cubicBezTo>
                  <a:cubicBezTo>
                    <a:pt x="125" y="303"/>
                    <a:pt x="138" y="307"/>
                    <a:pt x="151" y="309"/>
                  </a:cubicBezTo>
                  <a:cubicBezTo>
                    <a:pt x="151" y="329"/>
                    <a:pt x="151" y="329"/>
                    <a:pt x="151" y="329"/>
                  </a:cubicBezTo>
                  <a:cubicBezTo>
                    <a:pt x="155" y="352"/>
                    <a:pt x="155" y="352"/>
                    <a:pt x="155" y="352"/>
                  </a:cubicBezTo>
                  <a:cubicBezTo>
                    <a:pt x="192" y="352"/>
                    <a:pt x="192" y="352"/>
                    <a:pt x="192" y="352"/>
                  </a:cubicBezTo>
                  <a:cubicBezTo>
                    <a:pt x="196" y="329"/>
                    <a:pt x="196" y="329"/>
                    <a:pt x="196" y="329"/>
                  </a:cubicBezTo>
                  <a:cubicBezTo>
                    <a:pt x="196" y="309"/>
                    <a:pt x="196" y="309"/>
                    <a:pt x="196" y="309"/>
                  </a:cubicBezTo>
                  <a:cubicBezTo>
                    <a:pt x="210" y="307"/>
                    <a:pt x="222" y="303"/>
                    <a:pt x="234" y="297"/>
                  </a:cubicBezTo>
                  <a:cubicBezTo>
                    <a:pt x="245" y="313"/>
                    <a:pt x="245" y="313"/>
                    <a:pt x="245" y="313"/>
                  </a:cubicBezTo>
                  <a:cubicBezTo>
                    <a:pt x="262" y="329"/>
                    <a:pt x="262" y="329"/>
                    <a:pt x="262" y="329"/>
                  </a:cubicBezTo>
                  <a:cubicBezTo>
                    <a:pt x="292" y="307"/>
                    <a:pt x="292" y="307"/>
                    <a:pt x="292" y="307"/>
                  </a:cubicBezTo>
                  <a:cubicBezTo>
                    <a:pt x="282" y="286"/>
                    <a:pt x="282" y="286"/>
                    <a:pt x="282" y="286"/>
                  </a:cubicBezTo>
                  <a:cubicBezTo>
                    <a:pt x="271" y="271"/>
                    <a:pt x="271" y="271"/>
                    <a:pt x="271" y="271"/>
                  </a:cubicBezTo>
                  <a:cubicBezTo>
                    <a:pt x="280" y="261"/>
                    <a:pt x="288" y="250"/>
                    <a:pt x="294" y="239"/>
                  </a:cubicBezTo>
                  <a:cubicBezTo>
                    <a:pt x="312" y="244"/>
                    <a:pt x="312" y="244"/>
                    <a:pt x="312" y="244"/>
                  </a:cubicBezTo>
                  <a:cubicBezTo>
                    <a:pt x="335" y="248"/>
                    <a:pt x="335" y="248"/>
                    <a:pt x="335" y="248"/>
                  </a:cubicBezTo>
                  <a:cubicBezTo>
                    <a:pt x="347" y="212"/>
                    <a:pt x="347" y="212"/>
                    <a:pt x="347" y="212"/>
                  </a:cubicBezTo>
                  <a:cubicBezTo>
                    <a:pt x="326" y="201"/>
                    <a:pt x="326" y="201"/>
                    <a:pt x="326" y="201"/>
                  </a:cubicBezTo>
                  <a:lnTo>
                    <a:pt x="308" y="195"/>
                  </a:lnTo>
                  <a:close/>
                  <a:moveTo>
                    <a:pt x="174" y="201"/>
                  </a:moveTo>
                  <a:cubicBezTo>
                    <a:pt x="159" y="201"/>
                    <a:pt x="148" y="190"/>
                    <a:pt x="148" y="176"/>
                  </a:cubicBezTo>
                  <a:cubicBezTo>
                    <a:pt x="148" y="162"/>
                    <a:pt x="159" y="150"/>
                    <a:pt x="174" y="150"/>
                  </a:cubicBezTo>
                  <a:cubicBezTo>
                    <a:pt x="188" y="150"/>
                    <a:pt x="199" y="162"/>
                    <a:pt x="199" y="176"/>
                  </a:cubicBezTo>
                  <a:cubicBezTo>
                    <a:pt x="199" y="190"/>
                    <a:pt x="188" y="201"/>
                    <a:pt x="174" y="201"/>
                  </a:cubicBezTo>
                  <a:close/>
                </a:path>
              </a:pathLst>
            </a:custGeom>
            <a:solidFill>
              <a:srgbClr val="CA081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1355"/>
            </a:p>
          </p:txBody>
        </p:sp>
        <p:sp>
          <p:nvSpPr>
            <p:cNvPr id="80" name="Freeform 19"/>
            <p:cNvSpPr>
              <a:spLocks noEditPoints="1"/>
            </p:cNvSpPr>
            <p:nvPr/>
          </p:nvSpPr>
          <p:spPr bwMode="auto">
            <a:xfrm>
              <a:off x="6080125" y="3136900"/>
              <a:ext cx="747713" cy="746125"/>
            </a:xfrm>
            <a:custGeom>
              <a:avLst/>
              <a:gdLst>
                <a:gd name="T0" fmla="*/ 100 w 199"/>
                <a:gd name="T1" fmla="*/ 0 h 199"/>
                <a:gd name="T2" fmla="*/ 0 w 199"/>
                <a:gd name="T3" fmla="*/ 100 h 199"/>
                <a:gd name="T4" fmla="*/ 100 w 199"/>
                <a:gd name="T5" fmla="*/ 199 h 199"/>
                <a:gd name="T6" fmla="*/ 199 w 199"/>
                <a:gd name="T7" fmla="*/ 100 h 199"/>
                <a:gd name="T8" fmla="*/ 100 w 199"/>
                <a:gd name="T9" fmla="*/ 0 h 199"/>
                <a:gd name="T10" fmla="*/ 100 w 199"/>
                <a:gd name="T11" fmla="*/ 150 h 199"/>
                <a:gd name="T12" fmla="*/ 49 w 199"/>
                <a:gd name="T13" fmla="*/ 100 h 199"/>
                <a:gd name="T14" fmla="*/ 100 w 199"/>
                <a:gd name="T15" fmla="*/ 49 h 199"/>
                <a:gd name="T16" fmla="*/ 150 w 199"/>
                <a:gd name="T17" fmla="*/ 100 h 199"/>
                <a:gd name="T18" fmla="*/ 100 w 199"/>
                <a:gd name="T19" fmla="*/ 150 h 1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99" h="199">
                  <a:moveTo>
                    <a:pt x="100" y="0"/>
                  </a:moveTo>
                  <a:cubicBezTo>
                    <a:pt x="45" y="0"/>
                    <a:pt x="0" y="45"/>
                    <a:pt x="0" y="100"/>
                  </a:cubicBezTo>
                  <a:cubicBezTo>
                    <a:pt x="0" y="155"/>
                    <a:pt x="45" y="199"/>
                    <a:pt x="100" y="199"/>
                  </a:cubicBezTo>
                  <a:cubicBezTo>
                    <a:pt x="155" y="199"/>
                    <a:pt x="199" y="155"/>
                    <a:pt x="199" y="100"/>
                  </a:cubicBezTo>
                  <a:cubicBezTo>
                    <a:pt x="199" y="45"/>
                    <a:pt x="155" y="0"/>
                    <a:pt x="100" y="0"/>
                  </a:cubicBezTo>
                  <a:close/>
                  <a:moveTo>
                    <a:pt x="100" y="150"/>
                  </a:moveTo>
                  <a:cubicBezTo>
                    <a:pt x="72" y="150"/>
                    <a:pt x="49" y="128"/>
                    <a:pt x="49" y="100"/>
                  </a:cubicBezTo>
                  <a:cubicBezTo>
                    <a:pt x="49" y="72"/>
                    <a:pt x="72" y="49"/>
                    <a:pt x="100" y="49"/>
                  </a:cubicBezTo>
                  <a:cubicBezTo>
                    <a:pt x="127" y="49"/>
                    <a:pt x="150" y="72"/>
                    <a:pt x="150" y="100"/>
                  </a:cubicBezTo>
                  <a:cubicBezTo>
                    <a:pt x="150" y="128"/>
                    <a:pt x="127" y="150"/>
                    <a:pt x="100" y="150"/>
                  </a:cubicBezTo>
                  <a:close/>
                </a:path>
              </a:pathLst>
            </a:custGeom>
            <a:solidFill>
              <a:srgbClr val="E9EEF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1355"/>
            </a:p>
          </p:txBody>
        </p:sp>
      </p:grpSp>
      <p:grpSp>
        <p:nvGrpSpPr>
          <p:cNvPr id="81" name="组合 80"/>
          <p:cNvGrpSpPr/>
          <p:nvPr/>
        </p:nvGrpSpPr>
        <p:grpSpPr>
          <a:xfrm>
            <a:off x="7387333" y="2919626"/>
            <a:ext cx="1554635" cy="1553160"/>
            <a:chOff x="5305425" y="2638425"/>
            <a:chExt cx="1579563" cy="1577975"/>
          </a:xfrm>
          <a:solidFill>
            <a:srgbClr val="CA0810"/>
          </a:solidFill>
        </p:grpSpPr>
        <p:sp>
          <p:nvSpPr>
            <p:cNvPr id="82" name="Freeform 6"/>
            <p:cNvSpPr>
              <a:spLocks noEditPoints="1"/>
            </p:cNvSpPr>
            <p:nvPr/>
          </p:nvSpPr>
          <p:spPr bwMode="auto">
            <a:xfrm>
              <a:off x="5305425" y="2638425"/>
              <a:ext cx="1579563" cy="1577975"/>
            </a:xfrm>
            <a:custGeom>
              <a:avLst/>
              <a:gdLst>
                <a:gd name="T0" fmla="*/ 421 w 421"/>
                <a:gd name="T1" fmla="*/ 229 h 421"/>
                <a:gd name="T2" fmla="*/ 398 w 421"/>
                <a:gd name="T3" fmla="*/ 188 h 421"/>
                <a:gd name="T4" fmla="*/ 367 w 421"/>
                <a:gd name="T5" fmla="*/ 146 h 421"/>
                <a:gd name="T6" fmla="*/ 402 w 421"/>
                <a:gd name="T7" fmla="*/ 122 h 421"/>
                <a:gd name="T8" fmla="*/ 361 w 421"/>
                <a:gd name="T9" fmla="*/ 97 h 421"/>
                <a:gd name="T10" fmla="*/ 314 w 421"/>
                <a:gd name="T11" fmla="*/ 77 h 421"/>
                <a:gd name="T12" fmla="*/ 332 w 421"/>
                <a:gd name="T13" fmla="*/ 38 h 421"/>
                <a:gd name="T14" fmla="*/ 285 w 421"/>
                <a:gd name="T15" fmla="*/ 37 h 421"/>
                <a:gd name="T16" fmla="*/ 233 w 421"/>
                <a:gd name="T17" fmla="*/ 43 h 421"/>
                <a:gd name="T18" fmla="*/ 229 w 421"/>
                <a:gd name="T19" fmla="*/ 0 h 421"/>
                <a:gd name="T20" fmla="*/ 188 w 421"/>
                <a:gd name="T21" fmla="*/ 23 h 421"/>
                <a:gd name="T22" fmla="*/ 146 w 421"/>
                <a:gd name="T23" fmla="*/ 54 h 421"/>
                <a:gd name="T24" fmla="*/ 122 w 421"/>
                <a:gd name="T25" fmla="*/ 19 h 421"/>
                <a:gd name="T26" fmla="*/ 98 w 421"/>
                <a:gd name="T27" fmla="*/ 60 h 421"/>
                <a:gd name="T28" fmla="*/ 77 w 421"/>
                <a:gd name="T29" fmla="*/ 107 h 421"/>
                <a:gd name="T30" fmla="*/ 38 w 421"/>
                <a:gd name="T31" fmla="*/ 89 h 421"/>
                <a:gd name="T32" fmla="*/ 37 w 421"/>
                <a:gd name="T33" fmla="*/ 136 h 421"/>
                <a:gd name="T34" fmla="*/ 43 w 421"/>
                <a:gd name="T35" fmla="*/ 188 h 421"/>
                <a:gd name="T36" fmla="*/ 0 w 421"/>
                <a:gd name="T37" fmla="*/ 192 h 421"/>
                <a:gd name="T38" fmla="*/ 24 w 421"/>
                <a:gd name="T39" fmla="*/ 233 h 421"/>
                <a:gd name="T40" fmla="*/ 54 w 421"/>
                <a:gd name="T41" fmla="*/ 274 h 421"/>
                <a:gd name="T42" fmla="*/ 19 w 421"/>
                <a:gd name="T43" fmla="*/ 299 h 421"/>
                <a:gd name="T44" fmla="*/ 60 w 421"/>
                <a:gd name="T45" fmla="*/ 323 h 421"/>
                <a:gd name="T46" fmla="*/ 107 w 421"/>
                <a:gd name="T47" fmla="*/ 344 h 421"/>
                <a:gd name="T48" fmla="*/ 89 w 421"/>
                <a:gd name="T49" fmla="*/ 383 h 421"/>
                <a:gd name="T50" fmla="*/ 137 w 421"/>
                <a:gd name="T51" fmla="*/ 384 h 421"/>
                <a:gd name="T52" fmla="*/ 188 w 421"/>
                <a:gd name="T53" fmla="*/ 378 h 421"/>
                <a:gd name="T54" fmla="*/ 192 w 421"/>
                <a:gd name="T55" fmla="*/ 421 h 421"/>
                <a:gd name="T56" fmla="*/ 233 w 421"/>
                <a:gd name="T57" fmla="*/ 397 h 421"/>
                <a:gd name="T58" fmla="*/ 275 w 421"/>
                <a:gd name="T59" fmla="*/ 367 h 421"/>
                <a:gd name="T60" fmla="*/ 299 w 421"/>
                <a:gd name="T61" fmla="*/ 402 h 421"/>
                <a:gd name="T62" fmla="*/ 324 w 421"/>
                <a:gd name="T63" fmla="*/ 361 h 421"/>
                <a:gd name="T64" fmla="*/ 344 w 421"/>
                <a:gd name="T65" fmla="*/ 314 h 421"/>
                <a:gd name="T66" fmla="*/ 383 w 421"/>
                <a:gd name="T67" fmla="*/ 332 h 421"/>
                <a:gd name="T68" fmla="*/ 384 w 421"/>
                <a:gd name="T69" fmla="*/ 284 h 421"/>
                <a:gd name="T70" fmla="*/ 378 w 421"/>
                <a:gd name="T71" fmla="*/ 233 h 421"/>
                <a:gd name="T72" fmla="*/ 211 w 421"/>
                <a:gd name="T73" fmla="*/ 236 h 421"/>
                <a:gd name="T74" fmla="*/ 211 w 421"/>
                <a:gd name="T75" fmla="*/ 185 h 421"/>
                <a:gd name="T76" fmla="*/ 211 w 421"/>
                <a:gd name="T77" fmla="*/ 236 h 4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421" h="421">
                  <a:moveTo>
                    <a:pt x="398" y="233"/>
                  </a:moveTo>
                  <a:cubicBezTo>
                    <a:pt x="421" y="229"/>
                    <a:pt x="421" y="229"/>
                    <a:pt x="421" y="229"/>
                  </a:cubicBezTo>
                  <a:cubicBezTo>
                    <a:pt x="421" y="192"/>
                    <a:pt x="421" y="192"/>
                    <a:pt x="421" y="192"/>
                  </a:cubicBezTo>
                  <a:cubicBezTo>
                    <a:pt x="398" y="188"/>
                    <a:pt x="398" y="188"/>
                    <a:pt x="398" y="188"/>
                  </a:cubicBezTo>
                  <a:cubicBezTo>
                    <a:pt x="378" y="188"/>
                    <a:pt x="378" y="188"/>
                    <a:pt x="378" y="188"/>
                  </a:cubicBezTo>
                  <a:cubicBezTo>
                    <a:pt x="376" y="173"/>
                    <a:pt x="372" y="159"/>
                    <a:pt x="367" y="146"/>
                  </a:cubicBezTo>
                  <a:cubicBezTo>
                    <a:pt x="384" y="136"/>
                    <a:pt x="384" y="136"/>
                    <a:pt x="384" y="136"/>
                  </a:cubicBezTo>
                  <a:cubicBezTo>
                    <a:pt x="402" y="122"/>
                    <a:pt x="402" y="122"/>
                    <a:pt x="402" y="122"/>
                  </a:cubicBezTo>
                  <a:cubicBezTo>
                    <a:pt x="383" y="89"/>
                    <a:pt x="383" y="89"/>
                    <a:pt x="383" y="89"/>
                  </a:cubicBezTo>
                  <a:cubicBezTo>
                    <a:pt x="361" y="97"/>
                    <a:pt x="361" y="97"/>
                    <a:pt x="361" y="97"/>
                  </a:cubicBezTo>
                  <a:cubicBezTo>
                    <a:pt x="344" y="107"/>
                    <a:pt x="344" y="107"/>
                    <a:pt x="344" y="107"/>
                  </a:cubicBezTo>
                  <a:cubicBezTo>
                    <a:pt x="336" y="96"/>
                    <a:pt x="325" y="85"/>
                    <a:pt x="314" y="77"/>
                  </a:cubicBezTo>
                  <a:cubicBezTo>
                    <a:pt x="324" y="60"/>
                    <a:pt x="324" y="60"/>
                    <a:pt x="324" y="60"/>
                  </a:cubicBezTo>
                  <a:cubicBezTo>
                    <a:pt x="332" y="38"/>
                    <a:pt x="332" y="38"/>
                    <a:pt x="332" y="38"/>
                  </a:cubicBezTo>
                  <a:cubicBezTo>
                    <a:pt x="299" y="19"/>
                    <a:pt x="299" y="19"/>
                    <a:pt x="299" y="19"/>
                  </a:cubicBezTo>
                  <a:cubicBezTo>
                    <a:pt x="285" y="37"/>
                    <a:pt x="285" y="37"/>
                    <a:pt x="285" y="37"/>
                  </a:cubicBezTo>
                  <a:cubicBezTo>
                    <a:pt x="275" y="54"/>
                    <a:pt x="275" y="54"/>
                    <a:pt x="275" y="54"/>
                  </a:cubicBezTo>
                  <a:cubicBezTo>
                    <a:pt x="262" y="49"/>
                    <a:pt x="248" y="45"/>
                    <a:pt x="233" y="43"/>
                  </a:cubicBezTo>
                  <a:cubicBezTo>
                    <a:pt x="233" y="23"/>
                    <a:pt x="233" y="23"/>
                    <a:pt x="233" y="23"/>
                  </a:cubicBezTo>
                  <a:cubicBezTo>
                    <a:pt x="229" y="0"/>
                    <a:pt x="229" y="0"/>
                    <a:pt x="229" y="0"/>
                  </a:cubicBezTo>
                  <a:cubicBezTo>
                    <a:pt x="192" y="0"/>
                    <a:pt x="192" y="0"/>
                    <a:pt x="192" y="0"/>
                  </a:cubicBezTo>
                  <a:cubicBezTo>
                    <a:pt x="188" y="23"/>
                    <a:pt x="188" y="23"/>
                    <a:pt x="188" y="23"/>
                  </a:cubicBezTo>
                  <a:cubicBezTo>
                    <a:pt x="188" y="43"/>
                    <a:pt x="188" y="43"/>
                    <a:pt x="188" y="43"/>
                  </a:cubicBezTo>
                  <a:cubicBezTo>
                    <a:pt x="173" y="45"/>
                    <a:pt x="160" y="49"/>
                    <a:pt x="146" y="54"/>
                  </a:cubicBezTo>
                  <a:cubicBezTo>
                    <a:pt x="137" y="37"/>
                    <a:pt x="137" y="37"/>
                    <a:pt x="137" y="37"/>
                  </a:cubicBezTo>
                  <a:cubicBezTo>
                    <a:pt x="122" y="19"/>
                    <a:pt x="122" y="19"/>
                    <a:pt x="122" y="19"/>
                  </a:cubicBezTo>
                  <a:cubicBezTo>
                    <a:pt x="89" y="38"/>
                    <a:pt x="89" y="38"/>
                    <a:pt x="89" y="38"/>
                  </a:cubicBezTo>
                  <a:cubicBezTo>
                    <a:pt x="98" y="60"/>
                    <a:pt x="98" y="60"/>
                    <a:pt x="98" y="60"/>
                  </a:cubicBezTo>
                  <a:cubicBezTo>
                    <a:pt x="107" y="77"/>
                    <a:pt x="107" y="77"/>
                    <a:pt x="107" y="77"/>
                  </a:cubicBezTo>
                  <a:cubicBezTo>
                    <a:pt x="96" y="85"/>
                    <a:pt x="86" y="96"/>
                    <a:pt x="77" y="107"/>
                  </a:cubicBezTo>
                  <a:cubicBezTo>
                    <a:pt x="60" y="97"/>
                    <a:pt x="60" y="97"/>
                    <a:pt x="60" y="97"/>
                  </a:cubicBezTo>
                  <a:cubicBezTo>
                    <a:pt x="38" y="89"/>
                    <a:pt x="38" y="89"/>
                    <a:pt x="38" y="89"/>
                  </a:cubicBezTo>
                  <a:cubicBezTo>
                    <a:pt x="19" y="122"/>
                    <a:pt x="19" y="122"/>
                    <a:pt x="19" y="122"/>
                  </a:cubicBezTo>
                  <a:cubicBezTo>
                    <a:pt x="37" y="136"/>
                    <a:pt x="37" y="136"/>
                    <a:pt x="37" y="136"/>
                  </a:cubicBezTo>
                  <a:cubicBezTo>
                    <a:pt x="54" y="146"/>
                    <a:pt x="54" y="146"/>
                    <a:pt x="54" y="146"/>
                  </a:cubicBezTo>
                  <a:cubicBezTo>
                    <a:pt x="49" y="159"/>
                    <a:pt x="45" y="173"/>
                    <a:pt x="43" y="188"/>
                  </a:cubicBezTo>
                  <a:cubicBezTo>
                    <a:pt x="24" y="188"/>
                    <a:pt x="24" y="188"/>
                    <a:pt x="24" y="188"/>
                  </a:cubicBezTo>
                  <a:cubicBezTo>
                    <a:pt x="0" y="192"/>
                    <a:pt x="0" y="192"/>
                    <a:pt x="0" y="192"/>
                  </a:cubicBezTo>
                  <a:cubicBezTo>
                    <a:pt x="0" y="229"/>
                    <a:pt x="0" y="229"/>
                    <a:pt x="0" y="229"/>
                  </a:cubicBezTo>
                  <a:cubicBezTo>
                    <a:pt x="24" y="233"/>
                    <a:pt x="24" y="233"/>
                    <a:pt x="24" y="233"/>
                  </a:cubicBezTo>
                  <a:cubicBezTo>
                    <a:pt x="43" y="233"/>
                    <a:pt x="43" y="233"/>
                    <a:pt x="43" y="233"/>
                  </a:cubicBezTo>
                  <a:cubicBezTo>
                    <a:pt x="45" y="247"/>
                    <a:pt x="49" y="261"/>
                    <a:pt x="54" y="274"/>
                  </a:cubicBezTo>
                  <a:cubicBezTo>
                    <a:pt x="37" y="284"/>
                    <a:pt x="37" y="284"/>
                    <a:pt x="37" y="284"/>
                  </a:cubicBezTo>
                  <a:cubicBezTo>
                    <a:pt x="19" y="299"/>
                    <a:pt x="19" y="299"/>
                    <a:pt x="19" y="299"/>
                  </a:cubicBezTo>
                  <a:cubicBezTo>
                    <a:pt x="38" y="332"/>
                    <a:pt x="38" y="332"/>
                    <a:pt x="38" y="332"/>
                  </a:cubicBezTo>
                  <a:cubicBezTo>
                    <a:pt x="60" y="323"/>
                    <a:pt x="60" y="323"/>
                    <a:pt x="60" y="323"/>
                  </a:cubicBezTo>
                  <a:cubicBezTo>
                    <a:pt x="77" y="314"/>
                    <a:pt x="77" y="314"/>
                    <a:pt x="77" y="314"/>
                  </a:cubicBezTo>
                  <a:cubicBezTo>
                    <a:pt x="86" y="325"/>
                    <a:pt x="96" y="335"/>
                    <a:pt x="107" y="344"/>
                  </a:cubicBezTo>
                  <a:cubicBezTo>
                    <a:pt x="98" y="361"/>
                    <a:pt x="98" y="361"/>
                    <a:pt x="98" y="361"/>
                  </a:cubicBezTo>
                  <a:cubicBezTo>
                    <a:pt x="89" y="383"/>
                    <a:pt x="89" y="383"/>
                    <a:pt x="89" y="383"/>
                  </a:cubicBezTo>
                  <a:cubicBezTo>
                    <a:pt x="122" y="402"/>
                    <a:pt x="122" y="402"/>
                    <a:pt x="122" y="402"/>
                  </a:cubicBezTo>
                  <a:cubicBezTo>
                    <a:pt x="137" y="384"/>
                    <a:pt x="137" y="384"/>
                    <a:pt x="137" y="384"/>
                  </a:cubicBezTo>
                  <a:cubicBezTo>
                    <a:pt x="146" y="367"/>
                    <a:pt x="146" y="367"/>
                    <a:pt x="146" y="367"/>
                  </a:cubicBezTo>
                  <a:cubicBezTo>
                    <a:pt x="160" y="372"/>
                    <a:pt x="173" y="376"/>
                    <a:pt x="188" y="378"/>
                  </a:cubicBezTo>
                  <a:cubicBezTo>
                    <a:pt x="188" y="397"/>
                    <a:pt x="188" y="397"/>
                    <a:pt x="188" y="397"/>
                  </a:cubicBezTo>
                  <a:cubicBezTo>
                    <a:pt x="192" y="421"/>
                    <a:pt x="192" y="421"/>
                    <a:pt x="192" y="421"/>
                  </a:cubicBezTo>
                  <a:cubicBezTo>
                    <a:pt x="229" y="421"/>
                    <a:pt x="229" y="421"/>
                    <a:pt x="229" y="421"/>
                  </a:cubicBezTo>
                  <a:cubicBezTo>
                    <a:pt x="233" y="397"/>
                    <a:pt x="233" y="397"/>
                    <a:pt x="233" y="397"/>
                  </a:cubicBezTo>
                  <a:cubicBezTo>
                    <a:pt x="233" y="378"/>
                    <a:pt x="233" y="378"/>
                    <a:pt x="233" y="378"/>
                  </a:cubicBezTo>
                  <a:cubicBezTo>
                    <a:pt x="248" y="376"/>
                    <a:pt x="262" y="372"/>
                    <a:pt x="275" y="367"/>
                  </a:cubicBezTo>
                  <a:cubicBezTo>
                    <a:pt x="285" y="384"/>
                    <a:pt x="285" y="384"/>
                    <a:pt x="285" y="384"/>
                  </a:cubicBezTo>
                  <a:cubicBezTo>
                    <a:pt x="299" y="402"/>
                    <a:pt x="299" y="402"/>
                    <a:pt x="299" y="402"/>
                  </a:cubicBezTo>
                  <a:cubicBezTo>
                    <a:pt x="332" y="383"/>
                    <a:pt x="332" y="383"/>
                    <a:pt x="332" y="383"/>
                  </a:cubicBezTo>
                  <a:cubicBezTo>
                    <a:pt x="324" y="361"/>
                    <a:pt x="324" y="361"/>
                    <a:pt x="324" y="361"/>
                  </a:cubicBezTo>
                  <a:cubicBezTo>
                    <a:pt x="314" y="344"/>
                    <a:pt x="314" y="344"/>
                    <a:pt x="314" y="344"/>
                  </a:cubicBezTo>
                  <a:cubicBezTo>
                    <a:pt x="325" y="335"/>
                    <a:pt x="336" y="325"/>
                    <a:pt x="344" y="314"/>
                  </a:cubicBezTo>
                  <a:cubicBezTo>
                    <a:pt x="361" y="323"/>
                    <a:pt x="361" y="323"/>
                    <a:pt x="361" y="323"/>
                  </a:cubicBezTo>
                  <a:cubicBezTo>
                    <a:pt x="383" y="332"/>
                    <a:pt x="383" y="332"/>
                    <a:pt x="383" y="332"/>
                  </a:cubicBezTo>
                  <a:cubicBezTo>
                    <a:pt x="402" y="299"/>
                    <a:pt x="402" y="299"/>
                    <a:pt x="402" y="299"/>
                  </a:cubicBezTo>
                  <a:cubicBezTo>
                    <a:pt x="384" y="284"/>
                    <a:pt x="384" y="284"/>
                    <a:pt x="384" y="284"/>
                  </a:cubicBezTo>
                  <a:cubicBezTo>
                    <a:pt x="367" y="274"/>
                    <a:pt x="367" y="274"/>
                    <a:pt x="367" y="274"/>
                  </a:cubicBezTo>
                  <a:cubicBezTo>
                    <a:pt x="372" y="261"/>
                    <a:pt x="376" y="247"/>
                    <a:pt x="378" y="233"/>
                  </a:cubicBezTo>
                  <a:lnTo>
                    <a:pt x="398" y="233"/>
                  </a:lnTo>
                  <a:close/>
                  <a:moveTo>
                    <a:pt x="211" y="236"/>
                  </a:moveTo>
                  <a:cubicBezTo>
                    <a:pt x="197" y="236"/>
                    <a:pt x="185" y="224"/>
                    <a:pt x="185" y="210"/>
                  </a:cubicBezTo>
                  <a:cubicBezTo>
                    <a:pt x="185" y="196"/>
                    <a:pt x="197" y="185"/>
                    <a:pt x="211" y="185"/>
                  </a:cubicBezTo>
                  <a:cubicBezTo>
                    <a:pt x="225" y="185"/>
                    <a:pt x="236" y="196"/>
                    <a:pt x="236" y="210"/>
                  </a:cubicBezTo>
                  <a:cubicBezTo>
                    <a:pt x="236" y="224"/>
                    <a:pt x="225" y="236"/>
                    <a:pt x="211" y="236"/>
                  </a:cubicBezTo>
                  <a:close/>
                </a:path>
              </a:pathLst>
            </a:custGeom>
            <a:solidFill>
              <a:srgbClr val="CA081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1355"/>
            </a:p>
          </p:txBody>
        </p:sp>
        <p:sp>
          <p:nvSpPr>
            <p:cNvPr id="98" name="Freeform 7"/>
            <p:cNvSpPr>
              <a:spLocks noEditPoints="1"/>
            </p:cNvSpPr>
            <p:nvPr/>
          </p:nvSpPr>
          <p:spPr bwMode="auto">
            <a:xfrm>
              <a:off x="5602288" y="2933700"/>
              <a:ext cx="985838" cy="985838"/>
            </a:xfrm>
            <a:custGeom>
              <a:avLst/>
              <a:gdLst>
                <a:gd name="T0" fmla="*/ 132 w 263"/>
                <a:gd name="T1" fmla="*/ 0 h 263"/>
                <a:gd name="T2" fmla="*/ 0 w 263"/>
                <a:gd name="T3" fmla="*/ 131 h 263"/>
                <a:gd name="T4" fmla="*/ 132 w 263"/>
                <a:gd name="T5" fmla="*/ 263 h 263"/>
                <a:gd name="T6" fmla="*/ 263 w 263"/>
                <a:gd name="T7" fmla="*/ 131 h 263"/>
                <a:gd name="T8" fmla="*/ 132 w 263"/>
                <a:gd name="T9" fmla="*/ 0 h 263"/>
                <a:gd name="T10" fmla="*/ 132 w 263"/>
                <a:gd name="T11" fmla="*/ 190 h 263"/>
                <a:gd name="T12" fmla="*/ 73 w 263"/>
                <a:gd name="T13" fmla="*/ 131 h 263"/>
                <a:gd name="T14" fmla="*/ 132 w 263"/>
                <a:gd name="T15" fmla="*/ 73 h 263"/>
                <a:gd name="T16" fmla="*/ 190 w 263"/>
                <a:gd name="T17" fmla="*/ 131 h 263"/>
                <a:gd name="T18" fmla="*/ 132 w 263"/>
                <a:gd name="T19" fmla="*/ 190 h 2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63" h="263">
                  <a:moveTo>
                    <a:pt x="132" y="0"/>
                  </a:moveTo>
                  <a:cubicBezTo>
                    <a:pt x="59" y="0"/>
                    <a:pt x="0" y="59"/>
                    <a:pt x="0" y="131"/>
                  </a:cubicBezTo>
                  <a:cubicBezTo>
                    <a:pt x="0" y="204"/>
                    <a:pt x="59" y="263"/>
                    <a:pt x="132" y="263"/>
                  </a:cubicBezTo>
                  <a:cubicBezTo>
                    <a:pt x="204" y="263"/>
                    <a:pt x="263" y="204"/>
                    <a:pt x="263" y="131"/>
                  </a:cubicBezTo>
                  <a:cubicBezTo>
                    <a:pt x="263" y="59"/>
                    <a:pt x="204" y="0"/>
                    <a:pt x="132" y="0"/>
                  </a:cubicBezTo>
                  <a:close/>
                  <a:moveTo>
                    <a:pt x="132" y="190"/>
                  </a:moveTo>
                  <a:cubicBezTo>
                    <a:pt x="99" y="190"/>
                    <a:pt x="73" y="164"/>
                    <a:pt x="73" y="131"/>
                  </a:cubicBezTo>
                  <a:cubicBezTo>
                    <a:pt x="73" y="99"/>
                    <a:pt x="99" y="73"/>
                    <a:pt x="132" y="73"/>
                  </a:cubicBezTo>
                  <a:cubicBezTo>
                    <a:pt x="164" y="73"/>
                    <a:pt x="190" y="99"/>
                    <a:pt x="190" y="131"/>
                  </a:cubicBezTo>
                  <a:cubicBezTo>
                    <a:pt x="190" y="164"/>
                    <a:pt x="164" y="190"/>
                    <a:pt x="132" y="190"/>
                  </a:cubicBezTo>
                  <a:close/>
                </a:path>
              </a:pathLst>
            </a:custGeom>
            <a:solidFill>
              <a:srgbClr val="E9EEF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1355"/>
            </a:p>
          </p:txBody>
        </p:sp>
      </p:grpSp>
      <p:sp>
        <p:nvSpPr>
          <p:cNvPr id="111" name="TextBox 110"/>
          <p:cNvSpPr txBox="1"/>
          <p:nvPr/>
        </p:nvSpPr>
        <p:spPr>
          <a:xfrm>
            <a:off x="1042670" y="1949450"/>
            <a:ext cx="2309495" cy="801370"/>
          </a:xfrm>
          <a:prstGeom prst="rect">
            <a:avLst/>
          </a:prstGeom>
          <a:noFill/>
        </p:spPr>
        <p:txBody>
          <a:bodyPr wrap="square" lIns="70557" tIns="35278" rIns="70557" bIns="35278" rtlCol="0" anchor="ctr">
            <a:spAutoFit/>
          </a:bodyPr>
          <a:lstStyle/>
          <a:p>
            <a:pPr lvl="0" algn="r"/>
            <a:endParaRPr lang="en-US" altLang="zh-CN" sz="1600" dirty="0">
              <a:solidFill>
                <a:schemeClr val="tx1">
                  <a:lumMod val="95000"/>
                  <a:lumOff val="5000"/>
                </a:schemeClr>
              </a:solidFill>
              <a:latin typeface="黑体" panose="02010609060101010101" charset="-122"/>
              <a:ea typeface="黑体" panose="02010609060101010101" charset="-122"/>
              <a:cs typeface="华文黑体" pitchFamily="2" charset="-122"/>
            </a:endParaRPr>
          </a:p>
          <a:p>
            <a:pPr lvl="0" algn="r"/>
            <a:r>
              <a:rPr lang="zh-CN" altLang="en-US" sz="1600" dirty="0">
                <a:solidFill>
                  <a:schemeClr val="tx1">
                    <a:lumMod val="95000"/>
                    <a:lumOff val="5000"/>
                  </a:schemeClr>
                </a:solidFill>
                <a:latin typeface="黑体" panose="02010609060101010101" charset="-122"/>
                <a:ea typeface="黑体" panose="02010609060101010101" charset="-122"/>
                <a:cs typeface="华文黑体" pitchFamily="2" charset="-122"/>
              </a:rPr>
              <a:t>单击添加文本单击添加文本单击添加文本</a:t>
            </a:r>
          </a:p>
        </p:txBody>
      </p:sp>
      <p:sp>
        <p:nvSpPr>
          <p:cNvPr id="112" name="矩形 111"/>
          <p:cNvSpPr/>
          <p:nvPr/>
        </p:nvSpPr>
        <p:spPr>
          <a:xfrm>
            <a:off x="2233854" y="1949355"/>
            <a:ext cx="1233891" cy="313690"/>
          </a:xfrm>
          <a:prstGeom prst="rect">
            <a:avLst/>
          </a:prstGeom>
        </p:spPr>
        <p:txBody>
          <a:bodyPr wrap="square" lIns="70557" tIns="35278" rIns="70557" bIns="35278">
            <a:spAutoFit/>
          </a:bodyPr>
          <a:lstStyle/>
          <a:p>
            <a:pPr algn="ctr"/>
            <a:r>
              <a:rPr lang="zh-CN" altLang="en-US" sz="1600" b="1" dirty="0">
                <a:solidFill>
                  <a:srgbClr val="CA0810"/>
                </a:solidFill>
                <a:latin typeface="黑体" panose="02010609060101010101" charset="-122"/>
                <a:ea typeface="黑体" panose="02010609060101010101" charset="-122"/>
                <a:cs typeface="华文黑体" pitchFamily="2" charset="-122"/>
              </a:rPr>
              <a:t>添加标题</a:t>
            </a:r>
          </a:p>
        </p:txBody>
      </p:sp>
      <p:sp>
        <p:nvSpPr>
          <p:cNvPr id="113" name="TextBox 112"/>
          <p:cNvSpPr txBox="1"/>
          <p:nvPr/>
        </p:nvSpPr>
        <p:spPr>
          <a:xfrm>
            <a:off x="1859915" y="4232910"/>
            <a:ext cx="2343785" cy="1045210"/>
          </a:xfrm>
          <a:prstGeom prst="rect">
            <a:avLst/>
          </a:prstGeom>
          <a:noFill/>
        </p:spPr>
        <p:txBody>
          <a:bodyPr wrap="square" lIns="70557" tIns="35278" rIns="70557" bIns="35278" rtlCol="0" anchor="ctr">
            <a:spAutoFit/>
          </a:bodyPr>
          <a:lstStyle/>
          <a:p>
            <a:pPr lvl="0" algn="r"/>
            <a:endParaRPr lang="en-US" altLang="zh-CN" sz="1600" dirty="0">
              <a:solidFill>
                <a:schemeClr val="tx1">
                  <a:lumMod val="95000"/>
                  <a:lumOff val="5000"/>
                </a:schemeClr>
              </a:solidFill>
              <a:latin typeface="黑体" panose="02010609060101010101" charset="-122"/>
              <a:ea typeface="黑体" panose="02010609060101010101" charset="-122"/>
              <a:cs typeface="华文黑体" pitchFamily="2" charset="-122"/>
            </a:endParaRPr>
          </a:p>
          <a:p>
            <a:pPr algn="r"/>
            <a:r>
              <a:rPr lang="zh-CN" altLang="en-US" sz="1600" dirty="0">
                <a:solidFill>
                  <a:schemeClr val="tx1">
                    <a:lumMod val="95000"/>
                    <a:lumOff val="5000"/>
                  </a:schemeClr>
                </a:solidFill>
                <a:latin typeface="黑体" panose="02010609060101010101" charset="-122"/>
                <a:ea typeface="黑体" panose="02010609060101010101" charset="-122"/>
                <a:cs typeface="华文黑体" pitchFamily="2" charset="-122"/>
              </a:rPr>
              <a:t>单击添加文本单击添加文本单击添加文本单击添加文本</a:t>
            </a:r>
          </a:p>
        </p:txBody>
      </p:sp>
      <p:sp>
        <p:nvSpPr>
          <p:cNvPr id="114" name="矩形 113"/>
          <p:cNvSpPr/>
          <p:nvPr/>
        </p:nvSpPr>
        <p:spPr>
          <a:xfrm>
            <a:off x="3213866" y="4030604"/>
            <a:ext cx="1233891" cy="313690"/>
          </a:xfrm>
          <a:prstGeom prst="rect">
            <a:avLst/>
          </a:prstGeom>
        </p:spPr>
        <p:txBody>
          <a:bodyPr wrap="square" lIns="70557" tIns="35278" rIns="70557" bIns="35278">
            <a:spAutoFit/>
          </a:bodyPr>
          <a:lstStyle/>
          <a:p>
            <a:r>
              <a:rPr lang="zh-CN" altLang="en-US" sz="1600" b="1" dirty="0">
                <a:solidFill>
                  <a:srgbClr val="CA0810"/>
                </a:solidFill>
                <a:latin typeface="黑体" panose="02010609060101010101" charset="-122"/>
                <a:ea typeface="黑体" panose="02010609060101010101" charset="-122"/>
                <a:cs typeface="华文黑体" pitchFamily="2" charset="-122"/>
              </a:rPr>
              <a:t>添加标题</a:t>
            </a:r>
          </a:p>
        </p:txBody>
      </p:sp>
      <p:sp>
        <p:nvSpPr>
          <p:cNvPr id="115" name="TextBox 114"/>
          <p:cNvSpPr txBox="1"/>
          <p:nvPr/>
        </p:nvSpPr>
        <p:spPr>
          <a:xfrm>
            <a:off x="7565390" y="1842135"/>
            <a:ext cx="2312035" cy="801370"/>
          </a:xfrm>
          <a:prstGeom prst="rect">
            <a:avLst/>
          </a:prstGeom>
          <a:noFill/>
        </p:spPr>
        <p:txBody>
          <a:bodyPr wrap="square" lIns="70557" tIns="35278" rIns="70557" bIns="35278" rtlCol="0" anchor="ctr">
            <a:spAutoFit/>
          </a:bodyPr>
          <a:lstStyle/>
          <a:p>
            <a:pPr lvl="0"/>
            <a:endParaRPr lang="en-US" altLang="zh-CN" sz="1600" dirty="0">
              <a:solidFill>
                <a:schemeClr val="tx1">
                  <a:lumMod val="95000"/>
                  <a:lumOff val="5000"/>
                </a:schemeClr>
              </a:solidFill>
              <a:latin typeface="黑体" panose="02010609060101010101" charset="-122"/>
              <a:ea typeface="黑体" panose="02010609060101010101" charset="-122"/>
              <a:cs typeface="华文黑体" pitchFamily="2" charset="-122"/>
            </a:endParaRPr>
          </a:p>
          <a:p>
            <a:pPr lvl="0"/>
            <a:r>
              <a:rPr lang="zh-CN" altLang="en-US" sz="1600" dirty="0">
                <a:solidFill>
                  <a:schemeClr val="tx1">
                    <a:lumMod val="95000"/>
                    <a:lumOff val="5000"/>
                  </a:schemeClr>
                </a:solidFill>
                <a:latin typeface="黑体" panose="02010609060101010101" charset="-122"/>
                <a:ea typeface="黑体" panose="02010609060101010101" charset="-122"/>
                <a:cs typeface="华文黑体" pitchFamily="2" charset="-122"/>
              </a:rPr>
              <a:t>单击添加文本单击添加文本单击添加文本</a:t>
            </a:r>
          </a:p>
        </p:txBody>
      </p:sp>
      <p:sp>
        <p:nvSpPr>
          <p:cNvPr id="116" name="矩形 115"/>
          <p:cNvSpPr/>
          <p:nvPr/>
        </p:nvSpPr>
        <p:spPr>
          <a:xfrm>
            <a:off x="7392771" y="1792367"/>
            <a:ext cx="1233891" cy="313690"/>
          </a:xfrm>
          <a:prstGeom prst="rect">
            <a:avLst/>
          </a:prstGeom>
        </p:spPr>
        <p:txBody>
          <a:bodyPr wrap="square" lIns="70557" tIns="35278" rIns="70557" bIns="35278">
            <a:spAutoFit/>
          </a:bodyPr>
          <a:lstStyle/>
          <a:p>
            <a:pPr algn="ctr"/>
            <a:r>
              <a:rPr lang="zh-CN" altLang="en-US" sz="1600" b="1" dirty="0">
                <a:solidFill>
                  <a:srgbClr val="CA0810"/>
                </a:solidFill>
                <a:latin typeface="黑体" panose="02010609060101010101" charset="-122"/>
                <a:ea typeface="黑体" panose="02010609060101010101" charset="-122"/>
                <a:cs typeface="华文黑体" pitchFamily="2" charset="-122"/>
              </a:rPr>
              <a:t>添加标题</a:t>
            </a:r>
          </a:p>
        </p:txBody>
      </p:sp>
      <p:sp>
        <p:nvSpPr>
          <p:cNvPr id="117" name="TextBox 116"/>
          <p:cNvSpPr txBox="1"/>
          <p:nvPr/>
        </p:nvSpPr>
        <p:spPr>
          <a:xfrm>
            <a:off x="9122410" y="3798570"/>
            <a:ext cx="2305050" cy="1045210"/>
          </a:xfrm>
          <a:prstGeom prst="rect">
            <a:avLst/>
          </a:prstGeom>
          <a:noFill/>
        </p:spPr>
        <p:txBody>
          <a:bodyPr wrap="square" lIns="70557" tIns="35278" rIns="70557" bIns="35278" rtlCol="0" anchor="ctr">
            <a:spAutoFit/>
          </a:bodyPr>
          <a:lstStyle/>
          <a:p>
            <a:pPr lvl="0"/>
            <a:endParaRPr lang="en-US" altLang="zh-CN" sz="1600" dirty="0">
              <a:solidFill>
                <a:schemeClr val="tx1">
                  <a:lumMod val="95000"/>
                  <a:lumOff val="5000"/>
                </a:schemeClr>
              </a:solidFill>
              <a:latin typeface="黑体" panose="02010609060101010101" charset="-122"/>
              <a:ea typeface="黑体" panose="02010609060101010101" charset="-122"/>
              <a:cs typeface="华文黑体" pitchFamily="2" charset="-122"/>
            </a:endParaRPr>
          </a:p>
          <a:p>
            <a:pPr lvl="0"/>
            <a:r>
              <a:rPr lang="zh-CN" altLang="en-US" sz="1600" dirty="0">
                <a:solidFill>
                  <a:schemeClr val="tx1">
                    <a:lumMod val="95000"/>
                    <a:lumOff val="5000"/>
                  </a:schemeClr>
                </a:solidFill>
                <a:latin typeface="黑体" panose="02010609060101010101" charset="-122"/>
                <a:ea typeface="黑体" panose="02010609060101010101" charset="-122"/>
                <a:cs typeface="华文黑体" pitchFamily="2" charset="-122"/>
              </a:rPr>
              <a:t>单击添加文本单击添加文本单击添加文本单击添加文本</a:t>
            </a:r>
          </a:p>
        </p:txBody>
      </p:sp>
      <p:sp>
        <p:nvSpPr>
          <p:cNvPr id="118" name="矩形 117"/>
          <p:cNvSpPr/>
          <p:nvPr/>
        </p:nvSpPr>
        <p:spPr>
          <a:xfrm>
            <a:off x="9135098" y="3680729"/>
            <a:ext cx="1233891" cy="313690"/>
          </a:xfrm>
          <a:prstGeom prst="rect">
            <a:avLst/>
          </a:prstGeom>
        </p:spPr>
        <p:txBody>
          <a:bodyPr wrap="square" lIns="70557" tIns="35278" rIns="70557" bIns="35278">
            <a:spAutoFit/>
          </a:bodyPr>
          <a:lstStyle/>
          <a:p>
            <a:r>
              <a:rPr lang="zh-CN" altLang="en-US" sz="1600" b="1" dirty="0">
                <a:solidFill>
                  <a:srgbClr val="CA0810"/>
                </a:solidFill>
                <a:latin typeface="黑体" panose="02010609060101010101" charset="-122"/>
                <a:ea typeface="黑体" panose="02010609060101010101" charset="-122"/>
                <a:cs typeface="华文黑体" pitchFamily="2" charset="-122"/>
              </a:rPr>
              <a:t>添加标题</a:t>
            </a:r>
          </a:p>
        </p:txBody>
      </p:sp>
      <p:cxnSp>
        <p:nvCxnSpPr>
          <p:cNvPr id="130" name="肘形连接符 129"/>
          <p:cNvCxnSpPr/>
          <p:nvPr/>
        </p:nvCxnSpPr>
        <p:spPr>
          <a:xfrm rot="10800000" flipV="1">
            <a:off x="2346724" y="2242702"/>
            <a:ext cx="1635943" cy="558543"/>
          </a:xfrm>
          <a:prstGeom prst="bentConnector3">
            <a:avLst>
              <a:gd name="adj1" fmla="val 32626"/>
            </a:avLst>
          </a:prstGeom>
          <a:ln>
            <a:solidFill>
              <a:schemeClr val="tx1">
                <a:lumMod val="50000"/>
                <a:lumOff val="5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1" name="肘形连接符 130"/>
          <p:cNvCxnSpPr/>
          <p:nvPr/>
        </p:nvCxnSpPr>
        <p:spPr>
          <a:xfrm rot="10800000">
            <a:off x="3140557" y="4339005"/>
            <a:ext cx="1761051" cy="386741"/>
          </a:xfrm>
          <a:prstGeom prst="bentConnector3">
            <a:avLst>
              <a:gd name="adj1" fmla="val 29965"/>
            </a:avLst>
          </a:prstGeom>
          <a:ln>
            <a:solidFill>
              <a:schemeClr val="tx1">
                <a:lumMod val="50000"/>
                <a:lumOff val="5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2" name="肘形连接符 131"/>
          <p:cNvCxnSpPr/>
          <p:nvPr/>
        </p:nvCxnSpPr>
        <p:spPr>
          <a:xfrm rot="10800000" flipV="1">
            <a:off x="7013812" y="2087670"/>
            <a:ext cx="2212316" cy="534085"/>
          </a:xfrm>
          <a:prstGeom prst="bentConnector3">
            <a:avLst>
              <a:gd name="adj1" fmla="val 77024"/>
            </a:avLst>
          </a:prstGeom>
          <a:ln>
            <a:solidFill>
              <a:schemeClr val="tx1">
                <a:lumMod val="50000"/>
                <a:lumOff val="5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5" name="肘形连接符 134"/>
          <p:cNvCxnSpPr/>
          <p:nvPr/>
        </p:nvCxnSpPr>
        <p:spPr>
          <a:xfrm rot="10800000" flipH="1">
            <a:off x="8606980" y="4015625"/>
            <a:ext cx="1761051" cy="386741"/>
          </a:xfrm>
          <a:prstGeom prst="bentConnector3">
            <a:avLst>
              <a:gd name="adj1" fmla="val 29965"/>
            </a:avLst>
          </a:prstGeom>
          <a:ln>
            <a:solidFill>
              <a:schemeClr val="tx1">
                <a:lumMod val="50000"/>
                <a:lumOff val="5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86400000">
                                      <p:cBhvr>
                                        <p:cTn id="13" dur="8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4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6" dur="5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47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8" presetClass="emph" presetSubtype="0" repeatCount="indefinite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Rot by="76680000">
                                      <p:cBhvr>
                                        <p:cTn id="31" dur="7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2" presetID="22" presetClass="entr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4" dur="5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8" presetClass="emph" presetSubtype="0" repeatCount="indefinite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Rot by="-108000000">
                                      <p:cBhvr>
                                        <p:cTn id="49" dur="7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0" presetID="22" presetClass="entr" presetSubtype="8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53" presetClass="entr" presetSubtype="16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47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8" presetClass="emph" presetSubtype="0" repeatCount="indefinite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animRot by="86400000">
                                      <p:cBhvr>
                                        <p:cTn id="67" dur="6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8" presetID="53" presetClass="entr" presetSubtype="16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42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8" presetID="22" presetClass="entr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0" dur="5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  <p:bldP spid="111" grpId="0"/>
      <p:bldP spid="112" grpId="0"/>
      <p:bldP spid="113" grpId="0"/>
      <p:bldP spid="114" grpId="0"/>
      <p:bldP spid="115" grpId="0"/>
      <p:bldP spid="116" grpId="0"/>
      <p:bldP spid="117" grpId="0"/>
      <p:bldP spid="11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4c7d42bf6a7f416894a4e0e7de5455d5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15240" y="5088890"/>
            <a:ext cx="12200255" cy="2019300"/>
          </a:xfrm>
          <a:prstGeom prst="rect">
            <a:avLst/>
          </a:prstGeom>
        </p:spPr>
      </p:pic>
      <p:pic>
        <p:nvPicPr>
          <p:cNvPr id="4" name="图片 3" descr="b52b2eb78c6f00b81d28026433c7e78b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24265" y="4928870"/>
            <a:ext cx="3460750" cy="2409825"/>
          </a:xfrm>
          <a:prstGeom prst="rect">
            <a:avLst/>
          </a:prstGeom>
        </p:spPr>
      </p:pic>
      <p:pic>
        <p:nvPicPr>
          <p:cNvPr id="6" name="图片 5" descr="995939c73c8e6933e9a3da38a65a8d7c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65785" y="186055"/>
            <a:ext cx="925195" cy="748665"/>
          </a:xfrm>
          <a:prstGeom prst="rect">
            <a:avLst/>
          </a:prstGeom>
        </p:spPr>
      </p:pic>
      <p:sp>
        <p:nvSpPr>
          <p:cNvPr id="33" name="矩形 46"/>
          <p:cNvSpPr>
            <a:spLocks noChangeArrowheads="1"/>
          </p:cNvSpPr>
          <p:nvPr/>
        </p:nvSpPr>
        <p:spPr bwMode="auto">
          <a:xfrm>
            <a:off x="1541718" y="403225"/>
            <a:ext cx="2620010" cy="4819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8" tIns="45719" rIns="91438" bIns="45719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charset="0"/>
              </a:defRPr>
            </a:lvl9pPr>
          </a:lstStyle>
          <a:p>
            <a:pPr algn="l">
              <a:buNone/>
            </a:pPr>
            <a:r>
              <a:rPr lang="zh-CN" altLang="en-US" sz="2400" b="1" dirty="0">
                <a:solidFill>
                  <a:schemeClr val="tx1"/>
                </a:solidFill>
              </a:rPr>
              <a:t>单击此处添加标题</a:t>
            </a:r>
          </a:p>
        </p:txBody>
      </p:sp>
      <p:grpSp>
        <p:nvGrpSpPr>
          <p:cNvPr id="3" name="组合 2"/>
          <p:cNvGrpSpPr/>
          <p:nvPr/>
        </p:nvGrpSpPr>
        <p:grpSpPr>
          <a:xfrm>
            <a:off x="2976968" y="2422600"/>
            <a:ext cx="2162723" cy="1948835"/>
            <a:chOff x="2975573" y="2990925"/>
            <a:chExt cx="2162723" cy="1948834"/>
          </a:xfrm>
        </p:grpSpPr>
        <p:sp>
          <p:nvSpPr>
            <p:cNvPr id="75" name="Oval 21"/>
            <p:cNvSpPr>
              <a:spLocks noChangeArrowheads="1"/>
            </p:cNvSpPr>
            <p:nvPr/>
          </p:nvSpPr>
          <p:spPr bwMode="auto">
            <a:xfrm rot="17150482">
              <a:off x="2976315" y="3437573"/>
              <a:ext cx="1501444" cy="1502927"/>
            </a:xfrm>
            <a:prstGeom prst="ellipse">
              <a:avLst/>
            </a:prstGeom>
            <a:solidFill>
              <a:srgbClr val="CA081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 sz="1355">
                <a:solidFill>
                  <a:srgbClr val="000000"/>
                </a:solidFill>
                <a:latin typeface="Calibri" panose="020F0502020204030204" charset="0"/>
                <a:sym typeface="宋体" panose="02010600030101010101" pitchFamily="2" charset="-122"/>
              </a:endParaRPr>
            </a:p>
          </p:txBody>
        </p:sp>
        <p:sp>
          <p:nvSpPr>
            <p:cNvPr id="76" name="Freeform 22"/>
            <p:cNvSpPr>
              <a:spLocks noChangeArrowheads="1"/>
            </p:cNvSpPr>
            <p:nvPr/>
          </p:nvSpPr>
          <p:spPr bwMode="auto">
            <a:xfrm rot="17150482">
              <a:off x="4052090" y="3000787"/>
              <a:ext cx="1096068" cy="1076344"/>
            </a:xfrm>
            <a:custGeom>
              <a:avLst/>
              <a:gdLst>
                <a:gd name="T0" fmla="*/ 175 w 453"/>
                <a:gd name="T1" fmla="*/ 0 h 445"/>
                <a:gd name="T2" fmla="*/ 453 w 453"/>
                <a:gd name="T3" fmla="*/ 200 h 445"/>
                <a:gd name="T4" fmla="*/ 266 w 453"/>
                <a:gd name="T5" fmla="*/ 445 h 445"/>
                <a:gd name="T6" fmla="*/ 0 w 453"/>
                <a:gd name="T7" fmla="*/ 230 h 445"/>
                <a:gd name="T8" fmla="*/ 175 w 453"/>
                <a:gd name="T9" fmla="*/ 0 h 44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53"/>
                <a:gd name="T16" fmla="*/ 0 h 445"/>
                <a:gd name="T17" fmla="*/ 453 w 453"/>
                <a:gd name="T18" fmla="*/ 445 h 44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53" h="445">
                  <a:moveTo>
                    <a:pt x="175" y="0"/>
                  </a:moveTo>
                  <a:cubicBezTo>
                    <a:pt x="148" y="159"/>
                    <a:pt x="291" y="280"/>
                    <a:pt x="453" y="200"/>
                  </a:cubicBezTo>
                  <a:cubicBezTo>
                    <a:pt x="266" y="445"/>
                    <a:pt x="266" y="445"/>
                    <a:pt x="266" y="445"/>
                  </a:cubicBezTo>
                  <a:cubicBezTo>
                    <a:pt x="300" y="268"/>
                    <a:pt x="146" y="162"/>
                    <a:pt x="0" y="230"/>
                  </a:cubicBezTo>
                  <a:lnTo>
                    <a:pt x="175" y="0"/>
                  </a:lnTo>
                  <a:close/>
                </a:path>
              </a:pathLst>
            </a:custGeom>
            <a:solidFill>
              <a:srgbClr val="CA081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 sz="1355">
                <a:solidFill>
                  <a:srgbClr val="000000"/>
                </a:solidFill>
                <a:latin typeface="Calibri" panose="020F0502020204030204" charset="0"/>
                <a:sym typeface="宋体" panose="02010600030101010101" pitchFamily="2" charset="-122"/>
              </a:endParaRPr>
            </a:p>
          </p:txBody>
        </p:sp>
        <p:sp>
          <p:nvSpPr>
            <p:cNvPr id="82" name="Oval 28"/>
            <p:cNvSpPr>
              <a:spLocks noChangeArrowheads="1"/>
            </p:cNvSpPr>
            <p:nvPr/>
          </p:nvSpPr>
          <p:spPr bwMode="auto">
            <a:xfrm rot="17150482">
              <a:off x="3082597" y="3545384"/>
              <a:ext cx="1286750" cy="1289635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 sz="1355">
                <a:solidFill>
                  <a:srgbClr val="000000"/>
                </a:solidFill>
                <a:latin typeface="Calibri" panose="020F0502020204030204" charset="0"/>
                <a:sym typeface="宋体" panose="02010600030101010101" pitchFamily="2" charset="-122"/>
              </a:endParaRPr>
            </a:p>
          </p:txBody>
        </p:sp>
      </p:grpSp>
      <p:grpSp>
        <p:nvGrpSpPr>
          <p:cNvPr id="5" name="组合 4"/>
          <p:cNvGrpSpPr/>
          <p:nvPr/>
        </p:nvGrpSpPr>
        <p:grpSpPr>
          <a:xfrm>
            <a:off x="4685239" y="1432724"/>
            <a:ext cx="1880967" cy="2594279"/>
            <a:chOff x="4683845" y="2001050"/>
            <a:chExt cx="1880966" cy="2594278"/>
          </a:xfrm>
        </p:grpSpPr>
        <p:sp>
          <p:nvSpPr>
            <p:cNvPr id="77" name="Freeform 23"/>
            <p:cNvSpPr>
              <a:spLocks noChangeArrowheads="1"/>
            </p:cNvSpPr>
            <p:nvPr/>
          </p:nvSpPr>
          <p:spPr bwMode="auto">
            <a:xfrm rot="17150482">
              <a:off x="5353600" y="3384116"/>
              <a:ext cx="1224602" cy="1197821"/>
            </a:xfrm>
            <a:custGeom>
              <a:avLst/>
              <a:gdLst>
                <a:gd name="T0" fmla="*/ 506 w 506"/>
                <a:gd name="T1" fmla="*/ 258 h 495"/>
                <a:gd name="T2" fmla="*/ 204 w 506"/>
                <a:gd name="T3" fmla="*/ 495 h 495"/>
                <a:gd name="T4" fmla="*/ 0 w 506"/>
                <a:gd name="T5" fmla="*/ 222 h 495"/>
                <a:gd name="T6" fmla="*/ 313 w 506"/>
                <a:gd name="T7" fmla="*/ 0 h 495"/>
                <a:gd name="T8" fmla="*/ 506 w 506"/>
                <a:gd name="T9" fmla="*/ 258 h 49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06"/>
                <a:gd name="T16" fmla="*/ 0 h 495"/>
                <a:gd name="T17" fmla="*/ 506 w 506"/>
                <a:gd name="T18" fmla="*/ 495 h 49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06" h="495">
                  <a:moveTo>
                    <a:pt x="506" y="258"/>
                  </a:moveTo>
                  <a:cubicBezTo>
                    <a:pt x="341" y="178"/>
                    <a:pt x="168" y="297"/>
                    <a:pt x="204" y="495"/>
                  </a:cubicBezTo>
                  <a:cubicBezTo>
                    <a:pt x="0" y="222"/>
                    <a:pt x="0" y="222"/>
                    <a:pt x="0" y="222"/>
                  </a:cubicBezTo>
                  <a:cubicBezTo>
                    <a:pt x="179" y="313"/>
                    <a:pt x="342" y="180"/>
                    <a:pt x="313" y="0"/>
                  </a:cubicBezTo>
                  <a:lnTo>
                    <a:pt x="506" y="258"/>
                  </a:lnTo>
                  <a:close/>
                </a:path>
              </a:pathLst>
            </a:custGeom>
            <a:solidFill>
              <a:srgbClr val="CA081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 sz="1355">
                <a:solidFill>
                  <a:srgbClr val="000000"/>
                </a:solidFill>
                <a:latin typeface="Calibri" panose="020F0502020204030204" charset="0"/>
                <a:sym typeface="宋体" panose="02010600030101010101" pitchFamily="2" charset="-122"/>
              </a:endParaRPr>
            </a:p>
          </p:txBody>
        </p:sp>
        <p:sp>
          <p:nvSpPr>
            <p:cNvPr id="78" name="Oval 24"/>
            <p:cNvSpPr>
              <a:spLocks noChangeArrowheads="1"/>
            </p:cNvSpPr>
            <p:nvPr/>
          </p:nvSpPr>
          <p:spPr bwMode="auto">
            <a:xfrm rot="17150482">
              <a:off x="4683178" y="2001717"/>
              <a:ext cx="1685063" cy="1683730"/>
            </a:xfrm>
            <a:prstGeom prst="ellipse">
              <a:avLst/>
            </a:prstGeom>
            <a:solidFill>
              <a:srgbClr val="CA081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 sz="1355">
                <a:solidFill>
                  <a:srgbClr val="000000"/>
                </a:solidFill>
                <a:latin typeface="Calibri" panose="020F0502020204030204" charset="0"/>
                <a:sym typeface="宋体" panose="02010600030101010101" pitchFamily="2" charset="-122"/>
              </a:endParaRPr>
            </a:p>
          </p:txBody>
        </p:sp>
        <p:sp>
          <p:nvSpPr>
            <p:cNvPr id="85" name="Oval 29"/>
            <p:cNvSpPr>
              <a:spLocks noChangeArrowheads="1"/>
            </p:cNvSpPr>
            <p:nvPr/>
          </p:nvSpPr>
          <p:spPr bwMode="auto">
            <a:xfrm rot="17150482">
              <a:off x="4801878" y="2121396"/>
              <a:ext cx="1444945" cy="1443601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 sz="1355">
                <a:solidFill>
                  <a:srgbClr val="000000"/>
                </a:solidFill>
                <a:latin typeface="Calibri" panose="020F0502020204030204" charset="0"/>
                <a:sym typeface="宋体" panose="02010600030101010101" pitchFamily="2" charset="-122"/>
              </a:endParaRPr>
            </a:p>
          </p:txBody>
        </p:sp>
      </p:grpSp>
      <p:grpSp>
        <p:nvGrpSpPr>
          <p:cNvPr id="7" name="组合 6"/>
          <p:cNvGrpSpPr/>
          <p:nvPr/>
        </p:nvGrpSpPr>
        <p:grpSpPr>
          <a:xfrm>
            <a:off x="5496552" y="3129720"/>
            <a:ext cx="2638471" cy="2407255"/>
            <a:chOff x="5495158" y="3698044"/>
            <a:chExt cx="2638470" cy="2407255"/>
          </a:xfrm>
        </p:grpSpPr>
        <p:sp>
          <p:nvSpPr>
            <p:cNvPr id="79" name="Freeform 25"/>
            <p:cNvSpPr>
              <a:spLocks noChangeArrowheads="1"/>
            </p:cNvSpPr>
            <p:nvPr/>
          </p:nvSpPr>
          <p:spPr bwMode="auto">
            <a:xfrm rot="17150482">
              <a:off x="6806592" y="3705782"/>
              <a:ext cx="1334773" cy="1319298"/>
            </a:xfrm>
            <a:custGeom>
              <a:avLst/>
              <a:gdLst>
                <a:gd name="T0" fmla="*/ 211 w 552"/>
                <a:gd name="T1" fmla="*/ 0 h 545"/>
                <a:gd name="T2" fmla="*/ 552 w 552"/>
                <a:gd name="T3" fmla="*/ 227 h 545"/>
                <a:gd name="T4" fmla="*/ 320 w 552"/>
                <a:gd name="T5" fmla="*/ 545 h 545"/>
                <a:gd name="T6" fmla="*/ 0 w 552"/>
                <a:gd name="T7" fmla="*/ 289 h 545"/>
                <a:gd name="T8" fmla="*/ 211 w 552"/>
                <a:gd name="T9" fmla="*/ 0 h 54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52"/>
                <a:gd name="T16" fmla="*/ 0 h 545"/>
                <a:gd name="T17" fmla="*/ 552 w 552"/>
                <a:gd name="T18" fmla="*/ 545 h 54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52" h="545">
                  <a:moveTo>
                    <a:pt x="211" y="0"/>
                  </a:moveTo>
                  <a:cubicBezTo>
                    <a:pt x="185" y="186"/>
                    <a:pt x="357" y="331"/>
                    <a:pt x="552" y="227"/>
                  </a:cubicBezTo>
                  <a:cubicBezTo>
                    <a:pt x="320" y="545"/>
                    <a:pt x="320" y="545"/>
                    <a:pt x="320" y="545"/>
                  </a:cubicBezTo>
                  <a:cubicBezTo>
                    <a:pt x="359" y="327"/>
                    <a:pt x="169" y="207"/>
                    <a:pt x="0" y="289"/>
                  </a:cubicBezTo>
                  <a:lnTo>
                    <a:pt x="211" y="0"/>
                  </a:lnTo>
                  <a:close/>
                </a:path>
              </a:pathLst>
            </a:custGeom>
            <a:solidFill>
              <a:srgbClr val="CA081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 sz="1355">
                <a:solidFill>
                  <a:srgbClr val="000000"/>
                </a:solidFill>
                <a:latin typeface="Calibri" panose="020F0502020204030204" charset="0"/>
                <a:sym typeface="宋体" panose="02010600030101010101" pitchFamily="2" charset="-122"/>
              </a:endParaRPr>
            </a:p>
          </p:txBody>
        </p:sp>
        <p:sp>
          <p:nvSpPr>
            <p:cNvPr id="80" name="Oval 26"/>
            <p:cNvSpPr>
              <a:spLocks noChangeArrowheads="1"/>
            </p:cNvSpPr>
            <p:nvPr/>
          </p:nvSpPr>
          <p:spPr bwMode="auto">
            <a:xfrm rot="17150482">
              <a:off x="5495908" y="4255641"/>
              <a:ext cx="1848908" cy="1850408"/>
            </a:xfrm>
            <a:prstGeom prst="ellipse">
              <a:avLst/>
            </a:prstGeom>
            <a:solidFill>
              <a:srgbClr val="CA081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 sz="1355">
                <a:solidFill>
                  <a:srgbClr val="000000"/>
                </a:solidFill>
                <a:latin typeface="Calibri" panose="020F0502020204030204" charset="0"/>
                <a:sym typeface="宋体" panose="02010600030101010101" pitchFamily="2" charset="-122"/>
              </a:endParaRPr>
            </a:p>
          </p:txBody>
        </p:sp>
        <p:sp>
          <p:nvSpPr>
            <p:cNvPr id="98" name="Oval 30"/>
            <p:cNvSpPr>
              <a:spLocks noChangeArrowheads="1"/>
            </p:cNvSpPr>
            <p:nvPr/>
          </p:nvSpPr>
          <p:spPr bwMode="auto">
            <a:xfrm rot="17150482">
              <a:off x="5627267" y="4388419"/>
              <a:ext cx="1586191" cy="1584853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 sz="1355">
                <a:solidFill>
                  <a:srgbClr val="000000"/>
                </a:solidFill>
                <a:latin typeface="Calibri" panose="020F0502020204030204" charset="0"/>
                <a:sym typeface="宋体" panose="02010600030101010101" pitchFamily="2" charset="-122"/>
              </a:endParaRPr>
            </a:p>
          </p:txBody>
        </p:sp>
      </p:grpSp>
      <p:grpSp>
        <p:nvGrpSpPr>
          <p:cNvPr id="8" name="组合 7"/>
          <p:cNvGrpSpPr/>
          <p:nvPr/>
        </p:nvGrpSpPr>
        <p:grpSpPr>
          <a:xfrm>
            <a:off x="7528171" y="1811835"/>
            <a:ext cx="2172464" cy="2172361"/>
            <a:chOff x="7526776" y="2380159"/>
            <a:chExt cx="2172464" cy="2172361"/>
          </a:xfrm>
        </p:grpSpPr>
        <p:sp>
          <p:nvSpPr>
            <p:cNvPr id="81" name="Oval 27"/>
            <p:cNvSpPr>
              <a:spLocks noChangeArrowheads="1"/>
            </p:cNvSpPr>
            <p:nvPr/>
          </p:nvSpPr>
          <p:spPr bwMode="auto">
            <a:xfrm rot="17150482">
              <a:off x="7526827" y="2380108"/>
              <a:ext cx="2172361" cy="2172464"/>
            </a:xfrm>
            <a:prstGeom prst="ellipse">
              <a:avLst/>
            </a:prstGeom>
            <a:solidFill>
              <a:srgbClr val="CA081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 sz="1355">
                <a:solidFill>
                  <a:srgbClr val="000000"/>
                </a:solidFill>
                <a:latin typeface="Calibri" panose="020F0502020204030204" charset="0"/>
                <a:sym typeface="宋体" panose="02010600030101010101" pitchFamily="2" charset="-122"/>
              </a:endParaRPr>
            </a:p>
          </p:txBody>
        </p:sp>
        <p:sp>
          <p:nvSpPr>
            <p:cNvPr id="103" name="Oval 31"/>
            <p:cNvSpPr>
              <a:spLocks noChangeArrowheads="1"/>
            </p:cNvSpPr>
            <p:nvPr/>
          </p:nvSpPr>
          <p:spPr bwMode="auto">
            <a:xfrm rot="17150482">
              <a:off x="7681978" y="2535651"/>
              <a:ext cx="1863033" cy="1863121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 sz="1355">
                <a:solidFill>
                  <a:srgbClr val="000000"/>
                </a:solidFill>
                <a:latin typeface="Calibri" panose="020F0502020204030204" charset="0"/>
                <a:sym typeface="宋体" panose="02010600030101010101" pitchFamily="2" charset="-122"/>
              </a:endParaRPr>
            </a:p>
          </p:txBody>
        </p:sp>
      </p:grpSp>
      <p:grpSp>
        <p:nvGrpSpPr>
          <p:cNvPr id="9" name="组合 8"/>
          <p:cNvGrpSpPr/>
          <p:nvPr/>
        </p:nvGrpSpPr>
        <p:grpSpPr>
          <a:xfrm>
            <a:off x="3165746" y="3152652"/>
            <a:ext cx="1097280" cy="917608"/>
            <a:chOff x="3164350" y="3720976"/>
            <a:chExt cx="1097280" cy="917608"/>
          </a:xfrm>
        </p:grpSpPr>
        <p:sp>
          <p:nvSpPr>
            <p:cNvPr id="58" name="TextBox 8"/>
            <p:cNvSpPr>
              <a:spLocks noChangeArrowheads="1"/>
            </p:cNvSpPr>
            <p:nvPr/>
          </p:nvSpPr>
          <p:spPr bwMode="auto">
            <a:xfrm>
              <a:off x="3164350" y="4253774"/>
              <a:ext cx="1097280" cy="3848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zh-CN" altLang="en-US" sz="1800" b="1" dirty="0">
                  <a:solidFill>
                    <a:srgbClr val="CB1B3D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添加标题</a:t>
              </a:r>
              <a:endParaRPr lang="en-US" sz="1800" b="1" dirty="0">
                <a:solidFill>
                  <a:srgbClr val="CB1B3D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62" name="TextBox 38"/>
            <p:cNvSpPr>
              <a:spLocks noChangeArrowheads="1"/>
            </p:cNvSpPr>
            <p:nvPr/>
          </p:nvSpPr>
          <p:spPr bwMode="auto">
            <a:xfrm>
              <a:off x="3359668" y="3720976"/>
              <a:ext cx="690880" cy="6788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3600" spc="-113" dirty="0">
                  <a:solidFill>
                    <a:srgbClr val="CB1B3D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方正黑体简体" pitchFamily="2" charset="-122"/>
                </a:rPr>
                <a:t>01</a:t>
              </a:r>
              <a:endParaRPr lang="zh-CN" altLang="en-US" sz="3600" spc="-113" dirty="0">
                <a:solidFill>
                  <a:srgbClr val="CB1B3D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方正黑体简体" pitchFamily="2" charset="-122"/>
              </a:endParaRPr>
            </a:p>
          </p:txBody>
        </p:sp>
      </p:grpSp>
      <p:grpSp>
        <p:nvGrpSpPr>
          <p:cNvPr id="10" name="组合 9"/>
          <p:cNvGrpSpPr/>
          <p:nvPr/>
        </p:nvGrpSpPr>
        <p:grpSpPr>
          <a:xfrm>
            <a:off x="4964983" y="1774986"/>
            <a:ext cx="1197499" cy="959005"/>
            <a:chOff x="4963588" y="2343309"/>
            <a:chExt cx="1197499" cy="959004"/>
          </a:xfrm>
        </p:grpSpPr>
        <p:sp>
          <p:nvSpPr>
            <p:cNvPr id="59" name="TextBox 8"/>
            <p:cNvSpPr>
              <a:spLocks noChangeArrowheads="1"/>
            </p:cNvSpPr>
            <p:nvPr/>
          </p:nvSpPr>
          <p:spPr bwMode="auto">
            <a:xfrm>
              <a:off x="4963588" y="2917503"/>
              <a:ext cx="1197499" cy="3848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 wrap="square">
              <a:spAutoFit/>
            </a:bodyPr>
            <a:lstStyle/>
            <a:p>
              <a:pPr algn="ctr"/>
              <a:r>
                <a:rPr lang="zh-CN" altLang="en-US" sz="1800" b="1" dirty="0">
                  <a:solidFill>
                    <a:srgbClr val="CB1B3D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添加标题</a:t>
              </a:r>
              <a:endParaRPr lang="en-US" sz="1800" b="1" dirty="0">
                <a:solidFill>
                  <a:srgbClr val="CB1B3D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63" name="TextBox 39"/>
            <p:cNvSpPr>
              <a:spLocks noChangeArrowheads="1"/>
            </p:cNvSpPr>
            <p:nvPr/>
          </p:nvSpPr>
          <p:spPr bwMode="auto">
            <a:xfrm>
              <a:off x="5162468" y="2343309"/>
              <a:ext cx="718820" cy="6788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3600" dirty="0">
                  <a:solidFill>
                    <a:srgbClr val="CB1B3D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方正黑体简体" pitchFamily="2" charset="-122"/>
                </a:rPr>
                <a:t>02</a:t>
              </a:r>
              <a:endParaRPr lang="zh-CN" altLang="en-US" sz="3600" dirty="0">
                <a:solidFill>
                  <a:srgbClr val="CB1B3D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方正黑体简体" pitchFamily="2" charset="-122"/>
              </a:endParaRPr>
            </a:p>
          </p:txBody>
        </p:sp>
      </p:grpSp>
      <p:grpSp>
        <p:nvGrpSpPr>
          <p:cNvPr id="11" name="组合 10"/>
          <p:cNvGrpSpPr/>
          <p:nvPr/>
        </p:nvGrpSpPr>
        <p:grpSpPr>
          <a:xfrm>
            <a:off x="5873105" y="4167235"/>
            <a:ext cx="1097280" cy="968326"/>
            <a:chOff x="5871708" y="4735561"/>
            <a:chExt cx="1097280" cy="968326"/>
          </a:xfrm>
        </p:grpSpPr>
        <p:sp>
          <p:nvSpPr>
            <p:cNvPr id="60" name="TextBox 8"/>
            <p:cNvSpPr>
              <a:spLocks noChangeArrowheads="1"/>
            </p:cNvSpPr>
            <p:nvPr/>
          </p:nvSpPr>
          <p:spPr bwMode="auto">
            <a:xfrm>
              <a:off x="5871708" y="5319077"/>
              <a:ext cx="1097280" cy="3848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zh-CN" altLang="en-US" sz="1800" b="1" dirty="0">
                  <a:solidFill>
                    <a:srgbClr val="CB1B3D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添加标题</a:t>
              </a:r>
              <a:endParaRPr lang="en-US" sz="1800" b="1" dirty="0">
                <a:solidFill>
                  <a:srgbClr val="CB1B3D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72" name="TextBox 40"/>
            <p:cNvSpPr>
              <a:spLocks noChangeArrowheads="1"/>
            </p:cNvSpPr>
            <p:nvPr/>
          </p:nvSpPr>
          <p:spPr bwMode="auto">
            <a:xfrm>
              <a:off x="6030914" y="4735561"/>
              <a:ext cx="718820" cy="6788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3600" dirty="0">
                  <a:solidFill>
                    <a:srgbClr val="CB1B3D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方正黑体简体" pitchFamily="2" charset="-122"/>
                </a:rPr>
                <a:t>03</a:t>
              </a:r>
              <a:endParaRPr lang="zh-CN" altLang="en-US" sz="3600" dirty="0">
                <a:solidFill>
                  <a:srgbClr val="CB1B3D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方正黑体简体" pitchFamily="2" charset="-122"/>
              </a:endParaRPr>
            </a:p>
          </p:txBody>
        </p:sp>
      </p:grpSp>
      <p:grpSp>
        <p:nvGrpSpPr>
          <p:cNvPr id="12" name="组合 11"/>
          <p:cNvGrpSpPr/>
          <p:nvPr/>
        </p:nvGrpSpPr>
        <p:grpSpPr>
          <a:xfrm>
            <a:off x="8053341" y="2426686"/>
            <a:ext cx="1198880" cy="1064162"/>
            <a:chOff x="8051945" y="2995009"/>
            <a:chExt cx="1198880" cy="1064161"/>
          </a:xfrm>
        </p:grpSpPr>
        <p:sp>
          <p:nvSpPr>
            <p:cNvPr id="61" name="TextBox 8"/>
            <p:cNvSpPr>
              <a:spLocks noChangeArrowheads="1"/>
            </p:cNvSpPr>
            <p:nvPr/>
          </p:nvSpPr>
          <p:spPr bwMode="auto">
            <a:xfrm>
              <a:off x="8051945" y="3641340"/>
              <a:ext cx="1198880" cy="4178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zh-CN" altLang="en-US" sz="2000" b="1" dirty="0">
                  <a:solidFill>
                    <a:srgbClr val="CB1B3D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添加标题</a:t>
              </a:r>
              <a:endParaRPr lang="en-US" sz="2000" b="1" dirty="0">
                <a:solidFill>
                  <a:srgbClr val="CB1B3D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73" name="TextBox 41"/>
            <p:cNvSpPr>
              <a:spLocks noChangeArrowheads="1"/>
            </p:cNvSpPr>
            <p:nvPr/>
          </p:nvSpPr>
          <p:spPr bwMode="auto">
            <a:xfrm>
              <a:off x="8255446" y="2995009"/>
              <a:ext cx="718820" cy="6788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3600" dirty="0">
                  <a:solidFill>
                    <a:srgbClr val="CB1B3D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方正黑体简体" pitchFamily="2" charset="-122"/>
                </a:rPr>
                <a:t>04</a:t>
              </a:r>
              <a:endParaRPr lang="zh-CN" altLang="en-US" sz="3600" dirty="0">
                <a:solidFill>
                  <a:srgbClr val="CB1B3D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方正黑体简体" pitchFamily="2" charset="-122"/>
              </a:endParaRPr>
            </a:p>
          </p:txBody>
        </p:sp>
      </p:grpSp>
      <p:grpSp>
        <p:nvGrpSpPr>
          <p:cNvPr id="104" name="组合 54"/>
          <p:cNvGrpSpPr/>
          <p:nvPr/>
        </p:nvGrpSpPr>
        <p:grpSpPr bwMode="auto">
          <a:xfrm>
            <a:off x="993662" y="4548801"/>
            <a:ext cx="3438343" cy="950096"/>
            <a:chOff x="0" y="-92391"/>
            <a:chExt cx="3438337" cy="950711"/>
          </a:xfrm>
        </p:grpSpPr>
        <p:sp>
          <p:nvSpPr>
            <p:cNvPr id="105" name="TextBox 55"/>
            <p:cNvSpPr>
              <a:spLocks noChangeArrowheads="1"/>
            </p:cNvSpPr>
            <p:nvPr/>
          </p:nvSpPr>
          <p:spPr bwMode="auto">
            <a:xfrm>
              <a:off x="0" y="419251"/>
              <a:ext cx="3354009" cy="4390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algn="r"/>
              <a:r>
                <a:rPr lang="zh-CN" altLang="en-US" sz="11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点击此处添加文字</a:t>
              </a:r>
              <a:r>
                <a:rPr lang="en-US" sz="11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,</a:t>
              </a:r>
              <a:r>
                <a:rPr lang="zh-CN" altLang="en-US" sz="11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点击此处添加文字</a:t>
              </a:r>
              <a:endParaRPr lang="en-US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  <a:p>
              <a:pPr algn="r"/>
              <a:r>
                <a:rPr lang="zh-CN" altLang="en-US" sz="11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点击此处添加文字</a:t>
              </a:r>
              <a:r>
                <a:rPr lang="en-US" sz="11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,</a:t>
              </a:r>
              <a:r>
                <a:rPr lang="zh-CN" altLang="en-US" sz="11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点击此处添加文字</a:t>
              </a:r>
              <a:endParaRPr lang="en-US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grpSp>
          <p:nvGrpSpPr>
            <p:cNvPr id="106" name="组合 56"/>
            <p:cNvGrpSpPr/>
            <p:nvPr/>
          </p:nvGrpSpPr>
          <p:grpSpPr bwMode="auto">
            <a:xfrm>
              <a:off x="2790265" y="-92391"/>
              <a:ext cx="648072" cy="518495"/>
              <a:chOff x="-563744" y="-193262"/>
              <a:chExt cx="648072" cy="518495"/>
            </a:xfrm>
          </p:grpSpPr>
          <p:sp>
            <p:nvSpPr>
              <p:cNvPr id="107" name="矩形 57"/>
              <p:cNvSpPr>
                <a:spLocks noChangeArrowheads="1"/>
              </p:cNvSpPr>
              <p:nvPr/>
            </p:nvSpPr>
            <p:spPr bwMode="auto">
              <a:xfrm>
                <a:off x="-537457" y="-174098"/>
                <a:ext cx="454398" cy="454354"/>
              </a:xfrm>
              <a:prstGeom prst="rect">
                <a:avLst/>
              </a:prstGeom>
              <a:solidFill>
                <a:srgbClr val="CA081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bevel/>
                  </a14:hiddenLine>
                </a:ext>
              </a:extLst>
            </p:spPr>
            <p:txBody>
              <a:bodyPr/>
              <a:lstStyle/>
              <a:p>
                <a:endParaRPr lang="zh-CN" altLang="zh-CN" sz="2000">
                  <a:solidFill>
                    <a:schemeClr val="bg1"/>
                  </a:solidFill>
                  <a:latin typeface="Calibri" panose="020F0502020204030204" charset="0"/>
                  <a:sym typeface="宋体" panose="02010600030101010101" pitchFamily="2" charset="-122"/>
                </a:endParaRPr>
              </a:p>
            </p:txBody>
          </p:sp>
          <p:sp>
            <p:nvSpPr>
              <p:cNvPr id="108" name="TextBox 58"/>
              <p:cNvSpPr>
                <a:spLocks noChangeArrowheads="1"/>
              </p:cNvSpPr>
              <p:nvPr/>
            </p:nvSpPr>
            <p:spPr bwMode="auto">
              <a:xfrm>
                <a:off x="-563744" y="-193262"/>
                <a:ext cx="648072" cy="51849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/>
              <a:p>
                <a:r>
                  <a:rPr lang="en-US" sz="2800" dirty="0">
                    <a:solidFill>
                      <a:schemeClr val="bg1"/>
                    </a:solidFill>
                    <a:latin typeface="黑体" panose="02010609060101010101" charset="-122"/>
                    <a:ea typeface="黑体" panose="02010609060101010101" charset="-122"/>
                    <a:cs typeface="Calibri" panose="020F0502020204030204" charset="0"/>
                    <a:sym typeface="Calibri" panose="020F0502020204030204" charset="0"/>
                  </a:rPr>
                  <a:t>01</a:t>
                </a:r>
                <a:endParaRPr lang="zh-CN" altLang="en-US" sz="2800" dirty="0">
                  <a:solidFill>
                    <a:schemeClr val="bg1"/>
                  </a:solidFill>
                  <a:latin typeface="黑体" panose="02010609060101010101" charset="-122"/>
                  <a:ea typeface="黑体" panose="02010609060101010101" charset="-122"/>
                  <a:sym typeface="宋体" panose="02010600030101010101" pitchFamily="2" charset="-122"/>
                </a:endParaRPr>
              </a:p>
            </p:txBody>
          </p:sp>
        </p:grpSp>
      </p:grpSp>
      <p:grpSp>
        <p:nvGrpSpPr>
          <p:cNvPr id="13" name="组合 12"/>
          <p:cNvGrpSpPr/>
          <p:nvPr/>
        </p:nvGrpSpPr>
        <p:grpSpPr>
          <a:xfrm>
            <a:off x="7938740" y="757588"/>
            <a:ext cx="3288680" cy="998766"/>
            <a:chOff x="8017316" y="1341535"/>
            <a:chExt cx="3288680" cy="998766"/>
          </a:xfrm>
        </p:grpSpPr>
        <p:sp>
          <p:nvSpPr>
            <p:cNvPr id="110" name="TextBox 60"/>
            <p:cNvSpPr>
              <a:spLocks noChangeArrowheads="1"/>
            </p:cNvSpPr>
            <p:nvPr/>
          </p:nvSpPr>
          <p:spPr bwMode="auto">
            <a:xfrm>
              <a:off x="8017316" y="1901516"/>
              <a:ext cx="3288680" cy="4387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r>
                <a:rPr lang="zh-CN" altLang="en-US" sz="11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点击此处添加文字</a:t>
              </a:r>
              <a:r>
                <a:rPr lang="en-US" sz="11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,</a:t>
              </a:r>
              <a:r>
                <a:rPr lang="zh-CN" altLang="en-US" sz="11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点击此处添加文字</a:t>
              </a:r>
              <a:endParaRPr lang="en-US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  <a:p>
              <a:r>
                <a:rPr lang="zh-CN" altLang="en-US" sz="11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点击此处添加文字</a:t>
              </a:r>
              <a:r>
                <a:rPr lang="en-US" sz="11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,</a:t>
              </a:r>
              <a:r>
                <a:rPr lang="zh-CN" altLang="en-US" sz="11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点击此处添加文字</a:t>
              </a:r>
              <a:endParaRPr lang="en-US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grpSp>
          <p:nvGrpSpPr>
            <p:cNvPr id="111" name="组合 61"/>
            <p:cNvGrpSpPr/>
            <p:nvPr/>
          </p:nvGrpSpPr>
          <p:grpSpPr bwMode="auto">
            <a:xfrm>
              <a:off x="8119108" y="1341535"/>
              <a:ext cx="647958" cy="518160"/>
              <a:chOff x="656386" y="-531236"/>
              <a:chExt cx="648074" cy="518495"/>
            </a:xfrm>
          </p:grpSpPr>
          <p:sp>
            <p:nvSpPr>
              <p:cNvPr id="112" name="矩形 62"/>
              <p:cNvSpPr>
                <a:spLocks noChangeArrowheads="1"/>
              </p:cNvSpPr>
              <p:nvPr/>
            </p:nvSpPr>
            <p:spPr bwMode="auto">
              <a:xfrm>
                <a:off x="669113" y="-489583"/>
                <a:ext cx="566603" cy="454354"/>
              </a:xfrm>
              <a:prstGeom prst="rect">
                <a:avLst/>
              </a:prstGeom>
              <a:solidFill>
                <a:srgbClr val="CA081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bevel/>
                  </a14:hiddenLine>
                </a:ext>
              </a:extLst>
            </p:spPr>
            <p:txBody>
              <a:bodyPr/>
              <a:lstStyle/>
              <a:p>
                <a:endParaRPr lang="zh-CN" altLang="zh-CN" sz="2000">
                  <a:solidFill>
                    <a:schemeClr val="bg2">
                      <a:lumMod val="10000"/>
                    </a:schemeClr>
                  </a:solidFill>
                  <a:latin typeface="Calibri" panose="020F0502020204030204" charset="0"/>
                  <a:sym typeface="宋体" panose="02010600030101010101" pitchFamily="2" charset="-122"/>
                </a:endParaRPr>
              </a:p>
            </p:txBody>
          </p:sp>
          <p:sp>
            <p:nvSpPr>
              <p:cNvPr id="113" name="TextBox 63"/>
              <p:cNvSpPr>
                <a:spLocks noChangeArrowheads="1"/>
              </p:cNvSpPr>
              <p:nvPr/>
            </p:nvSpPr>
            <p:spPr bwMode="auto">
              <a:xfrm>
                <a:off x="656386" y="-531236"/>
                <a:ext cx="648074" cy="51849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/>
              <a:p>
                <a:r>
                  <a:rPr lang="en-US" sz="2800" dirty="0">
                    <a:solidFill>
                      <a:schemeClr val="bg1"/>
                    </a:solidFill>
                    <a:latin typeface="黑体" panose="02010609060101010101" charset="-122"/>
                    <a:ea typeface="黑体" panose="02010609060101010101" charset="-122"/>
                    <a:cs typeface="Calibri" panose="020F0502020204030204" charset="0"/>
                    <a:sym typeface="Calibri" panose="020F0502020204030204" charset="0"/>
                  </a:rPr>
                  <a:t>04</a:t>
                </a:r>
                <a:endParaRPr lang="zh-CN" altLang="en-US" sz="2800" dirty="0">
                  <a:solidFill>
                    <a:schemeClr val="bg1"/>
                  </a:solidFill>
                  <a:latin typeface="黑体" panose="02010609060101010101" charset="-122"/>
                  <a:ea typeface="黑体" panose="02010609060101010101" charset="-122"/>
                  <a:sym typeface="宋体" panose="02010600030101010101" pitchFamily="2" charset="-122"/>
                </a:endParaRPr>
              </a:p>
            </p:txBody>
          </p:sp>
        </p:grpSp>
      </p:grpSp>
      <p:grpSp>
        <p:nvGrpSpPr>
          <p:cNvPr id="114" name="组合 64"/>
          <p:cNvGrpSpPr/>
          <p:nvPr/>
        </p:nvGrpSpPr>
        <p:grpSpPr bwMode="auto">
          <a:xfrm>
            <a:off x="1221055" y="1653063"/>
            <a:ext cx="3159047" cy="1209762"/>
            <a:chOff x="378327" y="-13832"/>
            <a:chExt cx="3159401" cy="1211338"/>
          </a:xfrm>
        </p:grpSpPr>
        <p:sp>
          <p:nvSpPr>
            <p:cNvPr id="115" name="TextBox 65"/>
            <p:cNvSpPr>
              <a:spLocks noChangeArrowheads="1"/>
            </p:cNvSpPr>
            <p:nvPr/>
          </p:nvSpPr>
          <p:spPr bwMode="auto">
            <a:xfrm>
              <a:off x="378327" y="544512"/>
              <a:ext cx="3159401" cy="6529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algn="r"/>
              <a:r>
                <a:rPr lang="zh-CN" altLang="en-US" sz="11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点击此处添加文字</a:t>
              </a:r>
              <a:r>
                <a:rPr lang="en-US" sz="11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,</a:t>
              </a:r>
              <a:r>
                <a:rPr lang="zh-CN" altLang="en-US" sz="11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点击此处添加文字</a:t>
              </a:r>
              <a:endParaRPr lang="en-US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  <a:p>
              <a:pPr algn="r"/>
              <a:r>
                <a:rPr lang="zh-CN" altLang="en-US" sz="11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点击此处添加文字</a:t>
              </a:r>
              <a:r>
                <a:rPr lang="en-US" sz="11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,</a:t>
              </a:r>
              <a:r>
                <a:rPr lang="zh-CN" altLang="en-US" sz="11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点击此处添加文字</a:t>
              </a:r>
              <a:endParaRPr lang="en-US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  <a:p>
              <a:pPr algn="r"/>
              <a:endParaRPr lang="zh-CN" alt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116" name="矩形 66"/>
            <p:cNvSpPr>
              <a:spLocks noChangeArrowheads="1"/>
            </p:cNvSpPr>
            <p:nvPr/>
          </p:nvSpPr>
          <p:spPr bwMode="auto">
            <a:xfrm>
              <a:off x="2933996" y="18695"/>
              <a:ext cx="454398" cy="454354"/>
            </a:xfrm>
            <a:prstGeom prst="rect">
              <a:avLst/>
            </a:prstGeom>
            <a:solidFill>
              <a:srgbClr val="CA081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 sz="2000">
                <a:solidFill>
                  <a:schemeClr val="bg2">
                    <a:lumMod val="10000"/>
                  </a:schemeClr>
                </a:solidFill>
                <a:latin typeface="Calibri" panose="020F0502020204030204" charset="0"/>
                <a:sym typeface="宋体" panose="02010600030101010101" pitchFamily="2" charset="-122"/>
              </a:endParaRPr>
            </a:p>
          </p:txBody>
        </p:sp>
        <p:sp>
          <p:nvSpPr>
            <p:cNvPr id="117" name="TextBox 67"/>
            <p:cNvSpPr>
              <a:spLocks noChangeArrowheads="1"/>
            </p:cNvSpPr>
            <p:nvPr/>
          </p:nvSpPr>
          <p:spPr bwMode="auto">
            <a:xfrm>
              <a:off x="2866799" y="-13832"/>
              <a:ext cx="648071" cy="5188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r>
                <a:rPr lang="en-US" sz="2800" dirty="0">
                  <a:solidFill>
                    <a:schemeClr val="bg1"/>
                  </a:solidFill>
                  <a:latin typeface="黑体" panose="02010609060101010101" charset="-122"/>
                  <a:ea typeface="黑体" panose="02010609060101010101" charset="-122"/>
                  <a:cs typeface="Calibri" panose="020F0502020204030204" charset="0"/>
                  <a:sym typeface="Calibri" panose="020F0502020204030204" charset="0"/>
                </a:rPr>
                <a:t>02</a:t>
              </a:r>
              <a:endParaRPr lang="zh-CN" altLang="en-US" sz="2800" dirty="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sym typeface="宋体" panose="02010600030101010101" pitchFamily="2" charset="-122"/>
              </a:endParaRPr>
            </a:p>
          </p:txBody>
        </p:sp>
      </p:grpSp>
      <p:grpSp>
        <p:nvGrpSpPr>
          <p:cNvPr id="118" name="组合 68"/>
          <p:cNvGrpSpPr/>
          <p:nvPr/>
        </p:nvGrpSpPr>
        <p:grpSpPr bwMode="auto">
          <a:xfrm>
            <a:off x="7937318" y="4354018"/>
            <a:ext cx="3290103" cy="918136"/>
            <a:chOff x="252478" y="-361128"/>
            <a:chExt cx="3289276" cy="918730"/>
          </a:xfrm>
        </p:grpSpPr>
        <p:sp>
          <p:nvSpPr>
            <p:cNvPr id="119" name="TextBox 69"/>
            <p:cNvSpPr>
              <a:spLocks noChangeArrowheads="1"/>
            </p:cNvSpPr>
            <p:nvPr/>
          </p:nvSpPr>
          <p:spPr bwMode="auto">
            <a:xfrm>
              <a:off x="252478" y="118533"/>
              <a:ext cx="3289276" cy="4390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r>
                <a:rPr lang="zh-CN" altLang="en-US" sz="11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点击此处添加文字</a:t>
              </a:r>
              <a:r>
                <a:rPr lang="en-US" sz="11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,</a:t>
              </a:r>
              <a:r>
                <a:rPr lang="zh-CN" altLang="en-US" sz="11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点击此处添加文字</a:t>
              </a:r>
              <a:endParaRPr lang="en-US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  <a:p>
              <a:r>
                <a:rPr lang="zh-CN" altLang="en-US" sz="11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点击此处添加文字</a:t>
              </a:r>
              <a:r>
                <a:rPr lang="en-US" sz="11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,</a:t>
              </a:r>
              <a:r>
                <a:rPr lang="zh-CN" altLang="en-US" sz="11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点击此处添加文字</a:t>
              </a:r>
              <a:endParaRPr lang="en-US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120" name="矩形 70"/>
            <p:cNvSpPr>
              <a:spLocks noChangeArrowheads="1"/>
            </p:cNvSpPr>
            <p:nvPr/>
          </p:nvSpPr>
          <p:spPr bwMode="auto">
            <a:xfrm>
              <a:off x="415667" y="-352260"/>
              <a:ext cx="588040" cy="454354"/>
            </a:xfrm>
            <a:prstGeom prst="rect">
              <a:avLst/>
            </a:prstGeom>
            <a:solidFill>
              <a:srgbClr val="CA081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 sz="28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121" name="TextBox 71"/>
            <p:cNvSpPr>
              <a:spLocks noChangeArrowheads="1"/>
            </p:cNvSpPr>
            <p:nvPr/>
          </p:nvSpPr>
          <p:spPr bwMode="auto">
            <a:xfrm>
              <a:off x="415629" y="-361128"/>
              <a:ext cx="648072" cy="51849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r>
                <a:rPr lang="en-US" sz="2800" dirty="0">
                  <a:solidFill>
                    <a:schemeClr val="bg1"/>
                  </a:solidFill>
                  <a:latin typeface="黑体" panose="02010609060101010101" charset="-122"/>
                  <a:ea typeface="黑体" panose="02010609060101010101" charset="-122"/>
                  <a:sym typeface="微软雅黑" panose="020B0503020204020204" pitchFamily="34" charset="-122"/>
                </a:rPr>
                <a:t>03</a:t>
              </a:r>
              <a:endParaRPr lang="zh-CN" altLang="en-US" sz="2800" dirty="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sym typeface="微软雅黑" panose="020B0503020204020204" pitchFamily="34" charset="-122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000"/>
                            </p:stCondLst>
                            <p:childTnLst>
                              <p:par>
                                <p:cTn id="36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2500"/>
                            </p:stCondLst>
                            <p:childTnLst>
                              <p:par>
                                <p:cTn id="42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3000"/>
                            </p:stCondLst>
                            <p:childTnLst>
                              <p:par>
                                <p:cTn id="48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3500"/>
                            </p:stCondLst>
                            <p:childTnLst>
                              <p:par>
                                <p:cTn id="54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4c7d42bf6a7f416894a4e0e7de5455d5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15240" y="5088890"/>
            <a:ext cx="12200255" cy="2019300"/>
          </a:xfrm>
          <a:prstGeom prst="rect">
            <a:avLst/>
          </a:prstGeom>
        </p:spPr>
      </p:pic>
      <p:pic>
        <p:nvPicPr>
          <p:cNvPr id="4" name="图片 3" descr="b52b2eb78c6f00b81d28026433c7e78b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24265" y="4928870"/>
            <a:ext cx="3460750" cy="2409825"/>
          </a:xfrm>
          <a:prstGeom prst="rect">
            <a:avLst/>
          </a:prstGeom>
        </p:spPr>
      </p:pic>
      <p:pic>
        <p:nvPicPr>
          <p:cNvPr id="6" name="图片 5" descr="995939c73c8e6933e9a3da38a65a8d7c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65785" y="186055"/>
            <a:ext cx="925195" cy="748665"/>
          </a:xfrm>
          <a:prstGeom prst="rect">
            <a:avLst/>
          </a:prstGeom>
        </p:spPr>
      </p:pic>
      <p:sp>
        <p:nvSpPr>
          <p:cNvPr id="33" name="矩形 46"/>
          <p:cNvSpPr>
            <a:spLocks noChangeArrowheads="1"/>
          </p:cNvSpPr>
          <p:nvPr/>
        </p:nvSpPr>
        <p:spPr bwMode="auto">
          <a:xfrm>
            <a:off x="1541718" y="403225"/>
            <a:ext cx="2620010" cy="4819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8" tIns="45719" rIns="91438" bIns="45719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charset="0"/>
              </a:defRPr>
            </a:lvl9pPr>
          </a:lstStyle>
          <a:p>
            <a:pPr algn="l">
              <a:buNone/>
            </a:pPr>
            <a:r>
              <a:rPr lang="zh-CN" altLang="en-US" sz="2400" b="1" dirty="0">
                <a:solidFill>
                  <a:schemeClr val="tx1"/>
                </a:solidFill>
              </a:rPr>
              <a:t>单击此处添加标题</a:t>
            </a:r>
          </a:p>
        </p:txBody>
      </p:sp>
      <p:sp>
        <p:nvSpPr>
          <p:cNvPr id="32" name="矩形 31"/>
          <p:cNvSpPr/>
          <p:nvPr/>
        </p:nvSpPr>
        <p:spPr>
          <a:xfrm>
            <a:off x="-987" y="1218208"/>
            <a:ext cx="12195175" cy="2664296"/>
          </a:xfrm>
          <a:prstGeom prst="rect">
            <a:avLst/>
          </a:prstGeom>
          <a:blipFill rotWithShape="1">
            <a:blip r:embed="rId5"/>
            <a:srcRect/>
            <a:stretch>
              <a:fillRect l="-6532" t="-153356" r="-625" b="-169570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14" name="组合 13"/>
          <p:cNvGrpSpPr/>
          <p:nvPr/>
        </p:nvGrpSpPr>
        <p:grpSpPr>
          <a:xfrm>
            <a:off x="2280176" y="3538757"/>
            <a:ext cx="790732" cy="790732"/>
            <a:chOff x="304800" y="673100"/>
            <a:chExt cx="4000500" cy="4000500"/>
          </a:xfrm>
          <a:effectLst>
            <a:outerShdw blurRad="317500" dist="1905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34" name="同心圆 33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35" name="椭圆 34"/>
            <p:cNvSpPr/>
            <p:nvPr/>
          </p:nvSpPr>
          <p:spPr>
            <a:xfrm>
              <a:off x="392116" y="760416"/>
              <a:ext cx="3825878" cy="3825878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36" name="Freeform 126"/>
          <p:cNvSpPr>
            <a:spLocks noChangeAspect="1" noEditPoints="1"/>
          </p:cNvSpPr>
          <p:nvPr/>
        </p:nvSpPr>
        <p:spPr bwMode="auto">
          <a:xfrm>
            <a:off x="2527036" y="3748297"/>
            <a:ext cx="297012" cy="371653"/>
          </a:xfrm>
          <a:custGeom>
            <a:avLst/>
            <a:gdLst>
              <a:gd name="T0" fmla="*/ 48 w 81"/>
              <a:gd name="T1" fmla="*/ 27 h 101"/>
              <a:gd name="T2" fmla="*/ 4 w 81"/>
              <a:gd name="T3" fmla="*/ 48 h 101"/>
              <a:gd name="T4" fmla="*/ 0 w 81"/>
              <a:gd name="T5" fmla="*/ 31 h 101"/>
              <a:gd name="T6" fmla="*/ 58 w 81"/>
              <a:gd name="T7" fmla="*/ 90 h 101"/>
              <a:gd name="T8" fmla="*/ 81 w 81"/>
              <a:gd name="T9" fmla="*/ 98 h 101"/>
              <a:gd name="T10" fmla="*/ 58 w 81"/>
              <a:gd name="T11" fmla="*/ 90 h 101"/>
              <a:gd name="T12" fmla="*/ 53 w 81"/>
              <a:gd name="T13" fmla="*/ 101 h 101"/>
              <a:gd name="T14" fmla="*/ 29 w 81"/>
              <a:gd name="T15" fmla="*/ 98 h 101"/>
              <a:gd name="T16" fmla="*/ 0 w 81"/>
              <a:gd name="T17" fmla="*/ 90 h 101"/>
              <a:gd name="T18" fmla="*/ 29 w 81"/>
              <a:gd name="T19" fmla="*/ 87 h 101"/>
              <a:gd name="T20" fmla="*/ 38 w 81"/>
              <a:gd name="T21" fmla="*/ 76 h 101"/>
              <a:gd name="T22" fmla="*/ 0 w 81"/>
              <a:gd name="T23" fmla="*/ 72 h 101"/>
              <a:gd name="T24" fmla="*/ 4 w 81"/>
              <a:gd name="T25" fmla="*/ 54 h 101"/>
              <a:gd name="T26" fmla="*/ 48 w 81"/>
              <a:gd name="T27" fmla="*/ 76 h 101"/>
              <a:gd name="T28" fmla="*/ 44 w 81"/>
              <a:gd name="T29" fmla="*/ 87 h 101"/>
              <a:gd name="T30" fmla="*/ 53 w 81"/>
              <a:gd name="T31" fmla="*/ 90 h 101"/>
              <a:gd name="T32" fmla="*/ 4 w 81"/>
              <a:gd name="T33" fmla="*/ 0 h 101"/>
              <a:gd name="T34" fmla="*/ 48 w 81"/>
              <a:gd name="T35" fmla="*/ 21 h 101"/>
              <a:gd name="T36" fmla="*/ 0 w 81"/>
              <a:gd name="T37" fmla="*/ 17 h 101"/>
              <a:gd name="T38" fmla="*/ 4 w 81"/>
              <a:gd name="T39" fmla="*/ 0 h 101"/>
              <a:gd name="T40" fmla="*/ 53 w 81"/>
              <a:gd name="T41" fmla="*/ 76 h 101"/>
              <a:gd name="T42" fmla="*/ 81 w 81"/>
              <a:gd name="T43" fmla="*/ 72 h 101"/>
              <a:gd name="T44" fmla="*/ 77 w 81"/>
              <a:gd name="T45" fmla="*/ 54 h 101"/>
              <a:gd name="T46" fmla="*/ 59 w 81"/>
              <a:gd name="T47" fmla="*/ 8 h 101"/>
              <a:gd name="T48" fmla="*/ 69 w 81"/>
              <a:gd name="T49" fmla="*/ 13 h 101"/>
              <a:gd name="T50" fmla="*/ 59 w 81"/>
              <a:gd name="T51" fmla="*/ 8 h 101"/>
              <a:gd name="T52" fmla="*/ 69 w 81"/>
              <a:gd name="T53" fmla="*/ 63 h 101"/>
              <a:gd name="T54" fmla="*/ 59 w 81"/>
              <a:gd name="T55" fmla="*/ 67 h 101"/>
              <a:gd name="T56" fmla="*/ 59 w 81"/>
              <a:gd name="T57" fmla="*/ 35 h 101"/>
              <a:gd name="T58" fmla="*/ 69 w 81"/>
              <a:gd name="T59" fmla="*/ 40 h 101"/>
              <a:gd name="T60" fmla="*/ 59 w 81"/>
              <a:gd name="T61" fmla="*/ 35 h 101"/>
              <a:gd name="T62" fmla="*/ 53 w 81"/>
              <a:gd name="T63" fmla="*/ 21 h 101"/>
              <a:gd name="T64" fmla="*/ 81 w 81"/>
              <a:gd name="T65" fmla="*/ 17 h 101"/>
              <a:gd name="T66" fmla="*/ 77 w 81"/>
              <a:gd name="T67" fmla="*/ 0 h 101"/>
              <a:gd name="T68" fmla="*/ 53 w 81"/>
              <a:gd name="T69" fmla="*/ 27 h 101"/>
              <a:gd name="T70" fmla="*/ 77 w 81"/>
              <a:gd name="T71" fmla="*/ 48 h 101"/>
              <a:gd name="T72" fmla="*/ 81 w 81"/>
              <a:gd name="T73" fmla="*/ 31 h 101"/>
              <a:gd name="T74" fmla="*/ 53 w 81"/>
              <a:gd name="T75" fmla="*/ 27 h 1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81" h="101">
                <a:moveTo>
                  <a:pt x="4" y="27"/>
                </a:moveTo>
                <a:cubicBezTo>
                  <a:pt x="48" y="27"/>
                  <a:pt x="48" y="27"/>
                  <a:pt x="48" y="27"/>
                </a:cubicBezTo>
                <a:cubicBezTo>
                  <a:pt x="48" y="48"/>
                  <a:pt x="48" y="48"/>
                  <a:pt x="48" y="48"/>
                </a:cubicBezTo>
                <a:cubicBezTo>
                  <a:pt x="4" y="48"/>
                  <a:pt x="4" y="48"/>
                  <a:pt x="4" y="48"/>
                </a:cubicBezTo>
                <a:cubicBezTo>
                  <a:pt x="2" y="48"/>
                  <a:pt x="0" y="46"/>
                  <a:pt x="0" y="44"/>
                </a:cubicBezTo>
                <a:cubicBezTo>
                  <a:pt x="0" y="31"/>
                  <a:pt x="0" y="31"/>
                  <a:pt x="0" y="31"/>
                </a:cubicBezTo>
                <a:cubicBezTo>
                  <a:pt x="0" y="29"/>
                  <a:pt x="2" y="27"/>
                  <a:pt x="4" y="27"/>
                </a:cubicBezTo>
                <a:close/>
                <a:moveTo>
                  <a:pt x="58" y="90"/>
                </a:moveTo>
                <a:cubicBezTo>
                  <a:pt x="81" y="90"/>
                  <a:pt x="81" y="90"/>
                  <a:pt x="81" y="90"/>
                </a:cubicBezTo>
                <a:cubicBezTo>
                  <a:pt x="81" y="98"/>
                  <a:pt x="81" y="98"/>
                  <a:pt x="81" y="98"/>
                </a:cubicBezTo>
                <a:cubicBezTo>
                  <a:pt x="58" y="98"/>
                  <a:pt x="58" y="98"/>
                  <a:pt x="58" y="98"/>
                </a:cubicBezTo>
                <a:cubicBezTo>
                  <a:pt x="58" y="90"/>
                  <a:pt x="58" y="90"/>
                  <a:pt x="58" y="90"/>
                </a:cubicBezTo>
                <a:close/>
                <a:moveTo>
                  <a:pt x="53" y="98"/>
                </a:moveTo>
                <a:cubicBezTo>
                  <a:pt x="53" y="101"/>
                  <a:pt x="53" y="101"/>
                  <a:pt x="53" y="101"/>
                </a:cubicBezTo>
                <a:cubicBezTo>
                  <a:pt x="29" y="101"/>
                  <a:pt x="29" y="101"/>
                  <a:pt x="29" y="101"/>
                </a:cubicBezTo>
                <a:cubicBezTo>
                  <a:pt x="29" y="98"/>
                  <a:pt x="29" y="98"/>
                  <a:pt x="29" y="98"/>
                </a:cubicBezTo>
                <a:cubicBezTo>
                  <a:pt x="0" y="98"/>
                  <a:pt x="0" y="98"/>
                  <a:pt x="0" y="98"/>
                </a:cubicBezTo>
                <a:cubicBezTo>
                  <a:pt x="0" y="90"/>
                  <a:pt x="0" y="90"/>
                  <a:pt x="0" y="90"/>
                </a:cubicBezTo>
                <a:cubicBezTo>
                  <a:pt x="29" y="90"/>
                  <a:pt x="29" y="90"/>
                  <a:pt x="29" y="90"/>
                </a:cubicBezTo>
                <a:cubicBezTo>
                  <a:pt x="29" y="87"/>
                  <a:pt x="29" y="87"/>
                  <a:pt x="29" y="87"/>
                </a:cubicBezTo>
                <a:cubicBezTo>
                  <a:pt x="38" y="87"/>
                  <a:pt x="38" y="87"/>
                  <a:pt x="38" y="87"/>
                </a:cubicBezTo>
                <a:cubicBezTo>
                  <a:pt x="38" y="76"/>
                  <a:pt x="38" y="76"/>
                  <a:pt x="38" y="76"/>
                </a:cubicBezTo>
                <a:cubicBezTo>
                  <a:pt x="4" y="76"/>
                  <a:pt x="4" y="76"/>
                  <a:pt x="4" y="76"/>
                </a:cubicBezTo>
                <a:cubicBezTo>
                  <a:pt x="2" y="76"/>
                  <a:pt x="0" y="74"/>
                  <a:pt x="0" y="72"/>
                </a:cubicBezTo>
                <a:cubicBezTo>
                  <a:pt x="0" y="58"/>
                  <a:pt x="0" y="58"/>
                  <a:pt x="0" y="58"/>
                </a:cubicBezTo>
                <a:cubicBezTo>
                  <a:pt x="0" y="56"/>
                  <a:pt x="2" y="54"/>
                  <a:pt x="4" y="54"/>
                </a:cubicBezTo>
                <a:cubicBezTo>
                  <a:pt x="48" y="54"/>
                  <a:pt x="48" y="54"/>
                  <a:pt x="48" y="54"/>
                </a:cubicBezTo>
                <a:cubicBezTo>
                  <a:pt x="48" y="76"/>
                  <a:pt x="48" y="76"/>
                  <a:pt x="48" y="76"/>
                </a:cubicBezTo>
                <a:cubicBezTo>
                  <a:pt x="44" y="76"/>
                  <a:pt x="44" y="76"/>
                  <a:pt x="44" y="76"/>
                </a:cubicBezTo>
                <a:cubicBezTo>
                  <a:pt x="44" y="87"/>
                  <a:pt x="44" y="87"/>
                  <a:pt x="44" y="87"/>
                </a:cubicBezTo>
                <a:cubicBezTo>
                  <a:pt x="53" y="87"/>
                  <a:pt x="53" y="87"/>
                  <a:pt x="53" y="87"/>
                </a:cubicBezTo>
                <a:cubicBezTo>
                  <a:pt x="53" y="90"/>
                  <a:pt x="53" y="90"/>
                  <a:pt x="53" y="90"/>
                </a:cubicBezTo>
                <a:cubicBezTo>
                  <a:pt x="53" y="98"/>
                  <a:pt x="53" y="98"/>
                  <a:pt x="53" y="98"/>
                </a:cubicBezTo>
                <a:close/>
                <a:moveTo>
                  <a:pt x="4" y="0"/>
                </a:moveTo>
                <a:cubicBezTo>
                  <a:pt x="48" y="0"/>
                  <a:pt x="48" y="0"/>
                  <a:pt x="48" y="0"/>
                </a:cubicBezTo>
                <a:cubicBezTo>
                  <a:pt x="48" y="21"/>
                  <a:pt x="48" y="21"/>
                  <a:pt x="48" y="21"/>
                </a:cubicBezTo>
                <a:cubicBezTo>
                  <a:pt x="4" y="21"/>
                  <a:pt x="4" y="21"/>
                  <a:pt x="4" y="21"/>
                </a:cubicBezTo>
                <a:cubicBezTo>
                  <a:pt x="2" y="21"/>
                  <a:pt x="0" y="19"/>
                  <a:pt x="0" y="17"/>
                </a:cubicBezTo>
                <a:cubicBezTo>
                  <a:pt x="0" y="4"/>
                  <a:pt x="0" y="4"/>
                  <a:pt x="0" y="4"/>
                </a:cubicBezTo>
                <a:cubicBezTo>
                  <a:pt x="0" y="2"/>
                  <a:pt x="2" y="0"/>
                  <a:pt x="4" y="0"/>
                </a:cubicBezTo>
                <a:close/>
                <a:moveTo>
                  <a:pt x="53" y="54"/>
                </a:moveTo>
                <a:cubicBezTo>
                  <a:pt x="53" y="76"/>
                  <a:pt x="53" y="76"/>
                  <a:pt x="53" y="76"/>
                </a:cubicBezTo>
                <a:cubicBezTo>
                  <a:pt x="77" y="76"/>
                  <a:pt x="77" y="76"/>
                  <a:pt x="77" y="76"/>
                </a:cubicBezTo>
                <a:cubicBezTo>
                  <a:pt x="79" y="76"/>
                  <a:pt x="81" y="74"/>
                  <a:pt x="81" y="72"/>
                </a:cubicBezTo>
                <a:cubicBezTo>
                  <a:pt x="81" y="58"/>
                  <a:pt x="81" y="58"/>
                  <a:pt x="81" y="58"/>
                </a:cubicBezTo>
                <a:cubicBezTo>
                  <a:pt x="81" y="56"/>
                  <a:pt x="79" y="54"/>
                  <a:pt x="77" y="54"/>
                </a:cubicBezTo>
                <a:cubicBezTo>
                  <a:pt x="53" y="54"/>
                  <a:pt x="53" y="54"/>
                  <a:pt x="53" y="54"/>
                </a:cubicBezTo>
                <a:close/>
                <a:moveTo>
                  <a:pt x="59" y="8"/>
                </a:moveTo>
                <a:cubicBezTo>
                  <a:pt x="69" y="8"/>
                  <a:pt x="69" y="8"/>
                  <a:pt x="69" y="8"/>
                </a:cubicBezTo>
                <a:cubicBezTo>
                  <a:pt x="69" y="13"/>
                  <a:pt x="69" y="13"/>
                  <a:pt x="69" y="13"/>
                </a:cubicBezTo>
                <a:cubicBezTo>
                  <a:pt x="59" y="13"/>
                  <a:pt x="59" y="13"/>
                  <a:pt x="59" y="13"/>
                </a:cubicBezTo>
                <a:cubicBezTo>
                  <a:pt x="59" y="8"/>
                  <a:pt x="59" y="8"/>
                  <a:pt x="59" y="8"/>
                </a:cubicBezTo>
                <a:close/>
                <a:moveTo>
                  <a:pt x="59" y="63"/>
                </a:moveTo>
                <a:cubicBezTo>
                  <a:pt x="69" y="63"/>
                  <a:pt x="69" y="63"/>
                  <a:pt x="69" y="63"/>
                </a:cubicBezTo>
                <a:cubicBezTo>
                  <a:pt x="69" y="67"/>
                  <a:pt x="69" y="67"/>
                  <a:pt x="69" y="67"/>
                </a:cubicBezTo>
                <a:cubicBezTo>
                  <a:pt x="59" y="67"/>
                  <a:pt x="59" y="67"/>
                  <a:pt x="59" y="67"/>
                </a:cubicBezTo>
                <a:cubicBezTo>
                  <a:pt x="59" y="63"/>
                  <a:pt x="59" y="63"/>
                  <a:pt x="59" y="63"/>
                </a:cubicBezTo>
                <a:close/>
                <a:moveTo>
                  <a:pt x="59" y="35"/>
                </a:moveTo>
                <a:cubicBezTo>
                  <a:pt x="69" y="35"/>
                  <a:pt x="69" y="35"/>
                  <a:pt x="69" y="35"/>
                </a:cubicBezTo>
                <a:cubicBezTo>
                  <a:pt x="69" y="40"/>
                  <a:pt x="69" y="40"/>
                  <a:pt x="69" y="40"/>
                </a:cubicBezTo>
                <a:cubicBezTo>
                  <a:pt x="59" y="40"/>
                  <a:pt x="59" y="40"/>
                  <a:pt x="59" y="40"/>
                </a:cubicBezTo>
                <a:cubicBezTo>
                  <a:pt x="59" y="35"/>
                  <a:pt x="59" y="35"/>
                  <a:pt x="59" y="35"/>
                </a:cubicBezTo>
                <a:close/>
                <a:moveTo>
                  <a:pt x="53" y="0"/>
                </a:moveTo>
                <a:cubicBezTo>
                  <a:pt x="53" y="21"/>
                  <a:pt x="53" y="21"/>
                  <a:pt x="53" y="21"/>
                </a:cubicBezTo>
                <a:cubicBezTo>
                  <a:pt x="77" y="21"/>
                  <a:pt x="77" y="21"/>
                  <a:pt x="77" y="21"/>
                </a:cubicBezTo>
                <a:cubicBezTo>
                  <a:pt x="79" y="21"/>
                  <a:pt x="81" y="19"/>
                  <a:pt x="81" y="17"/>
                </a:cubicBezTo>
                <a:cubicBezTo>
                  <a:pt x="81" y="4"/>
                  <a:pt x="81" y="4"/>
                  <a:pt x="81" y="4"/>
                </a:cubicBezTo>
                <a:cubicBezTo>
                  <a:pt x="81" y="2"/>
                  <a:pt x="79" y="0"/>
                  <a:pt x="77" y="0"/>
                </a:cubicBezTo>
                <a:cubicBezTo>
                  <a:pt x="53" y="0"/>
                  <a:pt x="53" y="0"/>
                  <a:pt x="53" y="0"/>
                </a:cubicBezTo>
                <a:close/>
                <a:moveTo>
                  <a:pt x="53" y="27"/>
                </a:moveTo>
                <a:cubicBezTo>
                  <a:pt x="53" y="48"/>
                  <a:pt x="53" y="48"/>
                  <a:pt x="53" y="48"/>
                </a:cubicBezTo>
                <a:cubicBezTo>
                  <a:pt x="77" y="48"/>
                  <a:pt x="77" y="48"/>
                  <a:pt x="77" y="48"/>
                </a:cubicBezTo>
                <a:cubicBezTo>
                  <a:pt x="79" y="48"/>
                  <a:pt x="81" y="46"/>
                  <a:pt x="81" y="44"/>
                </a:cubicBezTo>
                <a:cubicBezTo>
                  <a:pt x="81" y="31"/>
                  <a:pt x="81" y="31"/>
                  <a:pt x="81" y="31"/>
                </a:cubicBezTo>
                <a:cubicBezTo>
                  <a:pt x="81" y="29"/>
                  <a:pt x="79" y="27"/>
                  <a:pt x="77" y="27"/>
                </a:cubicBezTo>
                <a:lnTo>
                  <a:pt x="53" y="27"/>
                </a:lnTo>
                <a:close/>
              </a:path>
            </a:pathLst>
          </a:custGeom>
          <a:gradFill>
            <a:gsLst>
              <a:gs pos="0">
                <a:srgbClr val="E30000"/>
              </a:gs>
              <a:gs pos="100000">
                <a:srgbClr val="760303"/>
              </a:gs>
            </a:gsLst>
            <a:lin ang="5400000" scaled="0"/>
          </a:gra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7" name="矩形 36"/>
          <p:cNvSpPr/>
          <p:nvPr/>
        </p:nvSpPr>
        <p:spPr>
          <a:xfrm>
            <a:off x="1571213" y="4552191"/>
            <a:ext cx="2138680" cy="9385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点击输入标题</a:t>
            </a:r>
          </a:p>
          <a:p>
            <a:pPr algn="ctr">
              <a:spcBef>
                <a:spcPts val="500"/>
              </a:spcBef>
              <a:spcAft>
                <a:spcPts val="0"/>
              </a:spcAft>
              <a:defRPr/>
            </a:pPr>
            <a:r>
              <a:rPr lang="zh-CN" altLang="en-US" sz="1400" kern="100" dirty="0">
                <a:solidFill>
                  <a:schemeClr val="tx1"/>
                </a:solidFill>
                <a:latin typeface="Impact MT Std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在此输入详细文字介绍，</a:t>
            </a:r>
          </a:p>
          <a:p>
            <a:pPr algn="ctr">
              <a:spcBef>
                <a:spcPts val="500"/>
              </a:spcBef>
              <a:spcAft>
                <a:spcPts val="0"/>
              </a:spcAft>
              <a:defRPr/>
            </a:pPr>
            <a:r>
              <a:rPr lang="zh-CN" altLang="en-US" sz="1400" kern="100" dirty="0">
                <a:solidFill>
                  <a:schemeClr val="tx1"/>
                </a:solidFill>
                <a:latin typeface="Impact MT Std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和详细信息。</a:t>
            </a:r>
          </a:p>
        </p:txBody>
      </p:sp>
      <p:grpSp>
        <p:nvGrpSpPr>
          <p:cNvPr id="38" name="组合 37"/>
          <p:cNvGrpSpPr/>
          <p:nvPr/>
        </p:nvGrpSpPr>
        <p:grpSpPr>
          <a:xfrm>
            <a:off x="4513780" y="3536434"/>
            <a:ext cx="790732" cy="790732"/>
            <a:chOff x="304800" y="673100"/>
            <a:chExt cx="4000500" cy="4000500"/>
          </a:xfrm>
          <a:effectLst>
            <a:outerShdw blurRad="317500" dist="1905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39" name="同心圆 38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40" name="椭圆 39"/>
            <p:cNvSpPr/>
            <p:nvPr/>
          </p:nvSpPr>
          <p:spPr>
            <a:xfrm>
              <a:off x="392116" y="760416"/>
              <a:ext cx="3825878" cy="3825878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41" name="Freeform 261"/>
          <p:cNvSpPr/>
          <p:nvPr/>
        </p:nvSpPr>
        <p:spPr bwMode="auto">
          <a:xfrm>
            <a:off x="4728313" y="3758284"/>
            <a:ext cx="361666" cy="361666"/>
          </a:xfrm>
          <a:custGeom>
            <a:avLst/>
            <a:gdLst>
              <a:gd name="T0" fmla="*/ 84 w 86"/>
              <a:gd name="T1" fmla="*/ 13 h 86"/>
              <a:gd name="T2" fmla="*/ 74 w 86"/>
              <a:gd name="T3" fmla="*/ 1 h 86"/>
              <a:gd name="T4" fmla="*/ 72 w 86"/>
              <a:gd name="T5" fmla="*/ 1 h 86"/>
              <a:gd name="T6" fmla="*/ 71 w 86"/>
              <a:gd name="T7" fmla="*/ 1 h 86"/>
              <a:gd name="T8" fmla="*/ 69 w 86"/>
              <a:gd name="T9" fmla="*/ 4 h 86"/>
              <a:gd name="T10" fmla="*/ 69 w 86"/>
              <a:gd name="T11" fmla="*/ 10 h 86"/>
              <a:gd name="T12" fmla="*/ 59 w 86"/>
              <a:gd name="T13" fmla="*/ 10 h 86"/>
              <a:gd name="T14" fmla="*/ 59 w 86"/>
              <a:gd name="T15" fmla="*/ 1 h 86"/>
              <a:gd name="T16" fmla="*/ 58 w 86"/>
              <a:gd name="T17" fmla="*/ 0 h 86"/>
              <a:gd name="T18" fmla="*/ 46 w 86"/>
              <a:gd name="T19" fmla="*/ 0 h 86"/>
              <a:gd name="T20" fmla="*/ 45 w 86"/>
              <a:gd name="T21" fmla="*/ 1 h 86"/>
              <a:gd name="T22" fmla="*/ 45 w 86"/>
              <a:gd name="T23" fmla="*/ 10 h 86"/>
              <a:gd name="T24" fmla="*/ 44 w 86"/>
              <a:gd name="T25" fmla="*/ 13 h 86"/>
              <a:gd name="T26" fmla="*/ 44 w 86"/>
              <a:gd name="T27" fmla="*/ 21 h 86"/>
              <a:gd name="T28" fmla="*/ 45 w 86"/>
              <a:gd name="T29" fmla="*/ 24 h 86"/>
              <a:gd name="T30" fmla="*/ 45 w 86"/>
              <a:gd name="T31" fmla="*/ 27 h 86"/>
              <a:gd name="T32" fmla="*/ 37 w 86"/>
              <a:gd name="T33" fmla="*/ 27 h 86"/>
              <a:gd name="T34" fmla="*/ 37 w 86"/>
              <a:gd name="T35" fmla="*/ 21 h 86"/>
              <a:gd name="T36" fmla="*/ 34 w 86"/>
              <a:gd name="T37" fmla="*/ 18 h 86"/>
              <a:gd name="T38" fmla="*/ 32 w 86"/>
              <a:gd name="T39" fmla="*/ 18 h 86"/>
              <a:gd name="T40" fmla="*/ 29 w 86"/>
              <a:gd name="T41" fmla="*/ 18 h 86"/>
              <a:gd name="T42" fmla="*/ 3 w 86"/>
              <a:gd name="T43" fmla="*/ 30 h 86"/>
              <a:gd name="T44" fmla="*/ 0 w 86"/>
              <a:gd name="T45" fmla="*/ 34 h 86"/>
              <a:gd name="T46" fmla="*/ 3 w 86"/>
              <a:gd name="T47" fmla="*/ 38 h 86"/>
              <a:gd name="T48" fmla="*/ 29 w 86"/>
              <a:gd name="T49" fmla="*/ 50 h 86"/>
              <a:gd name="T50" fmla="*/ 31 w 86"/>
              <a:gd name="T51" fmla="*/ 51 h 86"/>
              <a:gd name="T52" fmla="*/ 34 w 86"/>
              <a:gd name="T53" fmla="*/ 50 h 86"/>
              <a:gd name="T54" fmla="*/ 37 w 86"/>
              <a:gd name="T55" fmla="*/ 47 h 86"/>
              <a:gd name="T56" fmla="*/ 37 w 86"/>
              <a:gd name="T57" fmla="*/ 42 h 86"/>
              <a:gd name="T58" fmla="*/ 45 w 86"/>
              <a:gd name="T59" fmla="*/ 42 h 86"/>
              <a:gd name="T60" fmla="*/ 45 w 86"/>
              <a:gd name="T61" fmla="*/ 85 h 86"/>
              <a:gd name="T62" fmla="*/ 46 w 86"/>
              <a:gd name="T63" fmla="*/ 86 h 86"/>
              <a:gd name="T64" fmla="*/ 58 w 86"/>
              <a:gd name="T65" fmla="*/ 86 h 86"/>
              <a:gd name="T66" fmla="*/ 59 w 86"/>
              <a:gd name="T67" fmla="*/ 85 h 86"/>
              <a:gd name="T68" fmla="*/ 59 w 86"/>
              <a:gd name="T69" fmla="*/ 41 h 86"/>
              <a:gd name="T70" fmla="*/ 62 w 86"/>
              <a:gd name="T71" fmla="*/ 38 h 86"/>
              <a:gd name="T72" fmla="*/ 62 w 86"/>
              <a:gd name="T73" fmla="*/ 30 h 86"/>
              <a:gd name="T74" fmla="*/ 59 w 86"/>
              <a:gd name="T75" fmla="*/ 27 h 86"/>
              <a:gd name="T76" fmla="*/ 59 w 86"/>
              <a:gd name="T77" fmla="*/ 25 h 86"/>
              <a:gd name="T78" fmla="*/ 69 w 86"/>
              <a:gd name="T79" fmla="*/ 25 h 86"/>
              <a:gd name="T80" fmla="*/ 69 w 86"/>
              <a:gd name="T81" fmla="*/ 30 h 86"/>
              <a:gd name="T82" fmla="*/ 71 w 86"/>
              <a:gd name="T83" fmla="*/ 33 h 86"/>
              <a:gd name="T84" fmla="*/ 73 w 86"/>
              <a:gd name="T85" fmla="*/ 34 h 86"/>
              <a:gd name="T86" fmla="*/ 74 w 86"/>
              <a:gd name="T87" fmla="*/ 33 h 86"/>
              <a:gd name="T88" fmla="*/ 84 w 86"/>
              <a:gd name="T89" fmla="*/ 21 h 86"/>
              <a:gd name="T90" fmla="*/ 86 w 86"/>
              <a:gd name="T91" fmla="*/ 17 h 86"/>
              <a:gd name="T92" fmla="*/ 84 w 86"/>
              <a:gd name="T93" fmla="*/ 13 h 8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</a:cxnLst>
            <a:rect l="0" t="0" r="r" b="b"/>
            <a:pathLst>
              <a:path w="86" h="86">
                <a:moveTo>
                  <a:pt x="84" y="13"/>
                </a:moveTo>
                <a:cubicBezTo>
                  <a:pt x="74" y="1"/>
                  <a:pt x="74" y="1"/>
                  <a:pt x="74" y="1"/>
                </a:cubicBezTo>
                <a:cubicBezTo>
                  <a:pt x="73" y="1"/>
                  <a:pt x="73" y="1"/>
                  <a:pt x="72" y="1"/>
                </a:cubicBezTo>
                <a:cubicBezTo>
                  <a:pt x="72" y="1"/>
                  <a:pt x="71" y="1"/>
                  <a:pt x="71" y="1"/>
                </a:cubicBezTo>
                <a:cubicBezTo>
                  <a:pt x="70" y="2"/>
                  <a:pt x="69" y="3"/>
                  <a:pt x="69" y="4"/>
                </a:cubicBezTo>
                <a:cubicBezTo>
                  <a:pt x="69" y="10"/>
                  <a:pt x="69" y="10"/>
                  <a:pt x="69" y="10"/>
                </a:cubicBezTo>
                <a:cubicBezTo>
                  <a:pt x="59" y="10"/>
                  <a:pt x="59" y="10"/>
                  <a:pt x="59" y="10"/>
                </a:cubicBezTo>
                <a:cubicBezTo>
                  <a:pt x="59" y="1"/>
                  <a:pt x="59" y="1"/>
                  <a:pt x="59" y="1"/>
                </a:cubicBezTo>
                <a:cubicBezTo>
                  <a:pt x="59" y="1"/>
                  <a:pt x="59" y="0"/>
                  <a:pt x="58" y="0"/>
                </a:cubicBezTo>
                <a:cubicBezTo>
                  <a:pt x="46" y="0"/>
                  <a:pt x="46" y="0"/>
                  <a:pt x="46" y="0"/>
                </a:cubicBezTo>
                <a:cubicBezTo>
                  <a:pt x="45" y="0"/>
                  <a:pt x="45" y="1"/>
                  <a:pt x="45" y="1"/>
                </a:cubicBezTo>
                <a:cubicBezTo>
                  <a:pt x="45" y="10"/>
                  <a:pt x="45" y="10"/>
                  <a:pt x="45" y="10"/>
                </a:cubicBezTo>
                <a:cubicBezTo>
                  <a:pt x="44" y="11"/>
                  <a:pt x="44" y="12"/>
                  <a:pt x="44" y="13"/>
                </a:cubicBezTo>
                <a:cubicBezTo>
                  <a:pt x="44" y="21"/>
                  <a:pt x="44" y="21"/>
                  <a:pt x="44" y="21"/>
                </a:cubicBezTo>
                <a:cubicBezTo>
                  <a:pt x="44" y="22"/>
                  <a:pt x="44" y="23"/>
                  <a:pt x="45" y="24"/>
                </a:cubicBezTo>
                <a:cubicBezTo>
                  <a:pt x="45" y="27"/>
                  <a:pt x="45" y="27"/>
                  <a:pt x="45" y="27"/>
                </a:cubicBezTo>
                <a:cubicBezTo>
                  <a:pt x="37" y="27"/>
                  <a:pt x="37" y="27"/>
                  <a:pt x="37" y="27"/>
                </a:cubicBezTo>
                <a:cubicBezTo>
                  <a:pt x="37" y="21"/>
                  <a:pt x="37" y="21"/>
                  <a:pt x="37" y="21"/>
                </a:cubicBezTo>
                <a:cubicBezTo>
                  <a:pt x="37" y="20"/>
                  <a:pt x="36" y="19"/>
                  <a:pt x="34" y="18"/>
                </a:cubicBezTo>
                <a:cubicBezTo>
                  <a:pt x="34" y="18"/>
                  <a:pt x="33" y="18"/>
                  <a:pt x="32" y="18"/>
                </a:cubicBezTo>
                <a:cubicBezTo>
                  <a:pt x="31" y="18"/>
                  <a:pt x="30" y="18"/>
                  <a:pt x="29" y="18"/>
                </a:cubicBezTo>
                <a:cubicBezTo>
                  <a:pt x="3" y="30"/>
                  <a:pt x="3" y="30"/>
                  <a:pt x="3" y="30"/>
                </a:cubicBezTo>
                <a:cubicBezTo>
                  <a:pt x="1" y="31"/>
                  <a:pt x="0" y="33"/>
                  <a:pt x="0" y="34"/>
                </a:cubicBezTo>
                <a:cubicBezTo>
                  <a:pt x="0" y="36"/>
                  <a:pt x="1" y="38"/>
                  <a:pt x="3" y="38"/>
                </a:cubicBezTo>
                <a:cubicBezTo>
                  <a:pt x="29" y="50"/>
                  <a:pt x="29" y="50"/>
                  <a:pt x="29" y="50"/>
                </a:cubicBezTo>
                <a:cubicBezTo>
                  <a:pt x="29" y="51"/>
                  <a:pt x="30" y="51"/>
                  <a:pt x="31" y="51"/>
                </a:cubicBezTo>
                <a:cubicBezTo>
                  <a:pt x="32" y="51"/>
                  <a:pt x="33" y="51"/>
                  <a:pt x="34" y="50"/>
                </a:cubicBezTo>
                <a:cubicBezTo>
                  <a:pt x="36" y="50"/>
                  <a:pt x="37" y="48"/>
                  <a:pt x="37" y="47"/>
                </a:cubicBezTo>
                <a:cubicBezTo>
                  <a:pt x="37" y="42"/>
                  <a:pt x="37" y="42"/>
                  <a:pt x="37" y="42"/>
                </a:cubicBezTo>
                <a:cubicBezTo>
                  <a:pt x="45" y="42"/>
                  <a:pt x="45" y="42"/>
                  <a:pt x="45" y="42"/>
                </a:cubicBezTo>
                <a:cubicBezTo>
                  <a:pt x="45" y="85"/>
                  <a:pt x="45" y="85"/>
                  <a:pt x="45" y="85"/>
                </a:cubicBezTo>
                <a:cubicBezTo>
                  <a:pt x="45" y="86"/>
                  <a:pt x="45" y="86"/>
                  <a:pt x="46" y="86"/>
                </a:cubicBezTo>
                <a:cubicBezTo>
                  <a:pt x="58" y="86"/>
                  <a:pt x="58" y="86"/>
                  <a:pt x="58" y="86"/>
                </a:cubicBezTo>
                <a:cubicBezTo>
                  <a:pt x="59" y="86"/>
                  <a:pt x="59" y="86"/>
                  <a:pt x="59" y="85"/>
                </a:cubicBezTo>
                <a:cubicBezTo>
                  <a:pt x="59" y="41"/>
                  <a:pt x="59" y="41"/>
                  <a:pt x="59" y="41"/>
                </a:cubicBezTo>
                <a:cubicBezTo>
                  <a:pt x="61" y="41"/>
                  <a:pt x="62" y="40"/>
                  <a:pt x="62" y="38"/>
                </a:cubicBezTo>
                <a:cubicBezTo>
                  <a:pt x="62" y="30"/>
                  <a:pt x="62" y="30"/>
                  <a:pt x="62" y="30"/>
                </a:cubicBezTo>
                <a:cubicBezTo>
                  <a:pt x="62" y="29"/>
                  <a:pt x="61" y="28"/>
                  <a:pt x="59" y="27"/>
                </a:cubicBezTo>
                <a:cubicBezTo>
                  <a:pt x="59" y="25"/>
                  <a:pt x="59" y="25"/>
                  <a:pt x="59" y="25"/>
                </a:cubicBezTo>
                <a:cubicBezTo>
                  <a:pt x="69" y="25"/>
                  <a:pt x="69" y="25"/>
                  <a:pt x="69" y="25"/>
                </a:cubicBezTo>
                <a:cubicBezTo>
                  <a:pt x="69" y="30"/>
                  <a:pt x="69" y="30"/>
                  <a:pt x="69" y="30"/>
                </a:cubicBezTo>
                <a:cubicBezTo>
                  <a:pt x="69" y="31"/>
                  <a:pt x="70" y="33"/>
                  <a:pt x="71" y="33"/>
                </a:cubicBezTo>
                <a:cubicBezTo>
                  <a:pt x="71" y="34"/>
                  <a:pt x="72" y="34"/>
                  <a:pt x="73" y="34"/>
                </a:cubicBezTo>
                <a:cubicBezTo>
                  <a:pt x="73" y="34"/>
                  <a:pt x="74" y="34"/>
                  <a:pt x="74" y="33"/>
                </a:cubicBezTo>
                <a:cubicBezTo>
                  <a:pt x="84" y="21"/>
                  <a:pt x="84" y="21"/>
                  <a:pt x="84" y="21"/>
                </a:cubicBezTo>
                <a:cubicBezTo>
                  <a:pt x="85" y="21"/>
                  <a:pt x="86" y="19"/>
                  <a:pt x="86" y="17"/>
                </a:cubicBezTo>
                <a:cubicBezTo>
                  <a:pt x="86" y="16"/>
                  <a:pt x="85" y="14"/>
                  <a:pt x="84" y="13"/>
                </a:cubicBezTo>
                <a:close/>
              </a:path>
            </a:pathLst>
          </a:custGeom>
          <a:gradFill>
            <a:gsLst>
              <a:gs pos="0">
                <a:srgbClr val="E30000"/>
              </a:gs>
              <a:gs pos="100000">
                <a:srgbClr val="760303"/>
              </a:gs>
            </a:gsLst>
            <a:lin ang="5400000" scaled="0"/>
          </a:gra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42" name="矩形 41"/>
          <p:cNvSpPr/>
          <p:nvPr/>
        </p:nvSpPr>
        <p:spPr>
          <a:xfrm>
            <a:off x="3875469" y="4544546"/>
            <a:ext cx="2138680" cy="9385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点击输入标题</a:t>
            </a:r>
          </a:p>
          <a:p>
            <a:pPr algn="ctr">
              <a:spcBef>
                <a:spcPts val="500"/>
              </a:spcBef>
              <a:spcAft>
                <a:spcPts val="0"/>
              </a:spcAft>
              <a:defRPr/>
            </a:pPr>
            <a:r>
              <a:rPr lang="zh-CN" altLang="en-US" sz="1400" kern="100" dirty="0">
                <a:solidFill>
                  <a:schemeClr val="tx1"/>
                </a:solidFill>
                <a:latin typeface="Impact MT Std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在此输入详细文字介绍，</a:t>
            </a:r>
          </a:p>
          <a:p>
            <a:pPr algn="ctr">
              <a:spcBef>
                <a:spcPts val="500"/>
              </a:spcBef>
              <a:spcAft>
                <a:spcPts val="0"/>
              </a:spcAft>
              <a:defRPr/>
            </a:pPr>
            <a:r>
              <a:rPr lang="zh-CN" altLang="en-US" sz="1400" kern="100" dirty="0">
                <a:solidFill>
                  <a:schemeClr val="tx1"/>
                </a:solidFill>
                <a:latin typeface="Impact MT Std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和详细信息。</a:t>
            </a:r>
          </a:p>
        </p:txBody>
      </p:sp>
      <p:grpSp>
        <p:nvGrpSpPr>
          <p:cNvPr id="43" name="组合 42"/>
          <p:cNvGrpSpPr/>
          <p:nvPr/>
        </p:nvGrpSpPr>
        <p:grpSpPr>
          <a:xfrm>
            <a:off x="6888688" y="3537790"/>
            <a:ext cx="790732" cy="790732"/>
            <a:chOff x="304800" y="673100"/>
            <a:chExt cx="4000500" cy="4000500"/>
          </a:xfrm>
          <a:effectLst>
            <a:outerShdw blurRad="317500" dist="1905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44" name="同心圆 43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45" name="椭圆 44"/>
            <p:cNvSpPr/>
            <p:nvPr/>
          </p:nvSpPr>
          <p:spPr>
            <a:xfrm>
              <a:off x="392116" y="760416"/>
              <a:ext cx="3825878" cy="3825878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46" name="Freeform 9"/>
          <p:cNvSpPr>
            <a:spLocks noEditPoints="1"/>
          </p:cNvSpPr>
          <p:nvPr/>
        </p:nvSpPr>
        <p:spPr bwMode="auto">
          <a:xfrm rot="19469485">
            <a:off x="7094871" y="3737530"/>
            <a:ext cx="378367" cy="403173"/>
          </a:xfrm>
          <a:custGeom>
            <a:avLst/>
            <a:gdLst>
              <a:gd name="T0" fmla="*/ 147 w 243"/>
              <a:gd name="T1" fmla="*/ 240 h 269"/>
              <a:gd name="T2" fmla="*/ 90 w 243"/>
              <a:gd name="T3" fmla="*/ 234 h 269"/>
              <a:gd name="T4" fmla="*/ 147 w 243"/>
              <a:gd name="T5" fmla="*/ 227 h 269"/>
              <a:gd name="T6" fmla="*/ 147 w 243"/>
              <a:gd name="T7" fmla="*/ 243 h 269"/>
              <a:gd name="T8" fmla="*/ 90 w 243"/>
              <a:gd name="T9" fmla="*/ 252 h 269"/>
              <a:gd name="T10" fmla="*/ 96 w 243"/>
              <a:gd name="T11" fmla="*/ 256 h 269"/>
              <a:gd name="T12" fmla="*/ 105 w 243"/>
              <a:gd name="T13" fmla="*/ 262 h 269"/>
              <a:gd name="T14" fmla="*/ 126 w 243"/>
              <a:gd name="T15" fmla="*/ 269 h 269"/>
              <a:gd name="T16" fmla="*/ 138 w 243"/>
              <a:gd name="T17" fmla="*/ 261 h 269"/>
              <a:gd name="T18" fmla="*/ 147 w 243"/>
              <a:gd name="T19" fmla="*/ 256 h 269"/>
              <a:gd name="T20" fmla="*/ 147 w 243"/>
              <a:gd name="T21" fmla="*/ 243 h 269"/>
              <a:gd name="T22" fmla="*/ 128 w 243"/>
              <a:gd name="T23" fmla="*/ 32 h 269"/>
              <a:gd name="T24" fmla="*/ 122 w 243"/>
              <a:gd name="T25" fmla="*/ 0 h 269"/>
              <a:gd name="T26" fmla="*/ 115 w 243"/>
              <a:gd name="T27" fmla="*/ 32 h 269"/>
              <a:gd name="T28" fmla="*/ 54 w 243"/>
              <a:gd name="T29" fmla="*/ 63 h 269"/>
              <a:gd name="T30" fmla="*/ 63 w 243"/>
              <a:gd name="T31" fmla="*/ 63 h 269"/>
              <a:gd name="T32" fmla="*/ 45 w 243"/>
              <a:gd name="T33" fmla="*/ 36 h 269"/>
              <a:gd name="T34" fmla="*/ 36 w 243"/>
              <a:gd name="T35" fmla="*/ 45 h 269"/>
              <a:gd name="T36" fmla="*/ 38 w 243"/>
              <a:gd name="T37" fmla="*/ 122 h 269"/>
              <a:gd name="T38" fmla="*/ 6 w 243"/>
              <a:gd name="T39" fmla="*/ 115 h 269"/>
              <a:gd name="T40" fmla="*/ 6 w 243"/>
              <a:gd name="T41" fmla="*/ 128 h 269"/>
              <a:gd name="T42" fmla="*/ 38 w 243"/>
              <a:gd name="T43" fmla="*/ 122 h 269"/>
              <a:gd name="T44" fmla="*/ 36 w 243"/>
              <a:gd name="T45" fmla="*/ 199 h 269"/>
              <a:gd name="T46" fmla="*/ 40 w 243"/>
              <a:gd name="T47" fmla="*/ 209 h 269"/>
              <a:gd name="T48" fmla="*/ 63 w 243"/>
              <a:gd name="T49" fmla="*/ 189 h 269"/>
              <a:gd name="T50" fmla="*/ 54 w 243"/>
              <a:gd name="T51" fmla="*/ 180 h 269"/>
              <a:gd name="T52" fmla="*/ 180 w 243"/>
              <a:gd name="T53" fmla="*/ 180 h 269"/>
              <a:gd name="T54" fmla="*/ 199 w 243"/>
              <a:gd name="T55" fmla="*/ 208 h 269"/>
              <a:gd name="T56" fmla="*/ 208 w 243"/>
              <a:gd name="T57" fmla="*/ 208 h 269"/>
              <a:gd name="T58" fmla="*/ 189 w 243"/>
              <a:gd name="T59" fmla="*/ 180 h 269"/>
              <a:gd name="T60" fmla="*/ 211 w 243"/>
              <a:gd name="T61" fmla="*/ 115 h 269"/>
              <a:gd name="T62" fmla="*/ 211 w 243"/>
              <a:gd name="T63" fmla="*/ 128 h 269"/>
              <a:gd name="T64" fmla="*/ 243 w 243"/>
              <a:gd name="T65" fmla="*/ 122 h 269"/>
              <a:gd name="T66" fmla="*/ 185 w 243"/>
              <a:gd name="T67" fmla="*/ 65 h 269"/>
              <a:gd name="T68" fmla="*/ 208 w 243"/>
              <a:gd name="T69" fmla="*/ 45 h 269"/>
              <a:gd name="T70" fmla="*/ 199 w 243"/>
              <a:gd name="T71" fmla="*/ 36 h 269"/>
              <a:gd name="T72" fmla="*/ 180 w 243"/>
              <a:gd name="T73" fmla="*/ 63 h 269"/>
              <a:gd name="T74" fmla="*/ 154 w 243"/>
              <a:gd name="T75" fmla="*/ 218 h 269"/>
              <a:gd name="T76" fmla="*/ 96 w 243"/>
              <a:gd name="T77" fmla="*/ 224 h 269"/>
              <a:gd name="T78" fmla="*/ 96 w 243"/>
              <a:gd name="T79" fmla="*/ 211 h 269"/>
              <a:gd name="T80" fmla="*/ 122 w 243"/>
              <a:gd name="T81" fmla="*/ 58 h 269"/>
              <a:gd name="T82" fmla="*/ 148 w 243"/>
              <a:gd name="T83" fmla="*/ 211 h 269"/>
              <a:gd name="T84" fmla="*/ 107 w 243"/>
              <a:gd name="T85" fmla="*/ 76 h 269"/>
              <a:gd name="T86" fmla="*/ 67 w 243"/>
              <a:gd name="T87" fmla="*/ 111 h 269"/>
              <a:gd name="T88" fmla="*/ 72 w 243"/>
              <a:gd name="T89" fmla="*/ 117 h 269"/>
              <a:gd name="T90" fmla="*/ 104 w 243"/>
              <a:gd name="T91" fmla="*/ 82 h 2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</a:cxnLst>
            <a:rect l="0" t="0" r="r" b="b"/>
            <a:pathLst>
              <a:path w="243" h="269">
                <a:moveTo>
                  <a:pt x="154" y="234"/>
                </a:moveTo>
                <a:cubicBezTo>
                  <a:pt x="154" y="237"/>
                  <a:pt x="151" y="240"/>
                  <a:pt x="147" y="240"/>
                </a:cubicBezTo>
                <a:cubicBezTo>
                  <a:pt x="96" y="240"/>
                  <a:pt x="96" y="240"/>
                  <a:pt x="96" y="240"/>
                </a:cubicBezTo>
                <a:cubicBezTo>
                  <a:pt x="92" y="240"/>
                  <a:pt x="90" y="237"/>
                  <a:pt x="90" y="234"/>
                </a:cubicBezTo>
                <a:cubicBezTo>
                  <a:pt x="90" y="230"/>
                  <a:pt x="92" y="227"/>
                  <a:pt x="96" y="227"/>
                </a:cubicBezTo>
                <a:cubicBezTo>
                  <a:pt x="147" y="227"/>
                  <a:pt x="147" y="227"/>
                  <a:pt x="147" y="227"/>
                </a:cubicBezTo>
                <a:cubicBezTo>
                  <a:pt x="151" y="227"/>
                  <a:pt x="154" y="230"/>
                  <a:pt x="154" y="234"/>
                </a:cubicBezTo>
                <a:close/>
                <a:moveTo>
                  <a:pt x="147" y="243"/>
                </a:moveTo>
                <a:cubicBezTo>
                  <a:pt x="96" y="243"/>
                  <a:pt x="96" y="243"/>
                  <a:pt x="96" y="243"/>
                </a:cubicBezTo>
                <a:cubicBezTo>
                  <a:pt x="92" y="243"/>
                  <a:pt x="89" y="247"/>
                  <a:pt x="90" y="252"/>
                </a:cubicBezTo>
                <a:cubicBezTo>
                  <a:pt x="91" y="254"/>
                  <a:pt x="93" y="256"/>
                  <a:pt x="96" y="256"/>
                </a:cubicBezTo>
                <a:cubicBezTo>
                  <a:pt x="96" y="256"/>
                  <a:pt x="96" y="256"/>
                  <a:pt x="96" y="256"/>
                </a:cubicBezTo>
                <a:cubicBezTo>
                  <a:pt x="100" y="256"/>
                  <a:pt x="103" y="258"/>
                  <a:pt x="105" y="261"/>
                </a:cubicBezTo>
                <a:cubicBezTo>
                  <a:pt x="105" y="262"/>
                  <a:pt x="105" y="262"/>
                  <a:pt x="105" y="262"/>
                </a:cubicBezTo>
                <a:cubicBezTo>
                  <a:pt x="107" y="266"/>
                  <a:pt x="112" y="269"/>
                  <a:pt x="117" y="269"/>
                </a:cubicBezTo>
                <a:cubicBezTo>
                  <a:pt x="126" y="269"/>
                  <a:pt x="126" y="269"/>
                  <a:pt x="126" y="269"/>
                </a:cubicBezTo>
                <a:cubicBezTo>
                  <a:pt x="131" y="269"/>
                  <a:pt x="136" y="266"/>
                  <a:pt x="138" y="262"/>
                </a:cubicBezTo>
                <a:cubicBezTo>
                  <a:pt x="138" y="261"/>
                  <a:pt x="138" y="261"/>
                  <a:pt x="138" y="261"/>
                </a:cubicBezTo>
                <a:cubicBezTo>
                  <a:pt x="140" y="258"/>
                  <a:pt x="143" y="256"/>
                  <a:pt x="147" y="256"/>
                </a:cubicBezTo>
                <a:cubicBezTo>
                  <a:pt x="147" y="256"/>
                  <a:pt x="147" y="256"/>
                  <a:pt x="147" y="256"/>
                </a:cubicBezTo>
                <a:cubicBezTo>
                  <a:pt x="150" y="256"/>
                  <a:pt x="152" y="254"/>
                  <a:pt x="153" y="252"/>
                </a:cubicBezTo>
                <a:cubicBezTo>
                  <a:pt x="155" y="247"/>
                  <a:pt x="151" y="243"/>
                  <a:pt x="147" y="243"/>
                </a:cubicBezTo>
                <a:close/>
                <a:moveTo>
                  <a:pt x="122" y="38"/>
                </a:moveTo>
                <a:cubicBezTo>
                  <a:pt x="125" y="38"/>
                  <a:pt x="128" y="36"/>
                  <a:pt x="128" y="32"/>
                </a:cubicBezTo>
                <a:cubicBezTo>
                  <a:pt x="128" y="6"/>
                  <a:pt x="128" y="6"/>
                  <a:pt x="128" y="6"/>
                </a:cubicBezTo>
                <a:cubicBezTo>
                  <a:pt x="128" y="3"/>
                  <a:pt x="125" y="0"/>
                  <a:pt x="122" y="0"/>
                </a:cubicBezTo>
                <a:cubicBezTo>
                  <a:pt x="118" y="0"/>
                  <a:pt x="115" y="3"/>
                  <a:pt x="115" y="6"/>
                </a:cubicBezTo>
                <a:cubicBezTo>
                  <a:pt x="115" y="32"/>
                  <a:pt x="115" y="32"/>
                  <a:pt x="115" y="32"/>
                </a:cubicBezTo>
                <a:cubicBezTo>
                  <a:pt x="115" y="36"/>
                  <a:pt x="118" y="38"/>
                  <a:pt x="122" y="38"/>
                </a:cubicBezTo>
                <a:close/>
                <a:moveTo>
                  <a:pt x="54" y="63"/>
                </a:moveTo>
                <a:cubicBezTo>
                  <a:pt x="55" y="64"/>
                  <a:pt x="57" y="65"/>
                  <a:pt x="58" y="65"/>
                </a:cubicBezTo>
                <a:cubicBezTo>
                  <a:pt x="60" y="65"/>
                  <a:pt x="62" y="64"/>
                  <a:pt x="63" y="63"/>
                </a:cubicBezTo>
                <a:cubicBezTo>
                  <a:pt x="65" y="60"/>
                  <a:pt x="65" y="56"/>
                  <a:pt x="63" y="54"/>
                </a:cubicBezTo>
                <a:cubicBezTo>
                  <a:pt x="45" y="36"/>
                  <a:pt x="45" y="36"/>
                  <a:pt x="45" y="36"/>
                </a:cubicBezTo>
                <a:cubicBezTo>
                  <a:pt x="42" y="33"/>
                  <a:pt x="38" y="33"/>
                  <a:pt x="36" y="36"/>
                </a:cubicBezTo>
                <a:cubicBezTo>
                  <a:pt x="33" y="38"/>
                  <a:pt x="33" y="42"/>
                  <a:pt x="36" y="45"/>
                </a:cubicBezTo>
                <a:lnTo>
                  <a:pt x="54" y="63"/>
                </a:lnTo>
                <a:close/>
                <a:moveTo>
                  <a:pt x="38" y="122"/>
                </a:moveTo>
                <a:cubicBezTo>
                  <a:pt x="38" y="118"/>
                  <a:pt x="36" y="115"/>
                  <a:pt x="32" y="115"/>
                </a:cubicBezTo>
                <a:cubicBezTo>
                  <a:pt x="6" y="115"/>
                  <a:pt x="6" y="115"/>
                  <a:pt x="6" y="115"/>
                </a:cubicBezTo>
                <a:cubicBezTo>
                  <a:pt x="3" y="115"/>
                  <a:pt x="0" y="118"/>
                  <a:pt x="0" y="122"/>
                </a:cubicBezTo>
                <a:cubicBezTo>
                  <a:pt x="0" y="125"/>
                  <a:pt x="3" y="128"/>
                  <a:pt x="6" y="128"/>
                </a:cubicBezTo>
                <a:cubicBezTo>
                  <a:pt x="32" y="128"/>
                  <a:pt x="32" y="128"/>
                  <a:pt x="32" y="128"/>
                </a:cubicBezTo>
                <a:cubicBezTo>
                  <a:pt x="36" y="128"/>
                  <a:pt x="38" y="125"/>
                  <a:pt x="38" y="122"/>
                </a:cubicBezTo>
                <a:close/>
                <a:moveTo>
                  <a:pt x="54" y="180"/>
                </a:moveTo>
                <a:cubicBezTo>
                  <a:pt x="36" y="199"/>
                  <a:pt x="36" y="199"/>
                  <a:pt x="36" y="199"/>
                </a:cubicBezTo>
                <a:cubicBezTo>
                  <a:pt x="33" y="201"/>
                  <a:pt x="33" y="205"/>
                  <a:pt x="36" y="208"/>
                </a:cubicBezTo>
                <a:cubicBezTo>
                  <a:pt x="37" y="209"/>
                  <a:pt x="39" y="209"/>
                  <a:pt x="40" y="209"/>
                </a:cubicBezTo>
                <a:cubicBezTo>
                  <a:pt x="42" y="209"/>
                  <a:pt x="43" y="209"/>
                  <a:pt x="45" y="208"/>
                </a:cubicBezTo>
                <a:cubicBezTo>
                  <a:pt x="63" y="189"/>
                  <a:pt x="63" y="189"/>
                  <a:pt x="63" y="189"/>
                </a:cubicBezTo>
                <a:cubicBezTo>
                  <a:pt x="65" y="187"/>
                  <a:pt x="65" y="183"/>
                  <a:pt x="63" y="180"/>
                </a:cubicBezTo>
                <a:cubicBezTo>
                  <a:pt x="60" y="178"/>
                  <a:pt x="56" y="178"/>
                  <a:pt x="54" y="180"/>
                </a:cubicBezTo>
                <a:close/>
                <a:moveTo>
                  <a:pt x="189" y="180"/>
                </a:moveTo>
                <a:cubicBezTo>
                  <a:pt x="187" y="178"/>
                  <a:pt x="183" y="178"/>
                  <a:pt x="180" y="180"/>
                </a:cubicBezTo>
                <a:cubicBezTo>
                  <a:pt x="178" y="183"/>
                  <a:pt x="178" y="187"/>
                  <a:pt x="180" y="189"/>
                </a:cubicBezTo>
                <a:cubicBezTo>
                  <a:pt x="199" y="208"/>
                  <a:pt x="199" y="208"/>
                  <a:pt x="199" y="208"/>
                </a:cubicBezTo>
                <a:cubicBezTo>
                  <a:pt x="200" y="209"/>
                  <a:pt x="201" y="209"/>
                  <a:pt x="203" y="209"/>
                </a:cubicBezTo>
                <a:cubicBezTo>
                  <a:pt x="205" y="209"/>
                  <a:pt x="206" y="209"/>
                  <a:pt x="208" y="208"/>
                </a:cubicBezTo>
                <a:cubicBezTo>
                  <a:pt x="210" y="205"/>
                  <a:pt x="210" y="201"/>
                  <a:pt x="208" y="199"/>
                </a:cubicBezTo>
                <a:lnTo>
                  <a:pt x="189" y="180"/>
                </a:lnTo>
                <a:close/>
                <a:moveTo>
                  <a:pt x="237" y="115"/>
                </a:moveTo>
                <a:cubicBezTo>
                  <a:pt x="211" y="115"/>
                  <a:pt x="211" y="115"/>
                  <a:pt x="211" y="115"/>
                </a:cubicBezTo>
                <a:cubicBezTo>
                  <a:pt x="208" y="115"/>
                  <a:pt x="205" y="118"/>
                  <a:pt x="205" y="122"/>
                </a:cubicBezTo>
                <a:cubicBezTo>
                  <a:pt x="205" y="125"/>
                  <a:pt x="208" y="128"/>
                  <a:pt x="211" y="128"/>
                </a:cubicBezTo>
                <a:cubicBezTo>
                  <a:pt x="237" y="128"/>
                  <a:pt x="237" y="128"/>
                  <a:pt x="237" y="128"/>
                </a:cubicBezTo>
                <a:cubicBezTo>
                  <a:pt x="240" y="128"/>
                  <a:pt x="243" y="125"/>
                  <a:pt x="243" y="122"/>
                </a:cubicBezTo>
                <a:cubicBezTo>
                  <a:pt x="243" y="118"/>
                  <a:pt x="240" y="115"/>
                  <a:pt x="237" y="115"/>
                </a:cubicBezTo>
                <a:close/>
                <a:moveTo>
                  <a:pt x="185" y="65"/>
                </a:moveTo>
                <a:cubicBezTo>
                  <a:pt x="187" y="65"/>
                  <a:pt x="188" y="64"/>
                  <a:pt x="189" y="63"/>
                </a:cubicBezTo>
                <a:cubicBezTo>
                  <a:pt x="208" y="45"/>
                  <a:pt x="208" y="45"/>
                  <a:pt x="208" y="45"/>
                </a:cubicBezTo>
                <a:cubicBezTo>
                  <a:pt x="210" y="42"/>
                  <a:pt x="210" y="38"/>
                  <a:pt x="208" y="36"/>
                </a:cubicBezTo>
                <a:cubicBezTo>
                  <a:pt x="205" y="33"/>
                  <a:pt x="201" y="33"/>
                  <a:pt x="199" y="36"/>
                </a:cubicBezTo>
                <a:cubicBezTo>
                  <a:pt x="180" y="54"/>
                  <a:pt x="180" y="54"/>
                  <a:pt x="180" y="54"/>
                </a:cubicBezTo>
                <a:cubicBezTo>
                  <a:pt x="178" y="56"/>
                  <a:pt x="178" y="60"/>
                  <a:pt x="180" y="63"/>
                </a:cubicBezTo>
                <a:cubicBezTo>
                  <a:pt x="182" y="64"/>
                  <a:pt x="183" y="65"/>
                  <a:pt x="185" y="65"/>
                </a:cubicBezTo>
                <a:close/>
                <a:moveTo>
                  <a:pt x="154" y="218"/>
                </a:moveTo>
                <a:cubicBezTo>
                  <a:pt x="154" y="221"/>
                  <a:pt x="151" y="224"/>
                  <a:pt x="147" y="224"/>
                </a:cubicBezTo>
                <a:cubicBezTo>
                  <a:pt x="96" y="224"/>
                  <a:pt x="96" y="224"/>
                  <a:pt x="96" y="224"/>
                </a:cubicBezTo>
                <a:cubicBezTo>
                  <a:pt x="92" y="224"/>
                  <a:pt x="90" y="221"/>
                  <a:pt x="90" y="218"/>
                </a:cubicBezTo>
                <a:cubicBezTo>
                  <a:pt x="90" y="214"/>
                  <a:pt x="92" y="211"/>
                  <a:pt x="96" y="211"/>
                </a:cubicBezTo>
                <a:cubicBezTo>
                  <a:pt x="92" y="175"/>
                  <a:pt x="54" y="167"/>
                  <a:pt x="54" y="125"/>
                </a:cubicBezTo>
                <a:cubicBezTo>
                  <a:pt x="54" y="88"/>
                  <a:pt x="84" y="58"/>
                  <a:pt x="122" y="58"/>
                </a:cubicBezTo>
                <a:cubicBezTo>
                  <a:pt x="159" y="58"/>
                  <a:pt x="189" y="88"/>
                  <a:pt x="189" y="125"/>
                </a:cubicBezTo>
                <a:cubicBezTo>
                  <a:pt x="189" y="167"/>
                  <a:pt x="152" y="175"/>
                  <a:pt x="148" y="211"/>
                </a:cubicBezTo>
                <a:cubicBezTo>
                  <a:pt x="151" y="211"/>
                  <a:pt x="154" y="214"/>
                  <a:pt x="154" y="218"/>
                </a:cubicBezTo>
                <a:close/>
                <a:moveTo>
                  <a:pt x="107" y="76"/>
                </a:moveTo>
                <a:cubicBezTo>
                  <a:pt x="106" y="73"/>
                  <a:pt x="103" y="72"/>
                  <a:pt x="101" y="73"/>
                </a:cubicBezTo>
                <a:cubicBezTo>
                  <a:pt x="84" y="80"/>
                  <a:pt x="72" y="94"/>
                  <a:pt x="67" y="111"/>
                </a:cubicBezTo>
                <a:cubicBezTo>
                  <a:pt x="67" y="113"/>
                  <a:pt x="68" y="116"/>
                  <a:pt x="71" y="117"/>
                </a:cubicBezTo>
                <a:cubicBezTo>
                  <a:pt x="71" y="117"/>
                  <a:pt x="72" y="117"/>
                  <a:pt x="72" y="117"/>
                </a:cubicBezTo>
                <a:cubicBezTo>
                  <a:pt x="74" y="117"/>
                  <a:pt x="76" y="115"/>
                  <a:pt x="77" y="113"/>
                </a:cubicBezTo>
                <a:cubicBezTo>
                  <a:pt x="80" y="99"/>
                  <a:pt x="91" y="87"/>
                  <a:pt x="104" y="82"/>
                </a:cubicBezTo>
                <a:cubicBezTo>
                  <a:pt x="107" y="81"/>
                  <a:pt x="108" y="78"/>
                  <a:pt x="107" y="76"/>
                </a:cubicBezTo>
                <a:close/>
              </a:path>
            </a:pathLst>
          </a:custGeom>
          <a:gradFill>
            <a:gsLst>
              <a:gs pos="0">
                <a:srgbClr val="E30000"/>
              </a:gs>
              <a:gs pos="100000">
                <a:srgbClr val="760303"/>
              </a:gs>
            </a:gsLst>
            <a:lin ang="5400000" scaled="0"/>
          </a:gra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47" name="矩形 46"/>
          <p:cNvSpPr/>
          <p:nvPr/>
        </p:nvSpPr>
        <p:spPr>
          <a:xfrm>
            <a:off x="6251733" y="4544546"/>
            <a:ext cx="2138680" cy="9385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点击输入标题</a:t>
            </a:r>
          </a:p>
          <a:p>
            <a:pPr algn="ctr">
              <a:spcBef>
                <a:spcPts val="500"/>
              </a:spcBef>
              <a:spcAft>
                <a:spcPts val="0"/>
              </a:spcAft>
              <a:defRPr/>
            </a:pPr>
            <a:r>
              <a:rPr lang="zh-CN" altLang="en-US" sz="1400" kern="100" dirty="0">
                <a:solidFill>
                  <a:schemeClr val="tx1"/>
                </a:solidFill>
                <a:latin typeface="Impact MT Std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在此输入详细文字介绍，</a:t>
            </a:r>
          </a:p>
          <a:p>
            <a:pPr algn="ctr">
              <a:spcBef>
                <a:spcPts val="500"/>
              </a:spcBef>
              <a:spcAft>
                <a:spcPts val="0"/>
              </a:spcAft>
              <a:defRPr/>
            </a:pPr>
            <a:r>
              <a:rPr lang="zh-CN" altLang="en-US" sz="1400" kern="100" dirty="0">
                <a:solidFill>
                  <a:schemeClr val="tx1"/>
                </a:solidFill>
                <a:latin typeface="Impact MT Std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和详细信息。</a:t>
            </a:r>
          </a:p>
        </p:txBody>
      </p:sp>
      <p:grpSp>
        <p:nvGrpSpPr>
          <p:cNvPr id="48" name="组合 47"/>
          <p:cNvGrpSpPr/>
          <p:nvPr/>
        </p:nvGrpSpPr>
        <p:grpSpPr>
          <a:xfrm>
            <a:off x="9122292" y="3536434"/>
            <a:ext cx="790732" cy="790732"/>
            <a:chOff x="304800" y="673100"/>
            <a:chExt cx="4000500" cy="4000500"/>
          </a:xfrm>
          <a:effectLst>
            <a:outerShdw blurRad="317500" dist="1905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49" name="同心圆 48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50" name="椭圆 49"/>
            <p:cNvSpPr/>
            <p:nvPr/>
          </p:nvSpPr>
          <p:spPr>
            <a:xfrm>
              <a:off x="392116" y="760416"/>
              <a:ext cx="3825878" cy="3825878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51" name="Freeform 206"/>
          <p:cNvSpPr>
            <a:spLocks noChangeAspect="1" noEditPoints="1"/>
          </p:cNvSpPr>
          <p:nvPr/>
        </p:nvSpPr>
        <p:spPr bwMode="auto">
          <a:xfrm>
            <a:off x="9365348" y="3724660"/>
            <a:ext cx="304622" cy="368224"/>
          </a:xfrm>
          <a:custGeom>
            <a:avLst/>
            <a:gdLst>
              <a:gd name="T0" fmla="*/ 0 w 77"/>
              <a:gd name="T1" fmla="*/ 85 h 93"/>
              <a:gd name="T2" fmla="*/ 30 w 77"/>
              <a:gd name="T3" fmla="*/ 20 h 93"/>
              <a:gd name="T4" fmla="*/ 38 w 77"/>
              <a:gd name="T5" fmla="*/ 26 h 93"/>
              <a:gd name="T6" fmla="*/ 39 w 77"/>
              <a:gd name="T7" fmla="*/ 27 h 93"/>
              <a:gd name="T8" fmla="*/ 39 w 77"/>
              <a:gd name="T9" fmla="*/ 27 h 93"/>
              <a:gd name="T10" fmla="*/ 40 w 77"/>
              <a:gd name="T11" fmla="*/ 27 h 93"/>
              <a:gd name="T12" fmla="*/ 40 w 77"/>
              <a:gd name="T13" fmla="*/ 28 h 93"/>
              <a:gd name="T14" fmla="*/ 40 w 77"/>
              <a:gd name="T15" fmla="*/ 28 h 93"/>
              <a:gd name="T16" fmla="*/ 41 w 77"/>
              <a:gd name="T17" fmla="*/ 28 h 93"/>
              <a:gd name="T18" fmla="*/ 41 w 77"/>
              <a:gd name="T19" fmla="*/ 29 h 93"/>
              <a:gd name="T20" fmla="*/ 42 w 77"/>
              <a:gd name="T21" fmla="*/ 29 h 93"/>
              <a:gd name="T22" fmla="*/ 42 w 77"/>
              <a:gd name="T23" fmla="*/ 29 h 93"/>
              <a:gd name="T24" fmla="*/ 43 w 77"/>
              <a:gd name="T25" fmla="*/ 29 h 93"/>
              <a:gd name="T26" fmla="*/ 43 w 77"/>
              <a:gd name="T27" fmla="*/ 30 h 93"/>
              <a:gd name="T28" fmla="*/ 43 w 77"/>
              <a:gd name="T29" fmla="*/ 30 h 93"/>
              <a:gd name="T30" fmla="*/ 48 w 77"/>
              <a:gd name="T31" fmla="*/ 33 h 93"/>
              <a:gd name="T32" fmla="*/ 48 w 77"/>
              <a:gd name="T33" fmla="*/ 33 h 93"/>
              <a:gd name="T34" fmla="*/ 49 w 77"/>
              <a:gd name="T35" fmla="*/ 34 h 93"/>
              <a:gd name="T36" fmla="*/ 49 w 77"/>
              <a:gd name="T37" fmla="*/ 34 h 93"/>
              <a:gd name="T38" fmla="*/ 50 w 77"/>
              <a:gd name="T39" fmla="*/ 34 h 93"/>
              <a:gd name="T40" fmla="*/ 50 w 77"/>
              <a:gd name="T41" fmla="*/ 35 h 93"/>
              <a:gd name="T42" fmla="*/ 50 w 77"/>
              <a:gd name="T43" fmla="*/ 35 h 93"/>
              <a:gd name="T44" fmla="*/ 51 w 77"/>
              <a:gd name="T45" fmla="*/ 35 h 93"/>
              <a:gd name="T46" fmla="*/ 51 w 77"/>
              <a:gd name="T47" fmla="*/ 36 h 93"/>
              <a:gd name="T48" fmla="*/ 52 w 77"/>
              <a:gd name="T49" fmla="*/ 36 h 93"/>
              <a:gd name="T50" fmla="*/ 52 w 77"/>
              <a:gd name="T51" fmla="*/ 36 h 93"/>
              <a:gd name="T52" fmla="*/ 53 w 77"/>
              <a:gd name="T53" fmla="*/ 37 h 93"/>
              <a:gd name="T54" fmla="*/ 53 w 77"/>
              <a:gd name="T55" fmla="*/ 37 h 93"/>
              <a:gd name="T56" fmla="*/ 48 w 77"/>
              <a:gd name="T57" fmla="*/ 79 h 93"/>
              <a:gd name="T58" fmla="*/ 7 w 77"/>
              <a:gd name="T59" fmla="*/ 91 h 93"/>
              <a:gd name="T60" fmla="*/ 35 w 77"/>
              <a:gd name="T61" fmla="*/ 64 h 93"/>
              <a:gd name="T62" fmla="*/ 19 w 77"/>
              <a:gd name="T63" fmla="*/ 53 h 93"/>
              <a:gd name="T64" fmla="*/ 3 w 77"/>
              <a:gd name="T65" fmla="*/ 88 h 93"/>
              <a:gd name="T66" fmla="*/ 73 w 77"/>
              <a:gd name="T67" fmla="*/ 93 h 93"/>
              <a:gd name="T68" fmla="*/ 54 w 77"/>
              <a:gd name="T69" fmla="*/ 83 h 93"/>
              <a:gd name="T70" fmla="*/ 69 w 77"/>
              <a:gd name="T71" fmla="*/ 42 h 93"/>
              <a:gd name="T72" fmla="*/ 34 w 77"/>
              <a:gd name="T73" fmla="*/ 0 h 93"/>
              <a:gd name="T74" fmla="*/ 69 w 77"/>
              <a:gd name="T75" fmla="*/ 42 h 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77" h="93">
                <a:moveTo>
                  <a:pt x="3" y="88"/>
                </a:moveTo>
                <a:cubicBezTo>
                  <a:pt x="2" y="87"/>
                  <a:pt x="1" y="86"/>
                  <a:pt x="0" y="85"/>
                </a:cubicBezTo>
                <a:cubicBezTo>
                  <a:pt x="0" y="72"/>
                  <a:pt x="0" y="58"/>
                  <a:pt x="0" y="45"/>
                </a:cubicBezTo>
                <a:cubicBezTo>
                  <a:pt x="12" y="40"/>
                  <a:pt x="21" y="32"/>
                  <a:pt x="30" y="20"/>
                </a:cubicBezTo>
                <a:cubicBezTo>
                  <a:pt x="38" y="26"/>
                  <a:pt x="38" y="26"/>
                  <a:pt x="38" y="26"/>
                </a:cubicBezTo>
                <a:cubicBezTo>
                  <a:pt x="38" y="26"/>
                  <a:pt x="38" y="26"/>
                  <a:pt x="38" y="26"/>
                </a:cubicBezTo>
                <a:cubicBezTo>
                  <a:pt x="38" y="27"/>
                  <a:pt x="38" y="27"/>
                  <a:pt x="38" y="27"/>
                </a:cubicBezTo>
                <a:cubicBezTo>
                  <a:pt x="39" y="27"/>
                  <a:pt x="39" y="27"/>
                  <a:pt x="39" y="27"/>
                </a:cubicBezTo>
                <a:cubicBezTo>
                  <a:pt x="39" y="27"/>
                  <a:pt x="39" y="27"/>
                  <a:pt x="39" y="27"/>
                </a:cubicBezTo>
                <a:cubicBezTo>
                  <a:pt x="39" y="27"/>
                  <a:pt x="39" y="27"/>
                  <a:pt x="39" y="27"/>
                </a:cubicBezTo>
                <a:cubicBezTo>
                  <a:pt x="39" y="27"/>
                  <a:pt x="39" y="27"/>
                  <a:pt x="39" y="27"/>
                </a:cubicBezTo>
                <a:cubicBezTo>
                  <a:pt x="40" y="27"/>
                  <a:pt x="40" y="27"/>
                  <a:pt x="40" y="27"/>
                </a:cubicBezTo>
                <a:cubicBezTo>
                  <a:pt x="40" y="27"/>
                  <a:pt x="40" y="27"/>
                  <a:pt x="40" y="27"/>
                </a:cubicBezTo>
                <a:cubicBezTo>
                  <a:pt x="40" y="28"/>
                  <a:pt x="40" y="28"/>
                  <a:pt x="40" y="28"/>
                </a:cubicBezTo>
                <a:cubicBezTo>
                  <a:pt x="40" y="28"/>
                  <a:pt x="40" y="28"/>
                  <a:pt x="40" y="28"/>
                </a:cubicBezTo>
                <a:cubicBezTo>
                  <a:pt x="40" y="28"/>
                  <a:pt x="40" y="28"/>
                  <a:pt x="40" y="28"/>
                </a:cubicBezTo>
                <a:cubicBezTo>
                  <a:pt x="41" y="28"/>
                  <a:pt x="41" y="28"/>
                  <a:pt x="41" y="28"/>
                </a:cubicBezTo>
                <a:cubicBezTo>
                  <a:pt x="41" y="28"/>
                  <a:pt x="41" y="28"/>
                  <a:pt x="41" y="28"/>
                </a:cubicBezTo>
                <a:cubicBezTo>
                  <a:pt x="41" y="28"/>
                  <a:pt x="41" y="28"/>
                  <a:pt x="41" y="28"/>
                </a:cubicBezTo>
                <a:cubicBezTo>
                  <a:pt x="41" y="29"/>
                  <a:pt x="41" y="29"/>
                  <a:pt x="41" y="29"/>
                </a:cubicBezTo>
                <a:cubicBezTo>
                  <a:pt x="42" y="29"/>
                  <a:pt x="42" y="29"/>
                  <a:pt x="42" y="29"/>
                </a:cubicBezTo>
                <a:cubicBezTo>
                  <a:pt x="42" y="29"/>
                  <a:pt x="42" y="29"/>
                  <a:pt x="42" y="29"/>
                </a:cubicBezTo>
                <a:cubicBezTo>
                  <a:pt x="42" y="29"/>
                  <a:pt x="42" y="29"/>
                  <a:pt x="42" y="29"/>
                </a:cubicBezTo>
                <a:cubicBezTo>
                  <a:pt x="42" y="29"/>
                  <a:pt x="42" y="29"/>
                  <a:pt x="42" y="29"/>
                </a:cubicBezTo>
                <a:cubicBezTo>
                  <a:pt x="42" y="29"/>
                  <a:pt x="42" y="29"/>
                  <a:pt x="42" y="29"/>
                </a:cubicBezTo>
                <a:cubicBezTo>
                  <a:pt x="43" y="29"/>
                  <a:pt x="43" y="29"/>
                  <a:pt x="43" y="29"/>
                </a:cubicBezTo>
                <a:cubicBezTo>
                  <a:pt x="43" y="30"/>
                  <a:pt x="43" y="30"/>
                  <a:pt x="43" y="30"/>
                </a:cubicBezTo>
                <a:cubicBezTo>
                  <a:pt x="43" y="30"/>
                  <a:pt x="43" y="30"/>
                  <a:pt x="43" y="30"/>
                </a:cubicBezTo>
                <a:cubicBezTo>
                  <a:pt x="43" y="30"/>
                  <a:pt x="43" y="30"/>
                  <a:pt x="43" y="30"/>
                </a:cubicBezTo>
                <a:cubicBezTo>
                  <a:pt x="43" y="30"/>
                  <a:pt x="43" y="30"/>
                  <a:pt x="43" y="30"/>
                </a:cubicBezTo>
                <a:cubicBezTo>
                  <a:pt x="44" y="30"/>
                  <a:pt x="44" y="30"/>
                  <a:pt x="44" y="30"/>
                </a:cubicBezTo>
                <a:cubicBezTo>
                  <a:pt x="48" y="33"/>
                  <a:pt x="48" y="33"/>
                  <a:pt x="48" y="33"/>
                </a:cubicBezTo>
                <a:cubicBezTo>
                  <a:pt x="48" y="33"/>
                  <a:pt x="48" y="33"/>
                  <a:pt x="48" y="33"/>
                </a:cubicBezTo>
                <a:cubicBezTo>
                  <a:pt x="48" y="33"/>
                  <a:pt x="48" y="33"/>
                  <a:pt x="48" y="33"/>
                </a:cubicBezTo>
                <a:cubicBezTo>
                  <a:pt x="48" y="34"/>
                  <a:pt x="48" y="34"/>
                  <a:pt x="48" y="34"/>
                </a:cubicBezTo>
                <a:cubicBezTo>
                  <a:pt x="49" y="34"/>
                  <a:pt x="49" y="34"/>
                  <a:pt x="49" y="34"/>
                </a:cubicBezTo>
                <a:cubicBezTo>
                  <a:pt x="49" y="34"/>
                  <a:pt x="49" y="34"/>
                  <a:pt x="49" y="34"/>
                </a:cubicBezTo>
                <a:cubicBezTo>
                  <a:pt x="49" y="34"/>
                  <a:pt x="49" y="34"/>
                  <a:pt x="49" y="34"/>
                </a:cubicBezTo>
                <a:cubicBezTo>
                  <a:pt x="49" y="34"/>
                  <a:pt x="49" y="34"/>
                  <a:pt x="49" y="34"/>
                </a:cubicBezTo>
                <a:cubicBezTo>
                  <a:pt x="50" y="34"/>
                  <a:pt x="50" y="34"/>
                  <a:pt x="50" y="34"/>
                </a:cubicBezTo>
                <a:cubicBezTo>
                  <a:pt x="50" y="35"/>
                  <a:pt x="50" y="35"/>
                  <a:pt x="50" y="35"/>
                </a:cubicBezTo>
                <a:cubicBezTo>
                  <a:pt x="50" y="35"/>
                  <a:pt x="50" y="35"/>
                  <a:pt x="50" y="35"/>
                </a:cubicBezTo>
                <a:cubicBezTo>
                  <a:pt x="50" y="35"/>
                  <a:pt x="50" y="35"/>
                  <a:pt x="50" y="35"/>
                </a:cubicBezTo>
                <a:cubicBezTo>
                  <a:pt x="50" y="35"/>
                  <a:pt x="50" y="35"/>
                  <a:pt x="50" y="35"/>
                </a:cubicBezTo>
                <a:cubicBezTo>
                  <a:pt x="51" y="35"/>
                  <a:pt x="51" y="35"/>
                  <a:pt x="51" y="35"/>
                </a:cubicBezTo>
                <a:cubicBezTo>
                  <a:pt x="51" y="35"/>
                  <a:pt x="51" y="35"/>
                  <a:pt x="51" y="35"/>
                </a:cubicBezTo>
                <a:cubicBezTo>
                  <a:pt x="51" y="35"/>
                  <a:pt x="51" y="35"/>
                  <a:pt x="51" y="35"/>
                </a:cubicBezTo>
                <a:cubicBezTo>
                  <a:pt x="51" y="36"/>
                  <a:pt x="51" y="36"/>
                  <a:pt x="51" y="36"/>
                </a:cubicBezTo>
                <a:cubicBezTo>
                  <a:pt x="52" y="36"/>
                  <a:pt x="52" y="36"/>
                  <a:pt x="52" y="36"/>
                </a:cubicBezTo>
                <a:cubicBezTo>
                  <a:pt x="52" y="36"/>
                  <a:pt x="52" y="36"/>
                  <a:pt x="52" y="36"/>
                </a:cubicBezTo>
                <a:cubicBezTo>
                  <a:pt x="52" y="36"/>
                  <a:pt x="52" y="36"/>
                  <a:pt x="52" y="36"/>
                </a:cubicBezTo>
                <a:cubicBezTo>
                  <a:pt x="52" y="36"/>
                  <a:pt x="52" y="36"/>
                  <a:pt x="52" y="36"/>
                </a:cubicBezTo>
                <a:cubicBezTo>
                  <a:pt x="52" y="36"/>
                  <a:pt x="52" y="36"/>
                  <a:pt x="52" y="36"/>
                </a:cubicBezTo>
                <a:cubicBezTo>
                  <a:pt x="53" y="37"/>
                  <a:pt x="53" y="37"/>
                  <a:pt x="53" y="37"/>
                </a:cubicBezTo>
                <a:cubicBezTo>
                  <a:pt x="53" y="37"/>
                  <a:pt x="53" y="37"/>
                  <a:pt x="53" y="37"/>
                </a:cubicBezTo>
                <a:cubicBezTo>
                  <a:pt x="53" y="37"/>
                  <a:pt x="53" y="37"/>
                  <a:pt x="53" y="37"/>
                </a:cubicBezTo>
                <a:cubicBezTo>
                  <a:pt x="62" y="43"/>
                  <a:pt x="62" y="43"/>
                  <a:pt x="62" y="43"/>
                </a:cubicBezTo>
                <a:cubicBezTo>
                  <a:pt x="53" y="55"/>
                  <a:pt x="49" y="67"/>
                  <a:pt x="48" y="79"/>
                </a:cubicBezTo>
                <a:cubicBezTo>
                  <a:pt x="36" y="84"/>
                  <a:pt x="23" y="88"/>
                  <a:pt x="11" y="93"/>
                </a:cubicBezTo>
                <a:cubicBezTo>
                  <a:pt x="9" y="92"/>
                  <a:pt x="8" y="91"/>
                  <a:pt x="7" y="91"/>
                </a:cubicBezTo>
                <a:cubicBezTo>
                  <a:pt x="23" y="68"/>
                  <a:pt x="23" y="68"/>
                  <a:pt x="23" y="68"/>
                </a:cubicBezTo>
                <a:cubicBezTo>
                  <a:pt x="27" y="69"/>
                  <a:pt x="32" y="68"/>
                  <a:pt x="35" y="64"/>
                </a:cubicBezTo>
                <a:cubicBezTo>
                  <a:pt x="38" y="60"/>
                  <a:pt x="37" y="54"/>
                  <a:pt x="32" y="51"/>
                </a:cubicBezTo>
                <a:cubicBezTo>
                  <a:pt x="28" y="47"/>
                  <a:pt x="22" y="49"/>
                  <a:pt x="19" y="53"/>
                </a:cubicBezTo>
                <a:cubicBezTo>
                  <a:pt x="16" y="57"/>
                  <a:pt x="16" y="62"/>
                  <a:pt x="19" y="65"/>
                </a:cubicBezTo>
                <a:cubicBezTo>
                  <a:pt x="3" y="88"/>
                  <a:pt x="3" y="88"/>
                  <a:pt x="3" y="88"/>
                </a:cubicBezTo>
                <a:close/>
                <a:moveTo>
                  <a:pt x="27" y="93"/>
                </a:moveTo>
                <a:cubicBezTo>
                  <a:pt x="73" y="93"/>
                  <a:pt x="73" y="93"/>
                  <a:pt x="73" y="93"/>
                </a:cubicBezTo>
                <a:cubicBezTo>
                  <a:pt x="73" y="83"/>
                  <a:pt x="73" y="83"/>
                  <a:pt x="73" y="83"/>
                </a:cubicBezTo>
                <a:cubicBezTo>
                  <a:pt x="54" y="83"/>
                  <a:pt x="54" y="83"/>
                  <a:pt x="54" y="83"/>
                </a:cubicBezTo>
                <a:cubicBezTo>
                  <a:pt x="27" y="93"/>
                  <a:pt x="27" y="93"/>
                  <a:pt x="27" y="93"/>
                </a:cubicBezTo>
                <a:close/>
                <a:moveTo>
                  <a:pt x="69" y="42"/>
                </a:moveTo>
                <a:cubicBezTo>
                  <a:pt x="77" y="31"/>
                  <a:pt x="77" y="31"/>
                  <a:pt x="77" y="31"/>
                </a:cubicBezTo>
                <a:cubicBezTo>
                  <a:pt x="34" y="0"/>
                  <a:pt x="34" y="0"/>
                  <a:pt x="34" y="0"/>
                </a:cubicBezTo>
                <a:cubicBezTo>
                  <a:pt x="26" y="12"/>
                  <a:pt x="26" y="12"/>
                  <a:pt x="26" y="12"/>
                </a:cubicBezTo>
                <a:lnTo>
                  <a:pt x="69" y="42"/>
                </a:lnTo>
                <a:close/>
              </a:path>
            </a:pathLst>
          </a:custGeom>
          <a:gradFill>
            <a:gsLst>
              <a:gs pos="0">
                <a:srgbClr val="E30000"/>
              </a:gs>
              <a:gs pos="100000">
                <a:srgbClr val="760303"/>
              </a:gs>
            </a:gsLst>
            <a:lin ang="5400000" scaled="0"/>
          </a:gra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2" name="矩形 51"/>
          <p:cNvSpPr/>
          <p:nvPr/>
        </p:nvSpPr>
        <p:spPr>
          <a:xfrm>
            <a:off x="8483981" y="4544546"/>
            <a:ext cx="2138680" cy="9385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点击输入标题</a:t>
            </a:r>
          </a:p>
          <a:p>
            <a:pPr algn="ctr">
              <a:spcBef>
                <a:spcPts val="500"/>
              </a:spcBef>
              <a:spcAft>
                <a:spcPts val="0"/>
              </a:spcAft>
              <a:defRPr/>
            </a:pPr>
            <a:r>
              <a:rPr lang="zh-CN" altLang="en-US" sz="1400" kern="100" dirty="0">
                <a:solidFill>
                  <a:schemeClr val="tx1"/>
                </a:solidFill>
                <a:latin typeface="Impact MT Std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在此输入详细文字介绍，</a:t>
            </a:r>
          </a:p>
          <a:p>
            <a:pPr algn="ctr">
              <a:spcBef>
                <a:spcPts val="500"/>
              </a:spcBef>
              <a:spcAft>
                <a:spcPts val="0"/>
              </a:spcAft>
              <a:defRPr/>
            </a:pPr>
            <a:r>
              <a:rPr lang="zh-CN" altLang="en-US" sz="1400" kern="100" dirty="0">
                <a:solidFill>
                  <a:schemeClr val="tx1"/>
                </a:solidFill>
                <a:latin typeface="Impact MT Std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和详细信息。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8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53" presetClass="entr" presetSubtype="16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3" presetClass="entr" presetSubtype="16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250"/>
                            </p:stCondLst>
                            <p:childTnLst>
                              <p:par>
                                <p:cTn id="2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3" presetClass="entr" presetSubtype="16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750"/>
                            </p:stCondLst>
                            <p:childTnLst>
                              <p:par>
                                <p:cTn id="3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0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53" presetClass="entr" presetSubtype="16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2250"/>
                            </p:stCondLst>
                            <p:childTnLst>
                              <p:par>
                                <p:cTn id="5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4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53" presetClass="entr" presetSubtype="16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2750"/>
                            </p:stCondLst>
                            <p:childTnLst>
                              <p:par>
                                <p:cTn id="6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8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  <p:bldP spid="32" grpId="0" bldLvl="0" animBg="1"/>
      <p:bldP spid="36" grpId="0" bldLvl="0" animBg="1"/>
      <p:bldP spid="37" grpId="0"/>
      <p:bldP spid="41" grpId="0" bldLvl="0" animBg="1"/>
      <p:bldP spid="42" grpId="0"/>
      <p:bldP spid="46" grpId="0" bldLvl="0" animBg="1"/>
      <p:bldP spid="47" grpId="0"/>
      <p:bldP spid="51" grpId="0" bldLvl="0" animBg="1"/>
      <p:bldP spid="5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4c7d42bf6a7f416894a4e0e7de5455d5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15240" y="5088890"/>
            <a:ext cx="12200255" cy="2019300"/>
          </a:xfrm>
          <a:prstGeom prst="rect">
            <a:avLst/>
          </a:prstGeom>
        </p:spPr>
      </p:pic>
      <p:pic>
        <p:nvPicPr>
          <p:cNvPr id="4" name="图片 3" descr="b52b2eb78c6f00b81d28026433c7e78b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24265" y="4928870"/>
            <a:ext cx="3460750" cy="2409825"/>
          </a:xfrm>
          <a:prstGeom prst="rect">
            <a:avLst/>
          </a:prstGeom>
        </p:spPr>
      </p:pic>
      <p:pic>
        <p:nvPicPr>
          <p:cNvPr id="6" name="图片 5" descr="995939c73c8e6933e9a3da38a65a8d7c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65785" y="186055"/>
            <a:ext cx="925195" cy="748665"/>
          </a:xfrm>
          <a:prstGeom prst="rect">
            <a:avLst/>
          </a:prstGeom>
        </p:spPr>
      </p:pic>
      <p:sp>
        <p:nvSpPr>
          <p:cNvPr id="33" name="矩形 46"/>
          <p:cNvSpPr>
            <a:spLocks noChangeArrowheads="1"/>
          </p:cNvSpPr>
          <p:nvPr/>
        </p:nvSpPr>
        <p:spPr bwMode="auto">
          <a:xfrm>
            <a:off x="1541718" y="403225"/>
            <a:ext cx="2620010" cy="4819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8" tIns="45719" rIns="91438" bIns="45719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charset="0"/>
              </a:defRPr>
            </a:lvl9pPr>
          </a:lstStyle>
          <a:p>
            <a:pPr algn="l">
              <a:buNone/>
            </a:pPr>
            <a:r>
              <a:rPr lang="zh-CN" altLang="en-US" sz="2400" b="1" dirty="0">
                <a:solidFill>
                  <a:schemeClr val="tx1"/>
                </a:solidFill>
              </a:rPr>
              <a:t>单击此处添加标题</a:t>
            </a:r>
          </a:p>
        </p:txBody>
      </p:sp>
      <p:grpSp>
        <p:nvGrpSpPr>
          <p:cNvPr id="36" name="组合 35"/>
          <p:cNvGrpSpPr/>
          <p:nvPr/>
        </p:nvGrpSpPr>
        <p:grpSpPr>
          <a:xfrm>
            <a:off x="586492" y="1484784"/>
            <a:ext cx="2722375" cy="2016691"/>
            <a:chOff x="587479" y="1628800"/>
            <a:chExt cx="2722375" cy="2016691"/>
          </a:xfrm>
        </p:grpSpPr>
        <p:sp>
          <p:nvSpPr>
            <p:cNvPr id="37" name="矩形 36"/>
            <p:cNvSpPr/>
            <p:nvPr/>
          </p:nvSpPr>
          <p:spPr>
            <a:xfrm>
              <a:off x="587479" y="1628800"/>
              <a:ext cx="2722375" cy="2016691"/>
            </a:xfrm>
            <a:prstGeom prst="rect">
              <a:avLst/>
            </a:prstGeom>
            <a:gradFill flip="none" rotWithShape="1">
              <a:gsLst>
                <a:gs pos="64000">
                  <a:srgbClr val="ECECEC"/>
                </a:gs>
                <a:gs pos="0">
                  <a:schemeClr val="bg1"/>
                </a:gs>
                <a:gs pos="100000">
                  <a:schemeClr val="bg1">
                    <a:lumMod val="85000"/>
                  </a:schemeClr>
                </a:gs>
              </a:gsLst>
              <a:path path="circle">
                <a:fillToRect l="100000" b="100000"/>
              </a:path>
              <a:tileRect t="-100000" r="-100000"/>
            </a:gradFill>
            <a:ln w="19050">
              <a:noFill/>
            </a:ln>
            <a:effectLst>
              <a:outerShdw blurRad="127000" dist="38100" dir="8100000" algn="tr" rotWithShape="0">
                <a:prstClr val="black">
                  <a:alpha val="3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38" name="Picture 2" descr="C:\Users\Administrator\Desktop\u=1131227034,3152903412&amp;fm=23&amp;gp=0.jpgu=1131227034,3152903412&amp;fm=23&amp;gp=0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727194" y="1914028"/>
              <a:ext cx="2442945" cy="1433830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</p:grpSp>
      <p:grpSp>
        <p:nvGrpSpPr>
          <p:cNvPr id="39" name="组合 38"/>
          <p:cNvGrpSpPr/>
          <p:nvPr/>
        </p:nvGrpSpPr>
        <p:grpSpPr>
          <a:xfrm>
            <a:off x="8856080" y="1484784"/>
            <a:ext cx="2722375" cy="2016691"/>
            <a:chOff x="8880562" y="1628800"/>
            <a:chExt cx="2722375" cy="2016691"/>
          </a:xfrm>
        </p:grpSpPr>
        <p:sp>
          <p:nvSpPr>
            <p:cNvPr id="40" name="矩形 39"/>
            <p:cNvSpPr/>
            <p:nvPr/>
          </p:nvSpPr>
          <p:spPr>
            <a:xfrm>
              <a:off x="8880562" y="1628800"/>
              <a:ext cx="2722375" cy="2016691"/>
            </a:xfrm>
            <a:prstGeom prst="rect">
              <a:avLst/>
            </a:prstGeom>
            <a:gradFill flip="none" rotWithShape="1">
              <a:gsLst>
                <a:gs pos="64000">
                  <a:srgbClr val="ECECEC"/>
                </a:gs>
                <a:gs pos="0">
                  <a:schemeClr val="bg1"/>
                </a:gs>
                <a:gs pos="100000">
                  <a:schemeClr val="bg1">
                    <a:lumMod val="85000"/>
                  </a:schemeClr>
                </a:gs>
              </a:gsLst>
              <a:path path="circle">
                <a:fillToRect l="100000" b="100000"/>
              </a:path>
              <a:tileRect t="-100000" r="-100000"/>
            </a:gradFill>
            <a:ln w="19050">
              <a:noFill/>
            </a:ln>
            <a:effectLst>
              <a:outerShdw blurRad="127000" dist="38100" dir="8100000" algn="tr" rotWithShape="0">
                <a:prstClr val="black">
                  <a:alpha val="3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41" name="Picture 3" descr="C:\Users\Administrator\Desktop\rt\tooopen_sy_145850386896.jpgtooopen_sy_145850386896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9032520" y="1830695"/>
              <a:ext cx="2418459" cy="1612900"/>
            </a:xfrm>
            <a:prstGeom prst="rect">
              <a:avLst/>
            </a:prstGeom>
            <a:noFill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42" name="组合 41"/>
          <p:cNvGrpSpPr/>
          <p:nvPr/>
        </p:nvGrpSpPr>
        <p:grpSpPr>
          <a:xfrm>
            <a:off x="3308867" y="3501475"/>
            <a:ext cx="2722375" cy="2016691"/>
            <a:chOff x="3309854" y="3645491"/>
            <a:chExt cx="2722375" cy="2016691"/>
          </a:xfrm>
        </p:grpSpPr>
        <p:sp>
          <p:nvSpPr>
            <p:cNvPr id="43" name="矩形 42"/>
            <p:cNvSpPr/>
            <p:nvPr/>
          </p:nvSpPr>
          <p:spPr>
            <a:xfrm>
              <a:off x="3309854" y="3645491"/>
              <a:ext cx="2722375" cy="2016691"/>
            </a:xfrm>
            <a:prstGeom prst="rect">
              <a:avLst/>
            </a:prstGeom>
            <a:gradFill flip="none" rotWithShape="1">
              <a:gsLst>
                <a:gs pos="64000">
                  <a:srgbClr val="ECECEC"/>
                </a:gs>
                <a:gs pos="0">
                  <a:schemeClr val="bg1"/>
                </a:gs>
                <a:gs pos="100000">
                  <a:schemeClr val="bg1">
                    <a:lumMod val="85000"/>
                  </a:schemeClr>
                </a:gs>
              </a:gsLst>
              <a:path path="circle">
                <a:fillToRect l="100000" b="100000"/>
              </a:path>
              <a:tileRect t="-100000" r="-100000"/>
            </a:gradFill>
            <a:ln w="19050">
              <a:noFill/>
            </a:ln>
            <a:effectLst>
              <a:outerShdw blurRad="127000" dist="38100" dir="8100000" algn="tr" rotWithShape="0">
                <a:prstClr val="black">
                  <a:alpha val="3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44" name="Picture 5" descr="C:\Users\Administrator\Desktop\74560936c769848.jpg74560936c769848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3452729" y="3846151"/>
              <a:ext cx="2436495" cy="1686560"/>
            </a:xfrm>
            <a:prstGeom prst="rect">
              <a:avLst/>
            </a:prstGeom>
            <a:noFill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45" name="组合 44"/>
          <p:cNvGrpSpPr/>
          <p:nvPr/>
        </p:nvGrpSpPr>
        <p:grpSpPr>
          <a:xfrm>
            <a:off x="6157200" y="3501475"/>
            <a:ext cx="2722375" cy="2016691"/>
            <a:chOff x="6158187" y="3645491"/>
            <a:chExt cx="2722375" cy="2016691"/>
          </a:xfrm>
        </p:grpSpPr>
        <p:sp>
          <p:nvSpPr>
            <p:cNvPr id="46" name="矩形 45"/>
            <p:cNvSpPr/>
            <p:nvPr/>
          </p:nvSpPr>
          <p:spPr>
            <a:xfrm>
              <a:off x="6158187" y="3645491"/>
              <a:ext cx="2722375" cy="2016691"/>
            </a:xfrm>
            <a:prstGeom prst="rect">
              <a:avLst/>
            </a:prstGeom>
            <a:gradFill flip="none" rotWithShape="1">
              <a:gsLst>
                <a:gs pos="64000">
                  <a:srgbClr val="ECECEC"/>
                </a:gs>
                <a:gs pos="0">
                  <a:schemeClr val="bg1"/>
                </a:gs>
                <a:gs pos="100000">
                  <a:schemeClr val="bg1">
                    <a:lumMod val="85000"/>
                  </a:schemeClr>
                </a:gs>
              </a:gsLst>
              <a:path path="circle">
                <a:fillToRect l="100000" b="100000"/>
              </a:path>
              <a:tileRect t="-100000" r="-100000"/>
            </a:gradFill>
            <a:ln w="19050">
              <a:noFill/>
            </a:ln>
            <a:effectLst>
              <a:outerShdw blurRad="127000" dist="38100" dir="8100000" algn="tr" rotWithShape="0">
                <a:prstClr val="black">
                  <a:alpha val="3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47" name="Picture 6" descr="C:\Users\Administrator\Desktop\rt\F2004032408412500000.bmpF2004032408412500000"/>
            <p:cNvPicPr>
              <a:picLocks noChangeAspect="1" noChangeArrowheads="1"/>
            </p:cNvPicPr>
            <p:nvPr/>
          </p:nvPicPr>
          <p:blipFill>
            <a:blip r:embed="rId9"/>
            <a:srcRect/>
            <a:stretch>
              <a:fillRect/>
            </a:stretch>
          </p:blipFill>
          <p:spPr bwMode="auto">
            <a:xfrm>
              <a:off x="6271254" y="3837861"/>
              <a:ext cx="2418770" cy="1631950"/>
            </a:xfrm>
            <a:prstGeom prst="rect">
              <a:avLst/>
            </a:prstGeom>
            <a:noFill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48" name="组合 47"/>
          <p:cNvGrpSpPr/>
          <p:nvPr/>
        </p:nvGrpSpPr>
        <p:grpSpPr>
          <a:xfrm>
            <a:off x="3442464" y="1542066"/>
            <a:ext cx="2455854" cy="484779"/>
            <a:chOff x="2713211" y="2267658"/>
            <a:chExt cx="1584176" cy="484779"/>
          </a:xfrm>
        </p:grpSpPr>
        <p:sp>
          <p:nvSpPr>
            <p:cNvPr id="49" name="圆角矩形 48"/>
            <p:cNvSpPr/>
            <p:nvPr/>
          </p:nvSpPr>
          <p:spPr>
            <a:xfrm>
              <a:off x="2713211" y="2267658"/>
              <a:ext cx="1584176" cy="484779"/>
            </a:xfrm>
            <a:prstGeom prst="roundRect">
              <a:avLst>
                <a:gd name="adj" fmla="val 50000"/>
              </a:avLst>
            </a:prstGeom>
            <a:gradFill>
              <a:gsLst>
                <a:gs pos="0">
                  <a:srgbClr val="E30000"/>
                </a:gs>
                <a:gs pos="100000">
                  <a:srgbClr val="760303"/>
                </a:gs>
              </a:gsLst>
              <a:lin ang="5400000" scaled="0"/>
            </a:gradFill>
            <a:ln>
              <a:noFill/>
            </a:ln>
            <a:effectLst>
              <a:outerShdw blurRad="431800" dist="889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0" name="圆角矩形 49"/>
            <p:cNvSpPr/>
            <p:nvPr/>
          </p:nvSpPr>
          <p:spPr>
            <a:xfrm>
              <a:off x="2781317" y="2306109"/>
              <a:ext cx="1447964" cy="407876"/>
            </a:xfrm>
            <a:prstGeom prst="roundRect">
              <a:avLst>
                <a:gd name="adj" fmla="val 50000"/>
              </a:avLst>
            </a:prstGeom>
            <a:blipFill>
              <a:blip r:embed="rId10" cstate="print"/>
              <a:stretch>
                <a:fillRect/>
              </a:stretch>
            </a:blip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51" name="文本框 26"/>
          <p:cNvSpPr txBox="1"/>
          <p:nvPr/>
        </p:nvSpPr>
        <p:spPr>
          <a:xfrm>
            <a:off x="3540874" y="1599789"/>
            <a:ext cx="2241704" cy="3848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b="1" spc="100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&lt;   </a:t>
            </a:r>
            <a:r>
              <a:rPr lang="zh-CN" altLang="en-US" b="1" spc="100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此处添加标题</a:t>
            </a:r>
          </a:p>
        </p:txBody>
      </p:sp>
      <p:sp>
        <p:nvSpPr>
          <p:cNvPr id="52" name="TextBox 5"/>
          <p:cNvSpPr txBox="1"/>
          <p:nvPr/>
        </p:nvSpPr>
        <p:spPr>
          <a:xfrm>
            <a:off x="3576320" y="2171092"/>
            <a:ext cx="2207607" cy="127000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zh-CN"/>
            </a:defPPr>
            <a:lvl1pPr algn="just">
              <a:lnSpc>
                <a:spcPts val="1300"/>
              </a:lnSpc>
              <a:defRPr sz="9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>
              <a:lnSpc>
                <a:spcPts val="2000"/>
              </a:lnSpc>
            </a:pPr>
            <a:r>
              <a:rPr lang="zh-CN" altLang="en-US" sz="1400" dirty="0">
                <a:solidFill>
                  <a:schemeClr val="tx1"/>
                </a:solidFill>
              </a:rPr>
              <a:t>点击输入简要文字内容，文字内容任意编辑，图片可替换文字内容任意编辑，图片可替换成为自己的内容</a:t>
            </a:r>
            <a:r>
              <a:rPr lang="en-US" altLang="zh-CN" sz="1400" dirty="0">
                <a:solidFill>
                  <a:schemeClr val="tx1"/>
                </a:solidFill>
              </a:rPr>
              <a:t>···· </a:t>
            </a:r>
          </a:p>
          <a:p>
            <a:pPr>
              <a:lnSpc>
                <a:spcPts val="2000"/>
              </a:lnSpc>
            </a:pPr>
            <a:r>
              <a:rPr lang="en-US" altLang="zh-CN" sz="1400" dirty="0">
                <a:solidFill>
                  <a:schemeClr val="tx1"/>
                </a:solidFill>
              </a:rPr>
              <a:t> </a:t>
            </a:r>
          </a:p>
        </p:txBody>
      </p:sp>
      <p:grpSp>
        <p:nvGrpSpPr>
          <p:cNvPr id="53" name="组合 52"/>
          <p:cNvGrpSpPr/>
          <p:nvPr/>
        </p:nvGrpSpPr>
        <p:grpSpPr>
          <a:xfrm>
            <a:off x="6233034" y="1542066"/>
            <a:ext cx="2455854" cy="484779"/>
            <a:chOff x="2713211" y="2267658"/>
            <a:chExt cx="1584176" cy="484779"/>
          </a:xfrm>
        </p:grpSpPr>
        <p:sp>
          <p:nvSpPr>
            <p:cNvPr id="54" name="圆角矩形 53"/>
            <p:cNvSpPr/>
            <p:nvPr/>
          </p:nvSpPr>
          <p:spPr>
            <a:xfrm>
              <a:off x="2713211" y="2267658"/>
              <a:ext cx="1584176" cy="484779"/>
            </a:xfrm>
            <a:prstGeom prst="roundRect">
              <a:avLst>
                <a:gd name="adj" fmla="val 50000"/>
              </a:avLst>
            </a:prstGeom>
            <a:gradFill>
              <a:gsLst>
                <a:gs pos="0">
                  <a:srgbClr val="E30000"/>
                </a:gs>
                <a:gs pos="100000">
                  <a:srgbClr val="760303"/>
                </a:gs>
              </a:gsLst>
              <a:lin ang="5400000" scaled="0"/>
            </a:gradFill>
            <a:ln>
              <a:noFill/>
            </a:ln>
            <a:effectLst>
              <a:outerShdw blurRad="431800" dist="889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5" name="圆角矩形 54"/>
            <p:cNvSpPr/>
            <p:nvPr/>
          </p:nvSpPr>
          <p:spPr>
            <a:xfrm>
              <a:off x="2781317" y="2306109"/>
              <a:ext cx="1447964" cy="407876"/>
            </a:xfrm>
            <a:prstGeom prst="roundRect">
              <a:avLst>
                <a:gd name="adj" fmla="val 50000"/>
              </a:avLst>
            </a:prstGeom>
            <a:blipFill>
              <a:blip r:embed="rId10" cstate="print"/>
              <a:stretch>
                <a:fillRect/>
              </a:stretch>
            </a:blip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56" name="文本框 26"/>
          <p:cNvSpPr txBox="1"/>
          <p:nvPr/>
        </p:nvSpPr>
        <p:spPr>
          <a:xfrm>
            <a:off x="6341604" y="1599789"/>
            <a:ext cx="2241704" cy="3848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b="1" spc="100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zh-CN" altLang="en-US" b="1" spc="100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此处添加标题    </a:t>
            </a:r>
            <a:r>
              <a:rPr lang="en-US" altLang="zh-CN" b="1" spc="100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&gt;</a:t>
            </a:r>
          </a:p>
        </p:txBody>
      </p:sp>
      <p:sp>
        <p:nvSpPr>
          <p:cNvPr id="57" name="TextBox 5"/>
          <p:cNvSpPr txBox="1"/>
          <p:nvPr/>
        </p:nvSpPr>
        <p:spPr>
          <a:xfrm>
            <a:off x="6377050" y="2171092"/>
            <a:ext cx="2207607" cy="127000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zh-CN"/>
            </a:defPPr>
            <a:lvl1pPr algn="just">
              <a:lnSpc>
                <a:spcPts val="1300"/>
              </a:lnSpc>
              <a:defRPr sz="9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>
              <a:lnSpc>
                <a:spcPts val="2000"/>
              </a:lnSpc>
            </a:pPr>
            <a:r>
              <a:rPr lang="zh-CN" altLang="en-US" sz="1400" dirty="0">
                <a:solidFill>
                  <a:schemeClr val="tx1"/>
                </a:solidFill>
              </a:rPr>
              <a:t>点击输入简要文字内容，文字内容任意编辑，图片可替换文字内容任意编辑，图片可替换成为自己的内容</a:t>
            </a:r>
            <a:r>
              <a:rPr lang="en-US" altLang="zh-CN" sz="1400" dirty="0">
                <a:solidFill>
                  <a:schemeClr val="tx1"/>
                </a:solidFill>
              </a:rPr>
              <a:t>···· </a:t>
            </a:r>
          </a:p>
          <a:p>
            <a:pPr>
              <a:lnSpc>
                <a:spcPts val="2000"/>
              </a:lnSpc>
            </a:pPr>
            <a:r>
              <a:rPr lang="en-US" altLang="zh-CN" sz="1400" dirty="0">
                <a:solidFill>
                  <a:schemeClr val="tx1"/>
                </a:solidFill>
              </a:rPr>
              <a:t> </a:t>
            </a:r>
          </a:p>
        </p:txBody>
      </p:sp>
      <p:grpSp>
        <p:nvGrpSpPr>
          <p:cNvPr id="58" name="组合 57"/>
          <p:cNvGrpSpPr/>
          <p:nvPr/>
        </p:nvGrpSpPr>
        <p:grpSpPr>
          <a:xfrm>
            <a:off x="616410" y="3645024"/>
            <a:ext cx="2455854" cy="484779"/>
            <a:chOff x="2713211" y="2267658"/>
            <a:chExt cx="1584176" cy="484779"/>
          </a:xfrm>
        </p:grpSpPr>
        <p:sp>
          <p:nvSpPr>
            <p:cNvPr id="59" name="圆角矩形 58"/>
            <p:cNvSpPr/>
            <p:nvPr/>
          </p:nvSpPr>
          <p:spPr>
            <a:xfrm>
              <a:off x="2713211" y="2267658"/>
              <a:ext cx="1584176" cy="484779"/>
            </a:xfrm>
            <a:prstGeom prst="roundRect">
              <a:avLst>
                <a:gd name="adj" fmla="val 50000"/>
              </a:avLst>
            </a:prstGeom>
            <a:gradFill>
              <a:gsLst>
                <a:gs pos="0">
                  <a:srgbClr val="E30000"/>
                </a:gs>
                <a:gs pos="100000">
                  <a:srgbClr val="760303"/>
                </a:gs>
              </a:gsLst>
              <a:lin ang="5400000" scaled="0"/>
            </a:gradFill>
            <a:ln>
              <a:noFill/>
            </a:ln>
            <a:effectLst>
              <a:outerShdw blurRad="431800" dist="889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0" name="圆角矩形 59"/>
            <p:cNvSpPr/>
            <p:nvPr/>
          </p:nvSpPr>
          <p:spPr>
            <a:xfrm>
              <a:off x="2781317" y="2306109"/>
              <a:ext cx="1447964" cy="407876"/>
            </a:xfrm>
            <a:prstGeom prst="roundRect">
              <a:avLst>
                <a:gd name="adj" fmla="val 50000"/>
              </a:avLst>
            </a:prstGeom>
            <a:blipFill>
              <a:blip r:embed="rId10" cstate="print"/>
              <a:stretch>
                <a:fillRect/>
              </a:stretch>
            </a:blip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61" name="文本框 26"/>
          <p:cNvSpPr txBox="1"/>
          <p:nvPr/>
        </p:nvSpPr>
        <p:spPr>
          <a:xfrm>
            <a:off x="724980" y="3702747"/>
            <a:ext cx="2241704" cy="3848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b="1" spc="100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zh-CN" altLang="en-US" b="1" spc="100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此处添加标题   </a:t>
            </a:r>
            <a:r>
              <a:rPr lang="en-US" altLang="zh-CN" b="1" spc="100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&gt;</a:t>
            </a:r>
          </a:p>
        </p:txBody>
      </p:sp>
      <p:sp>
        <p:nvSpPr>
          <p:cNvPr id="62" name="TextBox 5"/>
          <p:cNvSpPr txBox="1"/>
          <p:nvPr/>
        </p:nvSpPr>
        <p:spPr>
          <a:xfrm>
            <a:off x="760426" y="4274050"/>
            <a:ext cx="2207607" cy="127000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zh-CN"/>
            </a:defPPr>
            <a:lvl1pPr algn="just">
              <a:lnSpc>
                <a:spcPts val="1300"/>
              </a:lnSpc>
              <a:defRPr sz="9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>
              <a:lnSpc>
                <a:spcPts val="2000"/>
              </a:lnSpc>
            </a:pPr>
            <a:r>
              <a:rPr lang="zh-CN" altLang="en-US" sz="1400" dirty="0">
                <a:solidFill>
                  <a:schemeClr val="tx1"/>
                </a:solidFill>
              </a:rPr>
              <a:t>点击输入简要文字内容，文字内容任意编辑，图片可替换文字内容任意编辑，图片可替换成为自己的内容</a:t>
            </a:r>
            <a:r>
              <a:rPr lang="en-US" altLang="zh-CN" sz="1400" dirty="0">
                <a:solidFill>
                  <a:schemeClr val="tx1"/>
                </a:solidFill>
              </a:rPr>
              <a:t>···· </a:t>
            </a:r>
          </a:p>
          <a:p>
            <a:pPr>
              <a:lnSpc>
                <a:spcPts val="2000"/>
              </a:lnSpc>
            </a:pPr>
            <a:r>
              <a:rPr lang="en-US" altLang="zh-CN" sz="1400" dirty="0">
                <a:solidFill>
                  <a:schemeClr val="tx1"/>
                </a:solidFill>
              </a:rPr>
              <a:t> </a:t>
            </a:r>
          </a:p>
        </p:txBody>
      </p:sp>
      <p:grpSp>
        <p:nvGrpSpPr>
          <p:cNvPr id="63" name="组合 62"/>
          <p:cNvGrpSpPr/>
          <p:nvPr/>
        </p:nvGrpSpPr>
        <p:grpSpPr>
          <a:xfrm>
            <a:off x="8969338" y="3645024"/>
            <a:ext cx="2455854" cy="484779"/>
            <a:chOff x="2713211" y="2267658"/>
            <a:chExt cx="1584176" cy="484779"/>
          </a:xfrm>
        </p:grpSpPr>
        <p:sp>
          <p:nvSpPr>
            <p:cNvPr id="64" name="圆角矩形 63"/>
            <p:cNvSpPr/>
            <p:nvPr/>
          </p:nvSpPr>
          <p:spPr>
            <a:xfrm>
              <a:off x="2713211" y="2267658"/>
              <a:ext cx="1584176" cy="484779"/>
            </a:xfrm>
            <a:prstGeom prst="roundRect">
              <a:avLst>
                <a:gd name="adj" fmla="val 50000"/>
              </a:avLst>
            </a:prstGeom>
            <a:gradFill>
              <a:gsLst>
                <a:gs pos="0">
                  <a:srgbClr val="E30000"/>
                </a:gs>
                <a:gs pos="100000">
                  <a:srgbClr val="760303"/>
                </a:gs>
              </a:gsLst>
              <a:lin ang="5400000" scaled="0"/>
            </a:gradFill>
            <a:ln>
              <a:noFill/>
            </a:ln>
            <a:effectLst>
              <a:outerShdw blurRad="431800" dist="889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5" name="圆角矩形 64"/>
            <p:cNvSpPr/>
            <p:nvPr/>
          </p:nvSpPr>
          <p:spPr>
            <a:xfrm>
              <a:off x="2781317" y="2306109"/>
              <a:ext cx="1447964" cy="407876"/>
            </a:xfrm>
            <a:prstGeom prst="roundRect">
              <a:avLst>
                <a:gd name="adj" fmla="val 50000"/>
              </a:avLst>
            </a:prstGeom>
            <a:blipFill>
              <a:blip r:embed="rId10" cstate="print"/>
              <a:stretch>
                <a:fillRect/>
              </a:stretch>
            </a:blip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66" name="文本框 26"/>
          <p:cNvSpPr txBox="1"/>
          <p:nvPr/>
        </p:nvSpPr>
        <p:spPr>
          <a:xfrm>
            <a:off x="9077908" y="3702747"/>
            <a:ext cx="2241704" cy="3848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b="1" spc="100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&lt;   </a:t>
            </a:r>
            <a:r>
              <a:rPr lang="zh-CN" altLang="en-US" b="1" spc="100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此处添加标题</a:t>
            </a:r>
          </a:p>
        </p:txBody>
      </p:sp>
      <p:sp>
        <p:nvSpPr>
          <p:cNvPr id="67" name="TextBox 5"/>
          <p:cNvSpPr txBox="1"/>
          <p:nvPr/>
        </p:nvSpPr>
        <p:spPr>
          <a:xfrm>
            <a:off x="9113354" y="4274050"/>
            <a:ext cx="2207607" cy="127000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zh-CN"/>
            </a:defPPr>
            <a:lvl1pPr algn="just">
              <a:lnSpc>
                <a:spcPts val="1300"/>
              </a:lnSpc>
              <a:defRPr sz="9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>
              <a:lnSpc>
                <a:spcPts val="2000"/>
              </a:lnSpc>
            </a:pPr>
            <a:r>
              <a:rPr lang="zh-CN" altLang="en-US" sz="1400" dirty="0">
                <a:solidFill>
                  <a:schemeClr val="tx1"/>
                </a:solidFill>
              </a:rPr>
              <a:t>点击输入简要文字内容，文字内容任意编辑，图片可替换文字内容任意编辑，图片可替换成为自己的内容</a:t>
            </a:r>
            <a:r>
              <a:rPr lang="en-US" altLang="zh-CN" sz="1400" dirty="0">
                <a:solidFill>
                  <a:schemeClr val="tx1"/>
                </a:solidFill>
              </a:rPr>
              <a:t>···· </a:t>
            </a:r>
          </a:p>
          <a:p>
            <a:pPr>
              <a:lnSpc>
                <a:spcPts val="2000"/>
              </a:lnSpc>
            </a:pPr>
            <a:r>
              <a:rPr lang="en-US" altLang="zh-CN" sz="1400" dirty="0">
                <a:solidFill>
                  <a:schemeClr val="tx1"/>
                </a:solidFill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8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2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899"/>
                            </p:stCondLst>
                            <p:childTnLst>
                              <p:par>
                                <p:cTn id="3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3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3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3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730"/>
                            </p:stCondLst>
                            <p:childTnLst>
                              <p:par>
                                <p:cTn id="41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44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2000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329"/>
                            </p:stCondLst>
                            <p:childTnLst>
                              <p:par>
                                <p:cTn id="5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3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3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3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7160"/>
                            </p:stCondLst>
                            <p:childTnLst>
                              <p:par>
                                <p:cTn id="57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60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20000"/>
                                  </p:iterate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8659"/>
                            </p:stCondLst>
                            <p:childTnLst>
                              <p:par>
                                <p:cTn id="6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3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3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3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10489"/>
                            </p:stCondLst>
                            <p:childTnLst>
                              <p:par>
                                <p:cTn id="73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76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20000"/>
                                  </p:iterate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11889"/>
                            </p:stCondLst>
                            <p:childTnLst>
                              <p:par>
                                <p:cTn id="8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3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3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" dur="3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  <p:bldP spid="51" grpId="0"/>
      <p:bldP spid="52" grpId="0"/>
      <p:bldP spid="56" grpId="0"/>
      <p:bldP spid="57" grpId="0"/>
      <p:bldP spid="61" grpId="0"/>
      <p:bldP spid="62" grpId="0"/>
      <p:bldP spid="66" grpId="0"/>
      <p:bldP spid="6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 descr="ef5fc0a31f4856079bb8eab44dbc0fe7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14605" y="-5715"/>
            <a:ext cx="12240260" cy="6838950"/>
          </a:xfrm>
          <a:prstGeom prst="rect">
            <a:avLst/>
          </a:prstGeom>
        </p:spPr>
      </p:pic>
      <p:cxnSp>
        <p:nvCxnSpPr>
          <p:cNvPr id="38" name="直接连接符 37"/>
          <p:cNvCxnSpPr/>
          <p:nvPr/>
        </p:nvCxnSpPr>
        <p:spPr>
          <a:xfrm>
            <a:off x="3518027" y="3493116"/>
            <a:ext cx="1619376" cy="1619376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9" name="组合 38"/>
          <p:cNvGrpSpPr/>
          <p:nvPr/>
        </p:nvGrpSpPr>
        <p:grpSpPr bwMode="auto">
          <a:xfrm>
            <a:off x="3150179" y="2680607"/>
            <a:ext cx="7374205" cy="1618997"/>
            <a:chOff x="2476160" y="2760022"/>
            <a:chExt cx="7590213" cy="1665531"/>
          </a:xfrm>
        </p:grpSpPr>
        <p:sp>
          <p:nvSpPr>
            <p:cNvPr id="40" name="任意多边形 39"/>
            <p:cNvSpPr/>
            <p:nvPr/>
          </p:nvSpPr>
          <p:spPr>
            <a:xfrm>
              <a:off x="2476160" y="2789636"/>
              <a:ext cx="7590213" cy="1635917"/>
            </a:xfrm>
            <a:custGeom>
              <a:avLst/>
              <a:gdLst>
                <a:gd name="connsiteX0" fmla="*/ 0 w 7590213"/>
                <a:gd name="connsiteY0" fmla="*/ 0 h 1635917"/>
                <a:gd name="connsiteX1" fmla="*/ 7590213 w 7590213"/>
                <a:gd name="connsiteY1" fmla="*/ 0 h 1635917"/>
                <a:gd name="connsiteX2" fmla="*/ 7590213 w 7590213"/>
                <a:gd name="connsiteY2" fmla="*/ 1635917 h 1635917"/>
                <a:gd name="connsiteX3" fmla="*/ 1140350 w 7590213"/>
                <a:gd name="connsiteY3" fmla="*/ 1635917 h 1635917"/>
                <a:gd name="connsiteX4" fmla="*/ 0 w 7590213"/>
                <a:gd name="connsiteY4" fmla="*/ 499380 h 16359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590213" h="1635917">
                  <a:moveTo>
                    <a:pt x="0" y="0"/>
                  </a:moveTo>
                  <a:lnTo>
                    <a:pt x="7590213" y="0"/>
                  </a:lnTo>
                  <a:lnTo>
                    <a:pt x="7590213" y="1635917"/>
                  </a:lnTo>
                  <a:lnTo>
                    <a:pt x="1140350" y="1635917"/>
                  </a:lnTo>
                  <a:lnTo>
                    <a:pt x="0" y="499380"/>
                  </a:lnTo>
                  <a:close/>
                </a:path>
              </a:pathLst>
            </a:custGeom>
            <a:solidFill>
              <a:srgbClr val="CA0810"/>
            </a:solidFill>
            <a:ln>
              <a:noFill/>
            </a:ln>
            <a:effectLst>
              <a:innerShdw blurRad="190500" dist="101600" dir="8580000">
                <a:prstClr val="black">
                  <a:alpha val="4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800"/>
            </a:p>
          </p:txBody>
        </p:sp>
        <p:sp>
          <p:nvSpPr>
            <p:cNvPr id="41" name="文本框 11"/>
            <p:cNvSpPr txBox="1">
              <a:spLocks noChangeArrowheads="1"/>
            </p:cNvSpPr>
            <p:nvPr/>
          </p:nvSpPr>
          <p:spPr bwMode="auto">
            <a:xfrm>
              <a:off x="3778587" y="2760022"/>
              <a:ext cx="5523726" cy="8106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zh-CN" altLang="en-US" sz="4265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第三部分</a:t>
              </a:r>
            </a:p>
          </p:txBody>
        </p:sp>
        <p:sp>
          <p:nvSpPr>
            <p:cNvPr id="42" name="矩形 33"/>
            <p:cNvSpPr>
              <a:spLocks noChangeArrowheads="1"/>
            </p:cNvSpPr>
            <p:nvPr/>
          </p:nvSpPr>
          <p:spPr bwMode="auto">
            <a:xfrm>
              <a:off x="3858236" y="3578240"/>
              <a:ext cx="5364427" cy="7603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 defTabSz="1216025"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1pPr>
              <a:lvl2pPr marL="742950" indent="-285750" defTabSz="1216025"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2pPr>
              <a:lvl3pPr marL="1143000" indent="-228600" defTabSz="1216025"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3pPr>
              <a:lvl4pPr marL="1600200" indent="-228600" defTabSz="1216025"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4pPr>
              <a:lvl5pPr marL="2057400" indent="-228600" defTabSz="1216025"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5pPr>
              <a:lvl6pPr marL="2514600" indent="-228600" defTabSz="121602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6pPr>
              <a:lvl7pPr marL="2971800" indent="-228600" defTabSz="121602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7pPr>
              <a:lvl8pPr marL="3429000" indent="-228600" defTabSz="121602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8pPr>
              <a:lvl9pPr marL="3886200" indent="-228600" defTabSz="121602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9pPr>
            </a:lstStyle>
            <a:p>
              <a:pPr>
                <a:spcBef>
                  <a:spcPct val="20000"/>
                </a:spcBef>
                <a:defRPr/>
              </a:pPr>
              <a:r>
                <a:rPr lang="zh-CN" altLang="en-US" sz="2135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单击天文字标题内容单击天文字标题内容</a:t>
              </a:r>
              <a:endParaRPr lang="en-US" altLang="zh-CN" sz="2135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  <a:p>
              <a:pPr>
                <a:spcBef>
                  <a:spcPct val="20000"/>
                </a:spcBef>
                <a:defRPr/>
              </a:pPr>
              <a:r>
                <a:rPr lang="zh-CN" altLang="en-US" sz="2135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单击天文字标题内容单击天文字标题内容</a:t>
              </a:r>
              <a:endParaRPr lang="en-US" altLang="zh-CN" sz="2135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4c7d42bf6a7f416894a4e0e7de5455d5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15240" y="5088890"/>
            <a:ext cx="12200255" cy="2019300"/>
          </a:xfrm>
          <a:prstGeom prst="rect">
            <a:avLst/>
          </a:prstGeom>
        </p:spPr>
      </p:pic>
      <p:pic>
        <p:nvPicPr>
          <p:cNvPr id="4" name="图片 3" descr="b52b2eb78c6f00b81d28026433c7e78b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24265" y="4928870"/>
            <a:ext cx="3460750" cy="2409825"/>
          </a:xfrm>
          <a:prstGeom prst="rect">
            <a:avLst/>
          </a:prstGeom>
        </p:spPr>
      </p:pic>
      <p:pic>
        <p:nvPicPr>
          <p:cNvPr id="6" name="图片 5" descr="995939c73c8e6933e9a3da38a65a8d7c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65785" y="186055"/>
            <a:ext cx="925195" cy="748665"/>
          </a:xfrm>
          <a:prstGeom prst="rect">
            <a:avLst/>
          </a:prstGeom>
        </p:spPr>
      </p:pic>
      <p:sp>
        <p:nvSpPr>
          <p:cNvPr id="33" name="矩形 46"/>
          <p:cNvSpPr>
            <a:spLocks noChangeArrowheads="1"/>
          </p:cNvSpPr>
          <p:nvPr/>
        </p:nvSpPr>
        <p:spPr bwMode="auto">
          <a:xfrm>
            <a:off x="1541718" y="403225"/>
            <a:ext cx="2620010" cy="4819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8" tIns="45719" rIns="91438" bIns="45719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charset="0"/>
              </a:defRPr>
            </a:lvl9pPr>
          </a:lstStyle>
          <a:p>
            <a:pPr algn="l">
              <a:buNone/>
            </a:pPr>
            <a:r>
              <a:rPr lang="zh-CN" altLang="en-US" sz="2400" b="1" dirty="0">
                <a:solidFill>
                  <a:schemeClr val="tx1"/>
                </a:solidFill>
              </a:rPr>
              <a:t>单击此处添加标题</a:t>
            </a:r>
          </a:p>
        </p:txBody>
      </p:sp>
      <p:grpSp>
        <p:nvGrpSpPr>
          <p:cNvPr id="51" name="组合 50"/>
          <p:cNvGrpSpPr/>
          <p:nvPr/>
        </p:nvGrpSpPr>
        <p:grpSpPr>
          <a:xfrm>
            <a:off x="1355521" y="1356525"/>
            <a:ext cx="3795821" cy="3993895"/>
            <a:chOff x="997527" y="1726095"/>
            <a:chExt cx="3795821" cy="3993895"/>
          </a:xfrm>
        </p:grpSpPr>
        <p:grpSp>
          <p:nvGrpSpPr>
            <p:cNvPr id="52" name="组合 51"/>
            <p:cNvGrpSpPr/>
            <p:nvPr/>
          </p:nvGrpSpPr>
          <p:grpSpPr>
            <a:xfrm>
              <a:off x="997527" y="1726095"/>
              <a:ext cx="3795821" cy="3993895"/>
              <a:chOff x="1724025" y="1868488"/>
              <a:chExt cx="3163888" cy="3328987"/>
            </a:xfrm>
          </p:grpSpPr>
          <p:sp>
            <p:nvSpPr>
              <p:cNvPr id="62" name="Line 16"/>
              <p:cNvSpPr>
                <a:spLocks noChangeShapeType="1"/>
              </p:cNvSpPr>
              <p:nvPr/>
            </p:nvSpPr>
            <p:spPr bwMode="auto">
              <a:xfrm>
                <a:off x="1724025" y="3534242"/>
                <a:ext cx="3163888" cy="1"/>
              </a:xfrm>
              <a:prstGeom prst="line">
                <a:avLst/>
              </a:prstGeom>
              <a:noFill/>
              <a:ln w="28575">
                <a:solidFill>
                  <a:srgbClr val="CA0810">
                    <a:alpha val="50195"/>
                  </a:srgbClr>
                </a:solidFill>
                <a:bevel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3" name="Line 17"/>
              <p:cNvSpPr>
                <a:spLocks noChangeShapeType="1"/>
              </p:cNvSpPr>
              <p:nvPr/>
            </p:nvSpPr>
            <p:spPr bwMode="auto">
              <a:xfrm>
                <a:off x="3306599" y="1868488"/>
                <a:ext cx="1" cy="3328987"/>
              </a:xfrm>
              <a:prstGeom prst="line">
                <a:avLst/>
              </a:prstGeom>
              <a:noFill/>
              <a:ln w="28575">
                <a:solidFill>
                  <a:srgbClr val="CA0810">
                    <a:alpha val="50195"/>
                  </a:srgbClr>
                </a:solidFill>
                <a:bevel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</p:grpSp>
        <p:sp>
          <p:nvSpPr>
            <p:cNvPr id="64" name="Oval 10"/>
            <p:cNvSpPr>
              <a:spLocks noChangeArrowheads="1"/>
            </p:cNvSpPr>
            <p:nvPr/>
          </p:nvSpPr>
          <p:spPr bwMode="auto">
            <a:xfrm>
              <a:off x="1375446" y="2190940"/>
              <a:ext cx="3039983" cy="3064204"/>
            </a:xfrm>
            <a:prstGeom prst="ellipse">
              <a:avLst/>
            </a:prstGeom>
            <a:noFill/>
            <a:ln w="12700">
              <a:solidFill>
                <a:srgbClr val="CA0810">
                  <a:alpha val="50000"/>
                </a:srgbClr>
              </a:solidFill>
              <a:beve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buFont typeface="Arial" panose="020B0604020202020204" pitchFamily="34" charset="0"/>
                <a:buNone/>
              </a:pPr>
              <a:endParaRPr lang="zh-CN" altLang="zh-CN" sz="1400">
                <a:solidFill>
                  <a:srgbClr val="000000"/>
                </a:solidFill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65" name="Oval 15"/>
            <p:cNvSpPr>
              <a:spLocks noChangeArrowheads="1"/>
            </p:cNvSpPr>
            <p:nvPr/>
          </p:nvSpPr>
          <p:spPr bwMode="auto">
            <a:xfrm>
              <a:off x="1177416" y="1987618"/>
              <a:ext cx="3436042" cy="3470849"/>
            </a:xfrm>
            <a:prstGeom prst="ellipse">
              <a:avLst/>
            </a:prstGeom>
            <a:noFill/>
            <a:ln w="12700">
              <a:solidFill>
                <a:srgbClr val="CA0810">
                  <a:alpha val="50000"/>
                </a:srgbClr>
              </a:solidFill>
              <a:beve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buFont typeface="Arial" panose="020B0604020202020204" pitchFamily="34" charset="0"/>
                <a:buNone/>
              </a:pPr>
              <a:endParaRPr lang="zh-CN" altLang="zh-CN" sz="1400">
                <a:solidFill>
                  <a:srgbClr val="000000"/>
                </a:solidFill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sp>
        <p:nvSpPr>
          <p:cNvPr id="66" name="Oval 12"/>
          <p:cNvSpPr>
            <a:spLocks noChangeArrowheads="1"/>
          </p:cNvSpPr>
          <p:nvPr/>
        </p:nvSpPr>
        <p:spPr bwMode="auto">
          <a:xfrm>
            <a:off x="1983079" y="2057409"/>
            <a:ext cx="2540704" cy="2592127"/>
          </a:xfrm>
          <a:prstGeom prst="ellipse">
            <a:avLst/>
          </a:prstGeom>
          <a:solidFill>
            <a:srgbClr val="CA081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zh-CN" altLang="zh-CN">
              <a:solidFill>
                <a:schemeClr val="lt1"/>
              </a:solidFill>
              <a:sym typeface="Arial" panose="020B0604020202020204" pitchFamily="34" charset="0"/>
            </a:endParaRPr>
          </a:p>
        </p:txBody>
      </p:sp>
      <p:sp>
        <p:nvSpPr>
          <p:cNvPr id="67" name="Oval 14"/>
          <p:cNvSpPr>
            <a:spLocks noChangeArrowheads="1"/>
          </p:cNvSpPr>
          <p:nvPr/>
        </p:nvSpPr>
        <p:spPr bwMode="auto">
          <a:xfrm>
            <a:off x="2507871" y="2591868"/>
            <a:ext cx="1491120" cy="1523209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buFont typeface="Arial" panose="020B0604020202020204" pitchFamily="34" charset="0"/>
              <a:buNone/>
            </a:pPr>
            <a:endParaRPr lang="zh-CN" altLang="en-US" sz="2000" b="1" dirty="0">
              <a:solidFill>
                <a:srgbClr val="FFFFFF"/>
              </a:solidFill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68" name="文本5"/>
          <p:cNvSpPr>
            <a:spLocks noChangeArrowheads="1"/>
          </p:cNvSpPr>
          <p:nvPr/>
        </p:nvSpPr>
        <p:spPr bwMode="auto">
          <a:xfrm>
            <a:off x="4291187" y="4769908"/>
            <a:ext cx="2224545" cy="2887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</a:extLst>
        </p:spPr>
        <p:txBody>
          <a:bodyPr lIns="72576" tIns="36288" rIns="72576" bIns="36288" anchor="ctr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此处添加文本</a:t>
            </a:r>
            <a:r>
              <a:rPr lang="en-US" altLang="zh-CN" sz="1400" dirty="0"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5</a:t>
            </a:r>
            <a:endParaRPr lang="zh-CN" altLang="en-US" sz="1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9" name="文本4"/>
          <p:cNvSpPr>
            <a:spLocks noChangeArrowheads="1"/>
          </p:cNvSpPr>
          <p:nvPr/>
        </p:nvSpPr>
        <p:spPr bwMode="auto">
          <a:xfrm>
            <a:off x="4971121" y="4088070"/>
            <a:ext cx="2226449" cy="2887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</a:extLst>
        </p:spPr>
        <p:txBody>
          <a:bodyPr lIns="72576" tIns="36288" rIns="72576" bIns="36288" anchor="ctr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此处添加文本</a:t>
            </a:r>
            <a:r>
              <a:rPr lang="en-US" altLang="zh-CN" sz="1400" dirty="0"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4</a:t>
            </a:r>
            <a:endParaRPr lang="zh-CN" altLang="en-US" sz="1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0" name="文本3"/>
          <p:cNvSpPr>
            <a:spLocks noChangeArrowheads="1"/>
          </p:cNvSpPr>
          <p:nvPr/>
        </p:nvSpPr>
        <p:spPr bwMode="auto">
          <a:xfrm>
            <a:off x="5230143" y="3227201"/>
            <a:ext cx="2222640" cy="2887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</a:extLst>
        </p:spPr>
        <p:txBody>
          <a:bodyPr lIns="72576" tIns="36288" rIns="72576" bIns="36288" anchor="ctr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此处添加文本</a:t>
            </a:r>
            <a:r>
              <a:rPr lang="en-US" altLang="zh-CN" sz="1400" dirty="0"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3</a:t>
            </a:r>
            <a:endParaRPr lang="zh-CN" altLang="en-US" sz="1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1" name="文本2"/>
          <p:cNvSpPr>
            <a:spLocks noChangeArrowheads="1"/>
          </p:cNvSpPr>
          <p:nvPr/>
        </p:nvSpPr>
        <p:spPr bwMode="auto">
          <a:xfrm>
            <a:off x="4976834" y="2391093"/>
            <a:ext cx="2222641" cy="2887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</a:extLst>
        </p:spPr>
        <p:txBody>
          <a:bodyPr lIns="72576" tIns="36288" rIns="72576" bIns="36288" anchor="ctr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此处添加文本</a:t>
            </a:r>
            <a:r>
              <a:rPr lang="en-US" altLang="zh-CN" sz="1400" dirty="0"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2</a:t>
            </a:r>
            <a:endParaRPr lang="zh-CN" altLang="en-US" sz="1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2" name="文本1"/>
          <p:cNvSpPr>
            <a:spLocks noChangeArrowheads="1"/>
          </p:cNvSpPr>
          <p:nvPr/>
        </p:nvSpPr>
        <p:spPr bwMode="auto">
          <a:xfrm>
            <a:off x="4241668" y="1640690"/>
            <a:ext cx="2224545" cy="2887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</a:extLst>
        </p:spPr>
        <p:txBody>
          <a:bodyPr lIns="72576" tIns="36288" rIns="72576" bIns="36288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</a:pP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单击添加您的文字</a:t>
            </a:r>
          </a:p>
        </p:txBody>
      </p:sp>
      <p:grpSp>
        <p:nvGrpSpPr>
          <p:cNvPr id="73" name="圆圈1"/>
          <p:cNvGrpSpPr/>
          <p:nvPr/>
        </p:nvGrpSpPr>
        <p:grpSpPr bwMode="auto">
          <a:xfrm>
            <a:off x="3845516" y="1594596"/>
            <a:ext cx="361869" cy="361869"/>
            <a:chOff x="0" y="0"/>
            <a:chExt cx="262" cy="262"/>
          </a:xfrm>
        </p:grpSpPr>
        <p:sp>
          <p:nvSpPr>
            <p:cNvPr id="74" name="Oval 19"/>
            <p:cNvSpPr>
              <a:spLocks noChangeArrowheads="1"/>
            </p:cNvSpPr>
            <p:nvPr/>
          </p:nvSpPr>
          <p:spPr bwMode="auto">
            <a:xfrm>
              <a:off x="0" y="0"/>
              <a:ext cx="262" cy="262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zh-CN" altLang="zh-CN">
                <a:solidFill>
                  <a:schemeClr val="lt1"/>
                </a:solidFill>
                <a:sym typeface="Arial" panose="020B0604020202020204" pitchFamily="34" charset="0"/>
              </a:endParaRPr>
            </a:p>
          </p:txBody>
        </p:sp>
        <p:sp>
          <p:nvSpPr>
            <p:cNvPr id="75" name="Oval 20"/>
            <p:cNvSpPr>
              <a:spLocks noChangeArrowheads="1"/>
            </p:cNvSpPr>
            <p:nvPr/>
          </p:nvSpPr>
          <p:spPr bwMode="auto">
            <a:xfrm>
              <a:off x="25" y="22"/>
              <a:ext cx="218" cy="218"/>
            </a:xfrm>
            <a:prstGeom prst="ellipse">
              <a:avLst/>
            </a:prstGeom>
            <a:solidFill>
              <a:srgbClr val="CA081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zh-CN" altLang="zh-CN">
                <a:solidFill>
                  <a:schemeClr val="lt1"/>
                </a:solidFill>
                <a:sym typeface="Arial" panose="020B0604020202020204" pitchFamily="34" charset="0"/>
              </a:endParaRPr>
            </a:p>
          </p:txBody>
        </p:sp>
      </p:grpSp>
      <p:grpSp>
        <p:nvGrpSpPr>
          <p:cNvPr id="76" name="圆圈2"/>
          <p:cNvGrpSpPr/>
          <p:nvPr/>
        </p:nvGrpSpPr>
        <p:grpSpPr bwMode="auto">
          <a:xfrm>
            <a:off x="4605442" y="2346904"/>
            <a:ext cx="363773" cy="363773"/>
            <a:chOff x="0" y="0"/>
            <a:chExt cx="262" cy="262"/>
          </a:xfrm>
        </p:grpSpPr>
        <p:sp>
          <p:nvSpPr>
            <p:cNvPr id="77" name="Oval 28"/>
            <p:cNvSpPr>
              <a:spLocks noChangeArrowheads="1"/>
            </p:cNvSpPr>
            <p:nvPr/>
          </p:nvSpPr>
          <p:spPr bwMode="auto">
            <a:xfrm>
              <a:off x="0" y="0"/>
              <a:ext cx="262" cy="262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zh-CN" altLang="zh-CN">
                <a:solidFill>
                  <a:schemeClr val="lt1"/>
                </a:solidFill>
                <a:sym typeface="Arial" panose="020B0604020202020204" pitchFamily="34" charset="0"/>
              </a:endParaRPr>
            </a:p>
          </p:txBody>
        </p:sp>
        <p:sp>
          <p:nvSpPr>
            <p:cNvPr id="78" name="Oval 29"/>
            <p:cNvSpPr>
              <a:spLocks noChangeArrowheads="1"/>
            </p:cNvSpPr>
            <p:nvPr/>
          </p:nvSpPr>
          <p:spPr bwMode="auto">
            <a:xfrm>
              <a:off x="22" y="22"/>
              <a:ext cx="218" cy="218"/>
            </a:xfrm>
            <a:prstGeom prst="ellipse">
              <a:avLst/>
            </a:prstGeom>
            <a:solidFill>
              <a:srgbClr val="CA081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zh-CN" altLang="zh-CN">
                <a:solidFill>
                  <a:schemeClr val="lt1"/>
                </a:solidFill>
                <a:sym typeface="Arial" panose="020B0604020202020204" pitchFamily="34" charset="0"/>
              </a:endParaRPr>
            </a:p>
          </p:txBody>
        </p:sp>
      </p:grpSp>
      <p:grpSp>
        <p:nvGrpSpPr>
          <p:cNvPr id="79" name="圆圈3"/>
          <p:cNvGrpSpPr/>
          <p:nvPr/>
        </p:nvGrpSpPr>
        <p:grpSpPr bwMode="auto">
          <a:xfrm>
            <a:off x="4853037" y="3167776"/>
            <a:ext cx="363773" cy="363775"/>
            <a:chOff x="0" y="0"/>
            <a:chExt cx="262" cy="262"/>
          </a:xfrm>
        </p:grpSpPr>
        <p:sp>
          <p:nvSpPr>
            <p:cNvPr id="80" name="Oval 31"/>
            <p:cNvSpPr>
              <a:spLocks noChangeArrowheads="1"/>
            </p:cNvSpPr>
            <p:nvPr/>
          </p:nvSpPr>
          <p:spPr bwMode="auto">
            <a:xfrm>
              <a:off x="0" y="0"/>
              <a:ext cx="262" cy="262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zh-CN" altLang="zh-CN">
                <a:solidFill>
                  <a:schemeClr val="lt1"/>
                </a:solidFill>
                <a:sym typeface="Arial" panose="020B0604020202020204" pitchFamily="34" charset="0"/>
              </a:endParaRPr>
            </a:p>
          </p:txBody>
        </p:sp>
        <p:sp>
          <p:nvSpPr>
            <p:cNvPr id="81" name="Oval 32"/>
            <p:cNvSpPr>
              <a:spLocks noChangeArrowheads="1"/>
            </p:cNvSpPr>
            <p:nvPr/>
          </p:nvSpPr>
          <p:spPr bwMode="auto">
            <a:xfrm>
              <a:off x="22" y="22"/>
              <a:ext cx="218" cy="218"/>
            </a:xfrm>
            <a:prstGeom prst="ellipse">
              <a:avLst/>
            </a:prstGeom>
            <a:solidFill>
              <a:srgbClr val="CA081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zh-CN" altLang="zh-CN">
                <a:solidFill>
                  <a:schemeClr val="lt1"/>
                </a:solidFill>
                <a:sym typeface="Arial" panose="020B0604020202020204" pitchFamily="34" charset="0"/>
              </a:endParaRPr>
            </a:p>
          </p:txBody>
        </p:sp>
      </p:grpSp>
      <p:grpSp>
        <p:nvGrpSpPr>
          <p:cNvPr id="82" name="圆圈4"/>
          <p:cNvGrpSpPr/>
          <p:nvPr/>
        </p:nvGrpSpPr>
        <p:grpSpPr bwMode="auto">
          <a:xfrm>
            <a:off x="4595919" y="4040072"/>
            <a:ext cx="361869" cy="361869"/>
            <a:chOff x="0" y="0"/>
            <a:chExt cx="262" cy="262"/>
          </a:xfrm>
        </p:grpSpPr>
        <p:sp>
          <p:nvSpPr>
            <p:cNvPr id="83" name="Oval 34"/>
            <p:cNvSpPr>
              <a:spLocks noChangeArrowheads="1"/>
            </p:cNvSpPr>
            <p:nvPr/>
          </p:nvSpPr>
          <p:spPr bwMode="auto">
            <a:xfrm>
              <a:off x="0" y="0"/>
              <a:ext cx="262" cy="262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zh-CN" altLang="zh-CN">
                <a:solidFill>
                  <a:schemeClr val="lt1"/>
                </a:solidFill>
                <a:sym typeface="Arial" panose="020B0604020202020204" pitchFamily="34" charset="0"/>
              </a:endParaRPr>
            </a:p>
          </p:txBody>
        </p:sp>
        <p:sp>
          <p:nvSpPr>
            <p:cNvPr id="84" name="Oval 35"/>
            <p:cNvSpPr>
              <a:spLocks noChangeArrowheads="1"/>
            </p:cNvSpPr>
            <p:nvPr/>
          </p:nvSpPr>
          <p:spPr bwMode="auto">
            <a:xfrm>
              <a:off x="23" y="22"/>
              <a:ext cx="218" cy="218"/>
            </a:xfrm>
            <a:prstGeom prst="ellipse">
              <a:avLst/>
            </a:prstGeom>
            <a:solidFill>
              <a:srgbClr val="CA081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zh-CN" altLang="zh-CN">
                <a:solidFill>
                  <a:schemeClr val="lt1"/>
                </a:solidFill>
                <a:sym typeface="Arial" panose="020B0604020202020204" pitchFamily="34" charset="0"/>
              </a:endParaRPr>
            </a:p>
          </p:txBody>
        </p:sp>
      </p:grpSp>
      <p:grpSp>
        <p:nvGrpSpPr>
          <p:cNvPr id="85" name="圆圈5"/>
          <p:cNvGrpSpPr/>
          <p:nvPr/>
        </p:nvGrpSpPr>
        <p:grpSpPr bwMode="auto">
          <a:xfrm>
            <a:off x="3927413" y="4704769"/>
            <a:ext cx="361869" cy="363773"/>
            <a:chOff x="0" y="0"/>
            <a:chExt cx="262" cy="262"/>
          </a:xfrm>
        </p:grpSpPr>
        <p:sp>
          <p:nvSpPr>
            <p:cNvPr id="86" name="Oval 37"/>
            <p:cNvSpPr>
              <a:spLocks noChangeArrowheads="1"/>
            </p:cNvSpPr>
            <p:nvPr/>
          </p:nvSpPr>
          <p:spPr bwMode="auto">
            <a:xfrm>
              <a:off x="0" y="0"/>
              <a:ext cx="262" cy="262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zh-CN" altLang="zh-CN">
                <a:solidFill>
                  <a:schemeClr val="lt1"/>
                </a:solidFill>
                <a:sym typeface="Arial" panose="020B0604020202020204" pitchFamily="34" charset="0"/>
              </a:endParaRPr>
            </a:p>
          </p:txBody>
        </p:sp>
        <p:sp>
          <p:nvSpPr>
            <p:cNvPr id="87" name="Oval 38"/>
            <p:cNvSpPr>
              <a:spLocks noChangeArrowheads="1"/>
            </p:cNvSpPr>
            <p:nvPr/>
          </p:nvSpPr>
          <p:spPr bwMode="auto">
            <a:xfrm>
              <a:off x="21" y="22"/>
              <a:ext cx="218" cy="218"/>
            </a:xfrm>
            <a:prstGeom prst="ellipse">
              <a:avLst/>
            </a:prstGeom>
            <a:solidFill>
              <a:srgbClr val="CA081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zh-CN" altLang="zh-CN">
                <a:solidFill>
                  <a:schemeClr val="lt1"/>
                </a:solidFill>
                <a:sym typeface="Arial" panose="020B0604020202020204" pitchFamily="34" charset="0"/>
              </a:endParaRPr>
            </a:p>
          </p:txBody>
        </p:sp>
      </p:grpSp>
      <p:sp>
        <p:nvSpPr>
          <p:cNvPr id="88" name="矩形 87"/>
          <p:cNvSpPr/>
          <p:nvPr/>
        </p:nvSpPr>
        <p:spPr>
          <a:xfrm>
            <a:off x="7112388" y="2050336"/>
            <a:ext cx="3200216" cy="11582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zh-CN" altLang="en-US" sz="1400" dirty="0">
                <a:latin typeface="黑体" panose="02010609060101010101" charset="-122"/>
                <a:ea typeface="黑体" panose="02010609060101010101" charset="-122"/>
              </a:rPr>
              <a:t>在这里输入您的文字内容，或者将您的文字内容复制在这里。在这里输入您的文字内容，或者将您的文字复制在这里，在这里输入您的文字内容，或者将您的文字复制在这里</a:t>
            </a:r>
          </a:p>
        </p:txBody>
      </p:sp>
      <p:sp>
        <p:nvSpPr>
          <p:cNvPr id="89" name="矩形 88"/>
          <p:cNvSpPr/>
          <p:nvPr/>
        </p:nvSpPr>
        <p:spPr>
          <a:xfrm>
            <a:off x="2654158" y="2937974"/>
            <a:ext cx="119854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2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添加您</a:t>
            </a:r>
            <a:endParaRPr lang="en-US" altLang="zh-CN" sz="24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/>
            <a:r>
              <a:rPr lang="zh-CN" altLang="en-US" sz="2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的标题</a:t>
            </a:r>
          </a:p>
        </p:txBody>
      </p:sp>
      <p:sp>
        <p:nvSpPr>
          <p:cNvPr id="90" name="矩形 89"/>
          <p:cNvSpPr/>
          <p:nvPr/>
        </p:nvSpPr>
        <p:spPr>
          <a:xfrm>
            <a:off x="7112388" y="1544604"/>
            <a:ext cx="320021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400" b="1" dirty="0">
                <a:solidFill>
                  <a:srgbClr val="CA081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添加您的标题</a:t>
            </a:r>
          </a:p>
        </p:txBody>
      </p:sp>
      <p:sp>
        <p:nvSpPr>
          <p:cNvPr id="91" name="矩形 90"/>
          <p:cNvSpPr/>
          <p:nvPr/>
        </p:nvSpPr>
        <p:spPr>
          <a:xfrm>
            <a:off x="7112388" y="4027765"/>
            <a:ext cx="3200216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zh-CN" altLang="en-US" sz="1400" dirty="0">
                <a:latin typeface="黑体" panose="02010609060101010101" charset="-122"/>
                <a:ea typeface="黑体" panose="02010609060101010101" charset="-122"/>
              </a:rPr>
              <a:t>在这里输入您的文字内容，或者将您的文字内容复制在这里。在这里输入您的文字内容，或者将您的文字复制在这里，在这里输入您的文字内容，或者将您的文字复制在这里</a:t>
            </a:r>
          </a:p>
        </p:txBody>
      </p:sp>
      <p:sp>
        <p:nvSpPr>
          <p:cNvPr id="92" name="矩形 91"/>
          <p:cNvSpPr/>
          <p:nvPr/>
        </p:nvSpPr>
        <p:spPr>
          <a:xfrm>
            <a:off x="7112388" y="3522033"/>
            <a:ext cx="320021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400" b="1" dirty="0">
                <a:solidFill>
                  <a:srgbClr val="CA081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添加您的标题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2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25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mph" presetSubtype="0" decel="10000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animScale>
                                      <p:cBhvr>
                                        <p:cTn id="15" dur="250" fill="hold"/>
                                        <p:tgtEl>
                                          <p:spTgt spid="51"/>
                                        </p:tgtEl>
                                      </p:cBhvr>
                                      <p:by x="120000" y="120000"/>
                                    </p:animScale>
                                  </p:childTnLst>
                                </p:cTn>
                              </p:par>
                              <p:par>
                                <p:cTn id="16" presetID="6" presetClass="emph" presetSubtype="0" decel="100000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animScale>
                                      <p:cBhvr>
                                        <p:cTn id="17" dur="250" fill="hold"/>
                                        <p:tgtEl>
                                          <p:spTgt spid="51"/>
                                        </p:tgtEl>
                                      </p:cBhvr>
                                      <p:by x="83000" y="83000"/>
                                    </p:animScale>
                                  </p:childTnLst>
                                </p:cTn>
                              </p:par>
                              <p:par>
                                <p:cTn id="18" presetID="53" presetClass="entr" presetSubtype="16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25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5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25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6" presetClass="emph" presetSubtype="0" decel="100000" fill="hold" grpId="1" nodeType="withEffect">
                                  <p:stCondLst>
                                    <p:cond delay="600"/>
                                  </p:stCondLst>
                                  <p:childTnLst>
                                    <p:animScale>
                                      <p:cBhvr>
                                        <p:cTn id="24" dur="250" fill="hold"/>
                                        <p:tgtEl>
                                          <p:spTgt spid="66"/>
                                        </p:tgtEl>
                                      </p:cBhvr>
                                      <p:by x="120000" y="120000"/>
                                    </p:animScale>
                                  </p:childTnLst>
                                </p:cTn>
                              </p:par>
                              <p:par>
                                <p:cTn id="25" presetID="6" presetClass="emph" presetSubtype="0" decel="100000" fill="hold" grpId="2" nodeType="withEffect">
                                  <p:stCondLst>
                                    <p:cond delay="800"/>
                                  </p:stCondLst>
                                  <p:childTnLst>
                                    <p:animScale>
                                      <p:cBhvr>
                                        <p:cTn id="26" dur="250" fill="hold"/>
                                        <p:tgtEl>
                                          <p:spTgt spid="66"/>
                                        </p:tgtEl>
                                      </p:cBhvr>
                                      <p:by x="83000" y="83000"/>
                                    </p:animScale>
                                  </p:childTnLst>
                                </p:cTn>
                              </p:par>
                              <p:par>
                                <p:cTn id="27" presetID="53" presetClass="entr" presetSubtype="16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25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5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25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6" presetClass="emph" presetSubtype="0" decel="100000" fill="hold" grpId="1" nodeType="withEffect">
                                  <p:stCondLst>
                                    <p:cond delay="800"/>
                                  </p:stCondLst>
                                  <p:childTnLst>
                                    <p:animScale>
                                      <p:cBhvr>
                                        <p:cTn id="33" dur="250" fill="hold"/>
                                        <p:tgtEl>
                                          <p:spTgt spid="67"/>
                                        </p:tgtEl>
                                      </p:cBhvr>
                                      <p:by x="120000" y="120000"/>
                                    </p:animScale>
                                  </p:childTnLst>
                                </p:cTn>
                              </p:par>
                              <p:par>
                                <p:cTn id="34" presetID="6" presetClass="emph" presetSubtype="0" decel="100000" fill="hold" grpId="2" nodeType="withEffect">
                                  <p:stCondLst>
                                    <p:cond delay="1000"/>
                                  </p:stCondLst>
                                  <p:childTnLst>
                                    <p:animScale>
                                      <p:cBhvr>
                                        <p:cTn id="35" dur="250" fill="hold"/>
                                        <p:tgtEl>
                                          <p:spTgt spid="67"/>
                                        </p:tgtEl>
                                      </p:cBhvr>
                                      <p:by x="83000" y="83000"/>
                                    </p:animScale>
                                  </p:childTnLst>
                                </p:cTn>
                              </p:par>
                              <p:par>
                                <p:cTn id="36" presetID="53" presetClass="entr" presetSubtype="16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25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5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25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6" presetClass="emph" presetSubtype="0" decel="10000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animScale>
                                      <p:cBhvr>
                                        <p:cTn id="42" dur="250" fill="hold"/>
                                        <p:tgtEl>
                                          <p:spTgt spid="89"/>
                                        </p:tgtEl>
                                      </p:cBhvr>
                                      <p:by x="120000" y="120000"/>
                                    </p:animScale>
                                  </p:childTnLst>
                                </p:cTn>
                              </p:par>
                              <p:par>
                                <p:cTn id="43" presetID="6" presetClass="emph" presetSubtype="0" decel="100000" fill="hold" grpId="2" nodeType="withEffect">
                                  <p:stCondLst>
                                    <p:cond delay="1200"/>
                                  </p:stCondLst>
                                  <p:childTnLst>
                                    <p:animScale>
                                      <p:cBhvr>
                                        <p:cTn id="44" dur="250" fill="hold"/>
                                        <p:tgtEl>
                                          <p:spTgt spid="89"/>
                                        </p:tgtEl>
                                      </p:cBhvr>
                                      <p:by x="83000" y="83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000"/>
                            </p:stCondLst>
                            <p:childTnLst>
                              <p:par>
                                <p:cTn id="4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53" presetClass="entr" presetSubtype="16" fill="hold" nodeType="withEffect">
                                  <p:stCondLst>
                                    <p:cond delay="15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53" presetClass="entr" presetSubtype="16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53" presetClass="entr" presetSubtype="16" fill="hold" nodeType="withEffect">
                                  <p:stCondLst>
                                    <p:cond delay="45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53" presetClass="entr" presetSubtype="16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1500"/>
                            </p:stCondLst>
                            <p:childTnLst>
                              <p:par>
                                <p:cTn id="72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6" presetID="2" presetClass="entr" presetSubtype="2" fill="hold" grpId="0" nodeType="withEffect">
                                  <p:stCondLst>
                                    <p:cond delay="15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0" presetID="2" presetClass="entr" presetSubtype="2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4" presetID="2" presetClass="entr" presetSubtype="2" fill="hold" grpId="0" nodeType="withEffect">
                                  <p:stCondLst>
                                    <p:cond delay="45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8" presetID="2" presetClass="entr" presetSubtype="2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2000"/>
                            </p:stCondLst>
                            <p:childTnLst>
                              <p:par>
                                <p:cTn id="9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2500"/>
                            </p:stCondLst>
                            <p:childTnLst>
                              <p:par>
                                <p:cTn id="9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1" dur="25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25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3" dur="25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6774"/>
                            </p:stCondLst>
                            <p:childTnLst>
                              <p:par>
                                <p:cTn id="10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7274"/>
                            </p:stCondLst>
                            <p:childTnLst>
                              <p:par>
                                <p:cTn id="1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3" dur="25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25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5" dur="25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  <p:bldP spid="66" grpId="0" bldLvl="0" animBg="1"/>
      <p:bldP spid="66" grpId="1" bldLvl="0" animBg="1"/>
      <p:bldP spid="66" grpId="2" bldLvl="0" animBg="1"/>
      <p:bldP spid="67" grpId="0" bldLvl="0" animBg="1"/>
      <p:bldP spid="67" grpId="1" bldLvl="0" animBg="1"/>
      <p:bldP spid="67" grpId="2" bldLvl="0" animBg="1"/>
      <p:bldP spid="68" grpId="0"/>
      <p:bldP spid="69" grpId="0"/>
      <p:bldP spid="70" grpId="0"/>
      <p:bldP spid="71" grpId="0"/>
      <p:bldP spid="72" grpId="0"/>
      <p:bldP spid="88" grpId="0"/>
      <p:bldP spid="89" grpId="0"/>
      <p:bldP spid="89" grpId="1"/>
      <p:bldP spid="89" grpId="2"/>
      <p:bldP spid="90" grpId="0"/>
      <p:bldP spid="91" grpId="0"/>
      <p:bldP spid="9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4c7d42bf6a7f416894a4e0e7de5455d5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15240" y="5088890"/>
            <a:ext cx="12200255" cy="2019300"/>
          </a:xfrm>
          <a:prstGeom prst="rect">
            <a:avLst/>
          </a:prstGeom>
        </p:spPr>
      </p:pic>
      <p:pic>
        <p:nvPicPr>
          <p:cNvPr id="4" name="图片 3" descr="b52b2eb78c6f00b81d28026433c7e78b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24265" y="4928870"/>
            <a:ext cx="3460750" cy="2409825"/>
          </a:xfrm>
          <a:prstGeom prst="rect">
            <a:avLst/>
          </a:prstGeom>
        </p:spPr>
      </p:pic>
      <p:pic>
        <p:nvPicPr>
          <p:cNvPr id="6" name="图片 5" descr="995939c73c8e6933e9a3da38a65a8d7c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65785" y="186055"/>
            <a:ext cx="925195" cy="748665"/>
          </a:xfrm>
          <a:prstGeom prst="rect">
            <a:avLst/>
          </a:prstGeom>
        </p:spPr>
      </p:pic>
      <p:sp>
        <p:nvSpPr>
          <p:cNvPr id="33" name="矩形 46"/>
          <p:cNvSpPr>
            <a:spLocks noChangeArrowheads="1"/>
          </p:cNvSpPr>
          <p:nvPr/>
        </p:nvSpPr>
        <p:spPr bwMode="auto">
          <a:xfrm>
            <a:off x="1541718" y="403225"/>
            <a:ext cx="2620010" cy="4819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8" tIns="45719" rIns="91438" bIns="45719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charset="0"/>
              </a:defRPr>
            </a:lvl9pPr>
          </a:lstStyle>
          <a:p>
            <a:pPr algn="l">
              <a:buNone/>
            </a:pPr>
            <a:r>
              <a:rPr lang="zh-CN" altLang="en-US" sz="2400" b="1" dirty="0">
                <a:solidFill>
                  <a:schemeClr val="tx1"/>
                </a:solidFill>
              </a:rPr>
              <a:t>单击此处添加标题</a:t>
            </a:r>
          </a:p>
        </p:txBody>
      </p:sp>
      <p:grpSp>
        <p:nvGrpSpPr>
          <p:cNvPr id="64" name="组合 63"/>
          <p:cNvGrpSpPr/>
          <p:nvPr/>
        </p:nvGrpSpPr>
        <p:grpSpPr bwMode="auto">
          <a:xfrm>
            <a:off x="1221918" y="1493653"/>
            <a:ext cx="1803400" cy="1805516"/>
            <a:chOff x="1003844" y="1472285"/>
            <a:chExt cx="1352926" cy="1352926"/>
          </a:xfrm>
        </p:grpSpPr>
        <p:sp>
          <p:nvSpPr>
            <p:cNvPr id="65" name="泪滴形 24"/>
            <p:cNvSpPr/>
            <p:nvPr/>
          </p:nvSpPr>
          <p:spPr bwMode="auto">
            <a:xfrm rot="10800000" flipH="1">
              <a:off x="1003844" y="1472285"/>
              <a:ext cx="1352926" cy="1352926"/>
            </a:xfrm>
            <a:custGeom>
              <a:avLst/>
              <a:gdLst>
                <a:gd name="T0" fmla="*/ 679134 w 1680168"/>
                <a:gd name="T1" fmla="*/ 1503514 h 1680168"/>
                <a:gd name="T2" fmla="*/ 176653 w 1680168"/>
                <a:gd name="T3" fmla="*/ 1001034 h 1680168"/>
                <a:gd name="T4" fmla="*/ 679134 w 1680168"/>
                <a:gd name="T5" fmla="*/ 498554 h 1680168"/>
                <a:gd name="T6" fmla="*/ 1181615 w 1680168"/>
                <a:gd name="T7" fmla="*/ 1001034 h 1680168"/>
                <a:gd name="T8" fmla="*/ 679134 w 1680168"/>
                <a:gd name="T9" fmla="*/ 1503514 h 1680168"/>
                <a:gd name="T10" fmla="*/ 840084 w 1680168"/>
                <a:gd name="T11" fmla="*/ 1680168 h 1680168"/>
                <a:gd name="T12" fmla="*/ 1680168 w 1680168"/>
                <a:gd name="T13" fmla="*/ 840084 h 1680168"/>
                <a:gd name="T14" fmla="*/ 1680168 w 1680168"/>
                <a:gd name="T15" fmla="*/ 0 h 1680168"/>
                <a:gd name="T16" fmla="*/ 840084 w 1680168"/>
                <a:gd name="T17" fmla="*/ 0 h 1680168"/>
                <a:gd name="T18" fmla="*/ 0 w 1680168"/>
                <a:gd name="T19" fmla="*/ 840084 h 1680168"/>
                <a:gd name="T20" fmla="*/ 840084 w 1680168"/>
                <a:gd name="T21" fmla="*/ 1680168 h 16801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680168" h="1680168">
                  <a:moveTo>
                    <a:pt x="679134" y="1503514"/>
                  </a:moveTo>
                  <a:cubicBezTo>
                    <a:pt x="401621" y="1503514"/>
                    <a:pt x="176653" y="1278546"/>
                    <a:pt x="176653" y="1001034"/>
                  </a:cubicBezTo>
                  <a:cubicBezTo>
                    <a:pt x="176653" y="723522"/>
                    <a:pt x="401621" y="498554"/>
                    <a:pt x="679134" y="498554"/>
                  </a:cubicBezTo>
                  <a:cubicBezTo>
                    <a:pt x="956647" y="498554"/>
                    <a:pt x="1181615" y="723522"/>
                    <a:pt x="1181615" y="1001034"/>
                  </a:cubicBezTo>
                  <a:cubicBezTo>
                    <a:pt x="1181615" y="1278546"/>
                    <a:pt x="956647" y="1503514"/>
                    <a:pt x="679134" y="1503514"/>
                  </a:cubicBezTo>
                  <a:close/>
                  <a:moveTo>
                    <a:pt x="840084" y="1680168"/>
                  </a:moveTo>
                  <a:cubicBezTo>
                    <a:pt x="1304050" y="1680168"/>
                    <a:pt x="1680168" y="1304050"/>
                    <a:pt x="1680168" y="840084"/>
                  </a:cubicBezTo>
                  <a:lnTo>
                    <a:pt x="1680168" y="0"/>
                  </a:lnTo>
                  <a:lnTo>
                    <a:pt x="840084" y="0"/>
                  </a:lnTo>
                  <a:cubicBezTo>
                    <a:pt x="376118" y="0"/>
                    <a:pt x="0" y="376118"/>
                    <a:pt x="0" y="840084"/>
                  </a:cubicBezTo>
                  <a:cubicBezTo>
                    <a:pt x="0" y="1304050"/>
                    <a:pt x="376118" y="1680168"/>
                    <a:pt x="840084" y="1680168"/>
                  </a:cubicBezTo>
                  <a:close/>
                </a:path>
              </a:pathLst>
            </a:custGeom>
            <a:solidFill>
              <a:srgbClr val="CA0810"/>
            </a:solidFill>
            <a:ln>
              <a:noFill/>
            </a:ln>
          </p:spPr>
          <p:txBody>
            <a:bodyPr anchor="ctr"/>
            <a:lstStyle/>
            <a:p>
              <a:pPr marL="0" marR="0" lvl="0" indent="0" algn="l" defTabSz="81597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135" b="0" i="0" u="none" strike="noStrike" kern="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66" name="TextBox 65"/>
            <p:cNvSpPr txBox="1"/>
            <p:nvPr/>
          </p:nvSpPr>
          <p:spPr>
            <a:xfrm>
              <a:off x="1202335" y="1840226"/>
              <a:ext cx="661695" cy="394458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marL="0" marR="0" lvl="0" indent="0" algn="l" defTabSz="81597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665" b="0" i="0" u="none" strike="noStrike" kern="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35%</a:t>
              </a:r>
            </a:p>
          </p:txBody>
        </p:sp>
      </p:grpSp>
      <p:grpSp>
        <p:nvGrpSpPr>
          <p:cNvPr id="71" name="组合 70"/>
          <p:cNvGrpSpPr/>
          <p:nvPr/>
        </p:nvGrpSpPr>
        <p:grpSpPr bwMode="auto">
          <a:xfrm>
            <a:off x="1008134" y="3345735"/>
            <a:ext cx="2017184" cy="2019300"/>
            <a:chOff x="827584" y="2860726"/>
            <a:chExt cx="1512620" cy="1513898"/>
          </a:xfrm>
        </p:grpSpPr>
        <p:sp>
          <p:nvSpPr>
            <p:cNvPr id="73" name="泪滴形 38"/>
            <p:cNvSpPr/>
            <p:nvPr/>
          </p:nvSpPr>
          <p:spPr bwMode="auto">
            <a:xfrm>
              <a:off x="827584" y="2860726"/>
              <a:ext cx="1512620" cy="1513898"/>
            </a:xfrm>
            <a:custGeom>
              <a:avLst/>
              <a:gdLst>
                <a:gd name="T0" fmla="*/ 811275 w 1879944"/>
                <a:gd name="T1" fmla="*/ 455670 h 1880638"/>
                <a:gd name="T2" fmla="*/ 198108 w 1879944"/>
                <a:gd name="T3" fmla="*/ 1069063 h 1880638"/>
                <a:gd name="T4" fmla="*/ 811275 w 1879944"/>
                <a:gd name="T5" fmla="*/ 1682456 h 1880638"/>
                <a:gd name="T6" fmla="*/ 1424442 w 1879944"/>
                <a:gd name="T7" fmla="*/ 1069063 h 1880638"/>
                <a:gd name="T8" fmla="*/ 811275 w 1879944"/>
                <a:gd name="T9" fmla="*/ 455670 h 1880638"/>
                <a:gd name="T10" fmla="*/ 939973 w 1879944"/>
                <a:gd name="T11" fmla="*/ 0 h 1880638"/>
                <a:gd name="T12" fmla="*/ 1879944 w 1879944"/>
                <a:gd name="T13" fmla="*/ 0 h 1880638"/>
                <a:gd name="T14" fmla="*/ 1879944 w 1879944"/>
                <a:gd name="T15" fmla="*/ 940319 h 1880638"/>
                <a:gd name="T16" fmla="*/ 939972 w 1879944"/>
                <a:gd name="T17" fmla="*/ 1880638 h 1880638"/>
                <a:gd name="T18" fmla="*/ 0 w 1879944"/>
                <a:gd name="T19" fmla="*/ 940319 h 1880638"/>
                <a:gd name="T20" fmla="*/ 1 w 1879944"/>
                <a:gd name="T21" fmla="*/ 940319 h 1880638"/>
                <a:gd name="T22" fmla="*/ 939973 w 1879944"/>
                <a:gd name="T23" fmla="*/ 0 h 18806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879944" h="1880638">
                  <a:moveTo>
                    <a:pt x="811275" y="455670"/>
                  </a:moveTo>
                  <a:cubicBezTo>
                    <a:pt x="472632" y="455670"/>
                    <a:pt x="198108" y="730295"/>
                    <a:pt x="198108" y="1069063"/>
                  </a:cubicBezTo>
                  <a:cubicBezTo>
                    <a:pt x="198108" y="1407831"/>
                    <a:pt x="472632" y="1682456"/>
                    <a:pt x="811275" y="1682456"/>
                  </a:cubicBezTo>
                  <a:cubicBezTo>
                    <a:pt x="1149918" y="1682456"/>
                    <a:pt x="1424442" y="1407831"/>
                    <a:pt x="1424442" y="1069063"/>
                  </a:cubicBezTo>
                  <a:cubicBezTo>
                    <a:pt x="1424442" y="730295"/>
                    <a:pt x="1149918" y="455670"/>
                    <a:pt x="811275" y="455670"/>
                  </a:cubicBezTo>
                  <a:close/>
                  <a:moveTo>
                    <a:pt x="939973" y="0"/>
                  </a:moveTo>
                  <a:lnTo>
                    <a:pt x="1879944" y="0"/>
                  </a:lnTo>
                  <a:lnTo>
                    <a:pt x="1879944" y="940319"/>
                  </a:lnTo>
                  <a:cubicBezTo>
                    <a:pt x="1879944" y="1459643"/>
                    <a:pt x="1459104" y="1880638"/>
                    <a:pt x="939972" y="1880638"/>
                  </a:cubicBezTo>
                  <a:cubicBezTo>
                    <a:pt x="420840" y="1880638"/>
                    <a:pt x="0" y="1459643"/>
                    <a:pt x="0" y="940319"/>
                  </a:cubicBezTo>
                  <a:lnTo>
                    <a:pt x="1" y="940319"/>
                  </a:lnTo>
                  <a:cubicBezTo>
                    <a:pt x="1" y="420995"/>
                    <a:pt x="420841" y="0"/>
                    <a:pt x="939973" y="0"/>
                  </a:cubicBezTo>
                  <a:close/>
                </a:path>
              </a:pathLst>
            </a:custGeom>
            <a:solidFill>
              <a:srgbClr val="CA0810"/>
            </a:solidFill>
            <a:ln>
              <a:noFill/>
            </a:ln>
          </p:spPr>
          <p:txBody>
            <a:bodyPr anchor="ctr"/>
            <a:lstStyle/>
            <a:p>
              <a:pPr marL="0" marR="0" lvl="0" indent="0" algn="l" defTabSz="81597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135" b="0" i="0" u="none" strike="noStrike" kern="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78" name="TextBox 77"/>
            <p:cNvSpPr txBox="1"/>
            <p:nvPr/>
          </p:nvSpPr>
          <p:spPr>
            <a:xfrm>
              <a:off x="1114871" y="3544678"/>
              <a:ext cx="661394" cy="394661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marL="0" marR="0" lvl="0" indent="0" algn="l" defTabSz="81597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665" b="0" i="0" u="none" strike="noStrike" kern="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50%</a:t>
              </a:r>
            </a:p>
          </p:txBody>
        </p:sp>
      </p:grpSp>
      <p:grpSp>
        <p:nvGrpSpPr>
          <p:cNvPr id="79" name="组合 78"/>
          <p:cNvGrpSpPr/>
          <p:nvPr/>
        </p:nvGrpSpPr>
        <p:grpSpPr bwMode="auto">
          <a:xfrm>
            <a:off x="3071884" y="1210019"/>
            <a:ext cx="2089149" cy="2089149"/>
            <a:chOff x="2375123" y="1258934"/>
            <a:chExt cx="1567555" cy="1566277"/>
          </a:xfrm>
          <a:solidFill>
            <a:schemeClr val="accent3"/>
          </a:solidFill>
        </p:grpSpPr>
        <p:sp>
          <p:nvSpPr>
            <p:cNvPr id="80" name="泪滴形 34"/>
            <p:cNvSpPr/>
            <p:nvPr/>
          </p:nvSpPr>
          <p:spPr bwMode="auto">
            <a:xfrm rot="16200000" flipH="1">
              <a:off x="2375762" y="1258295"/>
              <a:ext cx="1566277" cy="1567555"/>
            </a:xfrm>
            <a:custGeom>
              <a:avLst/>
              <a:gdLst>
                <a:gd name="T0" fmla="*/ 205247 w 1947680"/>
                <a:gd name="T1" fmla="*/ 1146936 h 1946960"/>
                <a:gd name="T2" fmla="*/ 800320 w 1947680"/>
                <a:gd name="T3" fmla="*/ 552082 h 1946960"/>
                <a:gd name="T4" fmla="*/ 1395393 w 1947680"/>
                <a:gd name="T5" fmla="*/ 1146936 h 1946960"/>
                <a:gd name="T6" fmla="*/ 800320 w 1947680"/>
                <a:gd name="T7" fmla="*/ 1741790 h 1946960"/>
                <a:gd name="T8" fmla="*/ 205247 w 1947680"/>
                <a:gd name="T9" fmla="*/ 1146936 h 1946960"/>
                <a:gd name="T10" fmla="*/ 0 w 1947680"/>
                <a:gd name="T11" fmla="*/ 973480 h 1946960"/>
                <a:gd name="T12" fmla="*/ 973840 w 1947680"/>
                <a:gd name="T13" fmla="*/ 1946960 h 1946960"/>
                <a:gd name="T14" fmla="*/ 1947680 w 1947680"/>
                <a:gd name="T15" fmla="*/ 973480 h 1946960"/>
                <a:gd name="T16" fmla="*/ 1947680 w 1947680"/>
                <a:gd name="T17" fmla="*/ 0 h 1946960"/>
                <a:gd name="T18" fmla="*/ 973841 w 1947680"/>
                <a:gd name="T19" fmla="*/ 0 h 1946960"/>
                <a:gd name="T20" fmla="*/ 1 w 1947680"/>
                <a:gd name="T21" fmla="*/ 973480 h 1946960"/>
                <a:gd name="T22" fmla="*/ 0 w 1947680"/>
                <a:gd name="T23" fmla="*/ 973480 h 19469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947680" h="1946960">
                  <a:moveTo>
                    <a:pt x="205247" y="1146936"/>
                  </a:moveTo>
                  <a:cubicBezTo>
                    <a:pt x="205247" y="818407"/>
                    <a:pt x="471670" y="552082"/>
                    <a:pt x="800320" y="552082"/>
                  </a:cubicBezTo>
                  <a:cubicBezTo>
                    <a:pt x="1128970" y="552082"/>
                    <a:pt x="1395393" y="818407"/>
                    <a:pt x="1395393" y="1146936"/>
                  </a:cubicBezTo>
                  <a:cubicBezTo>
                    <a:pt x="1395393" y="1475465"/>
                    <a:pt x="1128970" y="1741790"/>
                    <a:pt x="800320" y="1741790"/>
                  </a:cubicBezTo>
                  <a:cubicBezTo>
                    <a:pt x="471670" y="1741790"/>
                    <a:pt x="205247" y="1475465"/>
                    <a:pt x="205247" y="1146936"/>
                  </a:cubicBezTo>
                  <a:close/>
                  <a:moveTo>
                    <a:pt x="0" y="973480"/>
                  </a:moveTo>
                  <a:cubicBezTo>
                    <a:pt x="0" y="1511118"/>
                    <a:pt x="436003" y="1946960"/>
                    <a:pt x="973840" y="1946960"/>
                  </a:cubicBezTo>
                  <a:cubicBezTo>
                    <a:pt x="1511677" y="1946960"/>
                    <a:pt x="1947680" y="1511118"/>
                    <a:pt x="1947680" y="973480"/>
                  </a:cubicBezTo>
                  <a:lnTo>
                    <a:pt x="1947680" y="0"/>
                  </a:lnTo>
                  <a:lnTo>
                    <a:pt x="973841" y="0"/>
                  </a:lnTo>
                  <a:cubicBezTo>
                    <a:pt x="436004" y="0"/>
                    <a:pt x="1" y="435842"/>
                    <a:pt x="1" y="973480"/>
                  </a:cubicBezTo>
                  <a:lnTo>
                    <a:pt x="0" y="973480"/>
                  </a:lnTo>
                  <a:close/>
                </a:path>
              </a:pathLst>
            </a:custGeom>
            <a:solidFill>
              <a:srgbClr val="CA0810"/>
            </a:solidFill>
            <a:ln>
              <a:noFill/>
            </a:ln>
          </p:spPr>
          <p:txBody>
            <a:bodyPr anchor="ctr"/>
            <a:lstStyle/>
            <a:p>
              <a:pPr marL="0" marR="0" lvl="0" indent="0" algn="l" defTabSz="81597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135" b="0" i="0" u="none" strike="noStrike" kern="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81" name="TextBox 80"/>
            <p:cNvSpPr txBox="1"/>
            <p:nvPr/>
          </p:nvSpPr>
          <p:spPr>
            <a:xfrm>
              <a:off x="2931391" y="1735799"/>
              <a:ext cx="661804" cy="394664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marL="0" marR="0" lvl="0" indent="0" algn="l" defTabSz="81597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665" b="0" i="0" u="none" strike="noStrike" kern="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50%</a:t>
              </a:r>
            </a:p>
          </p:txBody>
        </p:sp>
      </p:grpSp>
      <p:grpSp>
        <p:nvGrpSpPr>
          <p:cNvPr id="82" name="组合 81"/>
          <p:cNvGrpSpPr/>
          <p:nvPr/>
        </p:nvGrpSpPr>
        <p:grpSpPr bwMode="auto">
          <a:xfrm>
            <a:off x="3071884" y="3345735"/>
            <a:ext cx="2302933" cy="2302933"/>
            <a:chOff x="2376067" y="2860726"/>
            <a:chExt cx="1727248" cy="1727248"/>
          </a:xfrm>
        </p:grpSpPr>
        <p:sp>
          <p:nvSpPr>
            <p:cNvPr id="83" name="泪滴形 36"/>
            <p:cNvSpPr/>
            <p:nvPr/>
          </p:nvSpPr>
          <p:spPr bwMode="auto">
            <a:xfrm flipH="1">
              <a:off x="2376067" y="2860726"/>
              <a:ext cx="1727248" cy="1727248"/>
            </a:xfrm>
            <a:custGeom>
              <a:avLst/>
              <a:gdLst>
                <a:gd name="T0" fmla="*/ 875297 w 2146050"/>
                <a:gd name="T1" fmla="*/ 621837 h 2146844"/>
                <a:gd name="T2" fmla="*/ 1524443 w 2146050"/>
                <a:gd name="T3" fmla="*/ 1271223 h 2146844"/>
                <a:gd name="T4" fmla="*/ 875297 w 2146050"/>
                <a:gd name="T5" fmla="*/ 1920609 h 2146844"/>
                <a:gd name="T6" fmla="*/ 226151 w 2146050"/>
                <a:gd name="T7" fmla="*/ 1271223 h 2146844"/>
                <a:gd name="T8" fmla="*/ 875297 w 2146050"/>
                <a:gd name="T9" fmla="*/ 621837 h 2146844"/>
                <a:gd name="T10" fmla="*/ 2146050 w 2146050"/>
                <a:gd name="T11" fmla="*/ 0 h 2146844"/>
                <a:gd name="T12" fmla="*/ 1073025 w 2146050"/>
                <a:gd name="T13" fmla="*/ 0 h 2146844"/>
                <a:gd name="T14" fmla="*/ 0 w 2146050"/>
                <a:gd name="T15" fmla="*/ 1073422 h 2146844"/>
                <a:gd name="T16" fmla="*/ 1073025 w 2146050"/>
                <a:gd name="T17" fmla="*/ 2146844 h 2146844"/>
                <a:gd name="T18" fmla="*/ 2146050 w 2146050"/>
                <a:gd name="T19" fmla="*/ 1073422 h 2146844"/>
                <a:gd name="T20" fmla="*/ 2146050 w 2146050"/>
                <a:gd name="T21" fmla="*/ 0 h 21468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146050" h="2146844">
                  <a:moveTo>
                    <a:pt x="875297" y="621837"/>
                  </a:moveTo>
                  <a:cubicBezTo>
                    <a:pt x="1233810" y="621837"/>
                    <a:pt x="1524443" y="912577"/>
                    <a:pt x="1524443" y="1271223"/>
                  </a:cubicBezTo>
                  <a:cubicBezTo>
                    <a:pt x="1524443" y="1629869"/>
                    <a:pt x="1233810" y="1920609"/>
                    <a:pt x="875297" y="1920609"/>
                  </a:cubicBezTo>
                  <a:cubicBezTo>
                    <a:pt x="516784" y="1920609"/>
                    <a:pt x="226151" y="1629869"/>
                    <a:pt x="226151" y="1271223"/>
                  </a:cubicBezTo>
                  <a:cubicBezTo>
                    <a:pt x="226151" y="912577"/>
                    <a:pt x="516784" y="621837"/>
                    <a:pt x="875297" y="621837"/>
                  </a:cubicBezTo>
                  <a:close/>
                  <a:moveTo>
                    <a:pt x="2146050" y="0"/>
                  </a:moveTo>
                  <a:lnTo>
                    <a:pt x="1073025" y="0"/>
                  </a:lnTo>
                  <a:cubicBezTo>
                    <a:pt x="480410" y="0"/>
                    <a:pt x="0" y="480587"/>
                    <a:pt x="0" y="1073422"/>
                  </a:cubicBezTo>
                  <a:cubicBezTo>
                    <a:pt x="0" y="1666257"/>
                    <a:pt x="480410" y="2146844"/>
                    <a:pt x="1073025" y="2146844"/>
                  </a:cubicBezTo>
                  <a:cubicBezTo>
                    <a:pt x="1665640" y="2146844"/>
                    <a:pt x="2146050" y="1666257"/>
                    <a:pt x="2146050" y="1073422"/>
                  </a:cubicBezTo>
                  <a:lnTo>
                    <a:pt x="2146050" y="0"/>
                  </a:lnTo>
                  <a:close/>
                </a:path>
              </a:pathLst>
            </a:custGeom>
            <a:solidFill>
              <a:srgbClr val="CA0810"/>
            </a:solidFill>
            <a:ln>
              <a:noFill/>
            </a:ln>
          </p:spPr>
          <p:txBody>
            <a:bodyPr anchor="ctr"/>
            <a:lstStyle/>
            <a:p>
              <a:pPr marL="0" marR="0" lvl="0" indent="0" algn="l" defTabSz="81597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135" b="0" i="0" u="none" strike="noStrike" kern="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84" name="TextBox 83"/>
            <p:cNvSpPr txBox="1"/>
            <p:nvPr/>
          </p:nvSpPr>
          <p:spPr>
            <a:xfrm>
              <a:off x="3038072" y="3683044"/>
              <a:ext cx="661530" cy="394822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marL="0" marR="0" lvl="0" indent="0" algn="l" defTabSz="81597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665" b="0" i="0" u="none" strike="noStrike" kern="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80%</a:t>
              </a:r>
            </a:p>
          </p:txBody>
        </p:sp>
      </p:grpSp>
      <p:grpSp>
        <p:nvGrpSpPr>
          <p:cNvPr id="85" name="组合 84"/>
          <p:cNvGrpSpPr/>
          <p:nvPr/>
        </p:nvGrpSpPr>
        <p:grpSpPr bwMode="auto">
          <a:xfrm>
            <a:off x="6102950" y="1613078"/>
            <a:ext cx="668867" cy="675217"/>
            <a:chOff x="4929188" y="1303338"/>
            <a:chExt cx="501650" cy="506412"/>
          </a:xfrm>
        </p:grpSpPr>
        <p:sp>
          <p:nvSpPr>
            <p:cNvPr id="86" name="Freeform 6"/>
            <p:cNvSpPr/>
            <p:nvPr/>
          </p:nvSpPr>
          <p:spPr bwMode="auto">
            <a:xfrm>
              <a:off x="4929188" y="1303338"/>
              <a:ext cx="501650" cy="506412"/>
            </a:xfrm>
            <a:custGeom>
              <a:avLst/>
              <a:gdLst>
                <a:gd name="T0" fmla="*/ 134 w 134"/>
                <a:gd name="T1" fmla="*/ 36 h 135"/>
                <a:gd name="T2" fmla="*/ 134 w 134"/>
                <a:gd name="T3" fmla="*/ 98 h 135"/>
                <a:gd name="T4" fmla="*/ 98 w 134"/>
                <a:gd name="T5" fmla="*/ 135 h 135"/>
                <a:gd name="T6" fmla="*/ 36 w 134"/>
                <a:gd name="T7" fmla="*/ 135 h 135"/>
                <a:gd name="T8" fmla="*/ 0 w 134"/>
                <a:gd name="T9" fmla="*/ 98 h 135"/>
                <a:gd name="T10" fmla="*/ 0 w 134"/>
                <a:gd name="T11" fmla="*/ 36 h 135"/>
                <a:gd name="T12" fmla="*/ 36 w 134"/>
                <a:gd name="T13" fmla="*/ 0 h 135"/>
                <a:gd name="T14" fmla="*/ 134 w 134"/>
                <a:gd name="T15" fmla="*/ 0 h 135"/>
                <a:gd name="T16" fmla="*/ 134 w 134"/>
                <a:gd name="T17" fmla="*/ 36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34" h="135">
                  <a:moveTo>
                    <a:pt x="134" y="36"/>
                  </a:moveTo>
                  <a:cubicBezTo>
                    <a:pt x="134" y="98"/>
                    <a:pt x="134" y="98"/>
                    <a:pt x="134" y="98"/>
                  </a:cubicBezTo>
                  <a:cubicBezTo>
                    <a:pt x="134" y="118"/>
                    <a:pt x="118" y="135"/>
                    <a:pt x="98" y="135"/>
                  </a:cubicBezTo>
                  <a:cubicBezTo>
                    <a:pt x="36" y="135"/>
                    <a:pt x="36" y="135"/>
                    <a:pt x="36" y="135"/>
                  </a:cubicBezTo>
                  <a:cubicBezTo>
                    <a:pt x="16" y="135"/>
                    <a:pt x="0" y="118"/>
                    <a:pt x="0" y="98"/>
                  </a:cubicBezTo>
                  <a:cubicBezTo>
                    <a:pt x="0" y="36"/>
                    <a:pt x="0" y="36"/>
                    <a:pt x="0" y="36"/>
                  </a:cubicBezTo>
                  <a:cubicBezTo>
                    <a:pt x="0" y="16"/>
                    <a:pt x="16" y="0"/>
                    <a:pt x="36" y="0"/>
                  </a:cubicBezTo>
                  <a:cubicBezTo>
                    <a:pt x="134" y="0"/>
                    <a:pt x="134" y="0"/>
                    <a:pt x="134" y="0"/>
                  </a:cubicBezTo>
                  <a:lnTo>
                    <a:pt x="134" y="36"/>
                  </a:lnTo>
                  <a:close/>
                </a:path>
              </a:pathLst>
            </a:custGeom>
            <a:solidFill>
              <a:srgbClr val="CA0810"/>
            </a:solidFill>
            <a:ln>
              <a:noFill/>
            </a:ln>
          </p:spPr>
          <p:txBody>
            <a:bodyPr/>
            <a:lstStyle/>
            <a:p>
              <a:pPr marL="0" marR="0" lvl="0" indent="0" algn="l" defTabSz="81597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135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87" name="Freeform 7"/>
            <p:cNvSpPr/>
            <p:nvPr/>
          </p:nvSpPr>
          <p:spPr bwMode="auto">
            <a:xfrm>
              <a:off x="4995863" y="1358901"/>
              <a:ext cx="371475" cy="206375"/>
            </a:xfrm>
            <a:custGeom>
              <a:avLst/>
              <a:gdLst>
                <a:gd name="T0" fmla="*/ 97 w 99"/>
                <a:gd name="T1" fmla="*/ 44 h 55"/>
                <a:gd name="T2" fmla="*/ 50 w 99"/>
                <a:gd name="T3" fmla="*/ 0 h 55"/>
                <a:gd name="T4" fmla="*/ 3 w 99"/>
                <a:gd name="T5" fmla="*/ 44 h 55"/>
                <a:gd name="T6" fmla="*/ 3 w 99"/>
                <a:gd name="T7" fmla="*/ 53 h 55"/>
                <a:gd name="T8" fmla="*/ 8 w 99"/>
                <a:gd name="T9" fmla="*/ 55 h 55"/>
                <a:gd name="T10" fmla="*/ 12 w 99"/>
                <a:gd name="T11" fmla="*/ 53 h 55"/>
                <a:gd name="T12" fmla="*/ 50 w 99"/>
                <a:gd name="T13" fmla="*/ 18 h 55"/>
                <a:gd name="T14" fmla="*/ 87 w 99"/>
                <a:gd name="T15" fmla="*/ 53 h 55"/>
                <a:gd name="T16" fmla="*/ 92 w 99"/>
                <a:gd name="T17" fmla="*/ 55 h 55"/>
                <a:gd name="T18" fmla="*/ 97 w 99"/>
                <a:gd name="T19" fmla="*/ 53 h 55"/>
                <a:gd name="T20" fmla="*/ 97 w 99"/>
                <a:gd name="T21" fmla="*/ 44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99" h="55">
                  <a:moveTo>
                    <a:pt x="97" y="44"/>
                  </a:moveTo>
                  <a:cubicBezTo>
                    <a:pt x="50" y="0"/>
                    <a:pt x="50" y="0"/>
                    <a:pt x="50" y="0"/>
                  </a:cubicBezTo>
                  <a:cubicBezTo>
                    <a:pt x="3" y="44"/>
                    <a:pt x="3" y="44"/>
                    <a:pt x="3" y="44"/>
                  </a:cubicBezTo>
                  <a:cubicBezTo>
                    <a:pt x="1" y="46"/>
                    <a:pt x="0" y="50"/>
                    <a:pt x="3" y="53"/>
                  </a:cubicBezTo>
                  <a:cubicBezTo>
                    <a:pt x="4" y="54"/>
                    <a:pt x="6" y="55"/>
                    <a:pt x="8" y="55"/>
                  </a:cubicBezTo>
                  <a:cubicBezTo>
                    <a:pt x="9" y="55"/>
                    <a:pt x="11" y="54"/>
                    <a:pt x="12" y="53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87" y="53"/>
                    <a:pt x="87" y="53"/>
                    <a:pt x="87" y="53"/>
                  </a:cubicBezTo>
                  <a:cubicBezTo>
                    <a:pt x="89" y="54"/>
                    <a:pt x="90" y="55"/>
                    <a:pt x="92" y="55"/>
                  </a:cubicBezTo>
                  <a:cubicBezTo>
                    <a:pt x="94" y="55"/>
                    <a:pt x="96" y="54"/>
                    <a:pt x="97" y="53"/>
                  </a:cubicBezTo>
                  <a:cubicBezTo>
                    <a:pt x="99" y="50"/>
                    <a:pt x="99" y="46"/>
                    <a:pt x="97" y="44"/>
                  </a:cubicBezTo>
                  <a:close/>
                </a:path>
              </a:pathLst>
            </a:custGeom>
            <a:solidFill>
              <a:srgbClr val="ECECEB"/>
            </a:solidFill>
            <a:ln>
              <a:noFill/>
            </a:ln>
          </p:spPr>
          <p:txBody>
            <a:bodyPr/>
            <a:lstStyle/>
            <a:p>
              <a:pPr marL="0" marR="0" lvl="0" indent="0" algn="l" defTabSz="81597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135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88" name="Freeform 8"/>
            <p:cNvSpPr/>
            <p:nvPr/>
          </p:nvSpPr>
          <p:spPr bwMode="auto">
            <a:xfrm>
              <a:off x="5056188" y="1446213"/>
              <a:ext cx="255588" cy="265112"/>
            </a:xfrm>
            <a:custGeom>
              <a:avLst/>
              <a:gdLst>
                <a:gd name="T0" fmla="*/ 0 w 68"/>
                <a:gd name="T1" fmla="*/ 32 h 71"/>
                <a:gd name="T2" fmla="*/ 0 w 68"/>
                <a:gd name="T3" fmla="*/ 68 h 71"/>
                <a:gd name="T4" fmla="*/ 5 w 68"/>
                <a:gd name="T5" fmla="*/ 71 h 71"/>
                <a:gd name="T6" fmla="*/ 22 w 68"/>
                <a:gd name="T7" fmla="*/ 71 h 71"/>
                <a:gd name="T8" fmla="*/ 22 w 68"/>
                <a:gd name="T9" fmla="*/ 44 h 71"/>
                <a:gd name="T10" fmla="*/ 46 w 68"/>
                <a:gd name="T11" fmla="*/ 44 h 71"/>
                <a:gd name="T12" fmla="*/ 46 w 68"/>
                <a:gd name="T13" fmla="*/ 71 h 71"/>
                <a:gd name="T14" fmla="*/ 63 w 68"/>
                <a:gd name="T15" fmla="*/ 71 h 71"/>
                <a:gd name="T16" fmla="*/ 68 w 68"/>
                <a:gd name="T17" fmla="*/ 68 h 71"/>
                <a:gd name="T18" fmla="*/ 68 w 68"/>
                <a:gd name="T19" fmla="*/ 32 h 71"/>
                <a:gd name="T20" fmla="*/ 34 w 68"/>
                <a:gd name="T21" fmla="*/ 0 h 71"/>
                <a:gd name="T22" fmla="*/ 0 w 68"/>
                <a:gd name="T23" fmla="*/ 32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68" h="71">
                  <a:moveTo>
                    <a:pt x="0" y="32"/>
                  </a:moveTo>
                  <a:cubicBezTo>
                    <a:pt x="0" y="68"/>
                    <a:pt x="0" y="68"/>
                    <a:pt x="0" y="68"/>
                  </a:cubicBezTo>
                  <a:cubicBezTo>
                    <a:pt x="0" y="70"/>
                    <a:pt x="2" y="71"/>
                    <a:pt x="5" y="71"/>
                  </a:cubicBezTo>
                  <a:cubicBezTo>
                    <a:pt x="22" y="71"/>
                    <a:pt x="22" y="71"/>
                    <a:pt x="22" y="71"/>
                  </a:cubicBezTo>
                  <a:cubicBezTo>
                    <a:pt x="22" y="44"/>
                    <a:pt x="22" y="44"/>
                    <a:pt x="22" y="44"/>
                  </a:cubicBezTo>
                  <a:cubicBezTo>
                    <a:pt x="46" y="44"/>
                    <a:pt x="46" y="44"/>
                    <a:pt x="46" y="44"/>
                  </a:cubicBezTo>
                  <a:cubicBezTo>
                    <a:pt x="46" y="71"/>
                    <a:pt x="46" y="71"/>
                    <a:pt x="46" y="71"/>
                  </a:cubicBezTo>
                  <a:cubicBezTo>
                    <a:pt x="63" y="71"/>
                    <a:pt x="63" y="71"/>
                    <a:pt x="63" y="71"/>
                  </a:cubicBezTo>
                  <a:cubicBezTo>
                    <a:pt x="66" y="71"/>
                    <a:pt x="68" y="70"/>
                    <a:pt x="68" y="68"/>
                  </a:cubicBezTo>
                  <a:cubicBezTo>
                    <a:pt x="68" y="32"/>
                    <a:pt x="68" y="32"/>
                    <a:pt x="68" y="32"/>
                  </a:cubicBezTo>
                  <a:cubicBezTo>
                    <a:pt x="34" y="0"/>
                    <a:pt x="34" y="0"/>
                    <a:pt x="34" y="0"/>
                  </a:cubicBezTo>
                  <a:lnTo>
                    <a:pt x="0" y="32"/>
                  </a:lnTo>
                  <a:close/>
                </a:path>
              </a:pathLst>
            </a:custGeom>
            <a:solidFill>
              <a:srgbClr val="ECECEB"/>
            </a:solidFill>
            <a:ln>
              <a:noFill/>
            </a:ln>
          </p:spPr>
          <p:txBody>
            <a:bodyPr/>
            <a:lstStyle/>
            <a:p>
              <a:pPr marL="0" marR="0" lvl="0" indent="0" algn="l" defTabSz="81597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135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</p:grpSp>
      <p:grpSp>
        <p:nvGrpSpPr>
          <p:cNvPr id="89" name="组合 88"/>
          <p:cNvGrpSpPr/>
          <p:nvPr/>
        </p:nvGrpSpPr>
        <p:grpSpPr bwMode="auto">
          <a:xfrm>
            <a:off x="6096600" y="2579370"/>
            <a:ext cx="675216" cy="675217"/>
            <a:chOff x="1339850" y="2163763"/>
            <a:chExt cx="506413" cy="506412"/>
          </a:xfrm>
        </p:grpSpPr>
        <p:sp>
          <p:nvSpPr>
            <p:cNvPr id="90" name="Freeform 13"/>
            <p:cNvSpPr/>
            <p:nvPr/>
          </p:nvSpPr>
          <p:spPr bwMode="auto">
            <a:xfrm>
              <a:off x="1339850" y="2163763"/>
              <a:ext cx="506413" cy="506412"/>
            </a:xfrm>
            <a:custGeom>
              <a:avLst/>
              <a:gdLst>
                <a:gd name="T0" fmla="*/ 135 w 135"/>
                <a:gd name="T1" fmla="*/ 36 h 135"/>
                <a:gd name="T2" fmla="*/ 135 w 135"/>
                <a:gd name="T3" fmla="*/ 98 h 135"/>
                <a:gd name="T4" fmla="*/ 98 w 135"/>
                <a:gd name="T5" fmla="*/ 135 h 135"/>
                <a:gd name="T6" fmla="*/ 37 w 135"/>
                <a:gd name="T7" fmla="*/ 135 h 135"/>
                <a:gd name="T8" fmla="*/ 0 w 135"/>
                <a:gd name="T9" fmla="*/ 98 h 135"/>
                <a:gd name="T10" fmla="*/ 0 w 135"/>
                <a:gd name="T11" fmla="*/ 36 h 135"/>
                <a:gd name="T12" fmla="*/ 37 w 135"/>
                <a:gd name="T13" fmla="*/ 0 h 135"/>
                <a:gd name="T14" fmla="*/ 135 w 135"/>
                <a:gd name="T15" fmla="*/ 0 h 135"/>
                <a:gd name="T16" fmla="*/ 135 w 135"/>
                <a:gd name="T17" fmla="*/ 36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35" h="135">
                  <a:moveTo>
                    <a:pt x="135" y="36"/>
                  </a:moveTo>
                  <a:cubicBezTo>
                    <a:pt x="135" y="98"/>
                    <a:pt x="135" y="98"/>
                    <a:pt x="135" y="98"/>
                  </a:cubicBezTo>
                  <a:cubicBezTo>
                    <a:pt x="135" y="118"/>
                    <a:pt x="118" y="135"/>
                    <a:pt x="98" y="135"/>
                  </a:cubicBezTo>
                  <a:cubicBezTo>
                    <a:pt x="37" y="135"/>
                    <a:pt x="37" y="135"/>
                    <a:pt x="37" y="135"/>
                  </a:cubicBezTo>
                  <a:cubicBezTo>
                    <a:pt x="16" y="135"/>
                    <a:pt x="0" y="118"/>
                    <a:pt x="0" y="98"/>
                  </a:cubicBezTo>
                  <a:cubicBezTo>
                    <a:pt x="0" y="36"/>
                    <a:pt x="0" y="36"/>
                    <a:pt x="0" y="36"/>
                  </a:cubicBezTo>
                  <a:cubicBezTo>
                    <a:pt x="0" y="16"/>
                    <a:pt x="16" y="0"/>
                    <a:pt x="37" y="0"/>
                  </a:cubicBezTo>
                  <a:cubicBezTo>
                    <a:pt x="135" y="0"/>
                    <a:pt x="135" y="0"/>
                    <a:pt x="135" y="0"/>
                  </a:cubicBezTo>
                  <a:lnTo>
                    <a:pt x="135" y="36"/>
                  </a:lnTo>
                  <a:close/>
                </a:path>
              </a:pathLst>
            </a:custGeom>
            <a:solidFill>
              <a:srgbClr val="CA0810"/>
            </a:solidFill>
            <a:ln>
              <a:noFill/>
            </a:ln>
          </p:spPr>
          <p:txBody>
            <a:bodyPr/>
            <a:lstStyle/>
            <a:p>
              <a:pPr marL="0" marR="0" lvl="0" indent="0" algn="l" defTabSz="81597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135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91" name="Freeform 14"/>
            <p:cNvSpPr/>
            <p:nvPr/>
          </p:nvSpPr>
          <p:spPr bwMode="auto">
            <a:xfrm>
              <a:off x="1500187" y="2276476"/>
              <a:ext cx="176213" cy="104775"/>
            </a:xfrm>
            <a:custGeom>
              <a:avLst/>
              <a:gdLst>
                <a:gd name="T0" fmla="*/ 111 w 111"/>
                <a:gd name="T1" fmla="*/ 0 h 66"/>
                <a:gd name="T2" fmla="*/ 55 w 111"/>
                <a:gd name="T3" fmla="*/ 0 h 66"/>
                <a:gd name="T4" fmla="*/ 55 w 111"/>
                <a:gd name="T5" fmla="*/ 54 h 66"/>
                <a:gd name="T6" fmla="*/ 14 w 111"/>
                <a:gd name="T7" fmla="*/ 54 h 66"/>
                <a:gd name="T8" fmla="*/ 14 w 111"/>
                <a:gd name="T9" fmla="*/ 0 h 66"/>
                <a:gd name="T10" fmla="*/ 0 w 111"/>
                <a:gd name="T11" fmla="*/ 0 h 66"/>
                <a:gd name="T12" fmla="*/ 0 w 111"/>
                <a:gd name="T13" fmla="*/ 66 h 66"/>
                <a:gd name="T14" fmla="*/ 111 w 111"/>
                <a:gd name="T15" fmla="*/ 66 h 66"/>
                <a:gd name="T16" fmla="*/ 111 w 111"/>
                <a:gd name="T17" fmla="*/ 0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1" h="66">
                  <a:moveTo>
                    <a:pt x="111" y="0"/>
                  </a:moveTo>
                  <a:lnTo>
                    <a:pt x="55" y="0"/>
                  </a:lnTo>
                  <a:lnTo>
                    <a:pt x="55" y="54"/>
                  </a:lnTo>
                  <a:lnTo>
                    <a:pt x="14" y="54"/>
                  </a:lnTo>
                  <a:lnTo>
                    <a:pt x="14" y="0"/>
                  </a:lnTo>
                  <a:lnTo>
                    <a:pt x="0" y="0"/>
                  </a:lnTo>
                  <a:lnTo>
                    <a:pt x="0" y="66"/>
                  </a:lnTo>
                  <a:lnTo>
                    <a:pt x="111" y="66"/>
                  </a:lnTo>
                  <a:lnTo>
                    <a:pt x="111" y="0"/>
                  </a:lnTo>
                  <a:close/>
                </a:path>
              </a:pathLst>
            </a:custGeom>
            <a:solidFill>
              <a:srgbClr val="ECECEB"/>
            </a:solidFill>
            <a:ln>
              <a:noFill/>
            </a:ln>
          </p:spPr>
          <p:txBody>
            <a:bodyPr/>
            <a:lstStyle/>
            <a:p>
              <a:pPr marL="0" marR="0" lvl="0" indent="0" algn="l" defTabSz="81597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135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92" name="Freeform 15"/>
            <p:cNvSpPr>
              <a:spLocks noEditPoints="1"/>
            </p:cNvSpPr>
            <p:nvPr/>
          </p:nvSpPr>
          <p:spPr bwMode="auto">
            <a:xfrm>
              <a:off x="1447800" y="2276476"/>
              <a:ext cx="288926" cy="277811"/>
            </a:xfrm>
            <a:custGeom>
              <a:avLst/>
              <a:gdLst>
                <a:gd name="T0" fmla="*/ 72 w 77"/>
                <a:gd name="T1" fmla="*/ 0 h 74"/>
                <a:gd name="T2" fmla="*/ 64 w 77"/>
                <a:gd name="T3" fmla="*/ 0 h 74"/>
                <a:gd name="T4" fmla="*/ 64 w 77"/>
                <a:gd name="T5" fmla="*/ 31 h 74"/>
                <a:gd name="T6" fmla="*/ 10 w 77"/>
                <a:gd name="T7" fmla="*/ 31 h 74"/>
                <a:gd name="T8" fmla="*/ 10 w 77"/>
                <a:gd name="T9" fmla="*/ 0 h 74"/>
                <a:gd name="T10" fmla="*/ 5 w 77"/>
                <a:gd name="T11" fmla="*/ 0 h 74"/>
                <a:gd name="T12" fmla="*/ 0 w 77"/>
                <a:gd name="T13" fmla="*/ 6 h 74"/>
                <a:gd name="T14" fmla="*/ 0 w 77"/>
                <a:gd name="T15" fmla="*/ 68 h 74"/>
                <a:gd name="T16" fmla="*/ 5 w 77"/>
                <a:gd name="T17" fmla="*/ 74 h 74"/>
                <a:gd name="T18" fmla="*/ 72 w 77"/>
                <a:gd name="T19" fmla="*/ 74 h 74"/>
                <a:gd name="T20" fmla="*/ 77 w 77"/>
                <a:gd name="T21" fmla="*/ 68 h 74"/>
                <a:gd name="T22" fmla="*/ 77 w 77"/>
                <a:gd name="T23" fmla="*/ 6 h 74"/>
                <a:gd name="T24" fmla="*/ 72 w 77"/>
                <a:gd name="T25" fmla="*/ 0 h 74"/>
                <a:gd name="T26" fmla="*/ 38 w 77"/>
                <a:gd name="T27" fmla="*/ 65 h 74"/>
                <a:gd name="T28" fmla="*/ 22 w 77"/>
                <a:gd name="T29" fmla="*/ 49 h 74"/>
                <a:gd name="T30" fmla="*/ 38 w 77"/>
                <a:gd name="T31" fmla="*/ 33 h 74"/>
                <a:gd name="T32" fmla="*/ 54 w 77"/>
                <a:gd name="T33" fmla="*/ 49 h 74"/>
                <a:gd name="T34" fmla="*/ 38 w 77"/>
                <a:gd name="T35" fmla="*/ 65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77" h="74">
                  <a:moveTo>
                    <a:pt x="72" y="0"/>
                  </a:moveTo>
                  <a:cubicBezTo>
                    <a:pt x="64" y="0"/>
                    <a:pt x="64" y="0"/>
                    <a:pt x="64" y="0"/>
                  </a:cubicBezTo>
                  <a:cubicBezTo>
                    <a:pt x="64" y="31"/>
                    <a:pt x="64" y="31"/>
                    <a:pt x="64" y="31"/>
                  </a:cubicBezTo>
                  <a:cubicBezTo>
                    <a:pt x="10" y="31"/>
                    <a:pt x="10" y="31"/>
                    <a:pt x="10" y="31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2" y="0"/>
                    <a:pt x="0" y="3"/>
                    <a:pt x="0" y="6"/>
                  </a:cubicBezTo>
                  <a:cubicBezTo>
                    <a:pt x="0" y="68"/>
                    <a:pt x="0" y="68"/>
                    <a:pt x="0" y="68"/>
                  </a:cubicBezTo>
                  <a:cubicBezTo>
                    <a:pt x="0" y="72"/>
                    <a:pt x="2" y="74"/>
                    <a:pt x="5" y="74"/>
                  </a:cubicBezTo>
                  <a:cubicBezTo>
                    <a:pt x="72" y="74"/>
                    <a:pt x="72" y="74"/>
                    <a:pt x="72" y="74"/>
                  </a:cubicBezTo>
                  <a:cubicBezTo>
                    <a:pt x="75" y="74"/>
                    <a:pt x="77" y="72"/>
                    <a:pt x="77" y="68"/>
                  </a:cubicBezTo>
                  <a:cubicBezTo>
                    <a:pt x="77" y="6"/>
                    <a:pt x="77" y="6"/>
                    <a:pt x="77" y="6"/>
                  </a:cubicBezTo>
                  <a:cubicBezTo>
                    <a:pt x="77" y="3"/>
                    <a:pt x="75" y="0"/>
                    <a:pt x="72" y="0"/>
                  </a:cubicBezTo>
                  <a:close/>
                  <a:moveTo>
                    <a:pt x="38" y="65"/>
                  </a:moveTo>
                  <a:cubicBezTo>
                    <a:pt x="29" y="65"/>
                    <a:pt x="22" y="58"/>
                    <a:pt x="22" y="49"/>
                  </a:cubicBezTo>
                  <a:cubicBezTo>
                    <a:pt x="22" y="40"/>
                    <a:pt x="29" y="33"/>
                    <a:pt x="38" y="33"/>
                  </a:cubicBezTo>
                  <a:cubicBezTo>
                    <a:pt x="46" y="33"/>
                    <a:pt x="54" y="40"/>
                    <a:pt x="54" y="49"/>
                  </a:cubicBezTo>
                  <a:cubicBezTo>
                    <a:pt x="54" y="58"/>
                    <a:pt x="46" y="65"/>
                    <a:pt x="38" y="65"/>
                  </a:cubicBezTo>
                  <a:close/>
                </a:path>
              </a:pathLst>
            </a:custGeom>
            <a:solidFill>
              <a:srgbClr val="ECECEB"/>
            </a:solidFill>
            <a:ln>
              <a:noFill/>
            </a:ln>
          </p:spPr>
          <p:txBody>
            <a:bodyPr/>
            <a:lstStyle/>
            <a:p>
              <a:pPr marL="0" marR="0" lvl="0" indent="0" algn="l" defTabSz="81597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135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93" name="Oval 16"/>
            <p:cNvSpPr>
              <a:spLocks noChangeArrowheads="1"/>
            </p:cNvSpPr>
            <p:nvPr/>
          </p:nvSpPr>
          <p:spPr bwMode="auto">
            <a:xfrm>
              <a:off x="1549400" y="2419350"/>
              <a:ext cx="82550" cy="82550"/>
            </a:xfrm>
            <a:prstGeom prst="ellipse">
              <a:avLst/>
            </a:prstGeom>
            <a:solidFill>
              <a:srgbClr val="ECECEB"/>
            </a:solidFill>
            <a:ln>
              <a:noFill/>
            </a:ln>
          </p:spPr>
          <p:txBody>
            <a:bodyPr/>
            <a:lstStyle/>
            <a:p>
              <a:pPr marL="0" marR="0" lvl="0" indent="0" algn="l" defTabSz="81597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135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</p:grpSp>
      <p:grpSp>
        <p:nvGrpSpPr>
          <p:cNvPr id="94" name="组合 93"/>
          <p:cNvGrpSpPr/>
          <p:nvPr/>
        </p:nvGrpSpPr>
        <p:grpSpPr bwMode="auto">
          <a:xfrm>
            <a:off x="6102950" y="3549134"/>
            <a:ext cx="668867" cy="675217"/>
            <a:chOff x="5093055" y="2766720"/>
            <a:chExt cx="501650" cy="506413"/>
          </a:xfrm>
        </p:grpSpPr>
        <p:sp>
          <p:nvSpPr>
            <p:cNvPr id="95" name="Freeform 21"/>
            <p:cNvSpPr/>
            <p:nvPr/>
          </p:nvSpPr>
          <p:spPr bwMode="auto">
            <a:xfrm>
              <a:off x="5093055" y="2766720"/>
              <a:ext cx="501650" cy="506413"/>
            </a:xfrm>
            <a:custGeom>
              <a:avLst/>
              <a:gdLst>
                <a:gd name="T0" fmla="*/ 134 w 134"/>
                <a:gd name="T1" fmla="*/ 37 h 135"/>
                <a:gd name="T2" fmla="*/ 134 w 134"/>
                <a:gd name="T3" fmla="*/ 98 h 135"/>
                <a:gd name="T4" fmla="*/ 98 w 134"/>
                <a:gd name="T5" fmla="*/ 135 h 135"/>
                <a:gd name="T6" fmla="*/ 36 w 134"/>
                <a:gd name="T7" fmla="*/ 135 h 135"/>
                <a:gd name="T8" fmla="*/ 0 w 134"/>
                <a:gd name="T9" fmla="*/ 98 h 135"/>
                <a:gd name="T10" fmla="*/ 0 w 134"/>
                <a:gd name="T11" fmla="*/ 37 h 135"/>
                <a:gd name="T12" fmla="*/ 36 w 134"/>
                <a:gd name="T13" fmla="*/ 0 h 135"/>
                <a:gd name="T14" fmla="*/ 134 w 134"/>
                <a:gd name="T15" fmla="*/ 0 h 135"/>
                <a:gd name="T16" fmla="*/ 134 w 134"/>
                <a:gd name="T17" fmla="*/ 37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34" h="135">
                  <a:moveTo>
                    <a:pt x="134" y="37"/>
                  </a:moveTo>
                  <a:cubicBezTo>
                    <a:pt x="134" y="98"/>
                    <a:pt x="134" y="98"/>
                    <a:pt x="134" y="98"/>
                  </a:cubicBezTo>
                  <a:cubicBezTo>
                    <a:pt x="134" y="118"/>
                    <a:pt x="118" y="135"/>
                    <a:pt x="98" y="135"/>
                  </a:cubicBezTo>
                  <a:cubicBezTo>
                    <a:pt x="36" y="135"/>
                    <a:pt x="36" y="135"/>
                    <a:pt x="36" y="135"/>
                  </a:cubicBezTo>
                  <a:cubicBezTo>
                    <a:pt x="16" y="135"/>
                    <a:pt x="0" y="118"/>
                    <a:pt x="0" y="98"/>
                  </a:cubicBezTo>
                  <a:cubicBezTo>
                    <a:pt x="0" y="37"/>
                    <a:pt x="0" y="37"/>
                    <a:pt x="0" y="37"/>
                  </a:cubicBezTo>
                  <a:cubicBezTo>
                    <a:pt x="0" y="16"/>
                    <a:pt x="16" y="0"/>
                    <a:pt x="36" y="0"/>
                  </a:cubicBezTo>
                  <a:cubicBezTo>
                    <a:pt x="134" y="0"/>
                    <a:pt x="134" y="0"/>
                    <a:pt x="134" y="0"/>
                  </a:cubicBezTo>
                  <a:lnTo>
                    <a:pt x="134" y="37"/>
                  </a:lnTo>
                  <a:close/>
                </a:path>
              </a:pathLst>
            </a:custGeom>
            <a:solidFill>
              <a:srgbClr val="CA0810"/>
            </a:solidFill>
            <a:ln>
              <a:noFill/>
            </a:ln>
          </p:spPr>
          <p:txBody>
            <a:bodyPr/>
            <a:lstStyle/>
            <a:p>
              <a:pPr marL="0" marR="0" lvl="0" indent="0" algn="l" defTabSz="81597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135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96" name="Oval 22"/>
            <p:cNvSpPr>
              <a:spLocks noChangeArrowheads="1"/>
            </p:cNvSpPr>
            <p:nvPr/>
          </p:nvSpPr>
          <p:spPr bwMode="auto">
            <a:xfrm>
              <a:off x="5201005" y="3069933"/>
              <a:ext cx="98425" cy="98425"/>
            </a:xfrm>
            <a:prstGeom prst="ellipse">
              <a:avLst/>
            </a:prstGeom>
            <a:solidFill>
              <a:srgbClr val="ECECEB"/>
            </a:solidFill>
            <a:ln>
              <a:noFill/>
            </a:ln>
          </p:spPr>
          <p:txBody>
            <a:bodyPr/>
            <a:lstStyle/>
            <a:p>
              <a:pPr marL="0" marR="0" lvl="0" indent="0" algn="l" defTabSz="81597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135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97" name="Freeform 23"/>
            <p:cNvSpPr/>
            <p:nvPr/>
          </p:nvSpPr>
          <p:spPr bwMode="auto">
            <a:xfrm>
              <a:off x="5212118" y="2969920"/>
              <a:ext cx="180975" cy="179388"/>
            </a:xfrm>
            <a:custGeom>
              <a:avLst/>
              <a:gdLst>
                <a:gd name="T0" fmla="*/ 6 w 48"/>
                <a:gd name="T1" fmla="*/ 0 h 48"/>
                <a:gd name="T2" fmla="*/ 0 w 48"/>
                <a:gd name="T3" fmla="*/ 7 h 48"/>
                <a:gd name="T4" fmla="*/ 6 w 48"/>
                <a:gd name="T5" fmla="*/ 13 h 48"/>
                <a:gd name="T6" fmla="*/ 35 w 48"/>
                <a:gd name="T7" fmla="*/ 42 h 48"/>
                <a:gd name="T8" fmla="*/ 42 w 48"/>
                <a:gd name="T9" fmla="*/ 48 h 48"/>
                <a:gd name="T10" fmla="*/ 48 w 48"/>
                <a:gd name="T11" fmla="*/ 42 h 48"/>
                <a:gd name="T12" fmla="*/ 6 w 48"/>
                <a:gd name="T13" fmla="*/ 0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8" h="48">
                  <a:moveTo>
                    <a:pt x="6" y="0"/>
                  </a:moveTo>
                  <a:cubicBezTo>
                    <a:pt x="3" y="0"/>
                    <a:pt x="0" y="3"/>
                    <a:pt x="0" y="7"/>
                  </a:cubicBezTo>
                  <a:cubicBezTo>
                    <a:pt x="0" y="10"/>
                    <a:pt x="3" y="13"/>
                    <a:pt x="6" y="13"/>
                  </a:cubicBezTo>
                  <a:cubicBezTo>
                    <a:pt x="22" y="13"/>
                    <a:pt x="35" y="26"/>
                    <a:pt x="35" y="42"/>
                  </a:cubicBezTo>
                  <a:cubicBezTo>
                    <a:pt x="35" y="45"/>
                    <a:pt x="38" y="48"/>
                    <a:pt x="42" y="48"/>
                  </a:cubicBezTo>
                  <a:cubicBezTo>
                    <a:pt x="45" y="48"/>
                    <a:pt x="48" y="45"/>
                    <a:pt x="48" y="42"/>
                  </a:cubicBezTo>
                  <a:cubicBezTo>
                    <a:pt x="48" y="19"/>
                    <a:pt x="29" y="0"/>
                    <a:pt x="6" y="0"/>
                  </a:cubicBezTo>
                  <a:close/>
                </a:path>
              </a:pathLst>
            </a:custGeom>
            <a:solidFill>
              <a:srgbClr val="ECECEB"/>
            </a:solidFill>
            <a:ln>
              <a:noFill/>
            </a:ln>
          </p:spPr>
          <p:txBody>
            <a:bodyPr/>
            <a:lstStyle/>
            <a:p>
              <a:pPr marL="0" marR="0" lvl="0" indent="0" algn="l" defTabSz="81597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135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98" name="Freeform 24"/>
            <p:cNvSpPr/>
            <p:nvPr/>
          </p:nvSpPr>
          <p:spPr bwMode="auto">
            <a:xfrm>
              <a:off x="5212118" y="2871495"/>
              <a:ext cx="277812" cy="277813"/>
            </a:xfrm>
            <a:custGeom>
              <a:avLst/>
              <a:gdLst>
                <a:gd name="T0" fmla="*/ 6 w 74"/>
                <a:gd name="T1" fmla="*/ 0 h 74"/>
                <a:gd name="T2" fmla="*/ 0 w 74"/>
                <a:gd name="T3" fmla="*/ 7 h 74"/>
                <a:gd name="T4" fmla="*/ 6 w 74"/>
                <a:gd name="T5" fmla="*/ 13 h 74"/>
                <a:gd name="T6" fmla="*/ 61 w 74"/>
                <a:gd name="T7" fmla="*/ 68 h 74"/>
                <a:gd name="T8" fmla="*/ 68 w 74"/>
                <a:gd name="T9" fmla="*/ 74 h 74"/>
                <a:gd name="T10" fmla="*/ 74 w 74"/>
                <a:gd name="T11" fmla="*/ 68 h 74"/>
                <a:gd name="T12" fmla="*/ 6 w 74"/>
                <a:gd name="T13" fmla="*/ 0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4" h="74">
                  <a:moveTo>
                    <a:pt x="6" y="0"/>
                  </a:moveTo>
                  <a:cubicBezTo>
                    <a:pt x="3" y="0"/>
                    <a:pt x="0" y="3"/>
                    <a:pt x="0" y="7"/>
                  </a:cubicBezTo>
                  <a:cubicBezTo>
                    <a:pt x="0" y="10"/>
                    <a:pt x="3" y="13"/>
                    <a:pt x="6" y="13"/>
                  </a:cubicBezTo>
                  <a:cubicBezTo>
                    <a:pt x="37" y="13"/>
                    <a:pt x="61" y="38"/>
                    <a:pt x="61" y="68"/>
                  </a:cubicBezTo>
                  <a:cubicBezTo>
                    <a:pt x="61" y="71"/>
                    <a:pt x="64" y="74"/>
                    <a:pt x="68" y="74"/>
                  </a:cubicBezTo>
                  <a:cubicBezTo>
                    <a:pt x="71" y="74"/>
                    <a:pt x="74" y="71"/>
                    <a:pt x="74" y="68"/>
                  </a:cubicBezTo>
                  <a:cubicBezTo>
                    <a:pt x="74" y="30"/>
                    <a:pt x="44" y="0"/>
                    <a:pt x="6" y="0"/>
                  </a:cubicBezTo>
                  <a:close/>
                </a:path>
              </a:pathLst>
            </a:custGeom>
            <a:solidFill>
              <a:srgbClr val="ECECEB"/>
            </a:solidFill>
            <a:ln>
              <a:noFill/>
            </a:ln>
          </p:spPr>
          <p:txBody>
            <a:bodyPr/>
            <a:lstStyle/>
            <a:p>
              <a:pPr marL="0" marR="0" lvl="0" indent="0" algn="l" defTabSz="81597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135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</p:grpSp>
      <p:grpSp>
        <p:nvGrpSpPr>
          <p:cNvPr id="99" name="组合 98"/>
          <p:cNvGrpSpPr/>
          <p:nvPr/>
        </p:nvGrpSpPr>
        <p:grpSpPr bwMode="auto">
          <a:xfrm>
            <a:off x="6096600" y="4496541"/>
            <a:ext cx="675216" cy="675217"/>
            <a:chOff x="6137274" y="1900165"/>
            <a:chExt cx="506413" cy="506412"/>
          </a:xfrm>
        </p:grpSpPr>
        <p:sp>
          <p:nvSpPr>
            <p:cNvPr id="100" name="Freeform 29"/>
            <p:cNvSpPr/>
            <p:nvPr/>
          </p:nvSpPr>
          <p:spPr bwMode="auto">
            <a:xfrm>
              <a:off x="6137274" y="1900165"/>
              <a:ext cx="506413" cy="506412"/>
            </a:xfrm>
            <a:custGeom>
              <a:avLst/>
              <a:gdLst>
                <a:gd name="T0" fmla="*/ 135 w 135"/>
                <a:gd name="T1" fmla="*/ 36 h 135"/>
                <a:gd name="T2" fmla="*/ 135 w 135"/>
                <a:gd name="T3" fmla="*/ 98 h 135"/>
                <a:gd name="T4" fmla="*/ 98 w 135"/>
                <a:gd name="T5" fmla="*/ 135 h 135"/>
                <a:gd name="T6" fmla="*/ 36 w 135"/>
                <a:gd name="T7" fmla="*/ 135 h 135"/>
                <a:gd name="T8" fmla="*/ 0 w 135"/>
                <a:gd name="T9" fmla="*/ 98 h 135"/>
                <a:gd name="T10" fmla="*/ 0 w 135"/>
                <a:gd name="T11" fmla="*/ 36 h 135"/>
                <a:gd name="T12" fmla="*/ 36 w 135"/>
                <a:gd name="T13" fmla="*/ 0 h 135"/>
                <a:gd name="T14" fmla="*/ 135 w 135"/>
                <a:gd name="T15" fmla="*/ 0 h 135"/>
                <a:gd name="T16" fmla="*/ 135 w 135"/>
                <a:gd name="T17" fmla="*/ 36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35" h="135">
                  <a:moveTo>
                    <a:pt x="135" y="36"/>
                  </a:moveTo>
                  <a:cubicBezTo>
                    <a:pt x="135" y="98"/>
                    <a:pt x="135" y="98"/>
                    <a:pt x="135" y="98"/>
                  </a:cubicBezTo>
                  <a:cubicBezTo>
                    <a:pt x="135" y="118"/>
                    <a:pt x="118" y="135"/>
                    <a:pt x="98" y="135"/>
                  </a:cubicBezTo>
                  <a:cubicBezTo>
                    <a:pt x="36" y="135"/>
                    <a:pt x="36" y="135"/>
                    <a:pt x="36" y="135"/>
                  </a:cubicBezTo>
                  <a:cubicBezTo>
                    <a:pt x="16" y="135"/>
                    <a:pt x="0" y="118"/>
                    <a:pt x="0" y="98"/>
                  </a:cubicBezTo>
                  <a:cubicBezTo>
                    <a:pt x="0" y="36"/>
                    <a:pt x="0" y="36"/>
                    <a:pt x="0" y="36"/>
                  </a:cubicBezTo>
                  <a:cubicBezTo>
                    <a:pt x="0" y="16"/>
                    <a:pt x="16" y="0"/>
                    <a:pt x="36" y="0"/>
                  </a:cubicBezTo>
                  <a:cubicBezTo>
                    <a:pt x="135" y="0"/>
                    <a:pt x="135" y="0"/>
                    <a:pt x="135" y="0"/>
                  </a:cubicBezTo>
                  <a:lnTo>
                    <a:pt x="135" y="36"/>
                  </a:lnTo>
                  <a:close/>
                </a:path>
              </a:pathLst>
            </a:custGeom>
            <a:solidFill>
              <a:srgbClr val="CA0810"/>
            </a:solidFill>
            <a:ln>
              <a:noFill/>
            </a:ln>
          </p:spPr>
          <p:txBody>
            <a:bodyPr/>
            <a:lstStyle/>
            <a:p>
              <a:pPr marL="0" marR="0" lvl="0" indent="0" algn="l" defTabSz="81597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135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01" name="Freeform 30"/>
            <p:cNvSpPr>
              <a:spLocks noEditPoints="1"/>
            </p:cNvSpPr>
            <p:nvPr/>
          </p:nvSpPr>
          <p:spPr bwMode="auto">
            <a:xfrm>
              <a:off x="6208711" y="1979540"/>
              <a:ext cx="327026" cy="325437"/>
            </a:xfrm>
            <a:custGeom>
              <a:avLst/>
              <a:gdLst>
                <a:gd name="T0" fmla="*/ 64 w 87"/>
                <a:gd name="T1" fmla="*/ 14 h 87"/>
                <a:gd name="T2" fmla="*/ 14 w 87"/>
                <a:gd name="T3" fmla="*/ 14 h 87"/>
                <a:gd name="T4" fmla="*/ 14 w 87"/>
                <a:gd name="T5" fmla="*/ 64 h 87"/>
                <a:gd name="T6" fmla="*/ 59 w 87"/>
                <a:gd name="T7" fmla="*/ 69 h 87"/>
                <a:gd name="T8" fmla="*/ 74 w 87"/>
                <a:gd name="T9" fmla="*/ 84 h 87"/>
                <a:gd name="T10" fmla="*/ 83 w 87"/>
                <a:gd name="T11" fmla="*/ 84 h 87"/>
                <a:gd name="T12" fmla="*/ 84 w 87"/>
                <a:gd name="T13" fmla="*/ 83 h 87"/>
                <a:gd name="T14" fmla="*/ 84 w 87"/>
                <a:gd name="T15" fmla="*/ 74 h 87"/>
                <a:gd name="T16" fmla="*/ 69 w 87"/>
                <a:gd name="T17" fmla="*/ 59 h 87"/>
                <a:gd name="T18" fmla="*/ 64 w 87"/>
                <a:gd name="T19" fmla="*/ 14 h 87"/>
                <a:gd name="T20" fmla="*/ 58 w 87"/>
                <a:gd name="T21" fmla="*/ 58 h 87"/>
                <a:gd name="T22" fmla="*/ 20 w 87"/>
                <a:gd name="T23" fmla="*/ 58 h 87"/>
                <a:gd name="T24" fmla="*/ 20 w 87"/>
                <a:gd name="T25" fmla="*/ 21 h 87"/>
                <a:gd name="T26" fmla="*/ 58 w 87"/>
                <a:gd name="T27" fmla="*/ 21 h 87"/>
                <a:gd name="T28" fmla="*/ 58 w 87"/>
                <a:gd name="T29" fmla="*/ 58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87" h="87">
                  <a:moveTo>
                    <a:pt x="64" y="14"/>
                  </a:moveTo>
                  <a:cubicBezTo>
                    <a:pt x="50" y="0"/>
                    <a:pt x="28" y="0"/>
                    <a:pt x="14" y="14"/>
                  </a:cubicBezTo>
                  <a:cubicBezTo>
                    <a:pt x="0" y="28"/>
                    <a:pt x="0" y="51"/>
                    <a:pt x="14" y="64"/>
                  </a:cubicBezTo>
                  <a:cubicBezTo>
                    <a:pt x="26" y="77"/>
                    <a:pt x="45" y="78"/>
                    <a:pt x="59" y="69"/>
                  </a:cubicBezTo>
                  <a:cubicBezTo>
                    <a:pt x="74" y="84"/>
                    <a:pt x="74" y="84"/>
                    <a:pt x="74" y="84"/>
                  </a:cubicBezTo>
                  <a:cubicBezTo>
                    <a:pt x="76" y="87"/>
                    <a:pt x="80" y="87"/>
                    <a:pt x="83" y="84"/>
                  </a:cubicBezTo>
                  <a:cubicBezTo>
                    <a:pt x="84" y="83"/>
                    <a:pt x="84" y="83"/>
                    <a:pt x="84" y="83"/>
                  </a:cubicBezTo>
                  <a:cubicBezTo>
                    <a:pt x="87" y="81"/>
                    <a:pt x="87" y="77"/>
                    <a:pt x="84" y="74"/>
                  </a:cubicBezTo>
                  <a:cubicBezTo>
                    <a:pt x="69" y="59"/>
                    <a:pt x="69" y="59"/>
                    <a:pt x="69" y="59"/>
                  </a:cubicBezTo>
                  <a:cubicBezTo>
                    <a:pt x="78" y="45"/>
                    <a:pt x="76" y="26"/>
                    <a:pt x="64" y="14"/>
                  </a:cubicBezTo>
                  <a:close/>
                  <a:moveTo>
                    <a:pt x="58" y="58"/>
                  </a:moveTo>
                  <a:cubicBezTo>
                    <a:pt x="47" y="68"/>
                    <a:pt x="31" y="68"/>
                    <a:pt x="20" y="58"/>
                  </a:cubicBezTo>
                  <a:cubicBezTo>
                    <a:pt x="10" y="48"/>
                    <a:pt x="10" y="31"/>
                    <a:pt x="20" y="21"/>
                  </a:cubicBezTo>
                  <a:cubicBezTo>
                    <a:pt x="31" y="10"/>
                    <a:pt x="47" y="10"/>
                    <a:pt x="58" y="21"/>
                  </a:cubicBezTo>
                  <a:cubicBezTo>
                    <a:pt x="68" y="31"/>
                    <a:pt x="68" y="48"/>
                    <a:pt x="58" y="58"/>
                  </a:cubicBezTo>
                  <a:close/>
                </a:path>
              </a:pathLst>
            </a:custGeom>
            <a:solidFill>
              <a:srgbClr val="ECECEB"/>
            </a:solidFill>
            <a:ln>
              <a:noFill/>
            </a:ln>
          </p:spPr>
          <p:txBody>
            <a:bodyPr/>
            <a:lstStyle/>
            <a:p>
              <a:pPr marL="0" marR="0" lvl="0" indent="0" algn="l" defTabSz="81597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135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</p:grpSp>
      <p:sp>
        <p:nvSpPr>
          <p:cNvPr id="102" name="Text Box 11"/>
          <p:cNvSpPr txBox="1">
            <a:spLocks noChangeArrowheads="1"/>
          </p:cNvSpPr>
          <p:nvPr/>
        </p:nvSpPr>
        <p:spPr bwMode="auto">
          <a:xfrm>
            <a:off x="6964434" y="1513595"/>
            <a:ext cx="4197349" cy="70294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marL="0" marR="0" lvl="0" indent="0" algn="l" defTabSz="81597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335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黑体" panose="02010609060101010101" charset="-122"/>
                <a:ea typeface="黑体" panose="02010609060101010101" charset="-122"/>
                <a:cs typeface="+mn-cs"/>
              </a:rPr>
              <a:t>您的内容打在这里，或者通过复制您的文本后，在此框中选择粘贴，并选择只保留文字。您的内容打在这里，或者通过复制您的文本后。</a:t>
            </a:r>
          </a:p>
        </p:txBody>
      </p:sp>
      <p:sp>
        <p:nvSpPr>
          <p:cNvPr id="103" name="Text Box 11"/>
          <p:cNvSpPr txBox="1">
            <a:spLocks noChangeArrowheads="1"/>
          </p:cNvSpPr>
          <p:nvPr/>
        </p:nvSpPr>
        <p:spPr bwMode="auto">
          <a:xfrm>
            <a:off x="6964434" y="2524337"/>
            <a:ext cx="4197349" cy="7175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marL="0" marR="0" lvl="0" indent="0" algn="l" defTabSz="81597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335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黑体" panose="02010609060101010101" charset="-122"/>
                <a:ea typeface="黑体" panose="02010609060101010101" charset="-122"/>
                <a:cs typeface="+mn-cs"/>
              </a:rPr>
              <a:t>您的内容打在这里，或者通过复制您的文本后，在此框中选择粘贴，并选择只保留文字。您的内容打在这里，或者通过复制您的文本后。</a:t>
            </a:r>
          </a:p>
        </p:txBody>
      </p:sp>
      <p:sp>
        <p:nvSpPr>
          <p:cNvPr id="104" name="Text Box 11"/>
          <p:cNvSpPr txBox="1">
            <a:spLocks noChangeArrowheads="1"/>
          </p:cNvSpPr>
          <p:nvPr/>
        </p:nvSpPr>
        <p:spPr bwMode="auto">
          <a:xfrm>
            <a:off x="6964434" y="3536434"/>
            <a:ext cx="4197349" cy="7175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marL="0" marR="0" lvl="0" indent="0" algn="l" defTabSz="81597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335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黑体" panose="02010609060101010101" charset="-122"/>
                <a:ea typeface="黑体" panose="02010609060101010101" charset="-122"/>
                <a:cs typeface="+mn-cs"/>
              </a:rPr>
              <a:t>您的内容打在这里，或者通过复制您的文本后，在此框中选择粘贴，并选择只保留文字。您的内容打在这里，或者通过复制您的文本后。</a:t>
            </a:r>
          </a:p>
        </p:txBody>
      </p:sp>
      <p:sp>
        <p:nvSpPr>
          <p:cNvPr id="105" name="Text Box 11"/>
          <p:cNvSpPr txBox="1">
            <a:spLocks noChangeArrowheads="1"/>
          </p:cNvSpPr>
          <p:nvPr/>
        </p:nvSpPr>
        <p:spPr bwMode="auto">
          <a:xfrm>
            <a:off x="6964434" y="4528291"/>
            <a:ext cx="4197349" cy="7175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marL="0" marR="0" lvl="0" indent="0" algn="l" defTabSz="81597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335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黑体" panose="02010609060101010101" charset="-122"/>
                <a:ea typeface="黑体" panose="02010609060101010101" charset="-122"/>
                <a:cs typeface="+mn-cs"/>
              </a:rPr>
              <a:t>您的内容打在这里，或者通过复制您的文本后，在此框中选择粘贴，并选择只保留文字。您的内容打在这里，或者通过复制您的文本后。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9" decel="666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3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3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12" decel="666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3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3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" presetClass="entr" presetSubtype="3" decel="666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3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3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2" presetClass="entr" presetSubtype="6" decel="666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3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3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500"/>
                            </p:stCondLst>
                            <p:childTnLst>
                              <p:par>
                                <p:cTn id="2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3000"/>
                            </p:stCondLst>
                            <p:childTnLst>
                              <p:par>
                                <p:cTn id="50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3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3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3500"/>
                            </p:stCondLst>
                            <p:childTnLst>
                              <p:par>
                                <p:cTn id="5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3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3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4000"/>
                            </p:stCondLst>
                            <p:childTnLst>
                              <p:par>
                                <p:cTn id="60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3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3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4500"/>
                            </p:stCondLst>
                            <p:childTnLst>
                              <p:par>
                                <p:cTn id="6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3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3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  <p:bldP spid="102" grpId="0"/>
      <p:bldP spid="103" grpId="0"/>
      <p:bldP spid="104" grpId="0"/>
      <p:bldP spid="10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4c7d42bf6a7f416894a4e0e7de5455d5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15240" y="5088890"/>
            <a:ext cx="12200255" cy="2019300"/>
          </a:xfrm>
          <a:prstGeom prst="rect">
            <a:avLst/>
          </a:prstGeom>
        </p:spPr>
      </p:pic>
      <p:pic>
        <p:nvPicPr>
          <p:cNvPr id="4" name="图片 3" descr="b52b2eb78c6f00b81d28026433c7e78b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24265" y="4928870"/>
            <a:ext cx="3460750" cy="2409825"/>
          </a:xfrm>
          <a:prstGeom prst="rect">
            <a:avLst/>
          </a:prstGeom>
        </p:spPr>
      </p:pic>
      <p:pic>
        <p:nvPicPr>
          <p:cNvPr id="6" name="图片 5" descr="995939c73c8e6933e9a3da38a65a8d7c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65785" y="186055"/>
            <a:ext cx="925195" cy="748665"/>
          </a:xfrm>
          <a:prstGeom prst="rect">
            <a:avLst/>
          </a:prstGeom>
        </p:spPr>
      </p:pic>
      <p:sp>
        <p:nvSpPr>
          <p:cNvPr id="33" name="矩形 46"/>
          <p:cNvSpPr>
            <a:spLocks noChangeArrowheads="1"/>
          </p:cNvSpPr>
          <p:nvPr/>
        </p:nvSpPr>
        <p:spPr bwMode="auto">
          <a:xfrm>
            <a:off x="1541718" y="403225"/>
            <a:ext cx="2620010" cy="4819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8" tIns="45719" rIns="91438" bIns="45719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charset="0"/>
              </a:defRPr>
            </a:lvl9pPr>
          </a:lstStyle>
          <a:p>
            <a:pPr algn="l">
              <a:buNone/>
            </a:pPr>
            <a:r>
              <a:rPr lang="zh-CN" altLang="en-US" sz="2400" b="1" dirty="0">
                <a:solidFill>
                  <a:schemeClr val="tx1"/>
                </a:solidFill>
              </a:rPr>
              <a:t>单击此处添加标题</a:t>
            </a:r>
          </a:p>
        </p:txBody>
      </p:sp>
      <p:grpSp>
        <p:nvGrpSpPr>
          <p:cNvPr id="3" name="组合 2"/>
          <p:cNvGrpSpPr/>
          <p:nvPr/>
        </p:nvGrpSpPr>
        <p:grpSpPr>
          <a:xfrm>
            <a:off x="1806644" y="1667716"/>
            <a:ext cx="4046984" cy="3777649"/>
            <a:chOff x="1356184" y="1198174"/>
            <a:chExt cx="3035238" cy="2833237"/>
          </a:xfrm>
          <a:solidFill>
            <a:srgbClr val="414455"/>
          </a:solidFill>
        </p:grpSpPr>
        <p:grpSp>
          <p:nvGrpSpPr>
            <p:cNvPr id="5" name="组合 4"/>
            <p:cNvGrpSpPr/>
            <p:nvPr/>
          </p:nvGrpSpPr>
          <p:grpSpPr>
            <a:xfrm>
              <a:off x="1356184" y="1198174"/>
              <a:ext cx="3035238" cy="2833237"/>
              <a:chOff x="1356184" y="1198174"/>
              <a:chExt cx="3035238" cy="2833237"/>
            </a:xfrm>
            <a:grpFill/>
          </p:grpSpPr>
          <p:grpSp>
            <p:nvGrpSpPr>
              <p:cNvPr id="7" name="组合 6"/>
              <p:cNvGrpSpPr/>
              <p:nvPr/>
            </p:nvGrpSpPr>
            <p:grpSpPr>
              <a:xfrm>
                <a:off x="1356184" y="2251948"/>
                <a:ext cx="2361706" cy="1779463"/>
                <a:chOff x="1356184" y="2251948"/>
                <a:chExt cx="2361706" cy="1779463"/>
              </a:xfrm>
              <a:grpFill/>
            </p:grpSpPr>
            <p:sp>
              <p:nvSpPr>
                <p:cNvPr id="9" name="Freeform 5"/>
                <p:cNvSpPr>
                  <a:spLocks noEditPoints="1"/>
                </p:cNvSpPr>
                <p:nvPr/>
              </p:nvSpPr>
              <p:spPr bwMode="auto">
                <a:xfrm>
                  <a:off x="1356184" y="2251948"/>
                  <a:ext cx="1464389" cy="895164"/>
                </a:xfrm>
                <a:custGeom>
                  <a:avLst/>
                  <a:gdLst>
                    <a:gd name="T0" fmla="*/ 1069975 w 674"/>
                    <a:gd name="T1" fmla="*/ 654050 h 412"/>
                    <a:gd name="T2" fmla="*/ 1065213 w 674"/>
                    <a:gd name="T3" fmla="*/ 652463 h 412"/>
                    <a:gd name="T4" fmla="*/ 0 w 674"/>
                    <a:gd name="T5" fmla="*/ 522288 h 412"/>
                    <a:gd name="T6" fmla="*/ 4763 w 674"/>
                    <a:gd name="T7" fmla="*/ 519113 h 412"/>
                    <a:gd name="T8" fmla="*/ 641350 w 674"/>
                    <a:gd name="T9" fmla="*/ 0 h 412"/>
                    <a:gd name="T10" fmla="*/ 1069975 w 674"/>
                    <a:gd name="T11" fmla="*/ 654050 h 412"/>
                    <a:gd name="T12" fmla="*/ 7938 w 674"/>
                    <a:gd name="T13" fmla="*/ 519113 h 412"/>
                    <a:gd name="T14" fmla="*/ 1062038 w 674"/>
                    <a:gd name="T15" fmla="*/ 649288 h 412"/>
                    <a:gd name="T16" fmla="*/ 641350 w 674"/>
                    <a:gd name="T17" fmla="*/ 6350 h 412"/>
                    <a:gd name="T18" fmla="*/ 7938 w 674"/>
                    <a:gd name="T19" fmla="*/ 519113 h 412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0" t="0" r="r" b="b"/>
                  <a:pathLst>
                    <a:path w="674" h="412">
                      <a:moveTo>
                        <a:pt x="674" y="412"/>
                      </a:moveTo>
                      <a:lnTo>
                        <a:pt x="671" y="411"/>
                      </a:lnTo>
                      <a:lnTo>
                        <a:pt x="0" y="329"/>
                      </a:lnTo>
                      <a:lnTo>
                        <a:pt x="3" y="327"/>
                      </a:lnTo>
                      <a:lnTo>
                        <a:pt x="404" y="0"/>
                      </a:lnTo>
                      <a:lnTo>
                        <a:pt x="674" y="412"/>
                      </a:lnTo>
                      <a:close/>
                      <a:moveTo>
                        <a:pt x="5" y="327"/>
                      </a:moveTo>
                      <a:lnTo>
                        <a:pt x="669" y="409"/>
                      </a:lnTo>
                      <a:lnTo>
                        <a:pt x="404" y="4"/>
                      </a:lnTo>
                      <a:lnTo>
                        <a:pt x="5" y="327"/>
                      </a:lnTo>
                      <a:close/>
                    </a:path>
                  </a:pathLst>
                </a:custGeom>
                <a:grpFill/>
                <a:ln w="3175">
                  <a:noFill/>
                  <a:round/>
                </a:ln>
              </p:spPr>
              <p:txBody>
                <a:bodyPr/>
                <a:lstStyle/>
                <a:p>
                  <a:pPr marL="0" marR="0" lvl="0" indent="0" algn="l" defTabSz="815975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2135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宋体" panose="02010600030101010101" pitchFamily="2" charset="-122"/>
                    <a:cs typeface="+mn-cs"/>
                  </a:endParaRPr>
                </a:p>
              </p:txBody>
            </p:sp>
            <p:sp>
              <p:nvSpPr>
                <p:cNvPr id="10" name="Freeform 6"/>
                <p:cNvSpPr/>
                <p:nvPr/>
              </p:nvSpPr>
              <p:spPr bwMode="auto">
                <a:xfrm>
                  <a:off x="1360529" y="2962429"/>
                  <a:ext cx="827793" cy="929927"/>
                </a:xfrm>
                <a:custGeom>
                  <a:avLst/>
                  <a:gdLst>
                    <a:gd name="T0" fmla="*/ 601663 w 381"/>
                    <a:gd name="T1" fmla="*/ 679450 h 428"/>
                    <a:gd name="T2" fmla="*/ 0 w 381"/>
                    <a:gd name="T3" fmla="*/ 3175 h 428"/>
                    <a:gd name="T4" fmla="*/ 1588 w 381"/>
                    <a:gd name="T5" fmla="*/ 0 h 428"/>
                    <a:gd name="T6" fmla="*/ 604838 w 381"/>
                    <a:gd name="T7" fmla="*/ 677863 h 428"/>
                    <a:gd name="T8" fmla="*/ 601663 w 381"/>
                    <a:gd name="T9" fmla="*/ 679450 h 42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381" h="428">
                      <a:moveTo>
                        <a:pt x="379" y="428"/>
                      </a:moveTo>
                      <a:lnTo>
                        <a:pt x="0" y="2"/>
                      </a:lnTo>
                      <a:lnTo>
                        <a:pt x="1" y="0"/>
                      </a:lnTo>
                      <a:lnTo>
                        <a:pt x="381" y="427"/>
                      </a:lnTo>
                      <a:lnTo>
                        <a:pt x="379" y="428"/>
                      </a:lnTo>
                      <a:close/>
                    </a:path>
                  </a:pathLst>
                </a:custGeom>
                <a:grpFill/>
                <a:ln w="3175">
                  <a:noFill/>
                  <a:round/>
                </a:ln>
              </p:spPr>
              <p:txBody>
                <a:bodyPr/>
                <a:lstStyle/>
                <a:p>
                  <a:pPr marL="0" marR="0" lvl="0" indent="0" algn="l" defTabSz="815975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2135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宋体" panose="02010600030101010101" pitchFamily="2" charset="-122"/>
                    <a:cs typeface="+mn-cs"/>
                  </a:endParaRPr>
                </a:p>
              </p:txBody>
            </p:sp>
            <p:sp>
              <p:nvSpPr>
                <p:cNvPr id="11" name="Freeform 7"/>
                <p:cNvSpPr>
                  <a:spLocks noEditPoints="1"/>
                </p:cNvSpPr>
                <p:nvPr/>
              </p:nvSpPr>
              <p:spPr bwMode="auto">
                <a:xfrm>
                  <a:off x="2179630" y="3138420"/>
                  <a:ext cx="1538260" cy="892991"/>
                </a:xfrm>
                <a:custGeom>
                  <a:avLst/>
                  <a:gdLst>
                    <a:gd name="T0" fmla="*/ 1123950 w 708"/>
                    <a:gd name="T1" fmla="*/ 652463 h 411"/>
                    <a:gd name="T2" fmla="*/ 0 w 708"/>
                    <a:gd name="T3" fmla="*/ 552450 h 411"/>
                    <a:gd name="T4" fmla="*/ 463550 w 708"/>
                    <a:gd name="T5" fmla="*/ 0 h 411"/>
                    <a:gd name="T6" fmla="*/ 465138 w 708"/>
                    <a:gd name="T7" fmla="*/ 1588 h 411"/>
                    <a:gd name="T8" fmla="*/ 1123950 w 708"/>
                    <a:gd name="T9" fmla="*/ 652463 h 411"/>
                    <a:gd name="T10" fmla="*/ 7938 w 708"/>
                    <a:gd name="T11" fmla="*/ 547688 h 411"/>
                    <a:gd name="T12" fmla="*/ 1112838 w 708"/>
                    <a:gd name="T13" fmla="*/ 649288 h 411"/>
                    <a:gd name="T14" fmla="*/ 463550 w 708"/>
                    <a:gd name="T15" fmla="*/ 6350 h 411"/>
                    <a:gd name="T16" fmla="*/ 7938 w 708"/>
                    <a:gd name="T17" fmla="*/ 547688 h 411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0" t="0" r="r" b="b"/>
                  <a:pathLst>
                    <a:path w="708" h="411">
                      <a:moveTo>
                        <a:pt x="708" y="411"/>
                      </a:moveTo>
                      <a:lnTo>
                        <a:pt x="0" y="348"/>
                      </a:lnTo>
                      <a:lnTo>
                        <a:pt x="292" y="0"/>
                      </a:lnTo>
                      <a:lnTo>
                        <a:pt x="293" y="1"/>
                      </a:lnTo>
                      <a:lnTo>
                        <a:pt x="708" y="411"/>
                      </a:lnTo>
                      <a:close/>
                      <a:moveTo>
                        <a:pt x="5" y="345"/>
                      </a:moveTo>
                      <a:lnTo>
                        <a:pt x="701" y="409"/>
                      </a:lnTo>
                      <a:lnTo>
                        <a:pt x="292" y="4"/>
                      </a:lnTo>
                      <a:lnTo>
                        <a:pt x="5" y="345"/>
                      </a:lnTo>
                      <a:close/>
                    </a:path>
                  </a:pathLst>
                </a:custGeom>
                <a:grpFill/>
                <a:ln w="3175">
                  <a:noFill/>
                  <a:round/>
                </a:ln>
              </p:spPr>
              <p:txBody>
                <a:bodyPr/>
                <a:lstStyle/>
                <a:p>
                  <a:pPr marL="0" marR="0" lvl="0" indent="0" algn="l" defTabSz="815975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2135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宋体" panose="02010600030101010101" pitchFamily="2" charset="-122"/>
                    <a:cs typeface="+mn-cs"/>
                  </a:endParaRPr>
                </a:p>
              </p:txBody>
            </p:sp>
          </p:grpSp>
          <p:grpSp>
            <p:nvGrpSpPr>
              <p:cNvPr id="8" name="组合 7"/>
              <p:cNvGrpSpPr/>
              <p:nvPr/>
            </p:nvGrpSpPr>
            <p:grpSpPr>
              <a:xfrm>
                <a:off x="2231774" y="1198174"/>
                <a:ext cx="2159648" cy="1948937"/>
                <a:chOff x="2231774" y="1198174"/>
                <a:chExt cx="2159648" cy="1948937"/>
              </a:xfrm>
              <a:grpFill/>
            </p:grpSpPr>
            <p:sp>
              <p:nvSpPr>
                <p:cNvPr id="12" name="Freeform 8"/>
                <p:cNvSpPr>
                  <a:spLocks noEditPoints="1"/>
                </p:cNvSpPr>
                <p:nvPr/>
              </p:nvSpPr>
              <p:spPr bwMode="auto">
                <a:xfrm>
                  <a:off x="2853162" y="1232938"/>
                  <a:ext cx="1538260" cy="1914173"/>
                </a:xfrm>
                <a:custGeom>
                  <a:avLst/>
                  <a:gdLst>
                    <a:gd name="T0" fmla="*/ 0 w 708"/>
                    <a:gd name="T1" fmla="*/ 1398588 h 881"/>
                    <a:gd name="T2" fmla="*/ 176213 w 708"/>
                    <a:gd name="T3" fmla="*/ 0 h 881"/>
                    <a:gd name="T4" fmla="*/ 179388 w 708"/>
                    <a:gd name="T5" fmla="*/ 4763 h 881"/>
                    <a:gd name="T6" fmla="*/ 1123950 w 708"/>
                    <a:gd name="T7" fmla="*/ 1160463 h 881"/>
                    <a:gd name="T8" fmla="*/ 1120775 w 708"/>
                    <a:gd name="T9" fmla="*/ 1162050 h 881"/>
                    <a:gd name="T10" fmla="*/ 0 w 708"/>
                    <a:gd name="T11" fmla="*/ 1398588 h 881"/>
                    <a:gd name="T12" fmla="*/ 179388 w 708"/>
                    <a:gd name="T13" fmla="*/ 11113 h 881"/>
                    <a:gd name="T14" fmla="*/ 4763 w 708"/>
                    <a:gd name="T15" fmla="*/ 1393825 h 881"/>
                    <a:gd name="T16" fmla="*/ 1117600 w 708"/>
                    <a:gd name="T17" fmla="*/ 1157288 h 881"/>
                    <a:gd name="T18" fmla="*/ 179388 w 708"/>
                    <a:gd name="T19" fmla="*/ 11113 h 881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0" t="0" r="r" b="b"/>
                  <a:pathLst>
                    <a:path w="708" h="881">
                      <a:moveTo>
                        <a:pt x="0" y="881"/>
                      </a:moveTo>
                      <a:lnTo>
                        <a:pt x="111" y="0"/>
                      </a:lnTo>
                      <a:lnTo>
                        <a:pt x="113" y="3"/>
                      </a:lnTo>
                      <a:lnTo>
                        <a:pt x="708" y="731"/>
                      </a:lnTo>
                      <a:lnTo>
                        <a:pt x="706" y="732"/>
                      </a:lnTo>
                      <a:lnTo>
                        <a:pt x="0" y="881"/>
                      </a:lnTo>
                      <a:close/>
                      <a:moveTo>
                        <a:pt x="113" y="7"/>
                      </a:moveTo>
                      <a:lnTo>
                        <a:pt x="3" y="878"/>
                      </a:lnTo>
                      <a:lnTo>
                        <a:pt x="704" y="729"/>
                      </a:lnTo>
                      <a:lnTo>
                        <a:pt x="113" y="7"/>
                      </a:lnTo>
                      <a:close/>
                    </a:path>
                  </a:pathLst>
                </a:custGeom>
                <a:grpFill/>
                <a:ln w="3175">
                  <a:noFill/>
                  <a:round/>
                </a:ln>
              </p:spPr>
              <p:txBody>
                <a:bodyPr/>
                <a:lstStyle/>
                <a:p>
                  <a:pPr marL="0" marR="0" lvl="0" indent="0" algn="l" defTabSz="815975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2135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宋体" panose="02010600030101010101" pitchFamily="2" charset="-122"/>
                    <a:cs typeface="+mn-cs"/>
                  </a:endParaRPr>
                </a:p>
              </p:txBody>
            </p:sp>
            <p:sp>
              <p:nvSpPr>
                <p:cNvPr id="13" name="Freeform 9"/>
                <p:cNvSpPr/>
                <p:nvPr/>
              </p:nvSpPr>
              <p:spPr bwMode="auto">
                <a:xfrm>
                  <a:off x="2231774" y="1198174"/>
                  <a:ext cx="923391" cy="1060291"/>
                </a:xfrm>
                <a:custGeom>
                  <a:avLst/>
                  <a:gdLst>
                    <a:gd name="T0" fmla="*/ 3175 w 425"/>
                    <a:gd name="T1" fmla="*/ 774700 h 488"/>
                    <a:gd name="T2" fmla="*/ 0 w 425"/>
                    <a:gd name="T3" fmla="*/ 771525 h 488"/>
                    <a:gd name="T4" fmla="*/ 673100 w 425"/>
                    <a:gd name="T5" fmla="*/ 0 h 488"/>
                    <a:gd name="T6" fmla="*/ 674688 w 425"/>
                    <a:gd name="T7" fmla="*/ 1588 h 488"/>
                    <a:gd name="T8" fmla="*/ 3175 w 425"/>
                    <a:gd name="T9" fmla="*/ 774700 h 48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425" h="488">
                      <a:moveTo>
                        <a:pt x="2" y="488"/>
                      </a:moveTo>
                      <a:lnTo>
                        <a:pt x="0" y="486"/>
                      </a:lnTo>
                      <a:lnTo>
                        <a:pt x="424" y="0"/>
                      </a:lnTo>
                      <a:lnTo>
                        <a:pt x="425" y="1"/>
                      </a:lnTo>
                      <a:lnTo>
                        <a:pt x="2" y="488"/>
                      </a:lnTo>
                      <a:close/>
                    </a:path>
                  </a:pathLst>
                </a:custGeom>
                <a:grpFill/>
                <a:ln w="3175">
                  <a:noFill/>
                  <a:round/>
                </a:ln>
              </p:spPr>
              <p:txBody>
                <a:bodyPr/>
                <a:lstStyle/>
                <a:p>
                  <a:pPr marL="0" marR="0" lvl="0" indent="0" algn="l" defTabSz="815975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2135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宋体" panose="02010600030101010101" pitchFamily="2" charset="-122"/>
                    <a:cs typeface="+mn-cs"/>
                  </a:endParaRPr>
                </a:p>
              </p:txBody>
            </p:sp>
          </p:grpSp>
        </p:grpSp>
        <p:sp>
          <p:nvSpPr>
            <p:cNvPr id="14" name="Freeform 10"/>
            <p:cNvSpPr/>
            <p:nvPr/>
          </p:nvSpPr>
          <p:spPr bwMode="auto">
            <a:xfrm>
              <a:off x="3707027" y="2819029"/>
              <a:ext cx="682223" cy="1210210"/>
            </a:xfrm>
            <a:custGeom>
              <a:avLst/>
              <a:gdLst>
                <a:gd name="T0" fmla="*/ 3175 w 314"/>
                <a:gd name="T1" fmla="*/ 884238 h 557"/>
                <a:gd name="T2" fmla="*/ 0 w 314"/>
                <a:gd name="T3" fmla="*/ 884238 h 557"/>
                <a:gd name="T4" fmla="*/ 495300 w 314"/>
                <a:gd name="T5" fmla="*/ 0 h 557"/>
                <a:gd name="T6" fmla="*/ 498475 w 314"/>
                <a:gd name="T7" fmla="*/ 1588 h 557"/>
                <a:gd name="T8" fmla="*/ 3175 w 314"/>
                <a:gd name="T9" fmla="*/ 884238 h 55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14" h="557">
                  <a:moveTo>
                    <a:pt x="2" y="557"/>
                  </a:moveTo>
                  <a:lnTo>
                    <a:pt x="0" y="557"/>
                  </a:lnTo>
                  <a:lnTo>
                    <a:pt x="312" y="0"/>
                  </a:lnTo>
                  <a:lnTo>
                    <a:pt x="314" y="1"/>
                  </a:lnTo>
                  <a:lnTo>
                    <a:pt x="2" y="557"/>
                  </a:lnTo>
                  <a:close/>
                </a:path>
              </a:pathLst>
            </a:custGeom>
            <a:grpFill/>
            <a:ln w="3175">
              <a:noFill/>
              <a:round/>
            </a:ln>
          </p:spPr>
          <p:txBody>
            <a:bodyPr/>
            <a:lstStyle/>
            <a:p>
              <a:pPr marL="0" marR="0" lvl="0" indent="0" algn="l" defTabSz="81597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13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</p:grpSp>
      <p:sp>
        <p:nvSpPr>
          <p:cNvPr id="15" name="Oval 951"/>
          <p:cNvSpPr>
            <a:spLocks noChangeArrowheads="1"/>
          </p:cNvSpPr>
          <p:nvPr/>
        </p:nvSpPr>
        <p:spPr bwMode="auto">
          <a:xfrm>
            <a:off x="2974456" y="3565667"/>
            <a:ext cx="1399209" cy="1393443"/>
          </a:xfrm>
          <a:prstGeom prst="ellipse">
            <a:avLst/>
          </a:prstGeom>
          <a:solidFill>
            <a:srgbClr val="CA0810"/>
          </a:solidFill>
          <a:ln>
            <a:noFill/>
          </a:ln>
        </p:spPr>
        <p:txBody>
          <a:bodyPr/>
          <a:lstStyle/>
          <a:p>
            <a:pPr marL="0" marR="0" lvl="0" indent="0" algn="l" defTabSz="81597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zh-CN" sz="213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6" name="Oval 952"/>
          <p:cNvSpPr>
            <a:spLocks noChangeArrowheads="1"/>
          </p:cNvSpPr>
          <p:nvPr/>
        </p:nvSpPr>
        <p:spPr bwMode="auto">
          <a:xfrm>
            <a:off x="1244643" y="3431969"/>
            <a:ext cx="1034199" cy="1034219"/>
          </a:xfrm>
          <a:prstGeom prst="ellipse">
            <a:avLst/>
          </a:prstGeom>
          <a:solidFill>
            <a:srgbClr val="CA0810"/>
          </a:solidFill>
          <a:ln>
            <a:noFill/>
          </a:ln>
        </p:spPr>
        <p:txBody>
          <a:bodyPr/>
          <a:lstStyle/>
          <a:p>
            <a:pPr marL="0" marR="0" lvl="0" indent="0" algn="l" defTabSz="81597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zh-CN" sz="213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7" name="Oval 953"/>
          <p:cNvSpPr>
            <a:spLocks noChangeArrowheads="1"/>
          </p:cNvSpPr>
          <p:nvPr/>
        </p:nvSpPr>
        <p:spPr bwMode="auto">
          <a:xfrm>
            <a:off x="4535534" y="5097728"/>
            <a:ext cx="625733" cy="625745"/>
          </a:xfrm>
          <a:prstGeom prst="ellipse">
            <a:avLst/>
          </a:prstGeom>
          <a:solidFill>
            <a:srgbClr val="CA0810"/>
          </a:solidFill>
          <a:ln>
            <a:noFill/>
          </a:ln>
        </p:spPr>
        <p:txBody>
          <a:bodyPr/>
          <a:lstStyle/>
          <a:p>
            <a:pPr marL="0" marR="0" lvl="0" indent="0" algn="l" defTabSz="81597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zh-CN" sz="213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8" name="Oval 954"/>
          <p:cNvSpPr>
            <a:spLocks noChangeArrowheads="1"/>
          </p:cNvSpPr>
          <p:nvPr/>
        </p:nvSpPr>
        <p:spPr bwMode="auto">
          <a:xfrm>
            <a:off x="3492646" y="1207097"/>
            <a:ext cx="1228291" cy="1225419"/>
          </a:xfrm>
          <a:prstGeom prst="ellipse">
            <a:avLst/>
          </a:prstGeom>
          <a:solidFill>
            <a:srgbClr val="CA0810"/>
          </a:solidFill>
          <a:ln>
            <a:noFill/>
          </a:ln>
        </p:spPr>
        <p:txBody>
          <a:bodyPr/>
          <a:lstStyle/>
          <a:p>
            <a:pPr marL="0" marR="0" lvl="0" indent="0" algn="l" defTabSz="81597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zh-CN" sz="213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9" name="Oval 955"/>
          <p:cNvSpPr>
            <a:spLocks noChangeArrowheads="1"/>
          </p:cNvSpPr>
          <p:nvPr/>
        </p:nvSpPr>
        <p:spPr bwMode="auto">
          <a:xfrm>
            <a:off x="2739450" y="5086140"/>
            <a:ext cx="344733" cy="347636"/>
          </a:xfrm>
          <a:prstGeom prst="ellipse">
            <a:avLst/>
          </a:prstGeom>
          <a:solidFill>
            <a:srgbClr val="CA0810"/>
          </a:solidFill>
          <a:ln>
            <a:noFill/>
          </a:ln>
        </p:spPr>
        <p:txBody>
          <a:bodyPr/>
          <a:lstStyle/>
          <a:p>
            <a:pPr marL="0" marR="0" lvl="0" indent="0" algn="l" defTabSz="81597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zh-CN" sz="213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0" name="Oval 956"/>
          <p:cNvSpPr>
            <a:spLocks noChangeArrowheads="1"/>
          </p:cNvSpPr>
          <p:nvPr/>
        </p:nvSpPr>
        <p:spPr bwMode="auto">
          <a:xfrm>
            <a:off x="5149679" y="3197316"/>
            <a:ext cx="1225395" cy="1222521"/>
          </a:xfrm>
          <a:prstGeom prst="ellipse">
            <a:avLst/>
          </a:prstGeom>
          <a:solidFill>
            <a:srgbClr val="CA0810"/>
          </a:solidFill>
          <a:ln>
            <a:noFill/>
          </a:ln>
        </p:spPr>
        <p:txBody>
          <a:bodyPr/>
          <a:lstStyle/>
          <a:p>
            <a:pPr marL="0" marR="0" lvl="0" indent="0" algn="l" defTabSz="81597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zh-CN" sz="213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1" name="Oval 957"/>
          <p:cNvSpPr>
            <a:spLocks noChangeArrowheads="1"/>
          </p:cNvSpPr>
          <p:nvPr/>
        </p:nvSpPr>
        <p:spPr bwMode="auto">
          <a:xfrm>
            <a:off x="2698892" y="2800430"/>
            <a:ext cx="556207" cy="556219"/>
          </a:xfrm>
          <a:prstGeom prst="ellipse">
            <a:avLst/>
          </a:prstGeom>
          <a:solidFill>
            <a:srgbClr val="CA0810"/>
          </a:solidFill>
          <a:ln>
            <a:noFill/>
          </a:ln>
        </p:spPr>
        <p:txBody>
          <a:bodyPr/>
          <a:lstStyle/>
          <a:p>
            <a:pPr marL="0" marR="0" lvl="0" indent="0" algn="l" defTabSz="81597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zh-CN" sz="213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2" name="Oval 952"/>
          <p:cNvSpPr>
            <a:spLocks noChangeArrowheads="1"/>
          </p:cNvSpPr>
          <p:nvPr/>
        </p:nvSpPr>
        <p:spPr bwMode="auto">
          <a:xfrm>
            <a:off x="7101294" y="3390278"/>
            <a:ext cx="372427" cy="372795"/>
          </a:xfrm>
          <a:prstGeom prst="ellipse">
            <a:avLst/>
          </a:prstGeom>
          <a:solidFill>
            <a:srgbClr val="CA0810"/>
          </a:solidFill>
          <a:ln>
            <a:noFill/>
          </a:ln>
        </p:spPr>
        <p:txBody>
          <a:bodyPr/>
          <a:lstStyle/>
          <a:p>
            <a:pPr marL="0" marR="0" lvl="0" indent="0" algn="l" defTabSz="81597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zh-CN" sz="213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3" name="Oval 952"/>
          <p:cNvSpPr>
            <a:spLocks noChangeArrowheads="1"/>
          </p:cNvSpPr>
          <p:nvPr/>
        </p:nvSpPr>
        <p:spPr bwMode="auto">
          <a:xfrm>
            <a:off x="7101294" y="3914018"/>
            <a:ext cx="372427" cy="372795"/>
          </a:xfrm>
          <a:prstGeom prst="ellipse">
            <a:avLst/>
          </a:prstGeom>
          <a:solidFill>
            <a:srgbClr val="CA0810"/>
          </a:solidFill>
          <a:ln>
            <a:noFill/>
          </a:ln>
        </p:spPr>
        <p:txBody>
          <a:bodyPr/>
          <a:lstStyle/>
          <a:p>
            <a:pPr marL="0" marR="0" lvl="0" indent="0" algn="l" defTabSz="81597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zh-CN" sz="213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4" name="Oval 952"/>
          <p:cNvSpPr>
            <a:spLocks noChangeArrowheads="1"/>
          </p:cNvSpPr>
          <p:nvPr/>
        </p:nvSpPr>
        <p:spPr bwMode="auto">
          <a:xfrm>
            <a:off x="7101294" y="4458078"/>
            <a:ext cx="372427" cy="372795"/>
          </a:xfrm>
          <a:prstGeom prst="ellipse">
            <a:avLst/>
          </a:prstGeom>
          <a:solidFill>
            <a:srgbClr val="CA0810"/>
          </a:solidFill>
          <a:ln>
            <a:noFill/>
          </a:ln>
        </p:spPr>
        <p:txBody>
          <a:bodyPr/>
          <a:lstStyle/>
          <a:p>
            <a:pPr marL="0" marR="0" lvl="0" indent="0" algn="l" defTabSz="81597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zh-CN" sz="213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5" name="Oval 952"/>
          <p:cNvSpPr>
            <a:spLocks noChangeArrowheads="1"/>
          </p:cNvSpPr>
          <p:nvPr/>
        </p:nvSpPr>
        <p:spPr bwMode="auto">
          <a:xfrm>
            <a:off x="7101294" y="5002140"/>
            <a:ext cx="372427" cy="372795"/>
          </a:xfrm>
          <a:prstGeom prst="ellipse">
            <a:avLst/>
          </a:prstGeom>
          <a:solidFill>
            <a:srgbClr val="CA0810"/>
          </a:solidFill>
          <a:ln>
            <a:noFill/>
          </a:ln>
        </p:spPr>
        <p:txBody>
          <a:bodyPr/>
          <a:lstStyle/>
          <a:p>
            <a:pPr marL="0" marR="0" lvl="0" indent="0" algn="l" defTabSz="81597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zh-CN" sz="213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6" name="Rectangle 971"/>
          <p:cNvSpPr/>
          <p:nvPr/>
        </p:nvSpPr>
        <p:spPr>
          <a:xfrm>
            <a:off x="6022580" y="1200560"/>
            <a:ext cx="4727119" cy="655837"/>
          </a:xfrm>
          <a:prstGeom prst="rect">
            <a:avLst/>
          </a:prstGeom>
          <a:solidFill>
            <a:srgbClr val="CA0810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r" defTabSz="815975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bg-BG" altLang="zh-CN" sz="5335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7" name="Rectangle 972"/>
          <p:cNvSpPr/>
          <p:nvPr/>
        </p:nvSpPr>
        <p:spPr>
          <a:xfrm>
            <a:off x="8386142" y="1954502"/>
            <a:ext cx="2303605" cy="557733"/>
          </a:xfrm>
          <a:prstGeom prst="rect">
            <a:avLst/>
          </a:prstGeom>
          <a:solidFill>
            <a:srgbClr val="CA0810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815975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bg-BG" altLang="zh-CN" sz="5335" b="0" i="1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8" name="TextBox 974"/>
          <p:cNvSpPr txBox="1">
            <a:spLocks noChangeArrowheads="1"/>
          </p:cNvSpPr>
          <p:nvPr/>
        </p:nvSpPr>
        <p:spPr bwMode="auto">
          <a:xfrm>
            <a:off x="3513735" y="1526841"/>
            <a:ext cx="1208121" cy="5264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0">
              <a:tabLst>
                <a:tab pos="1704975" algn="l"/>
                <a:tab pos="3314700" algn="l"/>
                <a:tab pos="4752975" algn="l"/>
                <a:tab pos="6372225" algn="l"/>
              </a:tabLst>
              <a:defRPr>
                <a:solidFill>
                  <a:schemeClr val="tx1"/>
                </a:solidFill>
                <a:latin typeface="Calibri" panose="020F0502020204030204" charset="0"/>
              </a:defRPr>
            </a:lvl1pPr>
            <a:lvl2pPr marL="742950" indent="-285750" defTabSz="0">
              <a:tabLst>
                <a:tab pos="1704975" algn="l"/>
                <a:tab pos="3314700" algn="l"/>
                <a:tab pos="4752975" algn="l"/>
                <a:tab pos="6372225" algn="l"/>
              </a:tabLst>
              <a:defRPr>
                <a:solidFill>
                  <a:schemeClr val="tx1"/>
                </a:solidFill>
                <a:latin typeface="Calibri" panose="020F0502020204030204" charset="0"/>
              </a:defRPr>
            </a:lvl2pPr>
            <a:lvl3pPr marL="1143000" indent="-228600" defTabSz="0">
              <a:tabLst>
                <a:tab pos="1704975" algn="l"/>
                <a:tab pos="3314700" algn="l"/>
                <a:tab pos="4752975" algn="l"/>
                <a:tab pos="6372225" algn="l"/>
              </a:tabLst>
              <a:defRPr>
                <a:solidFill>
                  <a:schemeClr val="tx1"/>
                </a:solidFill>
                <a:latin typeface="Calibri" panose="020F0502020204030204" charset="0"/>
              </a:defRPr>
            </a:lvl3pPr>
            <a:lvl4pPr marL="1600200" indent="-228600" defTabSz="0">
              <a:tabLst>
                <a:tab pos="1704975" algn="l"/>
                <a:tab pos="3314700" algn="l"/>
                <a:tab pos="4752975" algn="l"/>
                <a:tab pos="6372225" algn="l"/>
              </a:tabLst>
              <a:defRPr>
                <a:solidFill>
                  <a:schemeClr val="tx1"/>
                </a:solidFill>
                <a:latin typeface="Calibri" panose="020F0502020204030204" charset="0"/>
              </a:defRPr>
            </a:lvl4pPr>
            <a:lvl5pPr marL="2057400" indent="-228600" defTabSz="0">
              <a:tabLst>
                <a:tab pos="1704975" algn="l"/>
                <a:tab pos="3314700" algn="l"/>
                <a:tab pos="4752975" algn="l"/>
                <a:tab pos="6372225" algn="l"/>
              </a:tabLst>
              <a:defRPr>
                <a:solidFill>
                  <a:schemeClr val="tx1"/>
                </a:solidFill>
                <a:latin typeface="Calibri" panose="020F0502020204030204" charset="0"/>
              </a:defRPr>
            </a:lvl5pPr>
            <a:lvl6pPr marL="2514600" indent="-228600" defTabSz="0" fontAlgn="base">
              <a:spcBef>
                <a:spcPct val="0"/>
              </a:spcBef>
              <a:spcAft>
                <a:spcPct val="0"/>
              </a:spcAft>
              <a:tabLst>
                <a:tab pos="1704975" algn="l"/>
                <a:tab pos="3314700" algn="l"/>
                <a:tab pos="4752975" algn="l"/>
                <a:tab pos="6372225" algn="l"/>
              </a:tabLst>
              <a:defRPr>
                <a:solidFill>
                  <a:schemeClr val="tx1"/>
                </a:solidFill>
                <a:latin typeface="Calibri" panose="020F0502020204030204" charset="0"/>
              </a:defRPr>
            </a:lvl6pPr>
            <a:lvl7pPr marL="2971800" indent="-228600" defTabSz="0" fontAlgn="base">
              <a:spcBef>
                <a:spcPct val="0"/>
              </a:spcBef>
              <a:spcAft>
                <a:spcPct val="0"/>
              </a:spcAft>
              <a:tabLst>
                <a:tab pos="1704975" algn="l"/>
                <a:tab pos="3314700" algn="l"/>
                <a:tab pos="4752975" algn="l"/>
                <a:tab pos="6372225" algn="l"/>
              </a:tabLst>
              <a:defRPr>
                <a:solidFill>
                  <a:schemeClr val="tx1"/>
                </a:solidFill>
                <a:latin typeface="Calibri" panose="020F0502020204030204" charset="0"/>
              </a:defRPr>
            </a:lvl7pPr>
            <a:lvl8pPr marL="3429000" indent="-228600" defTabSz="0" fontAlgn="base">
              <a:spcBef>
                <a:spcPct val="0"/>
              </a:spcBef>
              <a:spcAft>
                <a:spcPct val="0"/>
              </a:spcAft>
              <a:tabLst>
                <a:tab pos="1704975" algn="l"/>
                <a:tab pos="3314700" algn="l"/>
                <a:tab pos="4752975" algn="l"/>
                <a:tab pos="6372225" algn="l"/>
              </a:tabLst>
              <a:defRPr>
                <a:solidFill>
                  <a:schemeClr val="tx1"/>
                </a:solidFill>
                <a:latin typeface="Calibri" panose="020F0502020204030204" charset="0"/>
              </a:defRPr>
            </a:lvl8pPr>
            <a:lvl9pPr marL="3886200" indent="-228600" defTabSz="0" fontAlgn="base">
              <a:spcBef>
                <a:spcPct val="0"/>
              </a:spcBef>
              <a:spcAft>
                <a:spcPct val="0"/>
              </a:spcAft>
              <a:tabLst>
                <a:tab pos="1704975" algn="l"/>
                <a:tab pos="3314700" algn="l"/>
                <a:tab pos="4752975" algn="l"/>
                <a:tab pos="6372225" algn="l"/>
              </a:tabLst>
              <a:defRPr>
                <a:solidFill>
                  <a:schemeClr val="tx1"/>
                </a:solidFill>
                <a:latin typeface="Calibri" panose="020F0502020204030204" charset="0"/>
              </a:defRPr>
            </a:lvl9pPr>
          </a:lstStyle>
          <a:p>
            <a:pPr marL="0" marR="0" lvl="0" indent="0" algn="ctr" defTabSz="81597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1704975" algn="l"/>
                <a:tab pos="3314700" algn="l"/>
                <a:tab pos="4752975" algn="l"/>
                <a:tab pos="6372225" algn="l"/>
              </a:tabLst>
              <a:defRPr/>
            </a:pPr>
            <a:r>
              <a:rPr kumimoji="0" lang="en-US" sz="2665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Roboto Condensed" pitchFamily="2" charset="0"/>
              </a:rPr>
              <a:t>2015</a:t>
            </a:r>
            <a:endParaRPr kumimoji="0" lang="bg-BG" altLang="zh-CN" sz="2665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Roboto Condensed" pitchFamily="2" charset="0"/>
            </a:endParaRPr>
          </a:p>
        </p:txBody>
      </p:sp>
      <p:sp>
        <p:nvSpPr>
          <p:cNvPr id="29" name="TextBox 975"/>
          <p:cNvSpPr txBox="1">
            <a:spLocks noChangeArrowheads="1"/>
          </p:cNvSpPr>
          <p:nvPr/>
        </p:nvSpPr>
        <p:spPr bwMode="auto">
          <a:xfrm>
            <a:off x="5194206" y="3541734"/>
            <a:ext cx="1213572" cy="5264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0">
              <a:tabLst>
                <a:tab pos="1704975" algn="l"/>
                <a:tab pos="3314700" algn="l"/>
                <a:tab pos="4752975" algn="l"/>
                <a:tab pos="6372225" algn="l"/>
              </a:tabLst>
              <a:defRPr>
                <a:solidFill>
                  <a:schemeClr val="tx1"/>
                </a:solidFill>
                <a:latin typeface="Calibri" panose="020F0502020204030204" charset="0"/>
              </a:defRPr>
            </a:lvl1pPr>
            <a:lvl2pPr marL="742950" indent="-285750" defTabSz="0">
              <a:tabLst>
                <a:tab pos="1704975" algn="l"/>
                <a:tab pos="3314700" algn="l"/>
                <a:tab pos="4752975" algn="l"/>
                <a:tab pos="6372225" algn="l"/>
              </a:tabLst>
              <a:defRPr>
                <a:solidFill>
                  <a:schemeClr val="tx1"/>
                </a:solidFill>
                <a:latin typeface="Calibri" panose="020F0502020204030204" charset="0"/>
              </a:defRPr>
            </a:lvl2pPr>
            <a:lvl3pPr marL="1143000" indent="-228600" defTabSz="0">
              <a:tabLst>
                <a:tab pos="1704975" algn="l"/>
                <a:tab pos="3314700" algn="l"/>
                <a:tab pos="4752975" algn="l"/>
                <a:tab pos="6372225" algn="l"/>
              </a:tabLst>
              <a:defRPr>
                <a:solidFill>
                  <a:schemeClr val="tx1"/>
                </a:solidFill>
                <a:latin typeface="Calibri" panose="020F0502020204030204" charset="0"/>
              </a:defRPr>
            </a:lvl3pPr>
            <a:lvl4pPr marL="1600200" indent="-228600" defTabSz="0">
              <a:tabLst>
                <a:tab pos="1704975" algn="l"/>
                <a:tab pos="3314700" algn="l"/>
                <a:tab pos="4752975" algn="l"/>
                <a:tab pos="6372225" algn="l"/>
              </a:tabLst>
              <a:defRPr>
                <a:solidFill>
                  <a:schemeClr val="tx1"/>
                </a:solidFill>
                <a:latin typeface="Calibri" panose="020F0502020204030204" charset="0"/>
              </a:defRPr>
            </a:lvl4pPr>
            <a:lvl5pPr marL="2057400" indent="-228600" defTabSz="0">
              <a:tabLst>
                <a:tab pos="1704975" algn="l"/>
                <a:tab pos="3314700" algn="l"/>
                <a:tab pos="4752975" algn="l"/>
                <a:tab pos="6372225" algn="l"/>
              </a:tabLst>
              <a:defRPr>
                <a:solidFill>
                  <a:schemeClr val="tx1"/>
                </a:solidFill>
                <a:latin typeface="Calibri" panose="020F0502020204030204" charset="0"/>
              </a:defRPr>
            </a:lvl5pPr>
            <a:lvl6pPr marL="2514600" indent="-228600" defTabSz="0" fontAlgn="base">
              <a:spcBef>
                <a:spcPct val="0"/>
              </a:spcBef>
              <a:spcAft>
                <a:spcPct val="0"/>
              </a:spcAft>
              <a:tabLst>
                <a:tab pos="1704975" algn="l"/>
                <a:tab pos="3314700" algn="l"/>
                <a:tab pos="4752975" algn="l"/>
                <a:tab pos="6372225" algn="l"/>
              </a:tabLst>
              <a:defRPr>
                <a:solidFill>
                  <a:schemeClr val="tx1"/>
                </a:solidFill>
                <a:latin typeface="Calibri" panose="020F0502020204030204" charset="0"/>
              </a:defRPr>
            </a:lvl6pPr>
            <a:lvl7pPr marL="2971800" indent="-228600" defTabSz="0" fontAlgn="base">
              <a:spcBef>
                <a:spcPct val="0"/>
              </a:spcBef>
              <a:spcAft>
                <a:spcPct val="0"/>
              </a:spcAft>
              <a:tabLst>
                <a:tab pos="1704975" algn="l"/>
                <a:tab pos="3314700" algn="l"/>
                <a:tab pos="4752975" algn="l"/>
                <a:tab pos="6372225" algn="l"/>
              </a:tabLst>
              <a:defRPr>
                <a:solidFill>
                  <a:schemeClr val="tx1"/>
                </a:solidFill>
                <a:latin typeface="Calibri" panose="020F0502020204030204" charset="0"/>
              </a:defRPr>
            </a:lvl7pPr>
            <a:lvl8pPr marL="3429000" indent="-228600" defTabSz="0" fontAlgn="base">
              <a:spcBef>
                <a:spcPct val="0"/>
              </a:spcBef>
              <a:spcAft>
                <a:spcPct val="0"/>
              </a:spcAft>
              <a:tabLst>
                <a:tab pos="1704975" algn="l"/>
                <a:tab pos="3314700" algn="l"/>
                <a:tab pos="4752975" algn="l"/>
                <a:tab pos="6372225" algn="l"/>
              </a:tabLst>
              <a:defRPr>
                <a:solidFill>
                  <a:schemeClr val="tx1"/>
                </a:solidFill>
                <a:latin typeface="Calibri" panose="020F0502020204030204" charset="0"/>
              </a:defRPr>
            </a:lvl8pPr>
            <a:lvl9pPr marL="3886200" indent="-228600" defTabSz="0" fontAlgn="base">
              <a:spcBef>
                <a:spcPct val="0"/>
              </a:spcBef>
              <a:spcAft>
                <a:spcPct val="0"/>
              </a:spcAft>
              <a:tabLst>
                <a:tab pos="1704975" algn="l"/>
                <a:tab pos="3314700" algn="l"/>
                <a:tab pos="4752975" algn="l"/>
                <a:tab pos="6372225" algn="l"/>
              </a:tabLst>
              <a:defRPr>
                <a:solidFill>
                  <a:schemeClr val="tx1"/>
                </a:solidFill>
                <a:latin typeface="Calibri" panose="020F0502020204030204" charset="0"/>
              </a:defRPr>
            </a:lvl9pPr>
          </a:lstStyle>
          <a:p>
            <a:pPr marL="0" marR="0" lvl="0" indent="0" algn="l" defTabSz="81597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1704975" algn="l"/>
                <a:tab pos="3314700" algn="l"/>
                <a:tab pos="4752975" algn="l"/>
                <a:tab pos="6372225" algn="l"/>
              </a:tabLst>
              <a:defRPr/>
            </a:pPr>
            <a:r>
              <a:rPr kumimoji="0" lang="en-US" sz="2665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Roboto Condensed" pitchFamily="2" charset="0"/>
              </a:rPr>
              <a:t>2016</a:t>
            </a:r>
            <a:endParaRPr kumimoji="0" lang="bg-BG" altLang="zh-CN" sz="2665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Roboto Condensed" pitchFamily="2" charset="0"/>
            </a:endParaRPr>
          </a:p>
        </p:txBody>
      </p:sp>
      <p:sp>
        <p:nvSpPr>
          <p:cNvPr id="30" name="TextBox 976"/>
          <p:cNvSpPr txBox="1">
            <a:spLocks noChangeArrowheads="1"/>
          </p:cNvSpPr>
          <p:nvPr/>
        </p:nvSpPr>
        <p:spPr bwMode="auto">
          <a:xfrm>
            <a:off x="1299147" y="3714176"/>
            <a:ext cx="1004649" cy="4400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0">
              <a:tabLst>
                <a:tab pos="1704975" algn="l"/>
                <a:tab pos="3314700" algn="l"/>
                <a:tab pos="4752975" algn="l"/>
                <a:tab pos="6372225" algn="l"/>
              </a:tabLst>
              <a:defRPr>
                <a:solidFill>
                  <a:schemeClr val="tx1"/>
                </a:solidFill>
                <a:latin typeface="Calibri" panose="020F0502020204030204" charset="0"/>
              </a:defRPr>
            </a:lvl1pPr>
            <a:lvl2pPr marL="742950" indent="-285750" defTabSz="0">
              <a:tabLst>
                <a:tab pos="1704975" algn="l"/>
                <a:tab pos="3314700" algn="l"/>
                <a:tab pos="4752975" algn="l"/>
                <a:tab pos="6372225" algn="l"/>
              </a:tabLst>
              <a:defRPr>
                <a:solidFill>
                  <a:schemeClr val="tx1"/>
                </a:solidFill>
                <a:latin typeface="Calibri" panose="020F0502020204030204" charset="0"/>
              </a:defRPr>
            </a:lvl2pPr>
            <a:lvl3pPr marL="1143000" indent="-228600" defTabSz="0">
              <a:tabLst>
                <a:tab pos="1704975" algn="l"/>
                <a:tab pos="3314700" algn="l"/>
                <a:tab pos="4752975" algn="l"/>
                <a:tab pos="6372225" algn="l"/>
              </a:tabLst>
              <a:defRPr>
                <a:solidFill>
                  <a:schemeClr val="tx1"/>
                </a:solidFill>
                <a:latin typeface="Calibri" panose="020F0502020204030204" charset="0"/>
              </a:defRPr>
            </a:lvl3pPr>
            <a:lvl4pPr marL="1600200" indent="-228600" defTabSz="0">
              <a:tabLst>
                <a:tab pos="1704975" algn="l"/>
                <a:tab pos="3314700" algn="l"/>
                <a:tab pos="4752975" algn="l"/>
                <a:tab pos="6372225" algn="l"/>
              </a:tabLst>
              <a:defRPr>
                <a:solidFill>
                  <a:schemeClr val="tx1"/>
                </a:solidFill>
                <a:latin typeface="Calibri" panose="020F0502020204030204" charset="0"/>
              </a:defRPr>
            </a:lvl4pPr>
            <a:lvl5pPr marL="2057400" indent="-228600" defTabSz="0">
              <a:tabLst>
                <a:tab pos="1704975" algn="l"/>
                <a:tab pos="3314700" algn="l"/>
                <a:tab pos="4752975" algn="l"/>
                <a:tab pos="6372225" algn="l"/>
              </a:tabLst>
              <a:defRPr>
                <a:solidFill>
                  <a:schemeClr val="tx1"/>
                </a:solidFill>
                <a:latin typeface="Calibri" panose="020F0502020204030204" charset="0"/>
              </a:defRPr>
            </a:lvl5pPr>
            <a:lvl6pPr marL="2514600" indent="-228600" defTabSz="0" fontAlgn="base">
              <a:spcBef>
                <a:spcPct val="0"/>
              </a:spcBef>
              <a:spcAft>
                <a:spcPct val="0"/>
              </a:spcAft>
              <a:tabLst>
                <a:tab pos="1704975" algn="l"/>
                <a:tab pos="3314700" algn="l"/>
                <a:tab pos="4752975" algn="l"/>
                <a:tab pos="6372225" algn="l"/>
              </a:tabLst>
              <a:defRPr>
                <a:solidFill>
                  <a:schemeClr val="tx1"/>
                </a:solidFill>
                <a:latin typeface="Calibri" panose="020F0502020204030204" charset="0"/>
              </a:defRPr>
            </a:lvl6pPr>
            <a:lvl7pPr marL="2971800" indent="-228600" defTabSz="0" fontAlgn="base">
              <a:spcBef>
                <a:spcPct val="0"/>
              </a:spcBef>
              <a:spcAft>
                <a:spcPct val="0"/>
              </a:spcAft>
              <a:tabLst>
                <a:tab pos="1704975" algn="l"/>
                <a:tab pos="3314700" algn="l"/>
                <a:tab pos="4752975" algn="l"/>
                <a:tab pos="6372225" algn="l"/>
              </a:tabLst>
              <a:defRPr>
                <a:solidFill>
                  <a:schemeClr val="tx1"/>
                </a:solidFill>
                <a:latin typeface="Calibri" panose="020F0502020204030204" charset="0"/>
              </a:defRPr>
            </a:lvl7pPr>
            <a:lvl8pPr marL="3429000" indent="-228600" defTabSz="0" fontAlgn="base">
              <a:spcBef>
                <a:spcPct val="0"/>
              </a:spcBef>
              <a:spcAft>
                <a:spcPct val="0"/>
              </a:spcAft>
              <a:tabLst>
                <a:tab pos="1704975" algn="l"/>
                <a:tab pos="3314700" algn="l"/>
                <a:tab pos="4752975" algn="l"/>
                <a:tab pos="6372225" algn="l"/>
              </a:tabLst>
              <a:defRPr>
                <a:solidFill>
                  <a:schemeClr val="tx1"/>
                </a:solidFill>
                <a:latin typeface="Calibri" panose="020F0502020204030204" charset="0"/>
              </a:defRPr>
            </a:lvl8pPr>
            <a:lvl9pPr marL="3886200" indent="-228600" defTabSz="0" fontAlgn="base">
              <a:spcBef>
                <a:spcPct val="0"/>
              </a:spcBef>
              <a:spcAft>
                <a:spcPct val="0"/>
              </a:spcAft>
              <a:tabLst>
                <a:tab pos="1704975" algn="l"/>
                <a:tab pos="3314700" algn="l"/>
                <a:tab pos="4752975" algn="l"/>
                <a:tab pos="6372225" algn="l"/>
              </a:tabLst>
              <a:defRPr>
                <a:solidFill>
                  <a:schemeClr val="tx1"/>
                </a:solidFill>
                <a:latin typeface="Calibri" panose="020F0502020204030204" charset="0"/>
              </a:defRPr>
            </a:lvl9pPr>
          </a:lstStyle>
          <a:p>
            <a:pPr marL="0" marR="0" lvl="0" indent="0" algn="l" defTabSz="81597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1704975" algn="l"/>
                <a:tab pos="3314700" algn="l"/>
                <a:tab pos="4752975" algn="l"/>
                <a:tab pos="6372225" algn="l"/>
              </a:tabLst>
              <a:defRPr/>
            </a:pPr>
            <a:r>
              <a:rPr kumimoji="0" lang="en-US" sz="2135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Roboto Condensed" pitchFamily="2" charset="0"/>
              </a:rPr>
              <a:t>2014</a:t>
            </a:r>
            <a:endParaRPr kumimoji="0" lang="bg-BG" altLang="zh-CN" sz="2135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Roboto Condensed" pitchFamily="2" charset="0"/>
            </a:endParaRPr>
          </a:p>
        </p:txBody>
      </p:sp>
      <p:sp>
        <p:nvSpPr>
          <p:cNvPr id="31" name="TextBox 977"/>
          <p:cNvSpPr txBox="1">
            <a:spLocks noChangeArrowheads="1"/>
          </p:cNvSpPr>
          <p:nvPr/>
        </p:nvSpPr>
        <p:spPr bwMode="auto">
          <a:xfrm>
            <a:off x="3022058" y="3973836"/>
            <a:ext cx="1400696" cy="657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0">
              <a:tabLst>
                <a:tab pos="1704975" algn="l"/>
                <a:tab pos="3314700" algn="l"/>
                <a:tab pos="4752975" algn="l"/>
                <a:tab pos="6372225" algn="l"/>
              </a:tabLst>
              <a:defRPr>
                <a:solidFill>
                  <a:schemeClr val="tx1"/>
                </a:solidFill>
                <a:latin typeface="Calibri" panose="020F0502020204030204" charset="0"/>
              </a:defRPr>
            </a:lvl1pPr>
            <a:lvl2pPr marL="742950" indent="-285750" defTabSz="0">
              <a:tabLst>
                <a:tab pos="1704975" algn="l"/>
                <a:tab pos="3314700" algn="l"/>
                <a:tab pos="4752975" algn="l"/>
                <a:tab pos="6372225" algn="l"/>
              </a:tabLst>
              <a:defRPr>
                <a:solidFill>
                  <a:schemeClr val="tx1"/>
                </a:solidFill>
                <a:latin typeface="Calibri" panose="020F0502020204030204" charset="0"/>
              </a:defRPr>
            </a:lvl2pPr>
            <a:lvl3pPr marL="1143000" indent="-228600" defTabSz="0">
              <a:tabLst>
                <a:tab pos="1704975" algn="l"/>
                <a:tab pos="3314700" algn="l"/>
                <a:tab pos="4752975" algn="l"/>
                <a:tab pos="6372225" algn="l"/>
              </a:tabLst>
              <a:defRPr>
                <a:solidFill>
                  <a:schemeClr val="tx1"/>
                </a:solidFill>
                <a:latin typeface="Calibri" panose="020F0502020204030204" charset="0"/>
              </a:defRPr>
            </a:lvl3pPr>
            <a:lvl4pPr marL="1600200" indent="-228600" defTabSz="0">
              <a:tabLst>
                <a:tab pos="1704975" algn="l"/>
                <a:tab pos="3314700" algn="l"/>
                <a:tab pos="4752975" algn="l"/>
                <a:tab pos="6372225" algn="l"/>
              </a:tabLst>
              <a:defRPr>
                <a:solidFill>
                  <a:schemeClr val="tx1"/>
                </a:solidFill>
                <a:latin typeface="Calibri" panose="020F0502020204030204" charset="0"/>
              </a:defRPr>
            </a:lvl4pPr>
            <a:lvl5pPr marL="2057400" indent="-228600" defTabSz="0">
              <a:tabLst>
                <a:tab pos="1704975" algn="l"/>
                <a:tab pos="3314700" algn="l"/>
                <a:tab pos="4752975" algn="l"/>
                <a:tab pos="6372225" algn="l"/>
              </a:tabLst>
              <a:defRPr>
                <a:solidFill>
                  <a:schemeClr val="tx1"/>
                </a:solidFill>
                <a:latin typeface="Calibri" panose="020F0502020204030204" charset="0"/>
              </a:defRPr>
            </a:lvl5pPr>
            <a:lvl6pPr marL="2514600" indent="-228600" defTabSz="0" fontAlgn="base">
              <a:spcBef>
                <a:spcPct val="0"/>
              </a:spcBef>
              <a:spcAft>
                <a:spcPct val="0"/>
              </a:spcAft>
              <a:tabLst>
                <a:tab pos="1704975" algn="l"/>
                <a:tab pos="3314700" algn="l"/>
                <a:tab pos="4752975" algn="l"/>
                <a:tab pos="6372225" algn="l"/>
              </a:tabLst>
              <a:defRPr>
                <a:solidFill>
                  <a:schemeClr val="tx1"/>
                </a:solidFill>
                <a:latin typeface="Calibri" panose="020F0502020204030204" charset="0"/>
              </a:defRPr>
            </a:lvl6pPr>
            <a:lvl7pPr marL="2971800" indent="-228600" defTabSz="0" fontAlgn="base">
              <a:spcBef>
                <a:spcPct val="0"/>
              </a:spcBef>
              <a:spcAft>
                <a:spcPct val="0"/>
              </a:spcAft>
              <a:tabLst>
                <a:tab pos="1704975" algn="l"/>
                <a:tab pos="3314700" algn="l"/>
                <a:tab pos="4752975" algn="l"/>
                <a:tab pos="6372225" algn="l"/>
              </a:tabLst>
              <a:defRPr>
                <a:solidFill>
                  <a:schemeClr val="tx1"/>
                </a:solidFill>
                <a:latin typeface="Calibri" panose="020F0502020204030204" charset="0"/>
              </a:defRPr>
            </a:lvl7pPr>
            <a:lvl8pPr marL="3429000" indent="-228600" defTabSz="0" fontAlgn="base">
              <a:spcBef>
                <a:spcPct val="0"/>
              </a:spcBef>
              <a:spcAft>
                <a:spcPct val="0"/>
              </a:spcAft>
              <a:tabLst>
                <a:tab pos="1704975" algn="l"/>
                <a:tab pos="3314700" algn="l"/>
                <a:tab pos="4752975" algn="l"/>
                <a:tab pos="6372225" algn="l"/>
              </a:tabLst>
              <a:defRPr>
                <a:solidFill>
                  <a:schemeClr val="tx1"/>
                </a:solidFill>
                <a:latin typeface="Calibri" panose="020F0502020204030204" charset="0"/>
              </a:defRPr>
            </a:lvl8pPr>
            <a:lvl9pPr marL="3886200" indent="-228600" defTabSz="0" fontAlgn="base">
              <a:spcBef>
                <a:spcPct val="0"/>
              </a:spcBef>
              <a:spcAft>
                <a:spcPct val="0"/>
              </a:spcAft>
              <a:tabLst>
                <a:tab pos="1704975" algn="l"/>
                <a:tab pos="3314700" algn="l"/>
                <a:tab pos="4752975" algn="l"/>
                <a:tab pos="6372225" algn="l"/>
              </a:tabLst>
              <a:defRPr>
                <a:solidFill>
                  <a:schemeClr val="tx1"/>
                </a:solidFill>
                <a:latin typeface="Calibri" panose="020F0502020204030204" charset="0"/>
              </a:defRPr>
            </a:lvl9pPr>
          </a:lstStyle>
          <a:p>
            <a:pPr marL="0" marR="0" lvl="0" indent="0" algn="l" defTabSz="81597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1704975" algn="l"/>
                <a:tab pos="3314700" algn="l"/>
                <a:tab pos="4752975" algn="l"/>
                <a:tab pos="6372225" algn="l"/>
              </a:tabLst>
              <a:defRPr/>
            </a:pPr>
            <a:r>
              <a:rPr kumimoji="0" lang="en-US" sz="3465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Roboto Condensed" pitchFamily="2" charset="0"/>
              </a:rPr>
              <a:t>2017</a:t>
            </a:r>
            <a:endParaRPr kumimoji="0" lang="bg-BG" altLang="zh-CN" sz="3465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Roboto Condensed" pitchFamily="2" charset="0"/>
            </a:endParaRPr>
          </a:p>
        </p:txBody>
      </p:sp>
      <p:sp>
        <p:nvSpPr>
          <p:cNvPr id="32" name="TextBox 28"/>
          <p:cNvSpPr txBox="1"/>
          <p:nvPr/>
        </p:nvSpPr>
        <p:spPr>
          <a:xfrm>
            <a:off x="7473720" y="3319648"/>
            <a:ext cx="3349359" cy="514350"/>
          </a:xfrm>
          <a:prstGeom prst="rect">
            <a:avLst/>
          </a:prstGeom>
          <a:noFill/>
        </p:spPr>
        <p:txBody>
          <a:bodyPr wrap="square" lIns="91440" tIns="45720" rIns="91440" bIns="45720" rtlCol="0">
            <a:spAutoFit/>
          </a:bodyPr>
          <a:lstStyle/>
          <a:p>
            <a:pPr marL="0" marR="0" lvl="0" indent="0" algn="l" defTabSz="815975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065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您的内容打在这里，或者通过复制您的文本后，在此框中选择粘贴，并选择只保留文字。</a:t>
            </a:r>
          </a:p>
        </p:txBody>
      </p:sp>
      <p:sp>
        <p:nvSpPr>
          <p:cNvPr id="34" name="Text Placeholder 2"/>
          <p:cNvSpPr txBox="1"/>
          <p:nvPr/>
        </p:nvSpPr>
        <p:spPr bwMode="auto">
          <a:xfrm>
            <a:off x="8445443" y="2064656"/>
            <a:ext cx="2031589" cy="357895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Open Sans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Open Sans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Open Sans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Open Sans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Open Sans" charset="0"/>
                <a:ea typeface="MS PGothic" panose="020B0600070205080204" pitchFamily="34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" charset="0"/>
                <a:ea typeface="MS PGothic" panose="020B0600070205080204" pitchFamily="34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" charset="0"/>
                <a:ea typeface="MS PGothic" panose="020B0600070205080204" pitchFamily="34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" charset="0"/>
                <a:ea typeface="MS PGothic" panose="020B0600070205080204" pitchFamily="34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" charset="0"/>
                <a:ea typeface="MS PGothic" panose="020B0600070205080204" pitchFamily="34" charset="-128"/>
              </a:defRPr>
            </a:lvl9pPr>
          </a:lstStyle>
          <a:p>
            <a:pPr marL="0" marR="0" lvl="0" indent="0" algn="ctr" defTabSz="81597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ct val="80000"/>
              <a:buFont typeface="Corbel" panose="020B0503020204020204" pitchFamily="34" charset="0"/>
              <a:buNone/>
              <a:defRPr/>
            </a:pP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黑体" panose="02010609060101010101" charset="-122"/>
                <a:ea typeface="黑体" panose="02010609060101010101" charset="-122"/>
                <a:cs typeface="+mn-cs"/>
              </a:rPr>
              <a:t>添加会议副标题</a:t>
            </a:r>
            <a:endParaRPr kumimoji="0" lang="en-AU" sz="2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黑体" panose="02010609060101010101" charset="-122"/>
              <a:ea typeface="黑体" panose="02010609060101010101" charset="-122"/>
              <a:cs typeface="+mn-cs"/>
            </a:endParaRPr>
          </a:p>
        </p:txBody>
      </p:sp>
      <p:sp>
        <p:nvSpPr>
          <p:cNvPr id="35" name="TextBox 30"/>
          <p:cNvSpPr txBox="1"/>
          <p:nvPr/>
        </p:nvSpPr>
        <p:spPr>
          <a:xfrm>
            <a:off x="7473720" y="3863708"/>
            <a:ext cx="3349359" cy="514350"/>
          </a:xfrm>
          <a:prstGeom prst="rect">
            <a:avLst/>
          </a:prstGeom>
          <a:noFill/>
        </p:spPr>
        <p:txBody>
          <a:bodyPr wrap="square" lIns="91440" tIns="45720" rIns="91440" bIns="45720" rtlCol="0">
            <a:spAutoFit/>
          </a:bodyPr>
          <a:lstStyle/>
          <a:p>
            <a:pPr marL="0" marR="0" lvl="0" indent="0" algn="l" defTabSz="815975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065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您的内容打在这里，或者通过复制您的文本后，在此框中选择粘贴，并选择只保留文字。</a:t>
            </a:r>
          </a:p>
        </p:txBody>
      </p:sp>
      <p:sp>
        <p:nvSpPr>
          <p:cNvPr id="36" name="TextBox 31"/>
          <p:cNvSpPr txBox="1"/>
          <p:nvPr/>
        </p:nvSpPr>
        <p:spPr>
          <a:xfrm>
            <a:off x="7473720" y="4407768"/>
            <a:ext cx="3349359" cy="514350"/>
          </a:xfrm>
          <a:prstGeom prst="rect">
            <a:avLst/>
          </a:prstGeom>
          <a:noFill/>
        </p:spPr>
        <p:txBody>
          <a:bodyPr wrap="square" lIns="91440" tIns="45720" rIns="91440" bIns="45720" rtlCol="0">
            <a:spAutoFit/>
          </a:bodyPr>
          <a:lstStyle/>
          <a:p>
            <a:pPr marL="0" marR="0" lvl="0" indent="0" algn="l" defTabSz="815975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065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您的内容打在这里，或者通过复制您的文本后，在此框中选择粘贴，并选择只保留文字。</a:t>
            </a:r>
          </a:p>
        </p:txBody>
      </p:sp>
      <p:sp>
        <p:nvSpPr>
          <p:cNvPr id="37" name="TextBox 32"/>
          <p:cNvSpPr txBox="1"/>
          <p:nvPr/>
        </p:nvSpPr>
        <p:spPr>
          <a:xfrm>
            <a:off x="7473720" y="4951829"/>
            <a:ext cx="3349359" cy="514350"/>
          </a:xfrm>
          <a:prstGeom prst="rect">
            <a:avLst/>
          </a:prstGeom>
          <a:noFill/>
        </p:spPr>
        <p:txBody>
          <a:bodyPr wrap="square" lIns="91440" tIns="45720" rIns="91440" bIns="45720" rtlCol="0">
            <a:spAutoFit/>
          </a:bodyPr>
          <a:lstStyle/>
          <a:p>
            <a:pPr marL="0" marR="0" lvl="0" indent="0" algn="l" defTabSz="815975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065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您的内容打在这里，或者通过复制您的文本后，在此框中选择粘贴，并选择只保留文字。</a:t>
            </a:r>
          </a:p>
        </p:txBody>
      </p:sp>
      <p:sp>
        <p:nvSpPr>
          <p:cNvPr id="38" name="Text Placeholder 2"/>
          <p:cNvSpPr txBox="1"/>
          <p:nvPr/>
        </p:nvSpPr>
        <p:spPr bwMode="auto">
          <a:xfrm>
            <a:off x="7275416" y="1349389"/>
            <a:ext cx="4371904" cy="357895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Open Sans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Open Sans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Open Sans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Open Sans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Open Sans" charset="0"/>
                <a:ea typeface="MS PGothic" panose="020B0600070205080204" pitchFamily="34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" charset="0"/>
                <a:ea typeface="MS PGothic" panose="020B0600070205080204" pitchFamily="34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" charset="0"/>
                <a:ea typeface="MS PGothic" panose="020B0600070205080204" pitchFamily="34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" charset="0"/>
                <a:ea typeface="MS PGothic" panose="020B0600070205080204" pitchFamily="34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" charset="0"/>
                <a:ea typeface="MS PGothic" panose="020B0600070205080204" pitchFamily="34" charset="-128"/>
              </a:defRPr>
            </a:lvl9pPr>
          </a:lstStyle>
          <a:p>
            <a:pPr marL="0" marR="0" lvl="0" indent="0" algn="ctr" defTabSz="81597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ct val="80000"/>
              <a:buFont typeface="Corbel" panose="020B0503020204020204" pitchFamily="34" charset="0"/>
              <a:buNone/>
              <a:defRPr/>
            </a:pPr>
            <a:r>
              <a:rPr kumimoji="0" sz="2135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单击此处添加标题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3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3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3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3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3" presetClass="entr" presetSubtype="528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3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3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3" presetClass="entr" presetSubtype="528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3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3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3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3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3" presetClass="entr" presetSubtype="528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3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3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3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3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3" presetClass="entr" presetSubtype="528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3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3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3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3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3" presetClass="entr" presetSubtype="52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3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3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3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3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3" presetClass="entr" presetSubtype="528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3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3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3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3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1000"/>
                            </p:stCondLst>
                            <p:childTnLst>
                              <p:par>
                                <p:cTn id="52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500"/>
                            </p:stCondLst>
                            <p:childTnLst>
                              <p:par>
                                <p:cTn id="56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30000"/>
                                  </p:iterate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5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2" presetClass="entr" presetSubtype="4" fill="hold" grpId="0" nodeType="withEffect">
                                  <p:stCondLst>
                                    <p:cond delay="200"/>
                                  </p:stCondLst>
                                  <p:iterate type="lt">
                                    <p:tmPct val="30000"/>
                                  </p:iterate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6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2" presetClass="entr" presetSubtype="4" fill="hold" grpId="0" nodeType="withEffect">
                                  <p:stCondLst>
                                    <p:cond delay="200"/>
                                  </p:stCondLst>
                                  <p:iterate type="lt">
                                    <p:tmPct val="30000"/>
                                  </p:iterate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6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2" presetClass="entr" presetSubtype="4" fill="hold" grpId="0" nodeType="withEffect">
                                  <p:stCondLst>
                                    <p:cond delay="200"/>
                                  </p:stCondLst>
                                  <p:iterate type="lt">
                                    <p:tmPct val="30000"/>
                                  </p:iterate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7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3049"/>
                            </p:stCondLst>
                            <p:childTnLst>
                              <p:par>
                                <p:cTn id="73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55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4049"/>
                            </p:stCondLst>
                            <p:childTnLst>
                              <p:par>
                                <p:cTn id="84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5100"/>
                            </p:stCondLst>
                            <p:childTnLst>
                              <p:par>
                                <p:cTn id="90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5900"/>
                            </p:stCondLst>
                            <p:childTnLst>
                              <p:par>
                                <p:cTn id="96" presetID="2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2" presetID="23" presetClass="entr" presetSubtype="528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8" presetID="23" presetClass="entr" presetSubtype="528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4" presetID="23" presetClass="entr" presetSubtype="528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6400"/>
                            </p:stCondLst>
                            <p:childTnLst>
                              <p:par>
                                <p:cTn id="121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30000"/>
                                  </p:iterate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3" dur="1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bg1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bg1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24" dur="1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5" dur="1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6" presetID="27" presetClass="entr" presetSubtype="0" fill="hold" grpId="0" nodeType="withEffect">
                                  <p:stCondLst>
                                    <p:cond delay="300"/>
                                  </p:stCondLst>
                                  <p:iterate type="lt">
                                    <p:tmPct val="30000"/>
                                  </p:iterate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8" dur="1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bg1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bg1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29" dur="1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0" dur="1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" presetID="27" presetClass="entr" presetSubtype="0" fill="hold" grpId="0" nodeType="withEffect">
                                  <p:stCondLst>
                                    <p:cond delay="600"/>
                                  </p:stCondLst>
                                  <p:iterate type="lt">
                                    <p:tmPct val="30000"/>
                                  </p:iterate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33" dur="1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bg1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bg1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34" dur="1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5" dur="1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6" presetID="27" presetClass="entr" presetSubtype="0" fill="hold" grpId="0" nodeType="withEffect">
                                  <p:stCondLst>
                                    <p:cond delay="900"/>
                                  </p:stCondLst>
                                  <p:iterate type="lt">
                                    <p:tmPct val="30000"/>
                                  </p:iterate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38" dur="1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bg1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bg1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39" dur="1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0" dur="1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  <p:bldP spid="15" grpId="0" bldLvl="0" animBg="1"/>
      <p:bldP spid="16" grpId="0" bldLvl="0" animBg="1"/>
      <p:bldP spid="17" grpId="0" bldLvl="0" animBg="1"/>
      <p:bldP spid="18" grpId="0" bldLvl="0" animBg="1"/>
      <p:bldP spid="19" grpId="0" bldLvl="0" animBg="1"/>
      <p:bldP spid="20" grpId="0" bldLvl="0" animBg="1"/>
      <p:bldP spid="21" grpId="0" bldLvl="0" animBg="1"/>
      <p:bldP spid="22" grpId="0" bldLvl="0" animBg="1"/>
      <p:bldP spid="23" grpId="0" bldLvl="0" animBg="1"/>
      <p:bldP spid="24" grpId="0" bldLvl="0" animBg="1"/>
      <p:bldP spid="25" grpId="0" bldLvl="0" animBg="1"/>
      <p:bldP spid="26" grpId="0" bldLvl="0" animBg="1"/>
      <p:bldP spid="27" grpId="0" bldLvl="0" animBg="1"/>
      <p:bldP spid="28" grpId="0"/>
      <p:bldP spid="29" grpId="0"/>
      <p:bldP spid="30" grpId="0"/>
      <p:bldP spid="31" grpId="0"/>
      <p:bldP spid="32" grpId="0"/>
      <p:bldP spid="34" grpId="0"/>
      <p:bldP spid="35" grpId="0"/>
      <p:bldP spid="36" grpId="0"/>
      <p:bldP spid="37" grpId="0"/>
      <p:bldP spid="38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4c7d42bf6a7f416894a4e0e7de5455d5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15240" y="5088890"/>
            <a:ext cx="12200255" cy="2019300"/>
          </a:xfrm>
          <a:prstGeom prst="rect">
            <a:avLst/>
          </a:prstGeom>
        </p:spPr>
      </p:pic>
      <p:pic>
        <p:nvPicPr>
          <p:cNvPr id="4" name="图片 3" descr="b52b2eb78c6f00b81d28026433c7e78b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24265" y="4928870"/>
            <a:ext cx="3460750" cy="2409825"/>
          </a:xfrm>
          <a:prstGeom prst="rect">
            <a:avLst/>
          </a:prstGeom>
        </p:spPr>
      </p:pic>
      <p:pic>
        <p:nvPicPr>
          <p:cNvPr id="6" name="图片 5" descr="995939c73c8e6933e9a3da38a65a8d7c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65785" y="186055"/>
            <a:ext cx="925195" cy="748665"/>
          </a:xfrm>
          <a:prstGeom prst="rect">
            <a:avLst/>
          </a:prstGeom>
        </p:spPr>
      </p:pic>
      <p:sp>
        <p:nvSpPr>
          <p:cNvPr id="33" name="矩形 46"/>
          <p:cNvSpPr>
            <a:spLocks noChangeArrowheads="1"/>
          </p:cNvSpPr>
          <p:nvPr/>
        </p:nvSpPr>
        <p:spPr bwMode="auto">
          <a:xfrm>
            <a:off x="1541718" y="403225"/>
            <a:ext cx="2620010" cy="4819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8" tIns="45719" rIns="91438" bIns="45719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charset="0"/>
              </a:defRPr>
            </a:lvl9pPr>
          </a:lstStyle>
          <a:p>
            <a:pPr algn="l">
              <a:buNone/>
            </a:pPr>
            <a:r>
              <a:rPr lang="zh-CN" altLang="en-US" sz="2400" b="1" dirty="0">
                <a:solidFill>
                  <a:schemeClr val="tx1"/>
                </a:solidFill>
              </a:rPr>
              <a:t>单击此处添加标题</a:t>
            </a:r>
          </a:p>
        </p:txBody>
      </p:sp>
      <p:grpSp>
        <p:nvGrpSpPr>
          <p:cNvPr id="66" name="组合 65"/>
          <p:cNvGrpSpPr/>
          <p:nvPr/>
        </p:nvGrpSpPr>
        <p:grpSpPr>
          <a:xfrm>
            <a:off x="4457968" y="1521760"/>
            <a:ext cx="3280945" cy="3540917"/>
            <a:chOff x="3761090" y="2476501"/>
            <a:chExt cx="1787040" cy="1928640"/>
          </a:xfrm>
          <a:solidFill>
            <a:srgbClr val="CA0810"/>
          </a:solidFill>
        </p:grpSpPr>
        <p:cxnSp>
          <p:nvCxnSpPr>
            <p:cNvPr id="67" name="直接连接符 66"/>
            <p:cNvCxnSpPr/>
            <p:nvPr/>
          </p:nvCxnSpPr>
          <p:spPr>
            <a:xfrm flipH="1">
              <a:off x="3905250" y="2633101"/>
              <a:ext cx="745807" cy="249240"/>
            </a:xfrm>
            <a:prstGeom prst="line">
              <a:avLst/>
            </a:prstGeom>
            <a:grpFill/>
            <a:ln w="6350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直接连接符 67"/>
            <p:cNvCxnSpPr/>
            <p:nvPr/>
          </p:nvCxnSpPr>
          <p:spPr>
            <a:xfrm flipH="1">
              <a:off x="4712971" y="3886200"/>
              <a:ext cx="598169" cy="283921"/>
            </a:xfrm>
            <a:prstGeom prst="line">
              <a:avLst/>
            </a:prstGeom>
            <a:grpFill/>
            <a:ln w="6350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直接连接符 68"/>
            <p:cNvCxnSpPr/>
            <p:nvPr/>
          </p:nvCxnSpPr>
          <p:spPr>
            <a:xfrm flipH="1">
              <a:off x="3985260" y="3596640"/>
              <a:ext cx="670560" cy="236220"/>
            </a:xfrm>
            <a:prstGeom prst="line">
              <a:avLst/>
            </a:prstGeom>
            <a:grpFill/>
            <a:ln w="6350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直接连接符 69"/>
            <p:cNvCxnSpPr/>
            <p:nvPr/>
          </p:nvCxnSpPr>
          <p:spPr>
            <a:xfrm flipH="1">
              <a:off x="4652011" y="2918460"/>
              <a:ext cx="666749" cy="291541"/>
            </a:xfrm>
            <a:prstGeom prst="line">
              <a:avLst/>
            </a:prstGeom>
            <a:grpFill/>
            <a:ln w="6350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直接连接符 70"/>
            <p:cNvCxnSpPr/>
            <p:nvPr/>
          </p:nvCxnSpPr>
          <p:spPr>
            <a:xfrm flipH="1" flipV="1">
              <a:off x="4015740" y="3893820"/>
              <a:ext cx="579120" cy="259080"/>
            </a:xfrm>
            <a:prstGeom prst="line">
              <a:avLst/>
            </a:prstGeom>
            <a:grpFill/>
            <a:ln w="6350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直接连接符 71"/>
            <p:cNvCxnSpPr/>
            <p:nvPr/>
          </p:nvCxnSpPr>
          <p:spPr>
            <a:xfrm flipH="1" flipV="1">
              <a:off x="4641585" y="3589802"/>
              <a:ext cx="707655" cy="250678"/>
            </a:xfrm>
            <a:prstGeom prst="line">
              <a:avLst/>
            </a:prstGeom>
            <a:grpFill/>
            <a:ln w="6350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直接连接符 72"/>
            <p:cNvCxnSpPr/>
            <p:nvPr/>
          </p:nvCxnSpPr>
          <p:spPr>
            <a:xfrm flipH="1" flipV="1">
              <a:off x="4672065" y="2637302"/>
              <a:ext cx="707655" cy="250678"/>
            </a:xfrm>
            <a:prstGeom prst="line">
              <a:avLst/>
            </a:prstGeom>
            <a:grpFill/>
            <a:ln w="6350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直接连接符 73"/>
            <p:cNvCxnSpPr/>
            <p:nvPr/>
          </p:nvCxnSpPr>
          <p:spPr>
            <a:xfrm flipH="1" flipV="1">
              <a:off x="3970020" y="2903220"/>
              <a:ext cx="640080" cy="289560"/>
            </a:xfrm>
            <a:prstGeom prst="line">
              <a:avLst/>
            </a:prstGeom>
            <a:grpFill/>
            <a:ln w="6350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直接连接符 74"/>
            <p:cNvCxnSpPr/>
            <p:nvPr/>
          </p:nvCxnSpPr>
          <p:spPr>
            <a:xfrm>
              <a:off x="3927476" y="2917825"/>
              <a:ext cx="3174" cy="955675"/>
            </a:xfrm>
            <a:prstGeom prst="line">
              <a:avLst/>
            </a:prstGeom>
            <a:grpFill/>
            <a:ln w="6350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直接连接符 75"/>
            <p:cNvCxnSpPr/>
            <p:nvPr/>
          </p:nvCxnSpPr>
          <p:spPr>
            <a:xfrm>
              <a:off x="5400676" y="2917825"/>
              <a:ext cx="3174" cy="955675"/>
            </a:xfrm>
            <a:prstGeom prst="line">
              <a:avLst/>
            </a:prstGeom>
            <a:grpFill/>
            <a:ln w="6350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直接连接符 76"/>
            <p:cNvCxnSpPr/>
            <p:nvPr/>
          </p:nvCxnSpPr>
          <p:spPr>
            <a:xfrm>
              <a:off x="4660901" y="2705100"/>
              <a:ext cx="0" cy="1473200"/>
            </a:xfrm>
            <a:prstGeom prst="line">
              <a:avLst/>
            </a:prstGeom>
            <a:grpFill/>
            <a:ln w="6350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8" name="椭圆 77"/>
            <p:cNvSpPr>
              <a:spLocks noChangeAspect="1"/>
            </p:cNvSpPr>
            <p:nvPr/>
          </p:nvSpPr>
          <p:spPr>
            <a:xfrm>
              <a:off x="5224130" y="3749041"/>
              <a:ext cx="324000" cy="324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4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4</a:t>
              </a:r>
              <a:endParaRPr lang="zh-CN" altLang="en-US" sz="2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79" name="椭圆 78"/>
            <p:cNvSpPr>
              <a:spLocks noChangeAspect="1"/>
            </p:cNvSpPr>
            <p:nvPr/>
          </p:nvSpPr>
          <p:spPr>
            <a:xfrm>
              <a:off x="5224130" y="2720341"/>
              <a:ext cx="324000" cy="324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4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2</a:t>
              </a:r>
              <a:endParaRPr lang="zh-CN" altLang="en-US" sz="2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80" name="椭圆 79"/>
            <p:cNvSpPr>
              <a:spLocks noChangeAspect="1"/>
            </p:cNvSpPr>
            <p:nvPr/>
          </p:nvSpPr>
          <p:spPr>
            <a:xfrm>
              <a:off x="3761090" y="3749041"/>
              <a:ext cx="324000" cy="324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4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3</a:t>
              </a:r>
              <a:endParaRPr lang="zh-CN" altLang="en-US" sz="2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81" name="椭圆 80"/>
            <p:cNvSpPr>
              <a:spLocks noChangeAspect="1"/>
            </p:cNvSpPr>
            <p:nvPr/>
          </p:nvSpPr>
          <p:spPr>
            <a:xfrm>
              <a:off x="3761090" y="2720341"/>
              <a:ext cx="324000" cy="324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4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1</a:t>
              </a:r>
              <a:endParaRPr lang="zh-CN" altLang="en-US" sz="2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82" name="椭圆 81"/>
            <p:cNvSpPr>
              <a:spLocks noChangeAspect="1"/>
            </p:cNvSpPr>
            <p:nvPr/>
          </p:nvSpPr>
          <p:spPr>
            <a:xfrm>
              <a:off x="4494456" y="2476501"/>
              <a:ext cx="313200" cy="3132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865"/>
            </a:p>
          </p:txBody>
        </p:sp>
        <p:sp>
          <p:nvSpPr>
            <p:cNvPr id="83" name="椭圆 82"/>
            <p:cNvSpPr>
              <a:spLocks noChangeAspect="1"/>
            </p:cNvSpPr>
            <p:nvPr/>
          </p:nvSpPr>
          <p:spPr>
            <a:xfrm>
              <a:off x="4494456" y="3070861"/>
              <a:ext cx="313200" cy="3132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865"/>
            </a:p>
          </p:txBody>
        </p:sp>
        <p:sp>
          <p:nvSpPr>
            <p:cNvPr id="84" name="椭圆 83"/>
            <p:cNvSpPr>
              <a:spLocks noChangeAspect="1"/>
            </p:cNvSpPr>
            <p:nvPr/>
          </p:nvSpPr>
          <p:spPr>
            <a:xfrm>
              <a:off x="4494456" y="4091941"/>
              <a:ext cx="313200" cy="3132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865"/>
            </a:p>
          </p:txBody>
        </p:sp>
      </p:grpSp>
      <p:grpSp>
        <p:nvGrpSpPr>
          <p:cNvPr id="85" name="组合 84"/>
          <p:cNvGrpSpPr/>
          <p:nvPr/>
        </p:nvGrpSpPr>
        <p:grpSpPr>
          <a:xfrm>
            <a:off x="1083716" y="1706605"/>
            <a:ext cx="2680423" cy="1718309"/>
            <a:chOff x="390154" y="1526097"/>
            <a:chExt cx="2680423" cy="1718308"/>
          </a:xfrm>
        </p:grpSpPr>
        <p:sp>
          <p:nvSpPr>
            <p:cNvPr id="86" name="文本框 105"/>
            <p:cNvSpPr txBox="1"/>
            <p:nvPr/>
          </p:nvSpPr>
          <p:spPr>
            <a:xfrm>
              <a:off x="390155" y="1526097"/>
              <a:ext cx="2680422" cy="5283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865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01 </a:t>
              </a:r>
              <a:r>
                <a:rPr lang="zh-CN" altLang="en-US" sz="1865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添加标题内容</a:t>
              </a:r>
            </a:p>
          </p:txBody>
        </p:sp>
        <p:sp>
          <p:nvSpPr>
            <p:cNvPr id="87" name="文本框 106"/>
            <p:cNvSpPr txBox="1"/>
            <p:nvPr/>
          </p:nvSpPr>
          <p:spPr>
            <a:xfrm>
              <a:off x="390154" y="1885506"/>
              <a:ext cx="2680423" cy="13588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30000"/>
                </a:lnSpc>
              </a:pPr>
              <a:r>
                <a:rPr lang="zh-CN" altLang="en-US" sz="16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您的内容打在这里，或者通过复制您的文本后，在此框中选择粘贴，并选择只保留文字。</a:t>
              </a:r>
              <a:endParaRPr lang="en-US" altLang="zh-CN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88" name="组合 87"/>
          <p:cNvGrpSpPr/>
          <p:nvPr/>
        </p:nvGrpSpPr>
        <p:grpSpPr>
          <a:xfrm>
            <a:off x="8470172" y="1686453"/>
            <a:ext cx="2680423" cy="1738405"/>
            <a:chOff x="6093451" y="1506001"/>
            <a:chExt cx="2680423" cy="1738404"/>
          </a:xfrm>
        </p:grpSpPr>
        <p:sp>
          <p:nvSpPr>
            <p:cNvPr id="89" name="文本框 107"/>
            <p:cNvSpPr txBox="1"/>
            <p:nvPr/>
          </p:nvSpPr>
          <p:spPr>
            <a:xfrm>
              <a:off x="6093452" y="1506001"/>
              <a:ext cx="2680422" cy="5283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865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02 </a:t>
              </a:r>
              <a:r>
                <a:rPr lang="zh-CN" altLang="en-US" sz="1865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添加标题内容</a:t>
              </a:r>
            </a:p>
          </p:txBody>
        </p:sp>
        <p:sp>
          <p:nvSpPr>
            <p:cNvPr id="90" name="文本框 108"/>
            <p:cNvSpPr txBox="1"/>
            <p:nvPr/>
          </p:nvSpPr>
          <p:spPr>
            <a:xfrm>
              <a:off x="6093451" y="1885506"/>
              <a:ext cx="2680423" cy="13588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30000"/>
                </a:lnSpc>
              </a:pPr>
              <a:r>
                <a:rPr lang="zh-CN" altLang="en-US" sz="16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您的内容打在这里，或者通过复制您的文本后，在此框中选择粘贴，并选择只保留文字。</a:t>
              </a:r>
              <a:endParaRPr lang="en-US" altLang="zh-CN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91" name="组合 90"/>
          <p:cNvGrpSpPr/>
          <p:nvPr/>
        </p:nvGrpSpPr>
        <p:grpSpPr>
          <a:xfrm>
            <a:off x="1083716" y="3516822"/>
            <a:ext cx="2813025" cy="1698213"/>
            <a:chOff x="390154" y="1556241"/>
            <a:chExt cx="2813025" cy="1698212"/>
          </a:xfrm>
        </p:grpSpPr>
        <p:sp>
          <p:nvSpPr>
            <p:cNvPr id="92" name="文本框 112"/>
            <p:cNvSpPr txBox="1"/>
            <p:nvPr/>
          </p:nvSpPr>
          <p:spPr>
            <a:xfrm>
              <a:off x="390154" y="1556241"/>
              <a:ext cx="2813025" cy="5283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865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03 </a:t>
              </a:r>
              <a:r>
                <a:rPr lang="zh-CN" altLang="en-US" sz="1865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添加标题内容</a:t>
              </a:r>
            </a:p>
          </p:txBody>
        </p:sp>
        <p:sp>
          <p:nvSpPr>
            <p:cNvPr id="93" name="文本框 113"/>
            <p:cNvSpPr txBox="1"/>
            <p:nvPr/>
          </p:nvSpPr>
          <p:spPr>
            <a:xfrm>
              <a:off x="390154" y="1895554"/>
              <a:ext cx="2680422" cy="13588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30000"/>
                </a:lnSpc>
              </a:pPr>
              <a:r>
                <a:rPr lang="zh-CN" altLang="en-US" sz="16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您的内容打在这里，或者通过复制您的文本后，在此框中选择粘贴，并选择只保留文字。</a:t>
              </a:r>
              <a:endParaRPr lang="en-US" altLang="zh-CN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94" name="组合 93"/>
          <p:cNvGrpSpPr/>
          <p:nvPr/>
        </p:nvGrpSpPr>
        <p:grpSpPr>
          <a:xfrm>
            <a:off x="8470172" y="3504206"/>
            <a:ext cx="2833055" cy="1708261"/>
            <a:chOff x="6093451" y="1546193"/>
            <a:chExt cx="2833055" cy="1708260"/>
          </a:xfrm>
        </p:grpSpPr>
        <p:sp>
          <p:nvSpPr>
            <p:cNvPr id="95" name="文本框 115"/>
            <p:cNvSpPr txBox="1"/>
            <p:nvPr/>
          </p:nvSpPr>
          <p:spPr>
            <a:xfrm>
              <a:off x="6093452" y="1546193"/>
              <a:ext cx="2833054" cy="5283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865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04 </a:t>
              </a:r>
              <a:r>
                <a:rPr lang="zh-CN" altLang="en-US" sz="1865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添加标题内容</a:t>
              </a:r>
            </a:p>
          </p:txBody>
        </p:sp>
        <p:sp>
          <p:nvSpPr>
            <p:cNvPr id="96" name="文本框 116"/>
            <p:cNvSpPr txBox="1"/>
            <p:nvPr/>
          </p:nvSpPr>
          <p:spPr>
            <a:xfrm>
              <a:off x="6093451" y="1895554"/>
              <a:ext cx="2680423" cy="13588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30000"/>
                </a:lnSpc>
              </a:pPr>
              <a:r>
                <a:rPr lang="zh-CN" altLang="en-US" sz="16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您的内容打在这里，或者通过复制您的文本后，在此框中选择粘贴，并选择只保留文字。</a:t>
              </a:r>
              <a:endParaRPr lang="en-US" altLang="zh-CN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" name="图片 39" descr="4c7d42bf6a7f416894a4e0e7de5455d5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15240" y="5088890"/>
            <a:ext cx="12200255" cy="2019300"/>
          </a:xfrm>
          <a:prstGeom prst="rect">
            <a:avLst/>
          </a:prstGeom>
        </p:spPr>
      </p:pic>
      <p:grpSp>
        <p:nvGrpSpPr>
          <p:cNvPr id="14" name="组合 13"/>
          <p:cNvGrpSpPr/>
          <p:nvPr/>
        </p:nvGrpSpPr>
        <p:grpSpPr bwMode="auto">
          <a:xfrm>
            <a:off x="5341319" y="2145280"/>
            <a:ext cx="4398156" cy="587435"/>
            <a:chOff x="4890927" y="1504216"/>
            <a:chExt cx="4772620" cy="440674"/>
          </a:xfrm>
          <a:solidFill>
            <a:srgbClr val="B70F17"/>
          </a:solidFill>
        </p:grpSpPr>
        <p:sp>
          <p:nvSpPr>
            <p:cNvPr id="36" name="矩形 35"/>
            <p:cNvSpPr/>
            <p:nvPr/>
          </p:nvSpPr>
          <p:spPr bwMode="auto">
            <a:xfrm>
              <a:off x="4890927" y="1504216"/>
              <a:ext cx="4772620" cy="312966"/>
            </a:xfrm>
            <a:prstGeom prst="rect">
              <a:avLst/>
            </a:prstGeom>
            <a:grpFill/>
            <a:ln>
              <a:solidFill>
                <a:schemeClr val="bg1">
                  <a:lumMod val="85000"/>
                </a:schemeClr>
              </a:solidFill>
            </a:ln>
            <a:effectLst/>
          </p:spPr>
          <p:txBody>
            <a:bodyPr>
              <a:spAutoFit/>
            </a:bodyPr>
            <a:lstStyle/>
            <a:p>
              <a:pPr algn="ctr" eaLnBrk="1" hangingPunct="1">
                <a:spcBef>
                  <a:spcPct val="50000"/>
                </a:spcBef>
                <a:defRPr/>
              </a:pPr>
              <a:endParaRPr lang="zh-CN" altLang="en-US" sz="2135" b="1">
                <a:solidFill>
                  <a:prstClr val="black"/>
                </a:solidFill>
                <a:latin typeface="Arial" panose="020B0604020202020204" pitchFamily="34" charset="0"/>
                <a:ea typeface="+mn-ea"/>
              </a:endParaRPr>
            </a:p>
          </p:txBody>
        </p:sp>
        <p:sp>
          <p:nvSpPr>
            <p:cNvPr id="37" name="Rectangle 6"/>
            <p:cNvSpPr>
              <a:spLocks noChangeArrowheads="1"/>
            </p:cNvSpPr>
            <p:nvPr/>
          </p:nvSpPr>
          <p:spPr bwMode="black">
            <a:xfrm>
              <a:off x="5340717" y="1549991"/>
              <a:ext cx="4010026" cy="394899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2665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单击此处添加文字标题</a:t>
              </a:r>
            </a:p>
          </p:txBody>
        </p:sp>
      </p:grpSp>
      <p:grpSp>
        <p:nvGrpSpPr>
          <p:cNvPr id="15" name="组合 14"/>
          <p:cNvGrpSpPr/>
          <p:nvPr/>
        </p:nvGrpSpPr>
        <p:grpSpPr bwMode="auto">
          <a:xfrm>
            <a:off x="3322864" y="2145280"/>
            <a:ext cx="1771571" cy="652655"/>
            <a:chOff x="3099816" y="1613944"/>
            <a:chExt cx="1328685" cy="489600"/>
          </a:xfrm>
          <a:solidFill>
            <a:schemeClr val="bg2">
              <a:lumMod val="90000"/>
            </a:schemeClr>
          </a:solidFill>
        </p:grpSpPr>
        <p:sp>
          <p:nvSpPr>
            <p:cNvPr id="34" name="矩形 33"/>
            <p:cNvSpPr/>
            <p:nvPr/>
          </p:nvSpPr>
          <p:spPr>
            <a:xfrm>
              <a:off x="3099816" y="1613944"/>
              <a:ext cx="1328685" cy="4896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800">
                <a:solidFill>
                  <a:schemeClr val="bg1"/>
                </a:solidFill>
              </a:endParaRPr>
            </a:p>
          </p:txBody>
        </p:sp>
        <p:sp>
          <p:nvSpPr>
            <p:cNvPr id="35" name="文本框 34"/>
            <p:cNvSpPr txBox="1"/>
            <p:nvPr/>
          </p:nvSpPr>
          <p:spPr>
            <a:xfrm>
              <a:off x="3276145" y="1650973"/>
              <a:ext cx="962086" cy="394899"/>
            </a:xfrm>
            <a:prstGeom prst="rect">
              <a:avLst/>
            </a:prstGeom>
            <a:grpFill/>
          </p:spPr>
          <p:txBody>
            <a:bodyPr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2665" b="1" dirty="0">
                  <a:solidFill>
                    <a:prstClr val="black">
                      <a:lumMod val="85000"/>
                      <a:lumOff val="15000"/>
                    </a:prst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第一章</a:t>
              </a:r>
            </a:p>
          </p:txBody>
        </p:sp>
      </p:grpSp>
      <p:grpSp>
        <p:nvGrpSpPr>
          <p:cNvPr id="16" name="组合 15"/>
          <p:cNvGrpSpPr/>
          <p:nvPr/>
        </p:nvGrpSpPr>
        <p:grpSpPr bwMode="auto">
          <a:xfrm>
            <a:off x="5341319" y="3025573"/>
            <a:ext cx="4398156" cy="587435"/>
            <a:chOff x="4890927" y="1504216"/>
            <a:chExt cx="4772620" cy="440674"/>
          </a:xfrm>
          <a:solidFill>
            <a:srgbClr val="B70F17"/>
          </a:solidFill>
        </p:grpSpPr>
        <p:sp>
          <p:nvSpPr>
            <p:cNvPr id="32" name="矩形 31"/>
            <p:cNvSpPr/>
            <p:nvPr/>
          </p:nvSpPr>
          <p:spPr bwMode="auto">
            <a:xfrm>
              <a:off x="4890927" y="1504216"/>
              <a:ext cx="4772620" cy="312966"/>
            </a:xfrm>
            <a:prstGeom prst="rect">
              <a:avLst/>
            </a:prstGeom>
            <a:grpFill/>
            <a:ln>
              <a:solidFill>
                <a:schemeClr val="bg1">
                  <a:lumMod val="85000"/>
                </a:schemeClr>
              </a:solidFill>
            </a:ln>
            <a:effectLst/>
          </p:spPr>
          <p:txBody>
            <a:bodyPr>
              <a:spAutoFit/>
            </a:bodyPr>
            <a:lstStyle/>
            <a:p>
              <a:pPr algn="ctr" eaLnBrk="1" hangingPunct="1">
                <a:spcBef>
                  <a:spcPct val="50000"/>
                </a:spcBef>
                <a:defRPr/>
              </a:pPr>
              <a:endParaRPr lang="zh-CN" altLang="en-US" sz="2135" b="1">
                <a:solidFill>
                  <a:prstClr val="black"/>
                </a:solidFill>
                <a:latin typeface="Arial" panose="020B0604020202020204" pitchFamily="34" charset="0"/>
                <a:ea typeface="+mn-ea"/>
              </a:endParaRPr>
            </a:p>
          </p:txBody>
        </p:sp>
        <p:sp>
          <p:nvSpPr>
            <p:cNvPr id="33" name="Rectangle 6"/>
            <p:cNvSpPr>
              <a:spLocks noChangeArrowheads="1"/>
            </p:cNvSpPr>
            <p:nvPr/>
          </p:nvSpPr>
          <p:spPr bwMode="black">
            <a:xfrm>
              <a:off x="5340717" y="1549991"/>
              <a:ext cx="4010026" cy="394899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2665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单击此处添加文字标题</a:t>
              </a:r>
            </a:p>
          </p:txBody>
        </p:sp>
      </p:grpSp>
      <p:grpSp>
        <p:nvGrpSpPr>
          <p:cNvPr id="17" name="组合 16"/>
          <p:cNvGrpSpPr/>
          <p:nvPr/>
        </p:nvGrpSpPr>
        <p:grpSpPr bwMode="auto">
          <a:xfrm>
            <a:off x="3322864" y="3025573"/>
            <a:ext cx="1771571" cy="652655"/>
            <a:chOff x="3099816" y="1613944"/>
            <a:chExt cx="1328685" cy="489600"/>
          </a:xfrm>
          <a:solidFill>
            <a:schemeClr val="bg2">
              <a:lumMod val="90000"/>
            </a:schemeClr>
          </a:solidFill>
        </p:grpSpPr>
        <p:sp>
          <p:nvSpPr>
            <p:cNvPr id="30" name="矩形 29"/>
            <p:cNvSpPr/>
            <p:nvPr/>
          </p:nvSpPr>
          <p:spPr>
            <a:xfrm>
              <a:off x="3099816" y="1613944"/>
              <a:ext cx="1328685" cy="4896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800">
                <a:solidFill>
                  <a:schemeClr val="bg1"/>
                </a:solidFill>
              </a:endParaRPr>
            </a:p>
          </p:txBody>
        </p:sp>
        <p:sp>
          <p:nvSpPr>
            <p:cNvPr id="31" name="文本框 30"/>
            <p:cNvSpPr txBox="1"/>
            <p:nvPr/>
          </p:nvSpPr>
          <p:spPr>
            <a:xfrm>
              <a:off x="3276145" y="1650973"/>
              <a:ext cx="962086" cy="394899"/>
            </a:xfrm>
            <a:prstGeom prst="rect">
              <a:avLst/>
            </a:prstGeom>
            <a:grpFill/>
          </p:spPr>
          <p:txBody>
            <a:bodyPr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2665" b="1" dirty="0">
                  <a:solidFill>
                    <a:prstClr val="black">
                      <a:lumMod val="85000"/>
                      <a:lumOff val="15000"/>
                    </a:prst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第二章</a:t>
              </a:r>
            </a:p>
          </p:txBody>
        </p:sp>
      </p:grpSp>
      <p:grpSp>
        <p:nvGrpSpPr>
          <p:cNvPr id="18" name="组合 17"/>
          <p:cNvGrpSpPr/>
          <p:nvPr/>
        </p:nvGrpSpPr>
        <p:grpSpPr bwMode="auto">
          <a:xfrm>
            <a:off x="5338079" y="3891897"/>
            <a:ext cx="4398156" cy="587435"/>
            <a:chOff x="4890927" y="1504216"/>
            <a:chExt cx="4772620" cy="440674"/>
          </a:xfrm>
          <a:solidFill>
            <a:srgbClr val="B70F17"/>
          </a:solidFill>
        </p:grpSpPr>
        <p:sp>
          <p:nvSpPr>
            <p:cNvPr id="28" name="矩形 27"/>
            <p:cNvSpPr/>
            <p:nvPr/>
          </p:nvSpPr>
          <p:spPr bwMode="auto">
            <a:xfrm>
              <a:off x="4890927" y="1504216"/>
              <a:ext cx="4772620" cy="312966"/>
            </a:xfrm>
            <a:prstGeom prst="rect">
              <a:avLst/>
            </a:prstGeom>
            <a:grpFill/>
            <a:ln>
              <a:solidFill>
                <a:schemeClr val="bg1">
                  <a:lumMod val="85000"/>
                </a:schemeClr>
              </a:solidFill>
            </a:ln>
            <a:effectLst/>
          </p:spPr>
          <p:txBody>
            <a:bodyPr>
              <a:spAutoFit/>
            </a:bodyPr>
            <a:lstStyle/>
            <a:p>
              <a:pPr algn="ctr" eaLnBrk="1" hangingPunct="1">
                <a:spcBef>
                  <a:spcPct val="50000"/>
                </a:spcBef>
                <a:defRPr/>
              </a:pPr>
              <a:endParaRPr lang="zh-CN" altLang="en-US" sz="2135" b="1">
                <a:solidFill>
                  <a:prstClr val="black"/>
                </a:solidFill>
                <a:latin typeface="Arial" panose="020B0604020202020204" pitchFamily="34" charset="0"/>
                <a:ea typeface="+mn-ea"/>
              </a:endParaRPr>
            </a:p>
          </p:txBody>
        </p:sp>
        <p:sp>
          <p:nvSpPr>
            <p:cNvPr id="29" name="Rectangle 6"/>
            <p:cNvSpPr>
              <a:spLocks noChangeArrowheads="1"/>
            </p:cNvSpPr>
            <p:nvPr/>
          </p:nvSpPr>
          <p:spPr bwMode="black">
            <a:xfrm>
              <a:off x="5340717" y="1549991"/>
              <a:ext cx="4010026" cy="394899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2665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单击此处添加文字标题</a:t>
              </a:r>
            </a:p>
          </p:txBody>
        </p:sp>
      </p:grpSp>
      <p:grpSp>
        <p:nvGrpSpPr>
          <p:cNvPr id="19" name="组合 18"/>
          <p:cNvGrpSpPr/>
          <p:nvPr/>
        </p:nvGrpSpPr>
        <p:grpSpPr bwMode="auto">
          <a:xfrm>
            <a:off x="3319624" y="3891897"/>
            <a:ext cx="1771571" cy="652655"/>
            <a:chOff x="3099816" y="1613944"/>
            <a:chExt cx="1328685" cy="489600"/>
          </a:xfrm>
          <a:solidFill>
            <a:schemeClr val="bg2">
              <a:lumMod val="90000"/>
            </a:schemeClr>
          </a:solidFill>
        </p:grpSpPr>
        <p:sp>
          <p:nvSpPr>
            <p:cNvPr id="26" name="矩形 25"/>
            <p:cNvSpPr/>
            <p:nvPr/>
          </p:nvSpPr>
          <p:spPr>
            <a:xfrm>
              <a:off x="3099816" y="1613944"/>
              <a:ext cx="1328685" cy="4896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800">
                <a:solidFill>
                  <a:schemeClr val="bg1"/>
                </a:solidFill>
              </a:endParaRPr>
            </a:p>
          </p:txBody>
        </p:sp>
        <p:sp>
          <p:nvSpPr>
            <p:cNvPr id="27" name="文本框 26"/>
            <p:cNvSpPr txBox="1"/>
            <p:nvPr/>
          </p:nvSpPr>
          <p:spPr>
            <a:xfrm>
              <a:off x="3276145" y="1650973"/>
              <a:ext cx="962086" cy="394899"/>
            </a:xfrm>
            <a:prstGeom prst="rect">
              <a:avLst/>
            </a:prstGeom>
            <a:grpFill/>
          </p:spPr>
          <p:txBody>
            <a:bodyPr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2665" b="1" dirty="0">
                  <a:solidFill>
                    <a:prstClr val="black">
                      <a:lumMod val="85000"/>
                      <a:lumOff val="15000"/>
                    </a:prst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第三章</a:t>
              </a:r>
            </a:p>
          </p:txBody>
        </p:sp>
      </p:grpSp>
      <p:grpSp>
        <p:nvGrpSpPr>
          <p:cNvPr id="20" name="组合 19"/>
          <p:cNvGrpSpPr/>
          <p:nvPr/>
        </p:nvGrpSpPr>
        <p:grpSpPr bwMode="auto">
          <a:xfrm>
            <a:off x="5338079" y="4758218"/>
            <a:ext cx="4398156" cy="587435"/>
            <a:chOff x="4890927" y="1504216"/>
            <a:chExt cx="4772620" cy="440674"/>
          </a:xfrm>
          <a:solidFill>
            <a:srgbClr val="B70F17"/>
          </a:solidFill>
        </p:grpSpPr>
        <p:sp>
          <p:nvSpPr>
            <p:cNvPr id="24" name="矩形 23"/>
            <p:cNvSpPr/>
            <p:nvPr/>
          </p:nvSpPr>
          <p:spPr bwMode="auto">
            <a:xfrm>
              <a:off x="4890927" y="1504216"/>
              <a:ext cx="4772620" cy="312966"/>
            </a:xfrm>
            <a:prstGeom prst="rect">
              <a:avLst/>
            </a:prstGeom>
            <a:grpFill/>
            <a:ln>
              <a:solidFill>
                <a:schemeClr val="bg1">
                  <a:lumMod val="85000"/>
                </a:schemeClr>
              </a:solidFill>
            </a:ln>
            <a:effectLst/>
          </p:spPr>
          <p:txBody>
            <a:bodyPr>
              <a:spAutoFit/>
            </a:bodyPr>
            <a:lstStyle/>
            <a:p>
              <a:pPr algn="ctr" eaLnBrk="1" hangingPunct="1">
                <a:spcBef>
                  <a:spcPct val="50000"/>
                </a:spcBef>
                <a:defRPr/>
              </a:pPr>
              <a:endParaRPr lang="zh-CN" altLang="en-US" sz="2135" b="1">
                <a:solidFill>
                  <a:prstClr val="black"/>
                </a:solidFill>
                <a:latin typeface="Arial" panose="020B0604020202020204" pitchFamily="34" charset="0"/>
                <a:ea typeface="+mn-ea"/>
              </a:endParaRPr>
            </a:p>
          </p:txBody>
        </p:sp>
        <p:sp>
          <p:nvSpPr>
            <p:cNvPr id="25" name="Rectangle 6"/>
            <p:cNvSpPr>
              <a:spLocks noChangeArrowheads="1"/>
            </p:cNvSpPr>
            <p:nvPr/>
          </p:nvSpPr>
          <p:spPr bwMode="black">
            <a:xfrm>
              <a:off x="5340717" y="1549991"/>
              <a:ext cx="4010026" cy="394899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2665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单击此处添加文字标题</a:t>
              </a:r>
            </a:p>
          </p:txBody>
        </p:sp>
      </p:grpSp>
      <p:grpSp>
        <p:nvGrpSpPr>
          <p:cNvPr id="21" name="组合 20"/>
          <p:cNvGrpSpPr/>
          <p:nvPr/>
        </p:nvGrpSpPr>
        <p:grpSpPr bwMode="auto">
          <a:xfrm>
            <a:off x="3319624" y="4758218"/>
            <a:ext cx="1771571" cy="652655"/>
            <a:chOff x="3099816" y="1613944"/>
            <a:chExt cx="1328685" cy="489600"/>
          </a:xfrm>
          <a:solidFill>
            <a:schemeClr val="bg2">
              <a:lumMod val="90000"/>
            </a:schemeClr>
          </a:solidFill>
        </p:grpSpPr>
        <p:sp>
          <p:nvSpPr>
            <p:cNvPr id="22" name="矩形 21"/>
            <p:cNvSpPr/>
            <p:nvPr/>
          </p:nvSpPr>
          <p:spPr>
            <a:xfrm>
              <a:off x="3099816" y="1613944"/>
              <a:ext cx="1328685" cy="4896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800">
                <a:solidFill>
                  <a:schemeClr val="bg1"/>
                </a:solidFill>
              </a:endParaRPr>
            </a:p>
          </p:txBody>
        </p:sp>
        <p:sp>
          <p:nvSpPr>
            <p:cNvPr id="23" name="文本框 22"/>
            <p:cNvSpPr txBox="1"/>
            <p:nvPr/>
          </p:nvSpPr>
          <p:spPr>
            <a:xfrm>
              <a:off x="3276145" y="1650973"/>
              <a:ext cx="962086" cy="394899"/>
            </a:xfrm>
            <a:prstGeom prst="rect">
              <a:avLst/>
            </a:prstGeom>
            <a:grpFill/>
          </p:spPr>
          <p:txBody>
            <a:bodyPr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2665" b="1" dirty="0">
                  <a:solidFill>
                    <a:prstClr val="black">
                      <a:lumMod val="85000"/>
                      <a:lumOff val="15000"/>
                    </a:prst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第四章</a:t>
              </a:r>
            </a:p>
          </p:txBody>
        </p:sp>
      </p:grpSp>
      <p:pic>
        <p:nvPicPr>
          <p:cNvPr id="7" name="图片 6" descr="225da004e33bc420a6143430761b071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38615" y="643890"/>
            <a:ext cx="2628265" cy="2685415"/>
          </a:xfrm>
          <a:prstGeom prst="rect">
            <a:avLst/>
          </a:prstGeom>
        </p:spPr>
      </p:pic>
      <p:pic>
        <p:nvPicPr>
          <p:cNvPr id="38" name="图片 3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3275205" cy="108710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500"/>
                            </p:stCondLst>
                            <p:childTnLst>
                              <p:par>
                                <p:cTn id="3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000"/>
                            </p:stCondLst>
                            <p:childTnLst>
                              <p:par>
                                <p:cTn id="4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75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4c7d42bf6a7f416894a4e0e7de5455d5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15240" y="5088890"/>
            <a:ext cx="12200255" cy="2019300"/>
          </a:xfrm>
          <a:prstGeom prst="rect">
            <a:avLst/>
          </a:prstGeom>
        </p:spPr>
      </p:pic>
      <p:pic>
        <p:nvPicPr>
          <p:cNvPr id="4" name="图片 3" descr="b52b2eb78c6f00b81d28026433c7e78b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24265" y="4928870"/>
            <a:ext cx="3460750" cy="2409825"/>
          </a:xfrm>
          <a:prstGeom prst="rect">
            <a:avLst/>
          </a:prstGeom>
        </p:spPr>
      </p:pic>
      <p:pic>
        <p:nvPicPr>
          <p:cNvPr id="6" name="图片 5" descr="995939c73c8e6933e9a3da38a65a8d7c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65785" y="186055"/>
            <a:ext cx="925195" cy="748665"/>
          </a:xfrm>
          <a:prstGeom prst="rect">
            <a:avLst/>
          </a:prstGeom>
        </p:spPr>
      </p:pic>
      <p:sp>
        <p:nvSpPr>
          <p:cNvPr id="33" name="矩形 46"/>
          <p:cNvSpPr>
            <a:spLocks noChangeArrowheads="1"/>
          </p:cNvSpPr>
          <p:nvPr/>
        </p:nvSpPr>
        <p:spPr bwMode="auto">
          <a:xfrm>
            <a:off x="1541718" y="403225"/>
            <a:ext cx="2620010" cy="4819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8" tIns="45719" rIns="91438" bIns="45719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charset="0"/>
              </a:defRPr>
            </a:lvl9pPr>
          </a:lstStyle>
          <a:p>
            <a:pPr algn="l">
              <a:buNone/>
            </a:pPr>
            <a:r>
              <a:rPr lang="zh-CN" altLang="en-US" sz="2400" b="1" dirty="0">
                <a:solidFill>
                  <a:schemeClr val="tx1"/>
                </a:solidFill>
              </a:rPr>
              <a:t>单击此处添加标题</a:t>
            </a:r>
          </a:p>
        </p:txBody>
      </p:sp>
      <p:sp>
        <p:nvSpPr>
          <p:cNvPr id="3" name="任意多边形 2"/>
          <p:cNvSpPr/>
          <p:nvPr/>
        </p:nvSpPr>
        <p:spPr>
          <a:xfrm>
            <a:off x="2324700" y="2640161"/>
            <a:ext cx="1545937" cy="1545937"/>
          </a:xfrm>
          <a:custGeom>
            <a:avLst/>
            <a:gdLst>
              <a:gd name="connsiteX0" fmla="*/ 0 w 1439167"/>
              <a:gd name="connsiteY0" fmla="*/ 719584 h 1439167"/>
              <a:gd name="connsiteX1" fmla="*/ 719584 w 1439167"/>
              <a:gd name="connsiteY1" fmla="*/ 0 h 1439167"/>
              <a:gd name="connsiteX2" fmla="*/ 1439168 w 1439167"/>
              <a:gd name="connsiteY2" fmla="*/ 719584 h 1439167"/>
              <a:gd name="connsiteX3" fmla="*/ 719584 w 1439167"/>
              <a:gd name="connsiteY3" fmla="*/ 1439168 h 1439167"/>
              <a:gd name="connsiteX4" fmla="*/ 0 w 1439167"/>
              <a:gd name="connsiteY4" fmla="*/ 719584 h 14391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39167" h="1439167">
                <a:moveTo>
                  <a:pt x="0" y="719584"/>
                </a:moveTo>
                <a:cubicBezTo>
                  <a:pt x="0" y="322169"/>
                  <a:pt x="322169" y="0"/>
                  <a:pt x="719584" y="0"/>
                </a:cubicBezTo>
                <a:cubicBezTo>
                  <a:pt x="1116999" y="0"/>
                  <a:pt x="1439168" y="322169"/>
                  <a:pt x="1439168" y="719584"/>
                </a:cubicBezTo>
                <a:cubicBezTo>
                  <a:pt x="1439168" y="1116999"/>
                  <a:pt x="1116999" y="1439168"/>
                  <a:pt x="719584" y="1439168"/>
                </a:cubicBezTo>
                <a:cubicBezTo>
                  <a:pt x="322169" y="1439168"/>
                  <a:pt x="0" y="1116999"/>
                  <a:pt x="0" y="719584"/>
                </a:cubicBezTo>
                <a:close/>
              </a:path>
            </a:pathLst>
          </a:custGeom>
          <a:solidFill>
            <a:srgbClr val="CA081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zh-CN" altLang="en-US" sz="2400" b="1" dirty="0">
                <a:latin typeface="Arial" panose="020B0604020202020204" pitchFamily="34" charset="0"/>
                <a:ea typeface="微软雅黑" panose="020B0503020204020204" pitchFamily="34" charset="-122"/>
              </a:rPr>
              <a:t>添加</a:t>
            </a:r>
            <a:endParaRPr lang="en-US" altLang="zh-CN" sz="2400" b="1" dirty="0">
              <a:latin typeface="Arial" panose="020B0604020202020204" pitchFamily="34" charset="0"/>
              <a:ea typeface="微软雅黑" panose="020B0503020204020204" pitchFamily="34" charset="-122"/>
            </a:endParaRPr>
          </a:p>
          <a:p>
            <a:pPr algn="ctr"/>
            <a:r>
              <a:rPr lang="zh-CN" altLang="en-US" sz="2400" b="1" dirty="0">
                <a:latin typeface="Arial" panose="020B0604020202020204" pitchFamily="34" charset="0"/>
                <a:ea typeface="微软雅黑" panose="020B0503020204020204" pitchFamily="34" charset="-122"/>
              </a:rPr>
              <a:t>标题</a:t>
            </a:r>
          </a:p>
        </p:txBody>
      </p:sp>
      <p:grpSp>
        <p:nvGrpSpPr>
          <p:cNvPr id="7" name="组合 6"/>
          <p:cNvGrpSpPr/>
          <p:nvPr/>
        </p:nvGrpSpPr>
        <p:grpSpPr>
          <a:xfrm>
            <a:off x="916896" y="1232357"/>
            <a:ext cx="4361543" cy="4361543"/>
            <a:chOff x="3526104" y="876860"/>
            <a:chExt cx="5124410" cy="5124410"/>
          </a:xfrm>
        </p:grpSpPr>
        <p:sp>
          <p:nvSpPr>
            <p:cNvPr id="8" name="空心弧 7"/>
            <p:cNvSpPr/>
            <p:nvPr/>
          </p:nvSpPr>
          <p:spPr>
            <a:xfrm>
              <a:off x="4116050" y="1466806"/>
              <a:ext cx="3944518" cy="3944518"/>
            </a:xfrm>
            <a:prstGeom prst="blockArc">
              <a:avLst>
                <a:gd name="adj1" fmla="val 10800000"/>
                <a:gd name="adj2" fmla="val 16200000"/>
                <a:gd name="adj3" fmla="val 4642"/>
              </a:avLst>
            </a:prstGeom>
            <a:solidFill>
              <a:srgbClr val="CA0810"/>
            </a:solidFill>
            <a:ln>
              <a:noFill/>
            </a:ln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9" name="空心弧 8"/>
            <p:cNvSpPr/>
            <p:nvPr/>
          </p:nvSpPr>
          <p:spPr>
            <a:xfrm>
              <a:off x="4116050" y="1466806"/>
              <a:ext cx="3944518" cy="3944518"/>
            </a:xfrm>
            <a:prstGeom prst="blockArc">
              <a:avLst>
                <a:gd name="adj1" fmla="val 5400000"/>
                <a:gd name="adj2" fmla="val 10800000"/>
                <a:gd name="adj3" fmla="val 4642"/>
              </a:avLst>
            </a:prstGeom>
            <a:solidFill>
              <a:srgbClr val="CA0810"/>
            </a:solidFill>
            <a:ln>
              <a:noFill/>
            </a:ln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0" name="空心弧 9"/>
            <p:cNvSpPr/>
            <p:nvPr/>
          </p:nvSpPr>
          <p:spPr>
            <a:xfrm>
              <a:off x="4116050" y="1466806"/>
              <a:ext cx="3944518" cy="3944518"/>
            </a:xfrm>
            <a:prstGeom prst="blockArc">
              <a:avLst>
                <a:gd name="adj1" fmla="val 0"/>
                <a:gd name="adj2" fmla="val 5400000"/>
                <a:gd name="adj3" fmla="val 4642"/>
              </a:avLst>
            </a:prstGeom>
            <a:solidFill>
              <a:srgbClr val="CA0810"/>
            </a:solidFill>
            <a:ln>
              <a:noFill/>
            </a:ln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1" name="空心弧 10"/>
            <p:cNvSpPr/>
            <p:nvPr/>
          </p:nvSpPr>
          <p:spPr>
            <a:xfrm>
              <a:off x="4116050" y="1466806"/>
              <a:ext cx="3944518" cy="3944518"/>
            </a:xfrm>
            <a:prstGeom prst="blockArc">
              <a:avLst>
                <a:gd name="adj1" fmla="val 16200000"/>
                <a:gd name="adj2" fmla="val 0"/>
                <a:gd name="adj3" fmla="val 4642"/>
              </a:avLst>
            </a:prstGeom>
            <a:solidFill>
              <a:srgbClr val="CA0810"/>
            </a:solidFill>
            <a:ln>
              <a:noFill/>
            </a:ln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grpSp>
          <p:nvGrpSpPr>
            <p:cNvPr id="12" name="组合 11"/>
            <p:cNvGrpSpPr/>
            <p:nvPr/>
          </p:nvGrpSpPr>
          <p:grpSpPr>
            <a:xfrm>
              <a:off x="5452593" y="4729836"/>
              <a:ext cx="1271434" cy="1271434"/>
              <a:chOff x="5147792" y="4934845"/>
              <a:chExt cx="1007417" cy="1007417"/>
            </a:xfrm>
          </p:grpSpPr>
          <p:sp>
            <p:nvSpPr>
              <p:cNvPr id="37" name="任意多边形 36"/>
              <p:cNvSpPr/>
              <p:nvPr/>
            </p:nvSpPr>
            <p:spPr>
              <a:xfrm>
                <a:off x="5147792" y="4934845"/>
                <a:ext cx="1007417" cy="1007417"/>
              </a:xfrm>
              <a:custGeom>
                <a:avLst/>
                <a:gdLst>
                  <a:gd name="connsiteX0" fmla="*/ 0 w 1007417"/>
                  <a:gd name="connsiteY0" fmla="*/ 503709 h 1007417"/>
                  <a:gd name="connsiteX1" fmla="*/ 503709 w 1007417"/>
                  <a:gd name="connsiteY1" fmla="*/ 0 h 1007417"/>
                  <a:gd name="connsiteX2" fmla="*/ 1007418 w 1007417"/>
                  <a:gd name="connsiteY2" fmla="*/ 503709 h 1007417"/>
                  <a:gd name="connsiteX3" fmla="*/ 503709 w 1007417"/>
                  <a:gd name="connsiteY3" fmla="*/ 1007418 h 1007417"/>
                  <a:gd name="connsiteX4" fmla="*/ 0 w 1007417"/>
                  <a:gd name="connsiteY4" fmla="*/ 503709 h 100741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007417" h="1007417">
                    <a:moveTo>
                      <a:pt x="0" y="503709"/>
                    </a:moveTo>
                    <a:cubicBezTo>
                      <a:pt x="0" y="225518"/>
                      <a:pt x="225518" y="0"/>
                      <a:pt x="503709" y="0"/>
                    </a:cubicBezTo>
                    <a:cubicBezTo>
                      <a:pt x="781900" y="0"/>
                      <a:pt x="1007418" y="225518"/>
                      <a:pt x="1007418" y="503709"/>
                    </a:cubicBezTo>
                    <a:cubicBezTo>
                      <a:pt x="1007418" y="781900"/>
                      <a:pt x="781900" y="1007418"/>
                      <a:pt x="503709" y="1007418"/>
                    </a:cubicBezTo>
                    <a:cubicBezTo>
                      <a:pt x="225518" y="1007418"/>
                      <a:pt x="0" y="781900"/>
                      <a:pt x="0" y="503709"/>
                    </a:cubicBezTo>
                    <a:close/>
                  </a:path>
                </a:pathLst>
              </a:custGeom>
              <a:solidFill>
                <a:srgbClr val="CA081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865" b="1">
                  <a:latin typeface="Arial" panose="020B0604020202020204" pitchFamily="34" charset="0"/>
                  <a:ea typeface="微软雅黑" panose="020B0503020204020204" pitchFamily="34" charset="-122"/>
                </a:endParaRPr>
              </a:p>
            </p:txBody>
          </p:sp>
          <p:grpSp>
            <p:nvGrpSpPr>
              <p:cNvPr id="38" name="Group 4"/>
              <p:cNvGrpSpPr>
                <a:grpSpLocks noChangeAspect="1"/>
              </p:cNvGrpSpPr>
              <p:nvPr/>
            </p:nvGrpSpPr>
            <p:grpSpPr bwMode="auto">
              <a:xfrm>
                <a:off x="5418313" y="5176357"/>
                <a:ext cx="466374" cy="524392"/>
                <a:chOff x="3313" y="3205"/>
                <a:chExt cx="418" cy="470"/>
              </a:xfrm>
              <a:solidFill>
                <a:schemeClr val="bg1"/>
              </a:solidFill>
            </p:grpSpPr>
            <p:sp>
              <p:nvSpPr>
                <p:cNvPr id="39" name="Freeform 5"/>
                <p:cNvSpPr/>
                <p:nvPr/>
              </p:nvSpPr>
              <p:spPr bwMode="auto">
                <a:xfrm>
                  <a:off x="3392" y="3507"/>
                  <a:ext cx="206" cy="12"/>
                </a:xfrm>
                <a:custGeom>
                  <a:avLst/>
                  <a:gdLst>
                    <a:gd name="T0" fmla="*/ 84 w 86"/>
                    <a:gd name="T1" fmla="*/ 0 h 5"/>
                    <a:gd name="T2" fmla="*/ 3 w 86"/>
                    <a:gd name="T3" fmla="*/ 0 h 5"/>
                    <a:gd name="T4" fmla="*/ 0 w 86"/>
                    <a:gd name="T5" fmla="*/ 3 h 5"/>
                    <a:gd name="T6" fmla="*/ 3 w 86"/>
                    <a:gd name="T7" fmla="*/ 5 h 5"/>
                    <a:gd name="T8" fmla="*/ 84 w 86"/>
                    <a:gd name="T9" fmla="*/ 5 h 5"/>
                    <a:gd name="T10" fmla="*/ 86 w 86"/>
                    <a:gd name="T11" fmla="*/ 3 h 5"/>
                    <a:gd name="T12" fmla="*/ 84 w 86"/>
                    <a:gd name="T13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86" h="5">
                      <a:moveTo>
                        <a:pt x="84" y="0"/>
                      </a:moveTo>
                      <a:cubicBezTo>
                        <a:pt x="3" y="0"/>
                        <a:pt x="3" y="0"/>
                        <a:pt x="3" y="0"/>
                      </a:cubicBezTo>
                      <a:cubicBezTo>
                        <a:pt x="1" y="0"/>
                        <a:pt x="0" y="1"/>
                        <a:pt x="0" y="3"/>
                      </a:cubicBezTo>
                      <a:cubicBezTo>
                        <a:pt x="0" y="4"/>
                        <a:pt x="1" y="5"/>
                        <a:pt x="3" y="5"/>
                      </a:cubicBezTo>
                      <a:cubicBezTo>
                        <a:pt x="84" y="5"/>
                        <a:pt x="84" y="5"/>
                        <a:pt x="84" y="5"/>
                      </a:cubicBezTo>
                      <a:cubicBezTo>
                        <a:pt x="85" y="5"/>
                        <a:pt x="86" y="4"/>
                        <a:pt x="86" y="3"/>
                      </a:cubicBezTo>
                      <a:cubicBezTo>
                        <a:pt x="86" y="1"/>
                        <a:pt x="85" y="0"/>
                        <a:pt x="84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/>
                <a:lstStyle/>
                <a:p>
                  <a:endParaRPr lang="zh-CN" altLang="en-US" sz="1865"/>
                </a:p>
              </p:txBody>
            </p:sp>
            <p:sp>
              <p:nvSpPr>
                <p:cNvPr id="40" name="Freeform 6"/>
                <p:cNvSpPr/>
                <p:nvPr/>
              </p:nvSpPr>
              <p:spPr bwMode="auto">
                <a:xfrm>
                  <a:off x="3392" y="3442"/>
                  <a:ext cx="206" cy="12"/>
                </a:xfrm>
                <a:custGeom>
                  <a:avLst/>
                  <a:gdLst>
                    <a:gd name="T0" fmla="*/ 84 w 86"/>
                    <a:gd name="T1" fmla="*/ 0 h 5"/>
                    <a:gd name="T2" fmla="*/ 3 w 86"/>
                    <a:gd name="T3" fmla="*/ 0 h 5"/>
                    <a:gd name="T4" fmla="*/ 0 w 86"/>
                    <a:gd name="T5" fmla="*/ 2 h 5"/>
                    <a:gd name="T6" fmla="*/ 3 w 86"/>
                    <a:gd name="T7" fmla="*/ 5 h 5"/>
                    <a:gd name="T8" fmla="*/ 84 w 86"/>
                    <a:gd name="T9" fmla="*/ 5 h 5"/>
                    <a:gd name="T10" fmla="*/ 86 w 86"/>
                    <a:gd name="T11" fmla="*/ 2 h 5"/>
                    <a:gd name="T12" fmla="*/ 84 w 86"/>
                    <a:gd name="T13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86" h="5">
                      <a:moveTo>
                        <a:pt x="84" y="0"/>
                      </a:moveTo>
                      <a:cubicBezTo>
                        <a:pt x="3" y="0"/>
                        <a:pt x="3" y="0"/>
                        <a:pt x="3" y="0"/>
                      </a:cubicBezTo>
                      <a:cubicBezTo>
                        <a:pt x="1" y="0"/>
                        <a:pt x="0" y="1"/>
                        <a:pt x="0" y="2"/>
                      </a:cubicBezTo>
                      <a:cubicBezTo>
                        <a:pt x="0" y="4"/>
                        <a:pt x="1" y="5"/>
                        <a:pt x="3" y="5"/>
                      </a:cubicBezTo>
                      <a:cubicBezTo>
                        <a:pt x="84" y="5"/>
                        <a:pt x="84" y="5"/>
                        <a:pt x="84" y="5"/>
                      </a:cubicBezTo>
                      <a:cubicBezTo>
                        <a:pt x="85" y="5"/>
                        <a:pt x="86" y="4"/>
                        <a:pt x="86" y="2"/>
                      </a:cubicBezTo>
                      <a:cubicBezTo>
                        <a:pt x="86" y="1"/>
                        <a:pt x="85" y="0"/>
                        <a:pt x="84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/>
                <a:lstStyle/>
                <a:p>
                  <a:endParaRPr lang="zh-CN" altLang="en-US" sz="1865"/>
                </a:p>
              </p:txBody>
            </p:sp>
            <p:sp>
              <p:nvSpPr>
                <p:cNvPr id="41" name="Freeform 7"/>
                <p:cNvSpPr/>
                <p:nvPr/>
              </p:nvSpPr>
              <p:spPr bwMode="auto">
                <a:xfrm>
                  <a:off x="3392" y="3375"/>
                  <a:ext cx="206" cy="14"/>
                </a:xfrm>
                <a:custGeom>
                  <a:avLst/>
                  <a:gdLst>
                    <a:gd name="T0" fmla="*/ 84 w 86"/>
                    <a:gd name="T1" fmla="*/ 0 h 6"/>
                    <a:gd name="T2" fmla="*/ 3 w 86"/>
                    <a:gd name="T3" fmla="*/ 0 h 6"/>
                    <a:gd name="T4" fmla="*/ 0 w 86"/>
                    <a:gd name="T5" fmla="*/ 3 h 6"/>
                    <a:gd name="T6" fmla="*/ 3 w 86"/>
                    <a:gd name="T7" fmla="*/ 6 h 6"/>
                    <a:gd name="T8" fmla="*/ 84 w 86"/>
                    <a:gd name="T9" fmla="*/ 6 h 6"/>
                    <a:gd name="T10" fmla="*/ 86 w 86"/>
                    <a:gd name="T11" fmla="*/ 3 h 6"/>
                    <a:gd name="T12" fmla="*/ 84 w 86"/>
                    <a:gd name="T13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86" h="6">
                      <a:moveTo>
                        <a:pt x="84" y="0"/>
                      </a:moveTo>
                      <a:cubicBezTo>
                        <a:pt x="3" y="0"/>
                        <a:pt x="3" y="0"/>
                        <a:pt x="3" y="0"/>
                      </a:cubicBezTo>
                      <a:cubicBezTo>
                        <a:pt x="1" y="0"/>
                        <a:pt x="0" y="2"/>
                        <a:pt x="0" y="3"/>
                      </a:cubicBezTo>
                      <a:cubicBezTo>
                        <a:pt x="0" y="5"/>
                        <a:pt x="1" y="6"/>
                        <a:pt x="3" y="6"/>
                      </a:cubicBezTo>
                      <a:cubicBezTo>
                        <a:pt x="84" y="6"/>
                        <a:pt x="84" y="6"/>
                        <a:pt x="84" y="6"/>
                      </a:cubicBezTo>
                      <a:cubicBezTo>
                        <a:pt x="85" y="6"/>
                        <a:pt x="86" y="5"/>
                        <a:pt x="86" y="3"/>
                      </a:cubicBezTo>
                      <a:cubicBezTo>
                        <a:pt x="86" y="2"/>
                        <a:pt x="85" y="0"/>
                        <a:pt x="84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/>
                <a:lstStyle/>
                <a:p>
                  <a:endParaRPr lang="zh-CN" altLang="en-US" sz="1865"/>
                </a:p>
              </p:txBody>
            </p:sp>
            <p:sp>
              <p:nvSpPr>
                <p:cNvPr id="42" name="Freeform 8"/>
                <p:cNvSpPr>
                  <a:spLocks noEditPoints="1"/>
                </p:cNvSpPr>
                <p:nvPr/>
              </p:nvSpPr>
              <p:spPr bwMode="auto">
                <a:xfrm>
                  <a:off x="3313" y="3205"/>
                  <a:ext cx="418" cy="470"/>
                </a:xfrm>
                <a:custGeom>
                  <a:avLst/>
                  <a:gdLst>
                    <a:gd name="T0" fmla="*/ 174 w 174"/>
                    <a:gd name="T1" fmla="*/ 25 h 196"/>
                    <a:gd name="T2" fmla="*/ 149 w 174"/>
                    <a:gd name="T3" fmla="*/ 0 h 196"/>
                    <a:gd name="T4" fmla="*/ 25 w 174"/>
                    <a:gd name="T5" fmla="*/ 0 h 196"/>
                    <a:gd name="T6" fmla="*/ 25 w 174"/>
                    <a:gd name="T7" fmla="*/ 0 h 196"/>
                    <a:gd name="T8" fmla="*/ 25 w 174"/>
                    <a:gd name="T9" fmla="*/ 0 h 196"/>
                    <a:gd name="T10" fmla="*/ 0 w 174"/>
                    <a:gd name="T11" fmla="*/ 25 h 196"/>
                    <a:gd name="T12" fmla="*/ 0 w 174"/>
                    <a:gd name="T13" fmla="*/ 169 h 196"/>
                    <a:gd name="T14" fmla="*/ 2 w 174"/>
                    <a:gd name="T15" fmla="*/ 174 h 196"/>
                    <a:gd name="T16" fmla="*/ 22 w 174"/>
                    <a:gd name="T17" fmla="*/ 193 h 196"/>
                    <a:gd name="T18" fmla="*/ 31 w 174"/>
                    <a:gd name="T19" fmla="*/ 193 h 196"/>
                    <a:gd name="T20" fmla="*/ 52 w 174"/>
                    <a:gd name="T21" fmla="*/ 173 h 196"/>
                    <a:gd name="T22" fmla="*/ 73 w 174"/>
                    <a:gd name="T23" fmla="*/ 194 h 196"/>
                    <a:gd name="T24" fmla="*/ 82 w 174"/>
                    <a:gd name="T25" fmla="*/ 194 h 196"/>
                    <a:gd name="T26" fmla="*/ 104 w 174"/>
                    <a:gd name="T27" fmla="*/ 173 h 196"/>
                    <a:gd name="T28" fmla="*/ 125 w 174"/>
                    <a:gd name="T29" fmla="*/ 194 h 196"/>
                    <a:gd name="T30" fmla="*/ 130 w 174"/>
                    <a:gd name="T31" fmla="*/ 196 h 196"/>
                    <a:gd name="T32" fmla="*/ 134 w 174"/>
                    <a:gd name="T33" fmla="*/ 194 h 196"/>
                    <a:gd name="T34" fmla="*/ 153 w 174"/>
                    <a:gd name="T35" fmla="*/ 175 h 196"/>
                    <a:gd name="T36" fmla="*/ 155 w 174"/>
                    <a:gd name="T37" fmla="*/ 170 h 196"/>
                    <a:gd name="T38" fmla="*/ 155 w 174"/>
                    <a:gd name="T39" fmla="*/ 49 h 196"/>
                    <a:gd name="T40" fmla="*/ 174 w 174"/>
                    <a:gd name="T41" fmla="*/ 25 h 196"/>
                    <a:gd name="T42" fmla="*/ 130 w 174"/>
                    <a:gd name="T43" fmla="*/ 180 h 196"/>
                    <a:gd name="T44" fmla="*/ 108 w 174"/>
                    <a:gd name="T45" fmla="*/ 159 h 196"/>
                    <a:gd name="T46" fmla="*/ 99 w 174"/>
                    <a:gd name="T47" fmla="*/ 159 h 196"/>
                    <a:gd name="T48" fmla="*/ 78 w 174"/>
                    <a:gd name="T49" fmla="*/ 180 h 196"/>
                    <a:gd name="T50" fmla="*/ 57 w 174"/>
                    <a:gd name="T51" fmla="*/ 159 h 196"/>
                    <a:gd name="T52" fmla="*/ 47 w 174"/>
                    <a:gd name="T53" fmla="*/ 159 h 196"/>
                    <a:gd name="T54" fmla="*/ 27 w 174"/>
                    <a:gd name="T55" fmla="*/ 179 h 196"/>
                    <a:gd name="T56" fmla="*/ 13 w 174"/>
                    <a:gd name="T57" fmla="*/ 166 h 196"/>
                    <a:gd name="T58" fmla="*/ 13 w 174"/>
                    <a:gd name="T59" fmla="*/ 25 h 196"/>
                    <a:gd name="T60" fmla="*/ 25 w 174"/>
                    <a:gd name="T61" fmla="*/ 14 h 196"/>
                    <a:gd name="T62" fmla="*/ 25 w 174"/>
                    <a:gd name="T63" fmla="*/ 14 h 196"/>
                    <a:gd name="T64" fmla="*/ 25 w 174"/>
                    <a:gd name="T65" fmla="*/ 14 h 196"/>
                    <a:gd name="T66" fmla="*/ 25 w 174"/>
                    <a:gd name="T67" fmla="*/ 14 h 196"/>
                    <a:gd name="T68" fmla="*/ 37 w 174"/>
                    <a:gd name="T69" fmla="*/ 25 h 196"/>
                    <a:gd name="T70" fmla="*/ 25 w 174"/>
                    <a:gd name="T71" fmla="*/ 36 h 196"/>
                    <a:gd name="T72" fmla="*/ 18 w 174"/>
                    <a:gd name="T73" fmla="*/ 43 h 196"/>
                    <a:gd name="T74" fmla="*/ 25 w 174"/>
                    <a:gd name="T75" fmla="*/ 50 h 196"/>
                    <a:gd name="T76" fmla="*/ 142 w 174"/>
                    <a:gd name="T77" fmla="*/ 50 h 196"/>
                    <a:gd name="T78" fmla="*/ 142 w 174"/>
                    <a:gd name="T79" fmla="*/ 168 h 196"/>
                    <a:gd name="T80" fmla="*/ 130 w 174"/>
                    <a:gd name="T81" fmla="*/ 180 h 196"/>
                    <a:gd name="T82" fmla="*/ 149 w 174"/>
                    <a:gd name="T83" fmla="*/ 36 h 196"/>
                    <a:gd name="T84" fmla="*/ 47 w 174"/>
                    <a:gd name="T85" fmla="*/ 36 h 196"/>
                    <a:gd name="T86" fmla="*/ 50 w 174"/>
                    <a:gd name="T87" fmla="*/ 25 h 196"/>
                    <a:gd name="T88" fmla="*/ 47 w 174"/>
                    <a:gd name="T89" fmla="*/ 14 h 196"/>
                    <a:gd name="T90" fmla="*/ 149 w 174"/>
                    <a:gd name="T91" fmla="*/ 14 h 196"/>
                    <a:gd name="T92" fmla="*/ 161 w 174"/>
                    <a:gd name="T93" fmla="*/ 25 h 196"/>
                    <a:gd name="T94" fmla="*/ 149 w 174"/>
                    <a:gd name="T95" fmla="*/ 36 h 19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</a:cxnLst>
                  <a:rect l="0" t="0" r="r" b="b"/>
                  <a:pathLst>
                    <a:path w="174" h="196">
                      <a:moveTo>
                        <a:pt x="174" y="25"/>
                      </a:moveTo>
                      <a:cubicBezTo>
                        <a:pt x="174" y="11"/>
                        <a:pt x="163" y="0"/>
                        <a:pt x="149" y="0"/>
                      </a:cubicBezTo>
                      <a:cubicBezTo>
                        <a:pt x="25" y="0"/>
                        <a:pt x="25" y="0"/>
                        <a:pt x="25" y="0"/>
                      </a:cubicBezTo>
                      <a:cubicBezTo>
                        <a:pt x="25" y="0"/>
                        <a:pt x="25" y="0"/>
                        <a:pt x="25" y="0"/>
                      </a:cubicBezTo>
                      <a:cubicBezTo>
                        <a:pt x="25" y="0"/>
                        <a:pt x="25" y="0"/>
                        <a:pt x="25" y="0"/>
                      </a:cubicBezTo>
                      <a:cubicBezTo>
                        <a:pt x="11" y="0"/>
                        <a:pt x="0" y="11"/>
                        <a:pt x="0" y="25"/>
                      </a:cubicBezTo>
                      <a:cubicBezTo>
                        <a:pt x="0" y="169"/>
                        <a:pt x="0" y="169"/>
                        <a:pt x="0" y="169"/>
                      </a:cubicBezTo>
                      <a:cubicBezTo>
                        <a:pt x="0" y="171"/>
                        <a:pt x="1" y="172"/>
                        <a:pt x="2" y="174"/>
                      </a:cubicBezTo>
                      <a:cubicBezTo>
                        <a:pt x="22" y="193"/>
                        <a:pt x="22" y="193"/>
                        <a:pt x="22" y="193"/>
                      </a:cubicBezTo>
                      <a:cubicBezTo>
                        <a:pt x="25" y="196"/>
                        <a:pt x="29" y="196"/>
                        <a:pt x="31" y="193"/>
                      </a:cubicBezTo>
                      <a:cubicBezTo>
                        <a:pt x="52" y="173"/>
                        <a:pt x="52" y="173"/>
                        <a:pt x="52" y="173"/>
                      </a:cubicBezTo>
                      <a:cubicBezTo>
                        <a:pt x="73" y="194"/>
                        <a:pt x="73" y="194"/>
                        <a:pt x="73" y="194"/>
                      </a:cubicBezTo>
                      <a:cubicBezTo>
                        <a:pt x="76" y="196"/>
                        <a:pt x="80" y="196"/>
                        <a:pt x="82" y="194"/>
                      </a:cubicBezTo>
                      <a:cubicBezTo>
                        <a:pt x="104" y="173"/>
                        <a:pt x="104" y="173"/>
                        <a:pt x="104" y="173"/>
                      </a:cubicBezTo>
                      <a:cubicBezTo>
                        <a:pt x="125" y="194"/>
                        <a:pt x="125" y="194"/>
                        <a:pt x="125" y="194"/>
                      </a:cubicBezTo>
                      <a:cubicBezTo>
                        <a:pt x="126" y="195"/>
                        <a:pt x="128" y="196"/>
                        <a:pt x="130" y="196"/>
                      </a:cubicBezTo>
                      <a:cubicBezTo>
                        <a:pt x="131" y="196"/>
                        <a:pt x="133" y="195"/>
                        <a:pt x="134" y="194"/>
                      </a:cubicBezTo>
                      <a:cubicBezTo>
                        <a:pt x="153" y="175"/>
                        <a:pt x="153" y="175"/>
                        <a:pt x="153" y="175"/>
                      </a:cubicBezTo>
                      <a:cubicBezTo>
                        <a:pt x="155" y="174"/>
                        <a:pt x="155" y="172"/>
                        <a:pt x="155" y="170"/>
                      </a:cubicBezTo>
                      <a:cubicBezTo>
                        <a:pt x="155" y="49"/>
                        <a:pt x="155" y="49"/>
                        <a:pt x="155" y="49"/>
                      </a:cubicBezTo>
                      <a:cubicBezTo>
                        <a:pt x="166" y="46"/>
                        <a:pt x="174" y="36"/>
                        <a:pt x="174" y="25"/>
                      </a:cubicBezTo>
                      <a:close/>
                      <a:moveTo>
                        <a:pt x="130" y="180"/>
                      </a:moveTo>
                      <a:cubicBezTo>
                        <a:pt x="108" y="159"/>
                        <a:pt x="108" y="159"/>
                        <a:pt x="108" y="159"/>
                      </a:cubicBezTo>
                      <a:cubicBezTo>
                        <a:pt x="106" y="157"/>
                        <a:pt x="102" y="157"/>
                        <a:pt x="99" y="159"/>
                      </a:cubicBezTo>
                      <a:cubicBezTo>
                        <a:pt x="78" y="180"/>
                        <a:pt x="78" y="180"/>
                        <a:pt x="78" y="180"/>
                      </a:cubicBezTo>
                      <a:cubicBezTo>
                        <a:pt x="57" y="159"/>
                        <a:pt x="57" y="159"/>
                        <a:pt x="57" y="159"/>
                      </a:cubicBezTo>
                      <a:cubicBezTo>
                        <a:pt x="54" y="157"/>
                        <a:pt x="50" y="157"/>
                        <a:pt x="47" y="159"/>
                      </a:cubicBezTo>
                      <a:cubicBezTo>
                        <a:pt x="27" y="179"/>
                        <a:pt x="27" y="179"/>
                        <a:pt x="27" y="179"/>
                      </a:cubicBezTo>
                      <a:cubicBezTo>
                        <a:pt x="13" y="166"/>
                        <a:pt x="13" y="166"/>
                        <a:pt x="13" y="166"/>
                      </a:cubicBezTo>
                      <a:cubicBezTo>
                        <a:pt x="13" y="25"/>
                        <a:pt x="13" y="25"/>
                        <a:pt x="13" y="25"/>
                      </a:cubicBezTo>
                      <a:cubicBezTo>
                        <a:pt x="13" y="19"/>
                        <a:pt x="18" y="14"/>
                        <a:pt x="25" y="14"/>
                      </a:cubicBezTo>
                      <a:cubicBezTo>
                        <a:pt x="25" y="14"/>
                        <a:pt x="25" y="14"/>
                        <a:pt x="25" y="14"/>
                      </a:cubicBezTo>
                      <a:cubicBezTo>
                        <a:pt x="25" y="14"/>
                        <a:pt x="25" y="14"/>
                        <a:pt x="25" y="14"/>
                      </a:cubicBezTo>
                      <a:cubicBezTo>
                        <a:pt x="25" y="14"/>
                        <a:pt x="25" y="14"/>
                        <a:pt x="25" y="14"/>
                      </a:cubicBezTo>
                      <a:cubicBezTo>
                        <a:pt x="32" y="14"/>
                        <a:pt x="37" y="19"/>
                        <a:pt x="37" y="25"/>
                      </a:cubicBezTo>
                      <a:cubicBezTo>
                        <a:pt x="37" y="31"/>
                        <a:pt x="32" y="36"/>
                        <a:pt x="25" y="36"/>
                      </a:cubicBezTo>
                      <a:cubicBezTo>
                        <a:pt x="21" y="36"/>
                        <a:pt x="18" y="39"/>
                        <a:pt x="18" y="43"/>
                      </a:cubicBezTo>
                      <a:cubicBezTo>
                        <a:pt x="18" y="47"/>
                        <a:pt x="21" y="50"/>
                        <a:pt x="25" y="50"/>
                      </a:cubicBezTo>
                      <a:cubicBezTo>
                        <a:pt x="142" y="50"/>
                        <a:pt x="142" y="50"/>
                        <a:pt x="142" y="50"/>
                      </a:cubicBezTo>
                      <a:cubicBezTo>
                        <a:pt x="142" y="168"/>
                        <a:pt x="142" y="168"/>
                        <a:pt x="142" y="168"/>
                      </a:cubicBezTo>
                      <a:lnTo>
                        <a:pt x="130" y="180"/>
                      </a:lnTo>
                      <a:close/>
                      <a:moveTo>
                        <a:pt x="149" y="36"/>
                      </a:moveTo>
                      <a:cubicBezTo>
                        <a:pt x="47" y="36"/>
                        <a:pt x="47" y="36"/>
                        <a:pt x="47" y="36"/>
                      </a:cubicBezTo>
                      <a:cubicBezTo>
                        <a:pt x="49" y="33"/>
                        <a:pt x="50" y="29"/>
                        <a:pt x="50" y="25"/>
                      </a:cubicBezTo>
                      <a:cubicBezTo>
                        <a:pt x="50" y="21"/>
                        <a:pt x="49" y="17"/>
                        <a:pt x="47" y="14"/>
                      </a:cubicBezTo>
                      <a:cubicBezTo>
                        <a:pt x="149" y="14"/>
                        <a:pt x="149" y="14"/>
                        <a:pt x="149" y="14"/>
                      </a:cubicBezTo>
                      <a:cubicBezTo>
                        <a:pt x="155" y="14"/>
                        <a:pt x="161" y="19"/>
                        <a:pt x="161" y="25"/>
                      </a:cubicBezTo>
                      <a:cubicBezTo>
                        <a:pt x="161" y="31"/>
                        <a:pt x="155" y="36"/>
                        <a:pt x="149" y="3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/>
                <a:lstStyle/>
                <a:p>
                  <a:endParaRPr lang="zh-CN" altLang="en-US" sz="1865"/>
                </a:p>
              </p:txBody>
            </p:sp>
          </p:grpSp>
        </p:grpSp>
        <p:grpSp>
          <p:nvGrpSpPr>
            <p:cNvPr id="13" name="组合 12"/>
            <p:cNvGrpSpPr/>
            <p:nvPr/>
          </p:nvGrpSpPr>
          <p:grpSpPr>
            <a:xfrm>
              <a:off x="3526104" y="2803349"/>
              <a:ext cx="1271434" cy="1271434"/>
              <a:chOff x="3621344" y="3408398"/>
              <a:chExt cx="1007417" cy="1007417"/>
            </a:xfrm>
          </p:grpSpPr>
          <p:sp>
            <p:nvSpPr>
              <p:cNvPr id="30" name="任意多边形 29"/>
              <p:cNvSpPr/>
              <p:nvPr/>
            </p:nvSpPr>
            <p:spPr>
              <a:xfrm>
                <a:off x="3621344" y="3408398"/>
                <a:ext cx="1007417" cy="1007417"/>
              </a:xfrm>
              <a:custGeom>
                <a:avLst/>
                <a:gdLst>
                  <a:gd name="connsiteX0" fmla="*/ 0 w 1007417"/>
                  <a:gd name="connsiteY0" fmla="*/ 503709 h 1007417"/>
                  <a:gd name="connsiteX1" fmla="*/ 503709 w 1007417"/>
                  <a:gd name="connsiteY1" fmla="*/ 0 h 1007417"/>
                  <a:gd name="connsiteX2" fmla="*/ 1007418 w 1007417"/>
                  <a:gd name="connsiteY2" fmla="*/ 503709 h 1007417"/>
                  <a:gd name="connsiteX3" fmla="*/ 503709 w 1007417"/>
                  <a:gd name="connsiteY3" fmla="*/ 1007418 h 1007417"/>
                  <a:gd name="connsiteX4" fmla="*/ 0 w 1007417"/>
                  <a:gd name="connsiteY4" fmla="*/ 503709 h 100741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007417" h="1007417">
                    <a:moveTo>
                      <a:pt x="0" y="503709"/>
                    </a:moveTo>
                    <a:cubicBezTo>
                      <a:pt x="0" y="225518"/>
                      <a:pt x="225518" y="0"/>
                      <a:pt x="503709" y="0"/>
                    </a:cubicBezTo>
                    <a:cubicBezTo>
                      <a:pt x="781900" y="0"/>
                      <a:pt x="1007418" y="225518"/>
                      <a:pt x="1007418" y="503709"/>
                    </a:cubicBezTo>
                    <a:cubicBezTo>
                      <a:pt x="1007418" y="781900"/>
                      <a:pt x="781900" y="1007418"/>
                      <a:pt x="503709" y="1007418"/>
                    </a:cubicBezTo>
                    <a:cubicBezTo>
                      <a:pt x="225518" y="1007418"/>
                      <a:pt x="0" y="781900"/>
                      <a:pt x="0" y="503709"/>
                    </a:cubicBezTo>
                    <a:close/>
                  </a:path>
                </a:pathLst>
              </a:custGeom>
              <a:solidFill>
                <a:srgbClr val="CA081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865" b="1">
                  <a:latin typeface="Arial" panose="020B0604020202020204" pitchFamily="34" charset="0"/>
                  <a:ea typeface="微软雅黑" panose="020B0503020204020204" pitchFamily="34" charset="-122"/>
                </a:endParaRPr>
              </a:p>
            </p:txBody>
          </p:sp>
          <p:grpSp>
            <p:nvGrpSpPr>
              <p:cNvPr id="31" name="Group 11"/>
              <p:cNvGrpSpPr>
                <a:grpSpLocks noChangeAspect="1"/>
              </p:cNvGrpSpPr>
              <p:nvPr/>
            </p:nvGrpSpPr>
            <p:grpSpPr bwMode="auto">
              <a:xfrm>
                <a:off x="3916411" y="3654075"/>
                <a:ext cx="417282" cy="524392"/>
                <a:chOff x="2398" y="2256"/>
                <a:chExt cx="374" cy="470"/>
              </a:xfrm>
              <a:solidFill>
                <a:schemeClr val="bg1"/>
              </a:solidFill>
            </p:grpSpPr>
            <p:sp>
              <p:nvSpPr>
                <p:cNvPr id="32" name="Freeform 12"/>
                <p:cNvSpPr/>
                <p:nvPr/>
              </p:nvSpPr>
              <p:spPr bwMode="auto">
                <a:xfrm>
                  <a:off x="2478" y="2558"/>
                  <a:ext cx="207" cy="12"/>
                </a:xfrm>
                <a:custGeom>
                  <a:avLst/>
                  <a:gdLst>
                    <a:gd name="T0" fmla="*/ 83 w 86"/>
                    <a:gd name="T1" fmla="*/ 0 h 5"/>
                    <a:gd name="T2" fmla="*/ 2 w 86"/>
                    <a:gd name="T3" fmla="*/ 0 h 5"/>
                    <a:gd name="T4" fmla="*/ 0 w 86"/>
                    <a:gd name="T5" fmla="*/ 3 h 5"/>
                    <a:gd name="T6" fmla="*/ 2 w 86"/>
                    <a:gd name="T7" fmla="*/ 5 h 5"/>
                    <a:gd name="T8" fmla="*/ 83 w 86"/>
                    <a:gd name="T9" fmla="*/ 5 h 5"/>
                    <a:gd name="T10" fmla="*/ 86 w 86"/>
                    <a:gd name="T11" fmla="*/ 3 h 5"/>
                    <a:gd name="T12" fmla="*/ 83 w 86"/>
                    <a:gd name="T13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86" h="5">
                      <a:moveTo>
                        <a:pt x="83" y="0"/>
                      </a:moveTo>
                      <a:cubicBezTo>
                        <a:pt x="2" y="0"/>
                        <a:pt x="2" y="0"/>
                        <a:pt x="2" y="0"/>
                      </a:cubicBezTo>
                      <a:cubicBezTo>
                        <a:pt x="1" y="0"/>
                        <a:pt x="0" y="1"/>
                        <a:pt x="0" y="3"/>
                      </a:cubicBezTo>
                      <a:cubicBezTo>
                        <a:pt x="0" y="4"/>
                        <a:pt x="1" y="5"/>
                        <a:pt x="2" y="5"/>
                      </a:cubicBezTo>
                      <a:cubicBezTo>
                        <a:pt x="83" y="5"/>
                        <a:pt x="83" y="5"/>
                        <a:pt x="83" y="5"/>
                      </a:cubicBezTo>
                      <a:cubicBezTo>
                        <a:pt x="85" y="5"/>
                        <a:pt x="86" y="4"/>
                        <a:pt x="86" y="3"/>
                      </a:cubicBezTo>
                      <a:cubicBezTo>
                        <a:pt x="86" y="1"/>
                        <a:pt x="85" y="0"/>
                        <a:pt x="83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/>
                <a:lstStyle/>
                <a:p>
                  <a:endParaRPr lang="zh-CN" altLang="en-US" sz="1865"/>
                </a:p>
              </p:txBody>
            </p:sp>
            <p:sp>
              <p:nvSpPr>
                <p:cNvPr id="5" name="Freeform 13"/>
                <p:cNvSpPr/>
                <p:nvPr/>
              </p:nvSpPr>
              <p:spPr bwMode="auto">
                <a:xfrm>
                  <a:off x="2478" y="2505"/>
                  <a:ext cx="207" cy="12"/>
                </a:xfrm>
                <a:custGeom>
                  <a:avLst/>
                  <a:gdLst>
                    <a:gd name="T0" fmla="*/ 83 w 86"/>
                    <a:gd name="T1" fmla="*/ 0 h 5"/>
                    <a:gd name="T2" fmla="*/ 2 w 86"/>
                    <a:gd name="T3" fmla="*/ 0 h 5"/>
                    <a:gd name="T4" fmla="*/ 0 w 86"/>
                    <a:gd name="T5" fmla="*/ 3 h 5"/>
                    <a:gd name="T6" fmla="*/ 2 w 86"/>
                    <a:gd name="T7" fmla="*/ 5 h 5"/>
                    <a:gd name="T8" fmla="*/ 83 w 86"/>
                    <a:gd name="T9" fmla="*/ 5 h 5"/>
                    <a:gd name="T10" fmla="*/ 86 w 86"/>
                    <a:gd name="T11" fmla="*/ 3 h 5"/>
                    <a:gd name="T12" fmla="*/ 83 w 86"/>
                    <a:gd name="T13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86" h="5">
                      <a:moveTo>
                        <a:pt x="83" y="0"/>
                      </a:moveTo>
                      <a:cubicBezTo>
                        <a:pt x="2" y="0"/>
                        <a:pt x="2" y="0"/>
                        <a:pt x="2" y="0"/>
                      </a:cubicBezTo>
                      <a:cubicBezTo>
                        <a:pt x="1" y="0"/>
                        <a:pt x="0" y="1"/>
                        <a:pt x="0" y="3"/>
                      </a:cubicBezTo>
                      <a:cubicBezTo>
                        <a:pt x="0" y="4"/>
                        <a:pt x="1" y="5"/>
                        <a:pt x="2" y="5"/>
                      </a:cubicBezTo>
                      <a:cubicBezTo>
                        <a:pt x="83" y="5"/>
                        <a:pt x="83" y="5"/>
                        <a:pt x="83" y="5"/>
                      </a:cubicBezTo>
                      <a:cubicBezTo>
                        <a:pt x="85" y="5"/>
                        <a:pt x="86" y="4"/>
                        <a:pt x="86" y="3"/>
                      </a:cubicBezTo>
                      <a:cubicBezTo>
                        <a:pt x="86" y="1"/>
                        <a:pt x="85" y="0"/>
                        <a:pt x="83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/>
                <a:lstStyle/>
                <a:p>
                  <a:endParaRPr lang="zh-CN" altLang="en-US" sz="1865"/>
                </a:p>
              </p:txBody>
            </p:sp>
            <p:sp>
              <p:nvSpPr>
                <p:cNvPr id="34" name="Freeform 14"/>
                <p:cNvSpPr/>
                <p:nvPr/>
              </p:nvSpPr>
              <p:spPr bwMode="auto">
                <a:xfrm>
                  <a:off x="2478" y="2452"/>
                  <a:ext cx="207" cy="12"/>
                </a:xfrm>
                <a:custGeom>
                  <a:avLst/>
                  <a:gdLst>
                    <a:gd name="T0" fmla="*/ 83 w 86"/>
                    <a:gd name="T1" fmla="*/ 0 h 5"/>
                    <a:gd name="T2" fmla="*/ 2 w 86"/>
                    <a:gd name="T3" fmla="*/ 0 h 5"/>
                    <a:gd name="T4" fmla="*/ 0 w 86"/>
                    <a:gd name="T5" fmla="*/ 3 h 5"/>
                    <a:gd name="T6" fmla="*/ 2 w 86"/>
                    <a:gd name="T7" fmla="*/ 5 h 5"/>
                    <a:gd name="T8" fmla="*/ 83 w 86"/>
                    <a:gd name="T9" fmla="*/ 5 h 5"/>
                    <a:gd name="T10" fmla="*/ 86 w 86"/>
                    <a:gd name="T11" fmla="*/ 3 h 5"/>
                    <a:gd name="T12" fmla="*/ 83 w 86"/>
                    <a:gd name="T13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86" h="5">
                      <a:moveTo>
                        <a:pt x="83" y="0"/>
                      </a:moveTo>
                      <a:cubicBezTo>
                        <a:pt x="2" y="0"/>
                        <a:pt x="2" y="0"/>
                        <a:pt x="2" y="0"/>
                      </a:cubicBezTo>
                      <a:cubicBezTo>
                        <a:pt x="1" y="0"/>
                        <a:pt x="0" y="1"/>
                        <a:pt x="0" y="3"/>
                      </a:cubicBezTo>
                      <a:cubicBezTo>
                        <a:pt x="0" y="4"/>
                        <a:pt x="1" y="5"/>
                        <a:pt x="2" y="5"/>
                      </a:cubicBezTo>
                      <a:cubicBezTo>
                        <a:pt x="83" y="5"/>
                        <a:pt x="83" y="5"/>
                        <a:pt x="83" y="5"/>
                      </a:cubicBezTo>
                      <a:cubicBezTo>
                        <a:pt x="85" y="5"/>
                        <a:pt x="86" y="4"/>
                        <a:pt x="86" y="3"/>
                      </a:cubicBezTo>
                      <a:cubicBezTo>
                        <a:pt x="86" y="1"/>
                        <a:pt x="85" y="0"/>
                        <a:pt x="83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/>
                <a:lstStyle/>
                <a:p>
                  <a:endParaRPr lang="zh-CN" altLang="en-US" sz="1865"/>
                </a:p>
              </p:txBody>
            </p:sp>
            <p:sp>
              <p:nvSpPr>
                <p:cNvPr id="35" name="Freeform 15"/>
                <p:cNvSpPr/>
                <p:nvPr/>
              </p:nvSpPr>
              <p:spPr bwMode="auto">
                <a:xfrm>
                  <a:off x="2478" y="2402"/>
                  <a:ext cx="101" cy="12"/>
                </a:xfrm>
                <a:custGeom>
                  <a:avLst/>
                  <a:gdLst>
                    <a:gd name="T0" fmla="*/ 2 w 42"/>
                    <a:gd name="T1" fmla="*/ 5 h 5"/>
                    <a:gd name="T2" fmla="*/ 39 w 42"/>
                    <a:gd name="T3" fmla="*/ 5 h 5"/>
                    <a:gd name="T4" fmla="*/ 42 w 42"/>
                    <a:gd name="T5" fmla="*/ 2 h 5"/>
                    <a:gd name="T6" fmla="*/ 39 w 42"/>
                    <a:gd name="T7" fmla="*/ 0 h 5"/>
                    <a:gd name="T8" fmla="*/ 2 w 42"/>
                    <a:gd name="T9" fmla="*/ 0 h 5"/>
                    <a:gd name="T10" fmla="*/ 0 w 42"/>
                    <a:gd name="T11" fmla="*/ 2 h 5"/>
                    <a:gd name="T12" fmla="*/ 2 w 42"/>
                    <a:gd name="T13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42" h="5">
                      <a:moveTo>
                        <a:pt x="2" y="5"/>
                      </a:moveTo>
                      <a:cubicBezTo>
                        <a:pt x="39" y="5"/>
                        <a:pt x="39" y="5"/>
                        <a:pt x="39" y="5"/>
                      </a:cubicBezTo>
                      <a:cubicBezTo>
                        <a:pt x="41" y="5"/>
                        <a:pt x="42" y="4"/>
                        <a:pt x="42" y="2"/>
                      </a:cubicBezTo>
                      <a:cubicBezTo>
                        <a:pt x="42" y="1"/>
                        <a:pt x="41" y="0"/>
                        <a:pt x="39" y="0"/>
                      </a:cubicBezTo>
                      <a:cubicBezTo>
                        <a:pt x="2" y="0"/>
                        <a:pt x="2" y="0"/>
                        <a:pt x="2" y="0"/>
                      </a:cubicBezTo>
                      <a:cubicBezTo>
                        <a:pt x="1" y="0"/>
                        <a:pt x="0" y="1"/>
                        <a:pt x="0" y="2"/>
                      </a:cubicBezTo>
                      <a:cubicBezTo>
                        <a:pt x="0" y="4"/>
                        <a:pt x="1" y="5"/>
                        <a:pt x="2" y="5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/>
                <a:lstStyle/>
                <a:p>
                  <a:endParaRPr lang="zh-CN" altLang="en-US" sz="1865"/>
                </a:p>
              </p:txBody>
            </p:sp>
            <p:sp>
              <p:nvSpPr>
                <p:cNvPr id="36" name="Freeform 16"/>
                <p:cNvSpPr>
                  <a:spLocks noEditPoints="1"/>
                </p:cNvSpPr>
                <p:nvPr/>
              </p:nvSpPr>
              <p:spPr bwMode="auto">
                <a:xfrm>
                  <a:off x="2398" y="2256"/>
                  <a:ext cx="374" cy="470"/>
                </a:xfrm>
                <a:custGeom>
                  <a:avLst/>
                  <a:gdLst>
                    <a:gd name="T0" fmla="*/ 153 w 155"/>
                    <a:gd name="T1" fmla="*/ 31 h 196"/>
                    <a:gd name="T2" fmla="*/ 125 w 155"/>
                    <a:gd name="T3" fmla="*/ 2 h 196"/>
                    <a:gd name="T4" fmla="*/ 120 w 155"/>
                    <a:gd name="T5" fmla="*/ 0 h 196"/>
                    <a:gd name="T6" fmla="*/ 6 w 155"/>
                    <a:gd name="T7" fmla="*/ 0 h 196"/>
                    <a:gd name="T8" fmla="*/ 0 w 155"/>
                    <a:gd name="T9" fmla="*/ 7 h 196"/>
                    <a:gd name="T10" fmla="*/ 0 w 155"/>
                    <a:gd name="T11" fmla="*/ 169 h 196"/>
                    <a:gd name="T12" fmla="*/ 2 w 155"/>
                    <a:gd name="T13" fmla="*/ 174 h 196"/>
                    <a:gd name="T14" fmla="*/ 22 w 155"/>
                    <a:gd name="T15" fmla="*/ 193 h 196"/>
                    <a:gd name="T16" fmla="*/ 31 w 155"/>
                    <a:gd name="T17" fmla="*/ 193 h 196"/>
                    <a:gd name="T18" fmla="*/ 52 w 155"/>
                    <a:gd name="T19" fmla="*/ 173 h 196"/>
                    <a:gd name="T20" fmla="*/ 73 w 155"/>
                    <a:gd name="T21" fmla="*/ 194 h 196"/>
                    <a:gd name="T22" fmla="*/ 82 w 155"/>
                    <a:gd name="T23" fmla="*/ 194 h 196"/>
                    <a:gd name="T24" fmla="*/ 103 w 155"/>
                    <a:gd name="T25" fmla="*/ 173 h 196"/>
                    <a:gd name="T26" fmla="*/ 125 w 155"/>
                    <a:gd name="T27" fmla="*/ 194 h 196"/>
                    <a:gd name="T28" fmla="*/ 129 w 155"/>
                    <a:gd name="T29" fmla="*/ 196 h 196"/>
                    <a:gd name="T30" fmla="*/ 134 w 155"/>
                    <a:gd name="T31" fmla="*/ 194 h 196"/>
                    <a:gd name="T32" fmla="*/ 153 w 155"/>
                    <a:gd name="T33" fmla="*/ 175 h 196"/>
                    <a:gd name="T34" fmla="*/ 155 w 155"/>
                    <a:gd name="T35" fmla="*/ 170 h 196"/>
                    <a:gd name="T36" fmla="*/ 155 w 155"/>
                    <a:gd name="T37" fmla="*/ 35 h 196"/>
                    <a:gd name="T38" fmla="*/ 153 w 155"/>
                    <a:gd name="T39" fmla="*/ 31 h 196"/>
                    <a:gd name="T40" fmla="*/ 129 w 155"/>
                    <a:gd name="T41" fmla="*/ 180 h 196"/>
                    <a:gd name="T42" fmla="*/ 108 w 155"/>
                    <a:gd name="T43" fmla="*/ 159 h 196"/>
                    <a:gd name="T44" fmla="*/ 99 w 155"/>
                    <a:gd name="T45" fmla="*/ 159 h 196"/>
                    <a:gd name="T46" fmla="*/ 77 w 155"/>
                    <a:gd name="T47" fmla="*/ 180 h 196"/>
                    <a:gd name="T48" fmla="*/ 56 w 155"/>
                    <a:gd name="T49" fmla="*/ 159 h 196"/>
                    <a:gd name="T50" fmla="*/ 52 w 155"/>
                    <a:gd name="T51" fmla="*/ 157 h 196"/>
                    <a:gd name="T52" fmla="*/ 47 w 155"/>
                    <a:gd name="T53" fmla="*/ 159 h 196"/>
                    <a:gd name="T54" fmla="*/ 26 w 155"/>
                    <a:gd name="T55" fmla="*/ 179 h 196"/>
                    <a:gd name="T56" fmla="*/ 13 w 155"/>
                    <a:gd name="T57" fmla="*/ 166 h 196"/>
                    <a:gd name="T58" fmla="*/ 13 w 155"/>
                    <a:gd name="T59" fmla="*/ 14 h 196"/>
                    <a:gd name="T60" fmla="*/ 116 w 155"/>
                    <a:gd name="T61" fmla="*/ 14 h 196"/>
                    <a:gd name="T62" fmla="*/ 116 w 155"/>
                    <a:gd name="T63" fmla="*/ 35 h 196"/>
                    <a:gd name="T64" fmla="*/ 120 w 155"/>
                    <a:gd name="T65" fmla="*/ 39 h 196"/>
                    <a:gd name="T66" fmla="*/ 142 w 155"/>
                    <a:gd name="T67" fmla="*/ 39 h 196"/>
                    <a:gd name="T68" fmla="*/ 142 w 155"/>
                    <a:gd name="T69" fmla="*/ 168 h 196"/>
                    <a:gd name="T70" fmla="*/ 129 w 155"/>
                    <a:gd name="T71" fmla="*/ 180 h 19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</a:cxnLst>
                  <a:rect l="0" t="0" r="r" b="b"/>
                  <a:pathLst>
                    <a:path w="155" h="196">
                      <a:moveTo>
                        <a:pt x="153" y="31"/>
                      </a:moveTo>
                      <a:cubicBezTo>
                        <a:pt x="125" y="2"/>
                        <a:pt x="125" y="2"/>
                        <a:pt x="125" y="2"/>
                      </a:cubicBezTo>
                      <a:cubicBezTo>
                        <a:pt x="123" y="1"/>
                        <a:pt x="122" y="0"/>
                        <a:pt x="120" y="0"/>
                      </a:cubicBezTo>
                      <a:cubicBezTo>
                        <a:pt x="6" y="0"/>
                        <a:pt x="6" y="0"/>
                        <a:pt x="6" y="0"/>
                      </a:cubicBezTo>
                      <a:cubicBezTo>
                        <a:pt x="3" y="0"/>
                        <a:pt x="0" y="3"/>
                        <a:pt x="0" y="7"/>
                      </a:cubicBezTo>
                      <a:cubicBezTo>
                        <a:pt x="0" y="169"/>
                        <a:pt x="0" y="169"/>
                        <a:pt x="0" y="169"/>
                      </a:cubicBezTo>
                      <a:cubicBezTo>
                        <a:pt x="0" y="171"/>
                        <a:pt x="0" y="172"/>
                        <a:pt x="2" y="174"/>
                      </a:cubicBezTo>
                      <a:cubicBezTo>
                        <a:pt x="22" y="193"/>
                        <a:pt x="22" y="193"/>
                        <a:pt x="22" y="193"/>
                      </a:cubicBezTo>
                      <a:cubicBezTo>
                        <a:pt x="24" y="196"/>
                        <a:pt x="28" y="196"/>
                        <a:pt x="31" y="193"/>
                      </a:cubicBezTo>
                      <a:cubicBezTo>
                        <a:pt x="52" y="173"/>
                        <a:pt x="52" y="173"/>
                        <a:pt x="52" y="173"/>
                      </a:cubicBezTo>
                      <a:cubicBezTo>
                        <a:pt x="73" y="194"/>
                        <a:pt x="73" y="194"/>
                        <a:pt x="73" y="194"/>
                      </a:cubicBezTo>
                      <a:cubicBezTo>
                        <a:pt x="75" y="196"/>
                        <a:pt x="80" y="196"/>
                        <a:pt x="82" y="194"/>
                      </a:cubicBezTo>
                      <a:cubicBezTo>
                        <a:pt x="103" y="173"/>
                        <a:pt x="103" y="173"/>
                        <a:pt x="103" y="173"/>
                      </a:cubicBezTo>
                      <a:cubicBezTo>
                        <a:pt x="125" y="194"/>
                        <a:pt x="125" y="194"/>
                        <a:pt x="125" y="194"/>
                      </a:cubicBezTo>
                      <a:cubicBezTo>
                        <a:pt x="126" y="195"/>
                        <a:pt x="128" y="196"/>
                        <a:pt x="129" y="196"/>
                      </a:cubicBezTo>
                      <a:cubicBezTo>
                        <a:pt x="131" y="196"/>
                        <a:pt x="133" y="195"/>
                        <a:pt x="134" y="194"/>
                      </a:cubicBezTo>
                      <a:cubicBezTo>
                        <a:pt x="153" y="175"/>
                        <a:pt x="153" y="175"/>
                        <a:pt x="153" y="175"/>
                      </a:cubicBezTo>
                      <a:cubicBezTo>
                        <a:pt x="154" y="174"/>
                        <a:pt x="155" y="172"/>
                        <a:pt x="155" y="170"/>
                      </a:cubicBezTo>
                      <a:cubicBezTo>
                        <a:pt x="155" y="35"/>
                        <a:pt x="155" y="35"/>
                        <a:pt x="155" y="35"/>
                      </a:cubicBezTo>
                      <a:cubicBezTo>
                        <a:pt x="155" y="34"/>
                        <a:pt x="155" y="32"/>
                        <a:pt x="153" y="31"/>
                      </a:cubicBezTo>
                      <a:close/>
                      <a:moveTo>
                        <a:pt x="129" y="180"/>
                      </a:moveTo>
                      <a:cubicBezTo>
                        <a:pt x="108" y="159"/>
                        <a:pt x="108" y="159"/>
                        <a:pt x="108" y="159"/>
                      </a:cubicBezTo>
                      <a:cubicBezTo>
                        <a:pt x="105" y="157"/>
                        <a:pt x="101" y="157"/>
                        <a:pt x="99" y="159"/>
                      </a:cubicBezTo>
                      <a:cubicBezTo>
                        <a:pt x="77" y="180"/>
                        <a:pt x="77" y="180"/>
                        <a:pt x="77" y="180"/>
                      </a:cubicBezTo>
                      <a:cubicBezTo>
                        <a:pt x="56" y="159"/>
                        <a:pt x="56" y="159"/>
                        <a:pt x="56" y="159"/>
                      </a:cubicBezTo>
                      <a:cubicBezTo>
                        <a:pt x="55" y="158"/>
                        <a:pt x="53" y="157"/>
                        <a:pt x="52" y="157"/>
                      </a:cubicBezTo>
                      <a:cubicBezTo>
                        <a:pt x="50" y="157"/>
                        <a:pt x="48" y="158"/>
                        <a:pt x="47" y="159"/>
                      </a:cubicBezTo>
                      <a:cubicBezTo>
                        <a:pt x="26" y="179"/>
                        <a:pt x="26" y="179"/>
                        <a:pt x="26" y="179"/>
                      </a:cubicBezTo>
                      <a:cubicBezTo>
                        <a:pt x="13" y="166"/>
                        <a:pt x="13" y="166"/>
                        <a:pt x="13" y="166"/>
                      </a:cubicBezTo>
                      <a:cubicBezTo>
                        <a:pt x="13" y="14"/>
                        <a:pt x="13" y="14"/>
                        <a:pt x="13" y="14"/>
                      </a:cubicBezTo>
                      <a:cubicBezTo>
                        <a:pt x="116" y="14"/>
                        <a:pt x="116" y="14"/>
                        <a:pt x="116" y="14"/>
                      </a:cubicBezTo>
                      <a:cubicBezTo>
                        <a:pt x="116" y="35"/>
                        <a:pt x="116" y="35"/>
                        <a:pt x="116" y="35"/>
                      </a:cubicBezTo>
                      <a:cubicBezTo>
                        <a:pt x="116" y="38"/>
                        <a:pt x="118" y="39"/>
                        <a:pt x="120" y="39"/>
                      </a:cubicBezTo>
                      <a:cubicBezTo>
                        <a:pt x="142" y="39"/>
                        <a:pt x="142" y="39"/>
                        <a:pt x="142" y="39"/>
                      </a:cubicBezTo>
                      <a:cubicBezTo>
                        <a:pt x="142" y="168"/>
                        <a:pt x="142" y="168"/>
                        <a:pt x="142" y="168"/>
                      </a:cubicBezTo>
                      <a:lnTo>
                        <a:pt x="129" y="18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/>
                <a:lstStyle/>
                <a:p>
                  <a:endParaRPr lang="zh-CN" altLang="en-US" sz="1865"/>
                </a:p>
              </p:txBody>
            </p:sp>
          </p:grpSp>
        </p:grpSp>
        <p:grpSp>
          <p:nvGrpSpPr>
            <p:cNvPr id="14" name="组合 13"/>
            <p:cNvGrpSpPr/>
            <p:nvPr/>
          </p:nvGrpSpPr>
          <p:grpSpPr>
            <a:xfrm>
              <a:off x="5452593" y="876860"/>
              <a:ext cx="1271434" cy="1271434"/>
              <a:chOff x="5147792" y="1881950"/>
              <a:chExt cx="1007417" cy="1007417"/>
            </a:xfrm>
          </p:grpSpPr>
          <p:sp>
            <p:nvSpPr>
              <p:cNvPr id="22" name="任意多边形 21"/>
              <p:cNvSpPr/>
              <p:nvPr/>
            </p:nvSpPr>
            <p:spPr>
              <a:xfrm>
                <a:off x="5147792" y="1881950"/>
                <a:ext cx="1007417" cy="1007417"/>
              </a:xfrm>
              <a:custGeom>
                <a:avLst/>
                <a:gdLst>
                  <a:gd name="connsiteX0" fmla="*/ 0 w 1007417"/>
                  <a:gd name="connsiteY0" fmla="*/ 503709 h 1007417"/>
                  <a:gd name="connsiteX1" fmla="*/ 503709 w 1007417"/>
                  <a:gd name="connsiteY1" fmla="*/ 0 h 1007417"/>
                  <a:gd name="connsiteX2" fmla="*/ 1007418 w 1007417"/>
                  <a:gd name="connsiteY2" fmla="*/ 503709 h 1007417"/>
                  <a:gd name="connsiteX3" fmla="*/ 503709 w 1007417"/>
                  <a:gd name="connsiteY3" fmla="*/ 1007418 h 1007417"/>
                  <a:gd name="connsiteX4" fmla="*/ 0 w 1007417"/>
                  <a:gd name="connsiteY4" fmla="*/ 503709 h 100741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007417" h="1007417">
                    <a:moveTo>
                      <a:pt x="0" y="503709"/>
                    </a:moveTo>
                    <a:cubicBezTo>
                      <a:pt x="0" y="225518"/>
                      <a:pt x="225518" y="0"/>
                      <a:pt x="503709" y="0"/>
                    </a:cubicBezTo>
                    <a:cubicBezTo>
                      <a:pt x="781900" y="0"/>
                      <a:pt x="1007418" y="225518"/>
                      <a:pt x="1007418" y="503709"/>
                    </a:cubicBezTo>
                    <a:cubicBezTo>
                      <a:pt x="1007418" y="781900"/>
                      <a:pt x="781900" y="1007418"/>
                      <a:pt x="503709" y="1007418"/>
                    </a:cubicBezTo>
                    <a:cubicBezTo>
                      <a:pt x="225518" y="1007418"/>
                      <a:pt x="0" y="781900"/>
                      <a:pt x="0" y="503709"/>
                    </a:cubicBezTo>
                    <a:close/>
                  </a:path>
                </a:pathLst>
              </a:custGeom>
              <a:solidFill>
                <a:srgbClr val="CA081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865" b="1">
                  <a:latin typeface="Arial" panose="020B0604020202020204" pitchFamily="34" charset="0"/>
                  <a:ea typeface="微软雅黑" panose="020B0503020204020204" pitchFamily="34" charset="-122"/>
                </a:endParaRPr>
              </a:p>
            </p:txBody>
          </p:sp>
          <p:grpSp>
            <p:nvGrpSpPr>
              <p:cNvPr id="23" name="Group 19"/>
              <p:cNvGrpSpPr>
                <a:grpSpLocks noChangeAspect="1"/>
              </p:cNvGrpSpPr>
              <p:nvPr/>
            </p:nvGrpSpPr>
            <p:grpSpPr bwMode="auto">
              <a:xfrm>
                <a:off x="5388004" y="2104695"/>
                <a:ext cx="532201" cy="524391"/>
                <a:chOff x="3869" y="1065"/>
                <a:chExt cx="477" cy="470"/>
              </a:xfrm>
              <a:solidFill>
                <a:schemeClr val="bg1"/>
              </a:solidFill>
            </p:grpSpPr>
            <p:sp>
              <p:nvSpPr>
                <p:cNvPr id="24" name="Freeform 20"/>
                <p:cNvSpPr/>
                <p:nvPr/>
              </p:nvSpPr>
              <p:spPr bwMode="auto">
                <a:xfrm>
                  <a:off x="3936" y="1411"/>
                  <a:ext cx="211" cy="14"/>
                </a:xfrm>
                <a:custGeom>
                  <a:avLst/>
                  <a:gdLst>
                    <a:gd name="T0" fmla="*/ 86 w 88"/>
                    <a:gd name="T1" fmla="*/ 0 h 6"/>
                    <a:gd name="T2" fmla="*/ 3 w 88"/>
                    <a:gd name="T3" fmla="*/ 0 h 6"/>
                    <a:gd name="T4" fmla="*/ 0 w 88"/>
                    <a:gd name="T5" fmla="*/ 3 h 6"/>
                    <a:gd name="T6" fmla="*/ 3 w 88"/>
                    <a:gd name="T7" fmla="*/ 6 h 6"/>
                    <a:gd name="T8" fmla="*/ 86 w 88"/>
                    <a:gd name="T9" fmla="*/ 6 h 6"/>
                    <a:gd name="T10" fmla="*/ 88 w 88"/>
                    <a:gd name="T11" fmla="*/ 3 h 6"/>
                    <a:gd name="T12" fmla="*/ 86 w 88"/>
                    <a:gd name="T13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88" h="6">
                      <a:moveTo>
                        <a:pt x="86" y="0"/>
                      </a:moveTo>
                      <a:cubicBezTo>
                        <a:pt x="3" y="0"/>
                        <a:pt x="3" y="0"/>
                        <a:pt x="3" y="0"/>
                      </a:cubicBezTo>
                      <a:cubicBezTo>
                        <a:pt x="1" y="0"/>
                        <a:pt x="0" y="2"/>
                        <a:pt x="0" y="3"/>
                      </a:cubicBezTo>
                      <a:cubicBezTo>
                        <a:pt x="0" y="5"/>
                        <a:pt x="1" y="6"/>
                        <a:pt x="3" y="6"/>
                      </a:cubicBezTo>
                      <a:cubicBezTo>
                        <a:pt x="86" y="6"/>
                        <a:pt x="86" y="6"/>
                        <a:pt x="86" y="6"/>
                      </a:cubicBezTo>
                      <a:cubicBezTo>
                        <a:pt x="87" y="6"/>
                        <a:pt x="88" y="5"/>
                        <a:pt x="88" y="3"/>
                      </a:cubicBezTo>
                      <a:cubicBezTo>
                        <a:pt x="88" y="2"/>
                        <a:pt x="87" y="0"/>
                        <a:pt x="86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/>
                <a:lstStyle/>
                <a:p>
                  <a:endParaRPr lang="zh-CN" altLang="en-US" sz="1865"/>
                </a:p>
              </p:txBody>
            </p:sp>
            <p:sp>
              <p:nvSpPr>
                <p:cNvPr id="25" name="Freeform 21"/>
                <p:cNvSpPr/>
                <p:nvPr/>
              </p:nvSpPr>
              <p:spPr bwMode="auto">
                <a:xfrm>
                  <a:off x="3936" y="1358"/>
                  <a:ext cx="211" cy="12"/>
                </a:xfrm>
                <a:custGeom>
                  <a:avLst/>
                  <a:gdLst>
                    <a:gd name="T0" fmla="*/ 86 w 88"/>
                    <a:gd name="T1" fmla="*/ 0 h 5"/>
                    <a:gd name="T2" fmla="*/ 3 w 88"/>
                    <a:gd name="T3" fmla="*/ 0 h 5"/>
                    <a:gd name="T4" fmla="*/ 0 w 88"/>
                    <a:gd name="T5" fmla="*/ 3 h 5"/>
                    <a:gd name="T6" fmla="*/ 3 w 88"/>
                    <a:gd name="T7" fmla="*/ 5 h 5"/>
                    <a:gd name="T8" fmla="*/ 86 w 88"/>
                    <a:gd name="T9" fmla="*/ 5 h 5"/>
                    <a:gd name="T10" fmla="*/ 88 w 88"/>
                    <a:gd name="T11" fmla="*/ 3 h 5"/>
                    <a:gd name="T12" fmla="*/ 86 w 88"/>
                    <a:gd name="T13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88" h="5">
                      <a:moveTo>
                        <a:pt x="86" y="0"/>
                      </a:moveTo>
                      <a:cubicBezTo>
                        <a:pt x="3" y="0"/>
                        <a:pt x="3" y="0"/>
                        <a:pt x="3" y="0"/>
                      </a:cubicBezTo>
                      <a:cubicBezTo>
                        <a:pt x="1" y="0"/>
                        <a:pt x="0" y="1"/>
                        <a:pt x="0" y="3"/>
                      </a:cubicBezTo>
                      <a:cubicBezTo>
                        <a:pt x="0" y="4"/>
                        <a:pt x="1" y="5"/>
                        <a:pt x="3" y="5"/>
                      </a:cubicBezTo>
                      <a:cubicBezTo>
                        <a:pt x="86" y="5"/>
                        <a:pt x="86" y="5"/>
                        <a:pt x="86" y="5"/>
                      </a:cubicBezTo>
                      <a:cubicBezTo>
                        <a:pt x="87" y="5"/>
                        <a:pt x="88" y="4"/>
                        <a:pt x="88" y="3"/>
                      </a:cubicBezTo>
                      <a:cubicBezTo>
                        <a:pt x="88" y="1"/>
                        <a:pt x="87" y="0"/>
                        <a:pt x="86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/>
                <a:lstStyle/>
                <a:p>
                  <a:endParaRPr lang="zh-CN" altLang="en-US" sz="1865"/>
                </a:p>
              </p:txBody>
            </p:sp>
            <p:sp>
              <p:nvSpPr>
                <p:cNvPr id="26" name="Freeform 22"/>
                <p:cNvSpPr/>
                <p:nvPr/>
              </p:nvSpPr>
              <p:spPr bwMode="auto">
                <a:xfrm>
                  <a:off x="3936" y="1303"/>
                  <a:ext cx="211" cy="14"/>
                </a:xfrm>
                <a:custGeom>
                  <a:avLst/>
                  <a:gdLst>
                    <a:gd name="T0" fmla="*/ 86 w 88"/>
                    <a:gd name="T1" fmla="*/ 0 h 6"/>
                    <a:gd name="T2" fmla="*/ 3 w 88"/>
                    <a:gd name="T3" fmla="*/ 0 h 6"/>
                    <a:gd name="T4" fmla="*/ 0 w 88"/>
                    <a:gd name="T5" fmla="*/ 3 h 6"/>
                    <a:gd name="T6" fmla="*/ 3 w 88"/>
                    <a:gd name="T7" fmla="*/ 6 h 6"/>
                    <a:gd name="T8" fmla="*/ 86 w 88"/>
                    <a:gd name="T9" fmla="*/ 6 h 6"/>
                    <a:gd name="T10" fmla="*/ 88 w 88"/>
                    <a:gd name="T11" fmla="*/ 3 h 6"/>
                    <a:gd name="T12" fmla="*/ 86 w 88"/>
                    <a:gd name="T13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88" h="6">
                      <a:moveTo>
                        <a:pt x="86" y="0"/>
                      </a:moveTo>
                      <a:cubicBezTo>
                        <a:pt x="3" y="0"/>
                        <a:pt x="3" y="0"/>
                        <a:pt x="3" y="0"/>
                      </a:cubicBezTo>
                      <a:cubicBezTo>
                        <a:pt x="1" y="0"/>
                        <a:pt x="0" y="1"/>
                        <a:pt x="0" y="3"/>
                      </a:cubicBezTo>
                      <a:cubicBezTo>
                        <a:pt x="0" y="4"/>
                        <a:pt x="1" y="6"/>
                        <a:pt x="3" y="6"/>
                      </a:cubicBezTo>
                      <a:cubicBezTo>
                        <a:pt x="86" y="6"/>
                        <a:pt x="86" y="6"/>
                        <a:pt x="86" y="6"/>
                      </a:cubicBezTo>
                      <a:cubicBezTo>
                        <a:pt x="87" y="6"/>
                        <a:pt x="88" y="4"/>
                        <a:pt x="88" y="3"/>
                      </a:cubicBezTo>
                      <a:cubicBezTo>
                        <a:pt x="88" y="1"/>
                        <a:pt x="87" y="0"/>
                        <a:pt x="86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/>
                <a:lstStyle/>
                <a:p>
                  <a:endParaRPr lang="zh-CN" altLang="en-US" sz="1865"/>
                </a:p>
              </p:txBody>
            </p:sp>
            <p:sp>
              <p:nvSpPr>
                <p:cNvPr id="27" name="Freeform 23"/>
                <p:cNvSpPr/>
                <p:nvPr/>
              </p:nvSpPr>
              <p:spPr bwMode="auto">
                <a:xfrm>
                  <a:off x="3936" y="1250"/>
                  <a:ext cx="103" cy="14"/>
                </a:xfrm>
                <a:custGeom>
                  <a:avLst/>
                  <a:gdLst>
                    <a:gd name="T0" fmla="*/ 3 w 43"/>
                    <a:gd name="T1" fmla="*/ 6 h 6"/>
                    <a:gd name="T2" fmla="*/ 41 w 43"/>
                    <a:gd name="T3" fmla="*/ 6 h 6"/>
                    <a:gd name="T4" fmla="*/ 43 w 43"/>
                    <a:gd name="T5" fmla="*/ 3 h 6"/>
                    <a:gd name="T6" fmla="*/ 41 w 43"/>
                    <a:gd name="T7" fmla="*/ 0 h 6"/>
                    <a:gd name="T8" fmla="*/ 3 w 43"/>
                    <a:gd name="T9" fmla="*/ 0 h 6"/>
                    <a:gd name="T10" fmla="*/ 0 w 43"/>
                    <a:gd name="T11" fmla="*/ 3 h 6"/>
                    <a:gd name="T12" fmla="*/ 3 w 43"/>
                    <a:gd name="T13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43" h="6">
                      <a:moveTo>
                        <a:pt x="3" y="6"/>
                      </a:moveTo>
                      <a:cubicBezTo>
                        <a:pt x="41" y="6"/>
                        <a:pt x="41" y="6"/>
                        <a:pt x="41" y="6"/>
                      </a:cubicBezTo>
                      <a:cubicBezTo>
                        <a:pt x="42" y="6"/>
                        <a:pt x="43" y="4"/>
                        <a:pt x="43" y="3"/>
                      </a:cubicBezTo>
                      <a:cubicBezTo>
                        <a:pt x="43" y="1"/>
                        <a:pt x="42" y="0"/>
                        <a:pt x="41" y="0"/>
                      </a:cubicBezTo>
                      <a:cubicBezTo>
                        <a:pt x="3" y="0"/>
                        <a:pt x="3" y="0"/>
                        <a:pt x="3" y="0"/>
                      </a:cubicBezTo>
                      <a:cubicBezTo>
                        <a:pt x="1" y="0"/>
                        <a:pt x="0" y="1"/>
                        <a:pt x="0" y="3"/>
                      </a:cubicBezTo>
                      <a:cubicBezTo>
                        <a:pt x="0" y="4"/>
                        <a:pt x="1" y="6"/>
                        <a:pt x="3" y="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/>
                <a:lstStyle/>
                <a:p>
                  <a:endParaRPr lang="zh-CN" altLang="en-US" sz="1865"/>
                </a:p>
              </p:txBody>
            </p:sp>
            <p:sp>
              <p:nvSpPr>
                <p:cNvPr id="28" name="Freeform 24"/>
                <p:cNvSpPr>
                  <a:spLocks noEditPoints="1"/>
                </p:cNvSpPr>
                <p:nvPr/>
              </p:nvSpPr>
              <p:spPr bwMode="auto">
                <a:xfrm>
                  <a:off x="3869" y="1065"/>
                  <a:ext cx="345" cy="470"/>
                </a:xfrm>
                <a:custGeom>
                  <a:avLst/>
                  <a:gdLst>
                    <a:gd name="T0" fmla="*/ 116 w 144"/>
                    <a:gd name="T1" fmla="*/ 2 h 196"/>
                    <a:gd name="T2" fmla="*/ 111 w 144"/>
                    <a:gd name="T3" fmla="*/ 0 h 196"/>
                    <a:gd name="T4" fmla="*/ 7 w 144"/>
                    <a:gd name="T5" fmla="*/ 0 h 196"/>
                    <a:gd name="T6" fmla="*/ 0 w 144"/>
                    <a:gd name="T7" fmla="*/ 7 h 196"/>
                    <a:gd name="T8" fmla="*/ 0 w 144"/>
                    <a:gd name="T9" fmla="*/ 189 h 196"/>
                    <a:gd name="T10" fmla="*/ 7 w 144"/>
                    <a:gd name="T11" fmla="*/ 196 h 196"/>
                    <a:gd name="T12" fmla="*/ 138 w 144"/>
                    <a:gd name="T13" fmla="*/ 196 h 196"/>
                    <a:gd name="T14" fmla="*/ 144 w 144"/>
                    <a:gd name="T15" fmla="*/ 189 h 196"/>
                    <a:gd name="T16" fmla="*/ 144 w 144"/>
                    <a:gd name="T17" fmla="*/ 33 h 196"/>
                    <a:gd name="T18" fmla="*/ 142 w 144"/>
                    <a:gd name="T19" fmla="*/ 28 h 196"/>
                    <a:gd name="T20" fmla="*/ 116 w 144"/>
                    <a:gd name="T21" fmla="*/ 2 h 196"/>
                    <a:gd name="T22" fmla="*/ 13 w 144"/>
                    <a:gd name="T23" fmla="*/ 182 h 196"/>
                    <a:gd name="T24" fmla="*/ 13 w 144"/>
                    <a:gd name="T25" fmla="*/ 13 h 196"/>
                    <a:gd name="T26" fmla="*/ 104 w 144"/>
                    <a:gd name="T27" fmla="*/ 13 h 196"/>
                    <a:gd name="T28" fmla="*/ 104 w 144"/>
                    <a:gd name="T29" fmla="*/ 36 h 196"/>
                    <a:gd name="T30" fmla="*/ 108 w 144"/>
                    <a:gd name="T31" fmla="*/ 40 h 196"/>
                    <a:gd name="T32" fmla="*/ 131 w 144"/>
                    <a:gd name="T33" fmla="*/ 40 h 196"/>
                    <a:gd name="T34" fmla="*/ 131 w 144"/>
                    <a:gd name="T35" fmla="*/ 182 h 196"/>
                    <a:gd name="T36" fmla="*/ 13 w 144"/>
                    <a:gd name="T37" fmla="*/ 182 h 19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144" h="196">
                      <a:moveTo>
                        <a:pt x="116" y="2"/>
                      </a:moveTo>
                      <a:cubicBezTo>
                        <a:pt x="115" y="1"/>
                        <a:pt x="113" y="0"/>
                        <a:pt x="111" y="0"/>
                      </a:cubicBezTo>
                      <a:cubicBezTo>
                        <a:pt x="7" y="0"/>
                        <a:pt x="7" y="0"/>
                        <a:pt x="7" y="0"/>
                      </a:cubicBezTo>
                      <a:cubicBezTo>
                        <a:pt x="3" y="0"/>
                        <a:pt x="0" y="3"/>
                        <a:pt x="0" y="7"/>
                      </a:cubicBezTo>
                      <a:cubicBezTo>
                        <a:pt x="0" y="189"/>
                        <a:pt x="0" y="189"/>
                        <a:pt x="0" y="189"/>
                      </a:cubicBezTo>
                      <a:cubicBezTo>
                        <a:pt x="0" y="193"/>
                        <a:pt x="3" y="196"/>
                        <a:pt x="7" y="196"/>
                      </a:cubicBezTo>
                      <a:cubicBezTo>
                        <a:pt x="138" y="196"/>
                        <a:pt x="138" y="196"/>
                        <a:pt x="138" y="196"/>
                      </a:cubicBezTo>
                      <a:cubicBezTo>
                        <a:pt x="141" y="196"/>
                        <a:pt x="144" y="193"/>
                        <a:pt x="144" y="189"/>
                      </a:cubicBezTo>
                      <a:cubicBezTo>
                        <a:pt x="144" y="33"/>
                        <a:pt x="144" y="33"/>
                        <a:pt x="144" y="33"/>
                      </a:cubicBezTo>
                      <a:cubicBezTo>
                        <a:pt x="144" y="31"/>
                        <a:pt x="144" y="29"/>
                        <a:pt x="142" y="28"/>
                      </a:cubicBezTo>
                      <a:lnTo>
                        <a:pt x="116" y="2"/>
                      </a:lnTo>
                      <a:close/>
                      <a:moveTo>
                        <a:pt x="13" y="182"/>
                      </a:moveTo>
                      <a:cubicBezTo>
                        <a:pt x="13" y="13"/>
                        <a:pt x="13" y="13"/>
                        <a:pt x="13" y="13"/>
                      </a:cubicBezTo>
                      <a:cubicBezTo>
                        <a:pt x="104" y="13"/>
                        <a:pt x="104" y="13"/>
                        <a:pt x="104" y="13"/>
                      </a:cubicBezTo>
                      <a:cubicBezTo>
                        <a:pt x="104" y="36"/>
                        <a:pt x="104" y="36"/>
                        <a:pt x="104" y="36"/>
                      </a:cubicBezTo>
                      <a:cubicBezTo>
                        <a:pt x="104" y="38"/>
                        <a:pt x="106" y="40"/>
                        <a:pt x="108" y="40"/>
                      </a:cubicBezTo>
                      <a:cubicBezTo>
                        <a:pt x="131" y="40"/>
                        <a:pt x="131" y="40"/>
                        <a:pt x="131" y="40"/>
                      </a:cubicBezTo>
                      <a:cubicBezTo>
                        <a:pt x="131" y="182"/>
                        <a:pt x="131" y="182"/>
                        <a:pt x="131" y="182"/>
                      </a:cubicBezTo>
                      <a:lnTo>
                        <a:pt x="13" y="18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/>
                <a:lstStyle/>
                <a:p>
                  <a:endParaRPr lang="zh-CN" altLang="en-US" sz="1865"/>
                </a:p>
              </p:txBody>
            </p:sp>
            <p:sp>
              <p:nvSpPr>
                <p:cNvPr id="29" name="Freeform 25"/>
                <p:cNvSpPr>
                  <a:spLocks noEditPoints="1"/>
                </p:cNvSpPr>
                <p:nvPr/>
              </p:nvSpPr>
              <p:spPr bwMode="auto">
                <a:xfrm>
                  <a:off x="4252" y="1087"/>
                  <a:ext cx="94" cy="444"/>
                </a:xfrm>
                <a:custGeom>
                  <a:avLst/>
                  <a:gdLst>
                    <a:gd name="T0" fmla="*/ 35 w 39"/>
                    <a:gd name="T1" fmla="*/ 0 h 185"/>
                    <a:gd name="T2" fmla="*/ 4 w 39"/>
                    <a:gd name="T3" fmla="*/ 0 h 185"/>
                    <a:gd name="T4" fmla="*/ 0 w 39"/>
                    <a:gd name="T5" fmla="*/ 4 h 185"/>
                    <a:gd name="T6" fmla="*/ 0 w 39"/>
                    <a:gd name="T7" fmla="*/ 144 h 185"/>
                    <a:gd name="T8" fmla="*/ 0 w 39"/>
                    <a:gd name="T9" fmla="*/ 146 h 185"/>
                    <a:gd name="T10" fmla="*/ 16 w 39"/>
                    <a:gd name="T11" fmla="*/ 182 h 185"/>
                    <a:gd name="T12" fmla="*/ 20 w 39"/>
                    <a:gd name="T13" fmla="*/ 185 h 185"/>
                    <a:gd name="T14" fmla="*/ 23 w 39"/>
                    <a:gd name="T15" fmla="*/ 182 h 185"/>
                    <a:gd name="T16" fmla="*/ 39 w 39"/>
                    <a:gd name="T17" fmla="*/ 146 h 185"/>
                    <a:gd name="T18" fmla="*/ 39 w 39"/>
                    <a:gd name="T19" fmla="*/ 144 h 185"/>
                    <a:gd name="T20" fmla="*/ 39 w 39"/>
                    <a:gd name="T21" fmla="*/ 4 h 185"/>
                    <a:gd name="T22" fmla="*/ 35 w 39"/>
                    <a:gd name="T23" fmla="*/ 0 h 185"/>
                    <a:gd name="T24" fmla="*/ 31 w 39"/>
                    <a:gd name="T25" fmla="*/ 143 h 185"/>
                    <a:gd name="T26" fmla="*/ 25 w 39"/>
                    <a:gd name="T27" fmla="*/ 157 h 185"/>
                    <a:gd name="T28" fmla="*/ 14 w 39"/>
                    <a:gd name="T29" fmla="*/ 157 h 185"/>
                    <a:gd name="T30" fmla="*/ 8 w 39"/>
                    <a:gd name="T31" fmla="*/ 143 h 185"/>
                    <a:gd name="T32" fmla="*/ 8 w 39"/>
                    <a:gd name="T33" fmla="*/ 8 h 185"/>
                    <a:gd name="T34" fmla="*/ 18 w 39"/>
                    <a:gd name="T35" fmla="*/ 8 h 185"/>
                    <a:gd name="T36" fmla="*/ 18 w 39"/>
                    <a:gd name="T37" fmla="*/ 8 h 185"/>
                    <a:gd name="T38" fmla="*/ 18 w 39"/>
                    <a:gd name="T39" fmla="*/ 137 h 185"/>
                    <a:gd name="T40" fmla="*/ 21 w 39"/>
                    <a:gd name="T41" fmla="*/ 139 h 185"/>
                    <a:gd name="T42" fmla="*/ 24 w 39"/>
                    <a:gd name="T43" fmla="*/ 137 h 185"/>
                    <a:gd name="T44" fmla="*/ 24 w 39"/>
                    <a:gd name="T45" fmla="*/ 8 h 185"/>
                    <a:gd name="T46" fmla="*/ 24 w 39"/>
                    <a:gd name="T47" fmla="*/ 8 h 185"/>
                    <a:gd name="T48" fmla="*/ 31 w 39"/>
                    <a:gd name="T49" fmla="*/ 8 h 185"/>
                    <a:gd name="T50" fmla="*/ 31 w 39"/>
                    <a:gd name="T51" fmla="*/ 143 h 18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</a:cxnLst>
                  <a:rect l="0" t="0" r="r" b="b"/>
                  <a:pathLst>
                    <a:path w="39" h="185">
                      <a:moveTo>
                        <a:pt x="35" y="0"/>
                      </a:moveTo>
                      <a:cubicBezTo>
                        <a:pt x="4" y="0"/>
                        <a:pt x="4" y="0"/>
                        <a:pt x="4" y="0"/>
                      </a:cubicBezTo>
                      <a:cubicBezTo>
                        <a:pt x="2" y="0"/>
                        <a:pt x="0" y="1"/>
                        <a:pt x="0" y="4"/>
                      </a:cubicBezTo>
                      <a:cubicBezTo>
                        <a:pt x="0" y="144"/>
                        <a:pt x="0" y="144"/>
                        <a:pt x="0" y="144"/>
                      </a:cubicBezTo>
                      <a:cubicBezTo>
                        <a:pt x="0" y="145"/>
                        <a:pt x="0" y="145"/>
                        <a:pt x="0" y="146"/>
                      </a:cubicBezTo>
                      <a:cubicBezTo>
                        <a:pt x="16" y="182"/>
                        <a:pt x="16" y="182"/>
                        <a:pt x="16" y="182"/>
                      </a:cubicBezTo>
                      <a:cubicBezTo>
                        <a:pt x="17" y="184"/>
                        <a:pt x="18" y="185"/>
                        <a:pt x="20" y="185"/>
                      </a:cubicBezTo>
                      <a:cubicBezTo>
                        <a:pt x="21" y="185"/>
                        <a:pt x="23" y="184"/>
                        <a:pt x="23" y="182"/>
                      </a:cubicBezTo>
                      <a:cubicBezTo>
                        <a:pt x="39" y="146"/>
                        <a:pt x="39" y="146"/>
                        <a:pt x="39" y="146"/>
                      </a:cubicBezTo>
                      <a:cubicBezTo>
                        <a:pt x="39" y="145"/>
                        <a:pt x="39" y="145"/>
                        <a:pt x="39" y="144"/>
                      </a:cubicBezTo>
                      <a:cubicBezTo>
                        <a:pt x="39" y="4"/>
                        <a:pt x="39" y="4"/>
                        <a:pt x="39" y="4"/>
                      </a:cubicBezTo>
                      <a:cubicBezTo>
                        <a:pt x="39" y="1"/>
                        <a:pt x="37" y="0"/>
                        <a:pt x="35" y="0"/>
                      </a:cubicBezTo>
                      <a:close/>
                      <a:moveTo>
                        <a:pt x="31" y="143"/>
                      </a:moveTo>
                      <a:cubicBezTo>
                        <a:pt x="25" y="157"/>
                        <a:pt x="25" y="157"/>
                        <a:pt x="25" y="157"/>
                      </a:cubicBezTo>
                      <a:cubicBezTo>
                        <a:pt x="14" y="157"/>
                        <a:pt x="14" y="157"/>
                        <a:pt x="14" y="157"/>
                      </a:cubicBezTo>
                      <a:cubicBezTo>
                        <a:pt x="8" y="143"/>
                        <a:pt x="8" y="143"/>
                        <a:pt x="8" y="143"/>
                      </a:cubicBezTo>
                      <a:cubicBezTo>
                        <a:pt x="8" y="8"/>
                        <a:pt x="8" y="8"/>
                        <a:pt x="8" y="8"/>
                      </a:cubicBezTo>
                      <a:cubicBezTo>
                        <a:pt x="18" y="8"/>
                        <a:pt x="18" y="8"/>
                        <a:pt x="18" y="8"/>
                      </a:cubicBezTo>
                      <a:cubicBezTo>
                        <a:pt x="18" y="8"/>
                        <a:pt x="18" y="8"/>
                        <a:pt x="18" y="8"/>
                      </a:cubicBezTo>
                      <a:cubicBezTo>
                        <a:pt x="18" y="137"/>
                        <a:pt x="18" y="137"/>
                        <a:pt x="18" y="137"/>
                      </a:cubicBezTo>
                      <a:cubicBezTo>
                        <a:pt x="18" y="138"/>
                        <a:pt x="19" y="139"/>
                        <a:pt x="21" y="139"/>
                      </a:cubicBezTo>
                      <a:cubicBezTo>
                        <a:pt x="22" y="139"/>
                        <a:pt x="24" y="138"/>
                        <a:pt x="24" y="137"/>
                      </a:cubicBezTo>
                      <a:cubicBezTo>
                        <a:pt x="24" y="8"/>
                        <a:pt x="24" y="8"/>
                        <a:pt x="24" y="8"/>
                      </a:cubicBezTo>
                      <a:cubicBezTo>
                        <a:pt x="24" y="8"/>
                        <a:pt x="24" y="8"/>
                        <a:pt x="24" y="8"/>
                      </a:cubicBezTo>
                      <a:cubicBezTo>
                        <a:pt x="31" y="8"/>
                        <a:pt x="31" y="8"/>
                        <a:pt x="31" y="8"/>
                      </a:cubicBezTo>
                      <a:lnTo>
                        <a:pt x="31" y="143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/>
                <a:lstStyle/>
                <a:p>
                  <a:endParaRPr lang="zh-CN" altLang="en-US" sz="1865"/>
                </a:p>
              </p:txBody>
            </p:sp>
          </p:grpSp>
        </p:grpSp>
        <p:grpSp>
          <p:nvGrpSpPr>
            <p:cNvPr id="15" name="组合 14"/>
            <p:cNvGrpSpPr/>
            <p:nvPr/>
          </p:nvGrpSpPr>
          <p:grpSpPr>
            <a:xfrm>
              <a:off x="7379080" y="2803349"/>
              <a:ext cx="1271434" cy="1271434"/>
              <a:chOff x="6674239" y="3408398"/>
              <a:chExt cx="1007417" cy="1007417"/>
            </a:xfrm>
          </p:grpSpPr>
          <p:sp>
            <p:nvSpPr>
              <p:cNvPr id="16" name="任意多边形 15"/>
              <p:cNvSpPr/>
              <p:nvPr/>
            </p:nvSpPr>
            <p:spPr>
              <a:xfrm>
                <a:off x="6674239" y="3408398"/>
                <a:ext cx="1007417" cy="1007417"/>
              </a:xfrm>
              <a:custGeom>
                <a:avLst/>
                <a:gdLst>
                  <a:gd name="connsiteX0" fmla="*/ 0 w 1007417"/>
                  <a:gd name="connsiteY0" fmla="*/ 503709 h 1007417"/>
                  <a:gd name="connsiteX1" fmla="*/ 503709 w 1007417"/>
                  <a:gd name="connsiteY1" fmla="*/ 0 h 1007417"/>
                  <a:gd name="connsiteX2" fmla="*/ 1007418 w 1007417"/>
                  <a:gd name="connsiteY2" fmla="*/ 503709 h 1007417"/>
                  <a:gd name="connsiteX3" fmla="*/ 503709 w 1007417"/>
                  <a:gd name="connsiteY3" fmla="*/ 1007418 h 1007417"/>
                  <a:gd name="connsiteX4" fmla="*/ 0 w 1007417"/>
                  <a:gd name="connsiteY4" fmla="*/ 503709 h 100741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007417" h="1007417">
                    <a:moveTo>
                      <a:pt x="0" y="503709"/>
                    </a:moveTo>
                    <a:cubicBezTo>
                      <a:pt x="0" y="225518"/>
                      <a:pt x="225518" y="0"/>
                      <a:pt x="503709" y="0"/>
                    </a:cubicBezTo>
                    <a:cubicBezTo>
                      <a:pt x="781900" y="0"/>
                      <a:pt x="1007418" y="225518"/>
                      <a:pt x="1007418" y="503709"/>
                    </a:cubicBezTo>
                    <a:cubicBezTo>
                      <a:pt x="1007418" y="781900"/>
                      <a:pt x="781900" y="1007418"/>
                      <a:pt x="503709" y="1007418"/>
                    </a:cubicBezTo>
                    <a:cubicBezTo>
                      <a:pt x="225518" y="1007418"/>
                      <a:pt x="0" y="781900"/>
                      <a:pt x="0" y="503709"/>
                    </a:cubicBezTo>
                    <a:close/>
                  </a:path>
                </a:pathLst>
              </a:custGeom>
              <a:solidFill>
                <a:srgbClr val="CA081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865" b="1">
                  <a:latin typeface="Arial" panose="020B0604020202020204" pitchFamily="34" charset="0"/>
                  <a:ea typeface="微软雅黑" panose="020B0503020204020204" pitchFamily="34" charset="-122"/>
                </a:endParaRPr>
              </a:p>
            </p:txBody>
          </p:sp>
          <p:grpSp>
            <p:nvGrpSpPr>
              <p:cNvPr id="17" name="Group 28"/>
              <p:cNvGrpSpPr>
                <a:grpSpLocks noChangeAspect="1"/>
              </p:cNvGrpSpPr>
              <p:nvPr/>
            </p:nvGrpSpPr>
            <p:grpSpPr bwMode="auto">
              <a:xfrm>
                <a:off x="6969306" y="3649352"/>
                <a:ext cx="417282" cy="525508"/>
                <a:chOff x="4401" y="2266"/>
                <a:chExt cx="374" cy="471"/>
              </a:xfrm>
              <a:solidFill>
                <a:schemeClr val="bg1"/>
              </a:solidFill>
            </p:grpSpPr>
            <p:sp>
              <p:nvSpPr>
                <p:cNvPr id="18" name="Freeform 29"/>
                <p:cNvSpPr/>
                <p:nvPr/>
              </p:nvSpPr>
              <p:spPr bwMode="auto">
                <a:xfrm>
                  <a:off x="4538" y="2390"/>
                  <a:ext cx="85" cy="108"/>
                </a:xfrm>
                <a:custGeom>
                  <a:avLst/>
                  <a:gdLst>
                    <a:gd name="T0" fmla="*/ 0 w 35"/>
                    <a:gd name="T1" fmla="*/ 26 h 45"/>
                    <a:gd name="T2" fmla="*/ 3 w 35"/>
                    <a:gd name="T3" fmla="*/ 29 h 45"/>
                    <a:gd name="T4" fmla="*/ 3 w 35"/>
                    <a:gd name="T5" fmla="*/ 29 h 45"/>
                    <a:gd name="T6" fmla="*/ 17 w 35"/>
                    <a:gd name="T7" fmla="*/ 45 h 45"/>
                    <a:gd name="T8" fmla="*/ 32 w 35"/>
                    <a:gd name="T9" fmla="*/ 29 h 45"/>
                    <a:gd name="T10" fmla="*/ 32 w 35"/>
                    <a:gd name="T11" fmla="*/ 29 h 45"/>
                    <a:gd name="T12" fmla="*/ 35 w 35"/>
                    <a:gd name="T13" fmla="*/ 26 h 45"/>
                    <a:gd name="T14" fmla="*/ 33 w 35"/>
                    <a:gd name="T15" fmla="*/ 23 h 45"/>
                    <a:gd name="T16" fmla="*/ 34 w 35"/>
                    <a:gd name="T17" fmla="*/ 17 h 45"/>
                    <a:gd name="T18" fmla="*/ 17 w 35"/>
                    <a:gd name="T19" fmla="*/ 0 h 45"/>
                    <a:gd name="T20" fmla="*/ 1 w 35"/>
                    <a:gd name="T21" fmla="*/ 17 h 45"/>
                    <a:gd name="T22" fmla="*/ 2 w 35"/>
                    <a:gd name="T23" fmla="*/ 23 h 45"/>
                    <a:gd name="T24" fmla="*/ 0 w 35"/>
                    <a:gd name="T25" fmla="*/ 26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</a:cxnLst>
                  <a:rect l="0" t="0" r="r" b="b"/>
                  <a:pathLst>
                    <a:path w="35" h="45">
                      <a:moveTo>
                        <a:pt x="0" y="26"/>
                      </a:moveTo>
                      <a:cubicBezTo>
                        <a:pt x="0" y="28"/>
                        <a:pt x="1" y="29"/>
                        <a:pt x="3" y="29"/>
                      </a:cubicBezTo>
                      <a:cubicBezTo>
                        <a:pt x="3" y="29"/>
                        <a:pt x="3" y="29"/>
                        <a:pt x="3" y="29"/>
                      </a:cubicBezTo>
                      <a:cubicBezTo>
                        <a:pt x="3" y="37"/>
                        <a:pt x="10" y="45"/>
                        <a:pt x="17" y="45"/>
                      </a:cubicBezTo>
                      <a:cubicBezTo>
                        <a:pt x="25" y="45"/>
                        <a:pt x="31" y="37"/>
                        <a:pt x="32" y="29"/>
                      </a:cubicBezTo>
                      <a:cubicBezTo>
                        <a:pt x="32" y="29"/>
                        <a:pt x="32" y="29"/>
                        <a:pt x="32" y="29"/>
                      </a:cubicBezTo>
                      <a:cubicBezTo>
                        <a:pt x="33" y="29"/>
                        <a:pt x="35" y="28"/>
                        <a:pt x="35" y="26"/>
                      </a:cubicBezTo>
                      <a:cubicBezTo>
                        <a:pt x="35" y="25"/>
                        <a:pt x="34" y="24"/>
                        <a:pt x="33" y="23"/>
                      </a:cubicBezTo>
                      <a:cubicBezTo>
                        <a:pt x="34" y="21"/>
                        <a:pt x="34" y="19"/>
                        <a:pt x="34" y="17"/>
                      </a:cubicBezTo>
                      <a:cubicBezTo>
                        <a:pt x="34" y="8"/>
                        <a:pt x="26" y="0"/>
                        <a:pt x="17" y="0"/>
                      </a:cubicBezTo>
                      <a:cubicBezTo>
                        <a:pt x="8" y="0"/>
                        <a:pt x="1" y="8"/>
                        <a:pt x="1" y="17"/>
                      </a:cubicBezTo>
                      <a:cubicBezTo>
                        <a:pt x="1" y="19"/>
                        <a:pt x="1" y="21"/>
                        <a:pt x="2" y="23"/>
                      </a:cubicBezTo>
                      <a:cubicBezTo>
                        <a:pt x="1" y="24"/>
                        <a:pt x="0" y="25"/>
                        <a:pt x="0" y="2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/>
                <a:lstStyle/>
                <a:p>
                  <a:endParaRPr lang="zh-CN" altLang="en-US" sz="1865"/>
                </a:p>
              </p:txBody>
            </p:sp>
            <p:sp>
              <p:nvSpPr>
                <p:cNvPr id="19" name="Freeform 30"/>
                <p:cNvSpPr/>
                <p:nvPr/>
              </p:nvSpPr>
              <p:spPr bwMode="auto">
                <a:xfrm>
                  <a:off x="4490" y="2512"/>
                  <a:ext cx="178" cy="53"/>
                </a:xfrm>
                <a:custGeom>
                  <a:avLst/>
                  <a:gdLst>
                    <a:gd name="T0" fmla="*/ 2 w 74"/>
                    <a:gd name="T1" fmla="*/ 22 h 22"/>
                    <a:gd name="T2" fmla="*/ 73 w 74"/>
                    <a:gd name="T3" fmla="*/ 22 h 22"/>
                    <a:gd name="T4" fmla="*/ 74 w 74"/>
                    <a:gd name="T5" fmla="*/ 21 h 22"/>
                    <a:gd name="T6" fmla="*/ 74 w 74"/>
                    <a:gd name="T7" fmla="*/ 15 h 22"/>
                    <a:gd name="T8" fmla="*/ 74 w 74"/>
                    <a:gd name="T9" fmla="*/ 14 h 22"/>
                    <a:gd name="T10" fmla="*/ 50 w 74"/>
                    <a:gd name="T11" fmla="*/ 0 h 22"/>
                    <a:gd name="T12" fmla="*/ 49 w 74"/>
                    <a:gd name="T13" fmla="*/ 0 h 22"/>
                    <a:gd name="T14" fmla="*/ 48 w 74"/>
                    <a:gd name="T15" fmla="*/ 0 h 22"/>
                    <a:gd name="T16" fmla="*/ 47 w 74"/>
                    <a:gd name="T17" fmla="*/ 0 h 22"/>
                    <a:gd name="T18" fmla="*/ 37 w 74"/>
                    <a:gd name="T19" fmla="*/ 3 h 22"/>
                    <a:gd name="T20" fmla="*/ 27 w 74"/>
                    <a:gd name="T21" fmla="*/ 0 h 22"/>
                    <a:gd name="T22" fmla="*/ 26 w 74"/>
                    <a:gd name="T23" fmla="*/ 0 h 22"/>
                    <a:gd name="T24" fmla="*/ 26 w 74"/>
                    <a:gd name="T25" fmla="*/ 0 h 22"/>
                    <a:gd name="T26" fmla="*/ 25 w 74"/>
                    <a:gd name="T27" fmla="*/ 0 h 22"/>
                    <a:gd name="T28" fmla="*/ 1 w 74"/>
                    <a:gd name="T29" fmla="*/ 14 h 22"/>
                    <a:gd name="T30" fmla="*/ 0 w 74"/>
                    <a:gd name="T31" fmla="*/ 15 h 22"/>
                    <a:gd name="T32" fmla="*/ 0 w 74"/>
                    <a:gd name="T33" fmla="*/ 21 h 22"/>
                    <a:gd name="T34" fmla="*/ 2 w 74"/>
                    <a:gd name="T35" fmla="*/ 22 h 2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74" h="22">
                      <a:moveTo>
                        <a:pt x="2" y="22"/>
                      </a:moveTo>
                      <a:cubicBezTo>
                        <a:pt x="73" y="22"/>
                        <a:pt x="73" y="22"/>
                        <a:pt x="73" y="22"/>
                      </a:cubicBezTo>
                      <a:cubicBezTo>
                        <a:pt x="73" y="22"/>
                        <a:pt x="74" y="21"/>
                        <a:pt x="74" y="21"/>
                      </a:cubicBezTo>
                      <a:cubicBezTo>
                        <a:pt x="74" y="15"/>
                        <a:pt x="74" y="15"/>
                        <a:pt x="74" y="15"/>
                      </a:cubicBezTo>
                      <a:cubicBezTo>
                        <a:pt x="74" y="15"/>
                        <a:pt x="74" y="14"/>
                        <a:pt x="74" y="14"/>
                      </a:cubicBezTo>
                      <a:cubicBezTo>
                        <a:pt x="67" y="7"/>
                        <a:pt x="59" y="3"/>
                        <a:pt x="50" y="0"/>
                      </a:cubicBezTo>
                      <a:cubicBezTo>
                        <a:pt x="49" y="0"/>
                        <a:pt x="49" y="0"/>
                        <a:pt x="49" y="0"/>
                      </a:cubicBezTo>
                      <a:cubicBezTo>
                        <a:pt x="48" y="0"/>
                        <a:pt x="48" y="0"/>
                        <a:pt x="48" y="0"/>
                      </a:cubicBezTo>
                      <a:cubicBezTo>
                        <a:pt x="48" y="0"/>
                        <a:pt x="48" y="0"/>
                        <a:pt x="47" y="0"/>
                      </a:cubicBezTo>
                      <a:cubicBezTo>
                        <a:pt x="45" y="2"/>
                        <a:pt x="41" y="3"/>
                        <a:pt x="37" y="3"/>
                      </a:cubicBezTo>
                      <a:cubicBezTo>
                        <a:pt x="34" y="3"/>
                        <a:pt x="30" y="2"/>
                        <a:pt x="27" y="0"/>
                      </a:cubicBezTo>
                      <a:cubicBezTo>
                        <a:pt x="27" y="0"/>
                        <a:pt x="27" y="0"/>
                        <a:pt x="26" y="0"/>
                      </a:cubicBezTo>
                      <a:cubicBezTo>
                        <a:pt x="26" y="0"/>
                        <a:pt x="26" y="0"/>
                        <a:pt x="26" y="0"/>
                      </a:cubicBezTo>
                      <a:cubicBezTo>
                        <a:pt x="26" y="0"/>
                        <a:pt x="26" y="0"/>
                        <a:pt x="25" y="0"/>
                      </a:cubicBezTo>
                      <a:cubicBezTo>
                        <a:pt x="16" y="2"/>
                        <a:pt x="8" y="7"/>
                        <a:pt x="1" y="14"/>
                      </a:cubicBezTo>
                      <a:cubicBezTo>
                        <a:pt x="1" y="14"/>
                        <a:pt x="0" y="15"/>
                        <a:pt x="0" y="15"/>
                      </a:cubicBezTo>
                      <a:cubicBezTo>
                        <a:pt x="0" y="21"/>
                        <a:pt x="0" y="21"/>
                        <a:pt x="0" y="21"/>
                      </a:cubicBezTo>
                      <a:cubicBezTo>
                        <a:pt x="0" y="21"/>
                        <a:pt x="1" y="22"/>
                        <a:pt x="2" y="22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/>
                <a:lstStyle/>
                <a:p>
                  <a:endParaRPr lang="zh-CN" altLang="en-US" sz="1865"/>
                </a:p>
              </p:txBody>
            </p:sp>
            <p:sp>
              <p:nvSpPr>
                <p:cNvPr id="20" name="Freeform 31"/>
                <p:cNvSpPr/>
                <p:nvPr/>
              </p:nvSpPr>
              <p:spPr bwMode="auto">
                <a:xfrm>
                  <a:off x="4476" y="2613"/>
                  <a:ext cx="207" cy="12"/>
                </a:xfrm>
                <a:custGeom>
                  <a:avLst/>
                  <a:gdLst>
                    <a:gd name="T0" fmla="*/ 84 w 86"/>
                    <a:gd name="T1" fmla="*/ 0 h 5"/>
                    <a:gd name="T2" fmla="*/ 3 w 86"/>
                    <a:gd name="T3" fmla="*/ 0 h 5"/>
                    <a:gd name="T4" fmla="*/ 0 w 86"/>
                    <a:gd name="T5" fmla="*/ 2 h 5"/>
                    <a:gd name="T6" fmla="*/ 3 w 86"/>
                    <a:gd name="T7" fmla="*/ 5 h 5"/>
                    <a:gd name="T8" fmla="*/ 84 w 86"/>
                    <a:gd name="T9" fmla="*/ 5 h 5"/>
                    <a:gd name="T10" fmla="*/ 86 w 86"/>
                    <a:gd name="T11" fmla="*/ 2 h 5"/>
                    <a:gd name="T12" fmla="*/ 84 w 86"/>
                    <a:gd name="T13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86" h="5">
                      <a:moveTo>
                        <a:pt x="84" y="0"/>
                      </a:moveTo>
                      <a:cubicBezTo>
                        <a:pt x="3" y="0"/>
                        <a:pt x="3" y="0"/>
                        <a:pt x="3" y="0"/>
                      </a:cubicBezTo>
                      <a:cubicBezTo>
                        <a:pt x="1" y="0"/>
                        <a:pt x="0" y="1"/>
                        <a:pt x="0" y="2"/>
                      </a:cubicBezTo>
                      <a:cubicBezTo>
                        <a:pt x="0" y="4"/>
                        <a:pt x="1" y="5"/>
                        <a:pt x="3" y="5"/>
                      </a:cubicBezTo>
                      <a:cubicBezTo>
                        <a:pt x="84" y="5"/>
                        <a:pt x="84" y="5"/>
                        <a:pt x="84" y="5"/>
                      </a:cubicBezTo>
                      <a:cubicBezTo>
                        <a:pt x="85" y="5"/>
                        <a:pt x="86" y="4"/>
                        <a:pt x="86" y="2"/>
                      </a:cubicBezTo>
                      <a:cubicBezTo>
                        <a:pt x="86" y="1"/>
                        <a:pt x="85" y="0"/>
                        <a:pt x="84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/>
                <a:lstStyle/>
                <a:p>
                  <a:endParaRPr lang="zh-CN" altLang="en-US" sz="1865"/>
                </a:p>
              </p:txBody>
            </p:sp>
            <p:sp>
              <p:nvSpPr>
                <p:cNvPr id="21" name="Freeform 32"/>
                <p:cNvSpPr>
                  <a:spLocks noEditPoints="1"/>
                </p:cNvSpPr>
                <p:nvPr/>
              </p:nvSpPr>
              <p:spPr bwMode="auto">
                <a:xfrm>
                  <a:off x="4401" y="2266"/>
                  <a:ext cx="374" cy="471"/>
                </a:xfrm>
                <a:custGeom>
                  <a:avLst/>
                  <a:gdLst>
                    <a:gd name="T0" fmla="*/ 153 w 155"/>
                    <a:gd name="T1" fmla="*/ 31 h 197"/>
                    <a:gd name="T2" fmla="*/ 124 w 155"/>
                    <a:gd name="T3" fmla="*/ 2 h 197"/>
                    <a:gd name="T4" fmla="*/ 120 w 155"/>
                    <a:gd name="T5" fmla="*/ 0 h 197"/>
                    <a:gd name="T6" fmla="*/ 6 w 155"/>
                    <a:gd name="T7" fmla="*/ 0 h 197"/>
                    <a:gd name="T8" fmla="*/ 0 w 155"/>
                    <a:gd name="T9" fmla="*/ 7 h 197"/>
                    <a:gd name="T10" fmla="*/ 0 w 155"/>
                    <a:gd name="T11" fmla="*/ 190 h 197"/>
                    <a:gd name="T12" fmla="*/ 6 w 155"/>
                    <a:gd name="T13" fmla="*/ 197 h 197"/>
                    <a:gd name="T14" fmla="*/ 148 w 155"/>
                    <a:gd name="T15" fmla="*/ 197 h 197"/>
                    <a:gd name="T16" fmla="*/ 155 w 155"/>
                    <a:gd name="T17" fmla="*/ 190 h 197"/>
                    <a:gd name="T18" fmla="*/ 155 w 155"/>
                    <a:gd name="T19" fmla="*/ 35 h 197"/>
                    <a:gd name="T20" fmla="*/ 153 w 155"/>
                    <a:gd name="T21" fmla="*/ 31 h 197"/>
                    <a:gd name="T22" fmla="*/ 13 w 155"/>
                    <a:gd name="T23" fmla="*/ 183 h 197"/>
                    <a:gd name="T24" fmla="*/ 13 w 155"/>
                    <a:gd name="T25" fmla="*/ 14 h 197"/>
                    <a:gd name="T26" fmla="*/ 116 w 155"/>
                    <a:gd name="T27" fmla="*/ 14 h 197"/>
                    <a:gd name="T28" fmla="*/ 116 w 155"/>
                    <a:gd name="T29" fmla="*/ 35 h 197"/>
                    <a:gd name="T30" fmla="*/ 120 w 155"/>
                    <a:gd name="T31" fmla="*/ 39 h 197"/>
                    <a:gd name="T32" fmla="*/ 142 w 155"/>
                    <a:gd name="T33" fmla="*/ 39 h 197"/>
                    <a:gd name="T34" fmla="*/ 142 w 155"/>
                    <a:gd name="T35" fmla="*/ 183 h 197"/>
                    <a:gd name="T36" fmla="*/ 13 w 155"/>
                    <a:gd name="T37" fmla="*/ 183 h 19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155" h="197">
                      <a:moveTo>
                        <a:pt x="153" y="31"/>
                      </a:moveTo>
                      <a:cubicBezTo>
                        <a:pt x="124" y="2"/>
                        <a:pt x="124" y="2"/>
                        <a:pt x="124" y="2"/>
                      </a:cubicBezTo>
                      <a:cubicBezTo>
                        <a:pt x="123" y="1"/>
                        <a:pt x="121" y="0"/>
                        <a:pt x="120" y="0"/>
                      </a:cubicBezTo>
                      <a:cubicBezTo>
                        <a:pt x="6" y="0"/>
                        <a:pt x="6" y="0"/>
                        <a:pt x="6" y="0"/>
                      </a:cubicBezTo>
                      <a:cubicBezTo>
                        <a:pt x="3" y="0"/>
                        <a:pt x="0" y="3"/>
                        <a:pt x="0" y="7"/>
                      </a:cubicBezTo>
                      <a:cubicBezTo>
                        <a:pt x="0" y="190"/>
                        <a:pt x="0" y="190"/>
                        <a:pt x="0" y="190"/>
                      </a:cubicBezTo>
                      <a:cubicBezTo>
                        <a:pt x="0" y="194"/>
                        <a:pt x="3" y="197"/>
                        <a:pt x="6" y="197"/>
                      </a:cubicBezTo>
                      <a:cubicBezTo>
                        <a:pt x="148" y="197"/>
                        <a:pt x="148" y="197"/>
                        <a:pt x="148" y="197"/>
                      </a:cubicBezTo>
                      <a:cubicBezTo>
                        <a:pt x="152" y="197"/>
                        <a:pt x="155" y="194"/>
                        <a:pt x="155" y="190"/>
                      </a:cubicBezTo>
                      <a:cubicBezTo>
                        <a:pt x="155" y="35"/>
                        <a:pt x="155" y="35"/>
                        <a:pt x="155" y="35"/>
                      </a:cubicBezTo>
                      <a:cubicBezTo>
                        <a:pt x="155" y="34"/>
                        <a:pt x="154" y="32"/>
                        <a:pt x="153" y="31"/>
                      </a:cubicBezTo>
                      <a:close/>
                      <a:moveTo>
                        <a:pt x="13" y="183"/>
                      </a:moveTo>
                      <a:cubicBezTo>
                        <a:pt x="13" y="14"/>
                        <a:pt x="13" y="14"/>
                        <a:pt x="13" y="14"/>
                      </a:cubicBezTo>
                      <a:cubicBezTo>
                        <a:pt x="116" y="14"/>
                        <a:pt x="116" y="14"/>
                        <a:pt x="116" y="14"/>
                      </a:cubicBezTo>
                      <a:cubicBezTo>
                        <a:pt x="116" y="35"/>
                        <a:pt x="116" y="35"/>
                        <a:pt x="116" y="35"/>
                      </a:cubicBezTo>
                      <a:cubicBezTo>
                        <a:pt x="116" y="38"/>
                        <a:pt x="118" y="39"/>
                        <a:pt x="120" y="39"/>
                      </a:cubicBezTo>
                      <a:cubicBezTo>
                        <a:pt x="142" y="39"/>
                        <a:pt x="142" y="39"/>
                        <a:pt x="142" y="39"/>
                      </a:cubicBezTo>
                      <a:cubicBezTo>
                        <a:pt x="142" y="183"/>
                        <a:pt x="142" y="183"/>
                        <a:pt x="142" y="183"/>
                      </a:cubicBezTo>
                      <a:lnTo>
                        <a:pt x="13" y="183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/>
                <a:lstStyle/>
                <a:p>
                  <a:endParaRPr lang="zh-CN" altLang="en-US" sz="1865"/>
                </a:p>
              </p:txBody>
            </p:sp>
          </p:grpSp>
        </p:grpSp>
      </p:grpSp>
      <p:grpSp>
        <p:nvGrpSpPr>
          <p:cNvPr id="43" name="组合 42"/>
          <p:cNvGrpSpPr/>
          <p:nvPr/>
        </p:nvGrpSpPr>
        <p:grpSpPr>
          <a:xfrm>
            <a:off x="5765594" y="1403703"/>
            <a:ext cx="5586883" cy="4050035"/>
            <a:chOff x="5818000" y="1843122"/>
            <a:chExt cx="5586883" cy="4050035"/>
          </a:xfrm>
        </p:grpSpPr>
        <p:sp>
          <p:nvSpPr>
            <p:cNvPr id="44" name="圆角矩形 43"/>
            <p:cNvSpPr/>
            <p:nvPr/>
          </p:nvSpPr>
          <p:spPr>
            <a:xfrm>
              <a:off x="5818000" y="1843122"/>
              <a:ext cx="5586883" cy="4050035"/>
            </a:xfrm>
            <a:prstGeom prst="roundRect">
              <a:avLst>
                <a:gd name="adj" fmla="val 5616"/>
              </a:avLst>
            </a:prstGeom>
            <a:noFill/>
            <a:ln>
              <a:solidFill>
                <a:srgbClr val="CA081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865"/>
            </a:p>
          </p:txBody>
        </p:sp>
        <p:sp>
          <p:nvSpPr>
            <p:cNvPr id="46" name="文本框 31"/>
            <p:cNvSpPr txBox="1"/>
            <p:nvPr/>
          </p:nvSpPr>
          <p:spPr>
            <a:xfrm>
              <a:off x="6089669" y="2026983"/>
              <a:ext cx="5053952" cy="355282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indent="342900">
                <a:lnSpc>
                  <a:spcPct val="200000"/>
                </a:lnSpc>
              </a:pPr>
              <a:r>
                <a:rPr lang="zh-CN" altLang="en-US" sz="2000" b="1" dirty="0">
                  <a:solidFill>
                    <a:srgbClr val="CA081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添加标题内容</a:t>
              </a:r>
            </a:p>
            <a:p>
              <a:pPr indent="342900">
                <a:lnSpc>
                  <a:spcPct val="130000"/>
                </a:lnSpc>
              </a:pPr>
              <a:r>
                <a:rPr lang="zh-CN" altLang="en-US" sz="16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您的内容打在这里，或者通过复制您的文本后，在此框中选择粘贴，并选择只保留文字。您的内容打在这里，或者通过复制您的文本后，在此框中选择粘贴，并选择只保留文字。</a:t>
              </a:r>
              <a:endParaRPr lang="en-US" altLang="zh-CN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indent="342900">
                <a:lnSpc>
                  <a:spcPct val="130000"/>
                </a:lnSpc>
              </a:pPr>
              <a:endParaRPr lang="en-US" altLang="zh-CN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indent="342900">
                <a:lnSpc>
                  <a:spcPct val="130000"/>
                </a:lnSpc>
              </a:pPr>
              <a:r>
                <a:rPr lang="zh-CN" altLang="en-US" sz="16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您的内容打在这里，或者通过复制您的文本后，在此框中选择粘贴，并选择只保留文字。您的内容打在这里，或者通过复制您的文本后，在此框中选择粘贴，并选择只保留文字。</a:t>
              </a:r>
              <a:endParaRPr lang="zh-CN" altLang="en-US" sz="1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  <p:bldP spid="3" grpId="0" bldLvl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 descr="ef5fc0a31f4856079bb8eab44dbc0fe7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14605" y="-5715"/>
            <a:ext cx="12240260" cy="6838950"/>
          </a:xfrm>
          <a:prstGeom prst="rect">
            <a:avLst/>
          </a:prstGeom>
        </p:spPr>
      </p:pic>
      <p:cxnSp>
        <p:nvCxnSpPr>
          <p:cNvPr id="38" name="直接连接符 37"/>
          <p:cNvCxnSpPr/>
          <p:nvPr/>
        </p:nvCxnSpPr>
        <p:spPr>
          <a:xfrm>
            <a:off x="3518027" y="3493116"/>
            <a:ext cx="1619376" cy="1619376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9" name="组合 38"/>
          <p:cNvGrpSpPr/>
          <p:nvPr/>
        </p:nvGrpSpPr>
        <p:grpSpPr bwMode="auto">
          <a:xfrm>
            <a:off x="3150179" y="2680607"/>
            <a:ext cx="7374205" cy="1618997"/>
            <a:chOff x="2476160" y="2760022"/>
            <a:chExt cx="7590213" cy="1665531"/>
          </a:xfrm>
        </p:grpSpPr>
        <p:sp>
          <p:nvSpPr>
            <p:cNvPr id="40" name="任意多边形 39"/>
            <p:cNvSpPr/>
            <p:nvPr/>
          </p:nvSpPr>
          <p:spPr>
            <a:xfrm>
              <a:off x="2476160" y="2789636"/>
              <a:ext cx="7590213" cy="1635917"/>
            </a:xfrm>
            <a:custGeom>
              <a:avLst/>
              <a:gdLst>
                <a:gd name="connsiteX0" fmla="*/ 0 w 7590213"/>
                <a:gd name="connsiteY0" fmla="*/ 0 h 1635917"/>
                <a:gd name="connsiteX1" fmla="*/ 7590213 w 7590213"/>
                <a:gd name="connsiteY1" fmla="*/ 0 h 1635917"/>
                <a:gd name="connsiteX2" fmla="*/ 7590213 w 7590213"/>
                <a:gd name="connsiteY2" fmla="*/ 1635917 h 1635917"/>
                <a:gd name="connsiteX3" fmla="*/ 1140350 w 7590213"/>
                <a:gd name="connsiteY3" fmla="*/ 1635917 h 1635917"/>
                <a:gd name="connsiteX4" fmla="*/ 0 w 7590213"/>
                <a:gd name="connsiteY4" fmla="*/ 499380 h 16359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590213" h="1635917">
                  <a:moveTo>
                    <a:pt x="0" y="0"/>
                  </a:moveTo>
                  <a:lnTo>
                    <a:pt x="7590213" y="0"/>
                  </a:lnTo>
                  <a:lnTo>
                    <a:pt x="7590213" y="1635917"/>
                  </a:lnTo>
                  <a:lnTo>
                    <a:pt x="1140350" y="1635917"/>
                  </a:lnTo>
                  <a:lnTo>
                    <a:pt x="0" y="499380"/>
                  </a:lnTo>
                  <a:close/>
                </a:path>
              </a:pathLst>
            </a:custGeom>
            <a:solidFill>
              <a:srgbClr val="CA0810"/>
            </a:solidFill>
            <a:ln>
              <a:noFill/>
            </a:ln>
            <a:effectLst>
              <a:innerShdw blurRad="190500" dist="101600" dir="8580000">
                <a:prstClr val="black">
                  <a:alpha val="4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800"/>
            </a:p>
          </p:txBody>
        </p:sp>
        <p:sp>
          <p:nvSpPr>
            <p:cNvPr id="41" name="文本框 11"/>
            <p:cNvSpPr txBox="1">
              <a:spLocks noChangeArrowheads="1"/>
            </p:cNvSpPr>
            <p:nvPr/>
          </p:nvSpPr>
          <p:spPr bwMode="auto">
            <a:xfrm>
              <a:off x="3778587" y="2760022"/>
              <a:ext cx="5523726" cy="8106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zh-CN" altLang="en-US" sz="4265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第四部分</a:t>
              </a:r>
            </a:p>
          </p:txBody>
        </p:sp>
        <p:sp>
          <p:nvSpPr>
            <p:cNvPr id="42" name="矩形 33"/>
            <p:cNvSpPr>
              <a:spLocks noChangeArrowheads="1"/>
            </p:cNvSpPr>
            <p:nvPr/>
          </p:nvSpPr>
          <p:spPr bwMode="auto">
            <a:xfrm>
              <a:off x="3858236" y="3578240"/>
              <a:ext cx="5364427" cy="7603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 defTabSz="1216025"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1pPr>
              <a:lvl2pPr marL="742950" indent="-285750" defTabSz="1216025"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2pPr>
              <a:lvl3pPr marL="1143000" indent="-228600" defTabSz="1216025"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3pPr>
              <a:lvl4pPr marL="1600200" indent="-228600" defTabSz="1216025"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4pPr>
              <a:lvl5pPr marL="2057400" indent="-228600" defTabSz="1216025"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5pPr>
              <a:lvl6pPr marL="2514600" indent="-228600" defTabSz="121602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6pPr>
              <a:lvl7pPr marL="2971800" indent="-228600" defTabSz="121602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7pPr>
              <a:lvl8pPr marL="3429000" indent="-228600" defTabSz="121602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8pPr>
              <a:lvl9pPr marL="3886200" indent="-228600" defTabSz="121602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9pPr>
            </a:lstStyle>
            <a:p>
              <a:pPr>
                <a:spcBef>
                  <a:spcPct val="20000"/>
                </a:spcBef>
                <a:defRPr/>
              </a:pPr>
              <a:r>
                <a:rPr lang="zh-CN" altLang="en-US" sz="2135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单击天文字标题内容单击天文字标题内容</a:t>
              </a:r>
              <a:endParaRPr lang="en-US" altLang="zh-CN" sz="2135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  <a:p>
              <a:pPr>
                <a:spcBef>
                  <a:spcPct val="20000"/>
                </a:spcBef>
                <a:defRPr/>
              </a:pPr>
              <a:r>
                <a:rPr lang="zh-CN" altLang="en-US" sz="2135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单击天文字标题内容单击天文字标题内容</a:t>
              </a:r>
              <a:endParaRPr lang="en-US" altLang="zh-CN" sz="2135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4c7d42bf6a7f416894a4e0e7de5455d5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15240" y="5088890"/>
            <a:ext cx="12200255" cy="2019300"/>
          </a:xfrm>
          <a:prstGeom prst="rect">
            <a:avLst/>
          </a:prstGeom>
        </p:spPr>
      </p:pic>
      <p:pic>
        <p:nvPicPr>
          <p:cNvPr id="4" name="图片 3" descr="b52b2eb78c6f00b81d28026433c7e78b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24265" y="4928870"/>
            <a:ext cx="3460750" cy="2409825"/>
          </a:xfrm>
          <a:prstGeom prst="rect">
            <a:avLst/>
          </a:prstGeom>
        </p:spPr>
      </p:pic>
      <p:pic>
        <p:nvPicPr>
          <p:cNvPr id="6" name="图片 5" descr="995939c73c8e6933e9a3da38a65a8d7c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65785" y="186055"/>
            <a:ext cx="925195" cy="748665"/>
          </a:xfrm>
          <a:prstGeom prst="rect">
            <a:avLst/>
          </a:prstGeom>
        </p:spPr>
      </p:pic>
      <p:sp>
        <p:nvSpPr>
          <p:cNvPr id="33" name="矩形 46"/>
          <p:cNvSpPr>
            <a:spLocks noChangeArrowheads="1"/>
          </p:cNvSpPr>
          <p:nvPr/>
        </p:nvSpPr>
        <p:spPr bwMode="auto">
          <a:xfrm>
            <a:off x="1541718" y="403225"/>
            <a:ext cx="2620010" cy="4819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8" tIns="45719" rIns="91438" bIns="45719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charset="0"/>
              </a:defRPr>
            </a:lvl9pPr>
          </a:lstStyle>
          <a:p>
            <a:pPr algn="l">
              <a:buNone/>
            </a:pPr>
            <a:r>
              <a:rPr lang="zh-CN" altLang="en-US" sz="2400" b="1" dirty="0">
                <a:solidFill>
                  <a:schemeClr val="tx1"/>
                </a:solidFill>
              </a:rPr>
              <a:t>单击此处添加标题</a:t>
            </a:r>
          </a:p>
        </p:txBody>
      </p:sp>
      <p:sp>
        <p:nvSpPr>
          <p:cNvPr id="3" name="任意多边形 2"/>
          <p:cNvSpPr/>
          <p:nvPr/>
        </p:nvSpPr>
        <p:spPr>
          <a:xfrm>
            <a:off x="2460062" y="2131853"/>
            <a:ext cx="2688855" cy="2650299"/>
          </a:xfrm>
          <a:custGeom>
            <a:avLst/>
            <a:gdLst>
              <a:gd name="connsiteX0" fmla="*/ 1586555 w 2235200"/>
              <a:gd name="connsiteY0" fmla="*/ 356377 h 2235200"/>
              <a:gd name="connsiteX1" fmla="*/ 1760418 w 2235200"/>
              <a:gd name="connsiteY1" fmla="*/ 210481 h 2235200"/>
              <a:gd name="connsiteX2" fmla="*/ 1899314 w 2235200"/>
              <a:gd name="connsiteY2" fmla="*/ 327029 h 2235200"/>
              <a:gd name="connsiteX3" fmla="*/ 1785825 w 2235200"/>
              <a:gd name="connsiteY3" fmla="*/ 523585 h 2235200"/>
              <a:gd name="connsiteX4" fmla="*/ 1966144 w 2235200"/>
              <a:gd name="connsiteY4" fmla="*/ 835907 h 2235200"/>
              <a:gd name="connsiteX5" fmla="*/ 2193112 w 2235200"/>
              <a:gd name="connsiteY5" fmla="*/ 835901 h 2235200"/>
              <a:gd name="connsiteX6" fmla="*/ 2224597 w 2235200"/>
              <a:gd name="connsiteY6" fmla="*/ 1014463 h 2235200"/>
              <a:gd name="connsiteX7" fmla="*/ 2011316 w 2235200"/>
              <a:gd name="connsiteY7" fmla="*/ 1092085 h 2235200"/>
              <a:gd name="connsiteX8" fmla="*/ 1948692 w 2235200"/>
              <a:gd name="connsiteY8" fmla="*/ 1447245 h 2235200"/>
              <a:gd name="connsiteX9" fmla="*/ 2122562 w 2235200"/>
              <a:gd name="connsiteY9" fmla="*/ 1593132 h 2235200"/>
              <a:gd name="connsiteX10" fmla="*/ 2031904 w 2235200"/>
              <a:gd name="connsiteY10" fmla="*/ 1750157 h 2235200"/>
              <a:gd name="connsiteX11" fmla="*/ 1818627 w 2235200"/>
              <a:gd name="connsiteY11" fmla="*/ 1672524 h 2235200"/>
              <a:gd name="connsiteX12" fmla="*/ 1542362 w 2235200"/>
              <a:gd name="connsiteY12" fmla="*/ 1904338 h 2235200"/>
              <a:gd name="connsiteX13" fmla="*/ 1581780 w 2235200"/>
              <a:gd name="connsiteY13" fmla="*/ 2127856 h 2235200"/>
              <a:gd name="connsiteX14" fmla="*/ 1411398 w 2235200"/>
              <a:gd name="connsiteY14" fmla="*/ 2189870 h 2235200"/>
              <a:gd name="connsiteX15" fmla="*/ 1297919 w 2235200"/>
              <a:gd name="connsiteY15" fmla="*/ 1993308 h 2235200"/>
              <a:gd name="connsiteX16" fmla="*/ 937280 w 2235200"/>
              <a:gd name="connsiteY16" fmla="*/ 1993308 h 2235200"/>
              <a:gd name="connsiteX17" fmla="*/ 823802 w 2235200"/>
              <a:gd name="connsiteY17" fmla="*/ 2189870 h 2235200"/>
              <a:gd name="connsiteX18" fmla="*/ 653420 w 2235200"/>
              <a:gd name="connsiteY18" fmla="*/ 2127856 h 2235200"/>
              <a:gd name="connsiteX19" fmla="*/ 692839 w 2235200"/>
              <a:gd name="connsiteY19" fmla="*/ 1904338 h 2235200"/>
              <a:gd name="connsiteX20" fmla="*/ 416574 w 2235200"/>
              <a:gd name="connsiteY20" fmla="*/ 1672524 h 2235200"/>
              <a:gd name="connsiteX21" fmla="*/ 203296 w 2235200"/>
              <a:gd name="connsiteY21" fmla="*/ 1750157 h 2235200"/>
              <a:gd name="connsiteX22" fmla="*/ 112638 w 2235200"/>
              <a:gd name="connsiteY22" fmla="*/ 1593132 h 2235200"/>
              <a:gd name="connsiteX23" fmla="*/ 286508 w 2235200"/>
              <a:gd name="connsiteY23" fmla="*/ 1447245 h 2235200"/>
              <a:gd name="connsiteX24" fmla="*/ 223884 w 2235200"/>
              <a:gd name="connsiteY24" fmla="*/ 1092085 h 2235200"/>
              <a:gd name="connsiteX25" fmla="*/ 10603 w 2235200"/>
              <a:gd name="connsiteY25" fmla="*/ 1014463 h 2235200"/>
              <a:gd name="connsiteX26" fmla="*/ 42088 w 2235200"/>
              <a:gd name="connsiteY26" fmla="*/ 835901 h 2235200"/>
              <a:gd name="connsiteX27" fmla="*/ 269055 w 2235200"/>
              <a:gd name="connsiteY27" fmla="*/ 835907 h 2235200"/>
              <a:gd name="connsiteX28" fmla="*/ 449374 w 2235200"/>
              <a:gd name="connsiteY28" fmla="*/ 523585 h 2235200"/>
              <a:gd name="connsiteX29" fmla="*/ 335886 w 2235200"/>
              <a:gd name="connsiteY29" fmla="*/ 327029 h 2235200"/>
              <a:gd name="connsiteX30" fmla="*/ 474782 w 2235200"/>
              <a:gd name="connsiteY30" fmla="*/ 210481 h 2235200"/>
              <a:gd name="connsiteX31" fmla="*/ 648645 w 2235200"/>
              <a:gd name="connsiteY31" fmla="*/ 356377 h 2235200"/>
              <a:gd name="connsiteX32" fmla="*/ 987535 w 2235200"/>
              <a:gd name="connsiteY32" fmla="*/ 233031 h 2235200"/>
              <a:gd name="connsiteX33" fmla="*/ 1026942 w 2235200"/>
              <a:gd name="connsiteY33" fmla="*/ 9511 h 2235200"/>
              <a:gd name="connsiteX34" fmla="*/ 1208258 w 2235200"/>
              <a:gd name="connsiteY34" fmla="*/ 9511 h 2235200"/>
              <a:gd name="connsiteX35" fmla="*/ 1247665 w 2235200"/>
              <a:gd name="connsiteY35" fmla="*/ 233031 h 2235200"/>
              <a:gd name="connsiteX36" fmla="*/ 1586555 w 2235200"/>
              <a:gd name="connsiteY36" fmla="*/ 356377 h 2235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2235200" h="2235200">
                <a:moveTo>
                  <a:pt x="1586555" y="356377"/>
                </a:moveTo>
                <a:lnTo>
                  <a:pt x="1760418" y="210481"/>
                </a:lnTo>
                <a:lnTo>
                  <a:pt x="1899314" y="327029"/>
                </a:lnTo>
                <a:lnTo>
                  <a:pt x="1785825" y="523585"/>
                </a:lnTo>
                <a:cubicBezTo>
                  <a:pt x="1866522" y="614364"/>
                  <a:pt x="1927876" y="720632"/>
                  <a:pt x="1966144" y="835907"/>
                </a:cubicBezTo>
                <a:lnTo>
                  <a:pt x="2193112" y="835901"/>
                </a:lnTo>
                <a:lnTo>
                  <a:pt x="2224597" y="1014463"/>
                </a:lnTo>
                <a:lnTo>
                  <a:pt x="2011316" y="1092085"/>
                </a:lnTo>
                <a:cubicBezTo>
                  <a:pt x="2014782" y="1213496"/>
                  <a:pt x="1993474" y="1334341"/>
                  <a:pt x="1948692" y="1447245"/>
                </a:cubicBezTo>
                <a:lnTo>
                  <a:pt x="2122562" y="1593132"/>
                </a:lnTo>
                <a:lnTo>
                  <a:pt x="2031904" y="1750157"/>
                </a:lnTo>
                <a:lnTo>
                  <a:pt x="1818627" y="1672524"/>
                </a:lnTo>
                <a:cubicBezTo>
                  <a:pt x="1743241" y="1767759"/>
                  <a:pt x="1649240" y="1846634"/>
                  <a:pt x="1542362" y="1904338"/>
                </a:cubicBezTo>
                <a:lnTo>
                  <a:pt x="1581780" y="2127856"/>
                </a:lnTo>
                <a:lnTo>
                  <a:pt x="1411398" y="2189870"/>
                </a:lnTo>
                <a:lnTo>
                  <a:pt x="1297919" y="1993308"/>
                </a:lnTo>
                <a:cubicBezTo>
                  <a:pt x="1178954" y="2017804"/>
                  <a:pt x="1056245" y="2017804"/>
                  <a:pt x="937280" y="1993308"/>
                </a:cubicBezTo>
                <a:lnTo>
                  <a:pt x="823802" y="2189870"/>
                </a:lnTo>
                <a:lnTo>
                  <a:pt x="653420" y="2127856"/>
                </a:lnTo>
                <a:lnTo>
                  <a:pt x="692839" y="1904338"/>
                </a:lnTo>
                <a:cubicBezTo>
                  <a:pt x="585961" y="1846634"/>
                  <a:pt x="491960" y="1767758"/>
                  <a:pt x="416574" y="1672524"/>
                </a:cubicBezTo>
                <a:lnTo>
                  <a:pt x="203296" y="1750157"/>
                </a:lnTo>
                <a:lnTo>
                  <a:pt x="112638" y="1593132"/>
                </a:lnTo>
                <a:lnTo>
                  <a:pt x="286508" y="1447245"/>
                </a:lnTo>
                <a:cubicBezTo>
                  <a:pt x="241726" y="1334341"/>
                  <a:pt x="220417" y="1213496"/>
                  <a:pt x="223884" y="1092085"/>
                </a:cubicBezTo>
                <a:lnTo>
                  <a:pt x="10603" y="1014463"/>
                </a:lnTo>
                <a:lnTo>
                  <a:pt x="42088" y="835901"/>
                </a:lnTo>
                <a:lnTo>
                  <a:pt x="269055" y="835907"/>
                </a:lnTo>
                <a:cubicBezTo>
                  <a:pt x="307323" y="720632"/>
                  <a:pt x="368677" y="614363"/>
                  <a:pt x="449374" y="523585"/>
                </a:cubicBezTo>
                <a:lnTo>
                  <a:pt x="335886" y="327029"/>
                </a:lnTo>
                <a:lnTo>
                  <a:pt x="474782" y="210481"/>
                </a:lnTo>
                <a:lnTo>
                  <a:pt x="648645" y="356377"/>
                </a:lnTo>
                <a:cubicBezTo>
                  <a:pt x="752057" y="292669"/>
                  <a:pt x="867366" y="250701"/>
                  <a:pt x="987535" y="233031"/>
                </a:cubicBezTo>
                <a:lnTo>
                  <a:pt x="1026942" y="9511"/>
                </a:lnTo>
                <a:lnTo>
                  <a:pt x="1208258" y="9511"/>
                </a:lnTo>
                <a:lnTo>
                  <a:pt x="1247665" y="233031"/>
                </a:lnTo>
                <a:cubicBezTo>
                  <a:pt x="1367834" y="250700"/>
                  <a:pt x="1483142" y="292669"/>
                  <a:pt x="1586555" y="356377"/>
                </a:cubicBezTo>
                <a:close/>
              </a:path>
            </a:pathLst>
          </a:custGeom>
          <a:solidFill>
            <a:srgbClr val="CA0810"/>
          </a:solidFill>
          <a:ln w="38100" cap="flat" cmpd="sng" algn="ctr">
            <a:noFill/>
            <a:prstDash val="solid"/>
          </a:ln>
          <a:effectLst/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19050"/>
          </a:sp3d>
        </p:spPr>
        <p:txBody>
          <a:bodyPr spcFirstLastPara="0" vert="horz" wrap="square" lIns="501445" tIns="575654" rIns="501445" bIns="614746" numCol="1" spcCol="953" anchor="ctr" anchorCtr="0">
            <a:noAutofit/>
          </a:bodyPr>
          <a:lstStyle/>
          <a:p>
            <a:pPr algn="ctr" defTabSz="136652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4135" dirty="0">
              <a:solidFill>
                <a:sysClr val="window" lastClr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4" name="椭圆 33"/>
          <p:cNvSpPr/>
          <p:nvPr/>
        </p:nvSpPr>
        <p:spPr>
          <a:xfrm>
            <a:off x="3061410" y="2725432"/>
            <a:ext cx="1486159" cy="1463141"/>
          </a:xfrm>
          <a:prstGeom prst="ellipse">
            <a:avLst/>
          </a:prstGeom>
          <a:solidFill>
            <a:srgbClr val="FAFAFA"/>
          </a:solidFill>
          <a:ln w="120650" cap="flat" cmpd="sng" algn="ctr">
            <a:solidFill>
              <a:schemeClr val="bg1">
                <a:lumMod val="65000"/>
              </a:schemeClr>
            </a:solidFill>
            <a:prstDash val="solid"/>
          </a:ln>
          <a:effectLst/>
        </p:spPr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noAutofit/>
          </a:bodyPr>
          <a:lstStyle/>
          <a:p>
            <a:pPr algn="ctr"/>
            <a:r>
              <a:rPr lang="zh-CN" altLang="en-US" sz="2000" kern="0" dirty="0">
                <a:ln w="18415" cmpd="sng">
                  <a:noFill/>
                  <a:prstDash val="solid"/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标题内容</a:t>
            </a:r>
            <a:endParaRPr lang="en-US" sz="2000" kern="0" dirty="0">
              <a:ln w="18415" cmpd="sng">
                <a:noFill/>
                <a:prstDash val="solid"/>
              </a:ln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35" name="任意多边形 34"/>
          <p:cNvSpPr/>
          <p:nvPr/>
        </p:nvSpPr>
        <p:spPr>
          <a:xfrm rot="453073">
            <a:off x="1288368" y="3933664"/>
            <a:ext cx="1967391" cy="1936920"/>
          </a:xfrm>
          <a:custGeom>
            <a:avLst/>
            <a:gdLst>
              <a:gd name="connsiteX0" fmla="*/ 1586555 w 2235200"/>
              <a:gd name="connsiteY0" fmla="*/ 356377 h 2235200"/>
              <a:gd name="connsiteX1" fmla="*/ 1760418 w 2235200"/>
              <a:gd name="connsiteY1" fmla="*/ 210481 h 2235200"/>
              <a:gd name="connsiteX2" fmla="*/ 1899314 w 2235200"/>
              <a:gd name="connsiteY2" fmla="*/ 327029 h 2235200"/>
              <a:gd name="connsiteX3" fmla="*/ 1785825 w 2235200"/>
              <a:gd name="connsiteY3" fmla="*/ 523585 h 2235200"/>
              <a:gd name="connsiteX4" fmla="*/ 1966144 w 2235200"/>
              <a:gd name="connsiteY4" fmla="*/ 835907 h 2235200"/>
              <a:gd name="connsiteX5" fmla="*/ 2193112 w 2235200"/>
              <a:gd name="connsiteY5" fmla="*/ 835901 h 2235200"/>
              <a:gd name="connsiteX6" fmla="*/ 2224597 w 2235200"/>
              <a:gd name="connsiteY6" fmla="*/ 1014463 h 2235200"/>
              <a:gd name="connsiteX7" fmla="*/ 2011316 w 2235200"/>
              <a:gd name="connsiteY7" fmla="*/ 1092085 h 2235200"/>
              <a:gd name="connsiteX8" fmla="*/ 1948692 w 2235200"/>
              <a:gd name="connsiteY8" fmla="*/ 1447245 h 2235200"/>
              <a:gd name="connsiteX9" fmla="*/ 2122562 w 2235200"/>
              <a:gd name="connsiteY9" fmla="*/ 1593132 h 2235200"/>
              <a:gd name="connsiteX10" fmla="*/ 2031904 w 2235200"/>
              <a:gd name="connsiteY10" fmla="*/ 1750157 h 2235200"/>
              <a:gd name="connsiteX11" fmla="*/ 1818627 w 2235200"/>
              <a:gd name="connsiteY11" fmla="*/ 1672524 h 2235200"/>
              <a:gd name="connsiteX12" fmla="*/ 1542362 w 2235200"/>
              <a:gd name="connsiteY12" fmla="*/ 1904338 h 2235200"/>
              <a:gd name="connsiteX13" fmla="*/ 1581780 w 2235200"/>
              <a:gd name="connsiteY13" fmla="*/ 2127856 h 2235200"/>
              <a:gd name="connsiteX14" fmla="*/ 1411398 w 2235200"/>
              <a:gd name="connsiteY14" fmla="*/ 2189870 h 2235200"/>
              <a:gd name="connsiteX15" fmla="*/ 1297919 w 2235200"/>
              <a:gd name="connsiteY15" fmla="*/ 1993308 h 2235200"/>
              <a:gd name="connsiteX16" fmla="*/ 937280 w 2235200"/>
              <a:gd name="connsiteY16" fmla="*/ 1993308 h 2235200"/>
              <a:gd name="connsiteX17" fmla="*/ 823802 w 2235200"/>
              <a:gd name="connsiteY17" fmla="*/ 2189870 h 2235200"/>
              <a:gd name="connsiteX18" fmla="*/ 653420 w 2235200"/>
              <a:gd name="connsiteY18" fmla="*/ 2127856 h 2235200"/>
              <a:gd name="connsiteX19" fmla="*/ 692839 w 2235200"/>
              <a:gd name="connsiteY19" fmla="*/ 1904338 h 2235200"/>
              <a:gd name="connsiteX20" fmla="*/ 416574 w 2235200"/>
              <a:gd name="connsiteY20" fmla="*/ 1672524 h 2235200"/>
              <a:gd name="connsiteX21" fmla="*/ 203296 w 2235200"/>
              <a:gd name="connsiteY21" fmla="*/ 1750157 h 2235200"/>
              <a:gd name="connsiteX22" fmla="*/ 112638 w 2235200"/>
              <a:gd name="connsiteY22" fmla="*/ 1593132 h 2235200"/>
              <a:gd name="connsiteX23" fmla="*/ 286508 w 2235200"/>
              <a:gd name="connsiteY23" fmla="*/ 1447245 h 2235200"/>
              <a:gd name="connsiteX24" fmla="*/ 223884 w 2235200"/>
              <a:gd name="connsiteY24" fmla="*/ 1092085 h 2235200"/>
              <a:gd name="connsiteX25" fmla="*/ 10603 w 2235200"/>
              <a:gd name="connsiteY25" fmla="*/ 1014463 h 2235200"/>
              <a:gd name="connsiteX26" fmla="*/ 42088 w 2235200"/>
              <a:gd name="connsiteY26" fmla="*/ 835901 h 2235200"/>
              <a:gd name="connsiteX27" fmla="*/ 269055 w 2235200"/>
              <a:gd name="connsiteY27" fmla="*/ 835907 h 2235200"/>
              <a:gd name="connsiteX28" fmla="*/ 449374 w 2235200"/>
              <a:gd name="connsiteY28" fmla="*/ 523585 h 2235200"/>
              <a:gd name="connsiteX29" fmla="*/ 335886 w 2235200"/>
              <a:gd name="connsiteY29" fmla="*/ 327029 h 2235200"/>
              <a:gd name="connsiteX30" fmla="*/ 474782 w 2235200"/>
              <a:gd name="connsiteY30" fmla="*/ 210481 h 2235200"/>
              <a:gd name="connsiteX31" fmla="*/ 648645 w 2235200"/>
              <a:gd name="connsiteY31" fmla="*/ 356377 h 2235200"/>
              <a:gd name="connsiteX32" fmla="*/ 987535 w 2235200"/>
              <a:gd name="connsiteY32" fmla="*/ 233031 h 2235200"/>
              <a:gd name="connsiteX33" fmla="*/ 1026942 w 2235200"/>
              <a:gd name="connsiteY33" fmla="*/ 9511 h 2235200"/>
              <a:gd name="connsiteX34" fmla="*/ 1208258 w 2235200"/>
              <a:gd name="connsiteY34" fmla="*/ 9511 h 2235200"/>
              <a:gd name="connsiteX35" fmla="*/ 1247665 w 2235200"/>
              <a:gd name="connsiteY35" fmla="*/ 233031 h 2235200"/>
              <a:gd name="connsiteX36" fmla="*/ 1586555 w 2235200"/>
              <a:gd name="connsiteY36" fmla="*/ 356377 h 2235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2235200" h="2235200">
                <a:moveTo>
                  <a:pt x="1586555" y="356377"/>
                </a:moveTo>
                <a:lnTo>
                  <a:pt x="1760418" y="210481"/>
                </a:lnTo>
                <a:lnTo>
                  <a:pt x="1899314" y="327029"/>
                </a:lnTo>
                <a:lnTo>
                  <a:pt x="1785825" y="523585"/>
                </a:lnTo>
                <a:cubicBezTo>
                  <a:pt x="1866522" y="614364"/>
                  <a:pt x="1927876" y="720632"/>
                  <a:pt x="1966144" y="835907"/>
                </a:cubicBezTo>
                <a:lnTo>
                  <a:pt x="2193112" y="835901"/>
                </a:lnTo>
                <a:lnTo>
                  <a:pt x="2224597" y="1014463"/>
                </a:lnTo>
                <a:lnTo>
                  <a:pt x="2011316" y="1092085"/>
                </a:lnTo>
                <a:cubicBezTo>
                  <a:pt x="2014782" y="1213496"/>
                  <a:pt x="1993474" y="1334341"/>
                  <a:pt x="1948692" y="1447245"/>
                </a:cubicBezTo>
                <a:lnTo>
                  <a:pt x="2122562" y="1593132"/>
                </a:lnTo>
                <a:lnTo>
                  <a:pt x="2031904" y="1750157"/>
                </a:lnTo>
                <a:lnTo>
                  <a:pt x="1818627" y="1672524"/>
                </a:lnTo>
                <a:cubicBezTo>
                  <a:pt x="1743241" y="1767759"/>
                  <a:pt x="1649240" y="1846634"/>
                  <a:pt x="1542362" y="1904338"/>
                </a:cubicBezTo>
                <a:lnTo>
                  <a:pt x="1581780" y="2127856"/>
                </a:lnTo>
                <a:lnTo>
                  <a:pt x="1411398" y="2189870"/>
                </a:lnTo>
                <a:lnTo>
                  <a:pt x="1297919" y="1993308"/>
                </a:lnTo>
                <a:cubicBezTo>
                  <a:pt x="1178954" y="2017804"/>
                  <a:pt x="1056245" y="2017804"/>
                  <a:pt x="937280" y="1993308"/>
                </a:cubicBezTo>
                <a:lnTo>
                  <a:pt x="823802" y="2189870"/>
                </a:lnTo>
                <a:lnTo>
                  <a:pt x="653420" y="2127856"/>
                </a:lnTo>
                <a:lnTo>
                  <a:pt x="692839" y="1904338"/>
                </a:lnTo>
                <a:cubicBezTo>
                  <a:pt x="585961" y="1846634"/>
                  <a:pt x="491960" y="1767758"/>
                  <a:pt x="416574" y="1672524"/>
                </a:cubicBezTo>
                <a:lnTo>
                  <a:pt x="203296" y="1750157"/>
                </a:lnTo>
                <a:lnTo>
                  <a:pt x="112638" y="1593132"/>
                </a:lnTo>
                <a:lnTo>
                  <a:pt x="286508" y="1447245"/>
                </a:lnTo>
                <a:cubicBezTo>
                  <a:pt x="241726" y="1334341"/>
                  <a:pt x="220417" y="1213496"/>
                  <a:pt x="223884" y="1092085"/>
                </a:cubicBezTo>
                <a:lnTo>
                  <a:pt x="10603" y="1014463"/>
                </a:lnTo>
                <a:lnTo>
                  <a:pt x="42088" y="835901"/>
                </a:lnTo>
                <a:lnTo>
                  <a:pt x="269055" y="835907"/>
                </a:lnTo>
                <a:cubicBezTo>
                  <a:pt x="307323" y="720632"/>
                  <a:pt x="368677" y="614363"/>
                  <a:pt x="449374" y="523585"/>
                </a:cubicBezTo>
                <a:lnTo>
                  <a:pt x="335886" y="327029"/>
                </a:lnTo>
                <a:lnTo>
                  <a:pt x="474782" y="210481"/>
                </a:lnTo>
                <a:lnTo>
                  <a:pt x="648645" y="356377"/>
                </a:lnTo>
                <a:cubicBezTo>
                  <a:pt x="752057" y="292669"/>
                  <a:pt x="867366" y="250701"/>
                  <a:pt x="987535" y="233031"/>
                </a:cubicBezTo>
                <a:lnTo>
                  <a:pt x="1026942" y="9511"/>
                </a:lnTo>
                <a:lnTo>
                  <a:pt x="1208258" y="9511"/>
                </a:lnTo>
                <a:lnTo>
                  <a:pt x="1247665" y="233031"/>
                </a:lnTo>
                <a:cubicBezTo>
                  <a:pt x="1367834" y="250700"/>
                  <a:pt x="1483142" y="292669"/>
                  <a:pt x="1586555" y="356377"/>
                </a:cubicBezTo>
                <a:close/>
              </a:path>
            </a:pathLst>
          </a:custGeom>
          <a:solidFill>
            <a:srgbClr val="CA0810"/>
          </a:solidFill>
          <a:ln w="38100" cap="flat" cmpd="sng" algn="ctr">
            <a:noFill/>
            <a:prstDash val="solid"/>
          </a:ln>
          <a:effectLst/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19050"/>
          </a:sp3d>
        </p:spPr>
        <p:txBody>
          <a:bodyPr spcFirstLastPara="0" vert="horz" wrap="square" lIns="501445" tIns="575654" rIns="501445" bIns="614746" numCol="1" spcCol="953" anchor="ctr" anchorCtr="0">
            <a:noAutofit/>
          </a:bodyPr>
          <a:lstStyle/>
          <a:p>
            <a:pPr algn="ctr" defTabSz="136652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defRPr/>
            </a:pPr>
            <a:endParaRPr lang="en-US" sz="4135" dirty="0">
              <a:solidFill>
                <a:sysClr val="window" lastClr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6" name="椭圆 35"/>
          <p:cNvSpPr/>
          <p:nvPr/>
        </p:nvSpPr>
        <p:spPr>
          <a:xfrm>
            <a:off x="1708144" y="4353407"/>
            <a:ext cx="1127837" cy="1110369"/>
          </a:xfrm>
          <a:prstGeom prst="ellipse">
            <a:avLst/>
          </a:prstGeom>
          <a:solidFill>
            <a:srgbClr val="FAFAFA"/>
          </a:solidFill>
          <a:ln w="101600" cap="flat" cmpd="sng" algn="ctr">
            <a:solidFill>
              <a:schemeClr val="bg1">
                <a:lumMod val="65000"/>
              </a:schemeClr>
            </a:solidFill>
            <a:prstDash val="solid"/>
          </a:ln>
          <a:effectLst/>
        </p:spPr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noAutofit/>
          </a:bodyPr>
          <a:lstStyle/>
          <a:p>
            <a:pPr algn="ctr"/>
            <a:r>
              <a:rPr lang="zh-CN" altLang="en-US" sz="2000" kern="0" dirty="0">
                <a:ln w="18415" cmpd="sng">
                  <a:noFill/>
                  <a:prstDash val="solid"/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标题</a:t>
            </a:r>
            <a:endParaRPr lang="en-US" sz="2000" kern="0" dirty="0">
              <a:ln w="18415" cmpd="sng">
                <a:noFill/>
                <a:prstDash val="solid"/>
              </a:ln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37" name="任意多边形 36"/>
          <p:cNvSpPr/>
          <p:nvPr/>
        </p:nvSpPr>
        <p:spPr>
          <a:xfrm rot="2431848">
            <a:off x="899676" y="2180845"/>
            <a:ext cx="1745361" cy="1718331"/>
          </a:xfrm>
          <a:custGeom>
            <a:avLst/>
            <a:gdLst>
              <a:gd name="connsiteX0" fmla="*/ 1586555 w 2235200"/>
              <a:gd name="connsiteY0" fmla="*/ 356377 h 2235200"/>
              <a:gd name="connsiteX1" fmla="*/ 1760418 w 2235200"/>
              <a:gd name="connsiteY1" fmla="*/ 210481 h 2235200"/>
              <a:gd name="connsiteX2" fmla="*/ 1899314 w 2235200"/>
              <a:gd name="connsiteY2" fmla="*/ 327029 h 2235200"/>
              <a:gd name="connsiteX3" fmla="*/ 1785825 w 2235200"/>
              <a:gd name="connsiteY3" fmla="*/ 523585 h 2235200"/>
              <a:gd name="connsiteX4" fmla="*/ 1966144 w 2235200"/>
              <a:gd name="connsiteY4" fmla="*/ 835907 h 2235200"/>
              <a:gd name="connsiteX5" fmla="*/ 2193112 w 2235200"/>
              <a:gd name="connsiteY5" fmla="*/ 835901 h 2235200"/>
              <a:gd name="connsiteX6" fmla="*/ 2224597 w 2235200"/>
              <a:gd name="connsiteY6" fmla="*/ 1014463 h 2235200"/>
              <a:gd name="connsiteX7" fmla="*/ 2011316 w 2235200"/>
              <a:gd name="connsiteY7" fmla="*/ 1092085 h 2235200"/>
              <a:gd name="connsiteX8" fmla="*/ 1948692 w 2235200"/>
              <a:gd name="connsiteY8" fmla="*/ 1447245 h 2235200"/>
              <a:gd name="connsiteX9" fmla="*/ 2122562 w 2235200"/>
              <a:gd name="connsiteY9" fmla="*/ 1593132 h 2235200"/>
              <a:gd name="connsiteX10" fmla="*/ 2031904 w 2235200"/>
              <a:gd name="connsiteY10" fmla="*/ 1750157 h 2235200"/>
              <a:gd name="connsiteX11" fmla="*/ 1818627 w 2235200"/>
              <a:gd name="connsiteY11" fmla="*/ 1672524 h 2235200"/>
              <a:gd name="connsiteX12" fmla="*/ 1542362 w 2235200"/>
              <a:gd name="connsiteY12" fmla="*/ 1904338 h 2235200"/>
              <a:gd name="connsiteX13" fmla="*/ 1581780 w 2235200"/>
              <a:gd name="connsiteY13" fmla="*/ 2127856 h 2235200"/>
              <a:gd name="connsiteX14" fmla="*/ 1411398 w 2235200"/>
              <a:gd name="connsiteY14" fmla="*/ 2189870 h 2235200"/>
              <a:gd name="connsiteX15" fmla="*/ 1297919 w 2235200"/>
              <a:gd name="connsiteY15" fmla="*/ 1993308 h 2235200"/>
              <a:gd name="connsiteX16" fmla="*/ 937280 w 2235200"/>
              <a:gd name="connsiteY16" fmla="*/ 1993308 h 2235200"/>
              <a:gd name="connsiteX17" fmla="*/ 823802 w 2235200"/>
              <a:gd name="connsiteY17" fmla="*/ 2189870 h 2235200"/>
              <a:gd name="connsiteX18" fmla="*/ 653420 w 2235200"/>
              <a:gd name="connsiteY18" fmla="*/ 2127856 h 2235200"/>
              <a:gd name="connsiteX19" fmla="*/ 692839 w 2235200"/>
              <a:gd name="connsiteY19" fmla="*/ 1904338 h 2235200"/>
              <a:gd name="connsiteX20" fmla="*/ 416574 w 2235200"/>
              <a:gd name="connsiteY20" fmla="*/ 1672524 h 2235200"/>
              <a:gd name="connsiteX21" fmla="*/ 203296 w 2235200"/>
              <a:gd name="connsiteY21" fmla="*/ 1750157 h 2235200"/>
              <a:gd name="connsiteX22" fmla="*/ 112638 w 2235200"/>
              <a:gd name="connsiteY22" fmla="*/ 1593132 h 2235200"/>
              <a:gd name="connsiteX23" fmla="*/ 286508 w 2235200"/>
              <a:gd name="connsiteY23" fmla="*/ 1447245 h 2235200"/>
              <a:gd name="connsiteX24" fmla="*/ 223884 w 2235200"/>
              <a:gd name="connsiteY24" fmla="*/ 1092085 h 2235200"/>
              <a:gd name="connsiteX25" fmla="*/ 10603 w 2235200"/>
              <a:gd name="connsiteY25" fmla="*/ 1014463 h 2235200"/>
              <a:gd name="connsiteX26" fmla="*/ 42088 w 2235200"/>
              <a:gd name="connsiteY26" fmla="*/ 835901 h 2235200"/>
              <a:gd name="connsiteX27" fmla="*/ 269055 w 2235200"/>
              <a:gd name="connsiteY27" fmla="*/ 835907 h 2235200"/>
              <a:gd name="connsiteX28" fmla="*/ 449374 w 2235200"/>
              <a:gd name="connsiteY28" fmla="*/ 523585 h 2235200"/>
              <a:gd name="connsiteX29" fmla="*/ 335886 w 2235200"/>
              <a:gd name="connsiteY29" fmla="*/ 327029 h 2235200"/>
              <a:gd name="connsiteX30" fmla="*/ 474782 w 2235200"/>
              <a:gd name="connsiteY30" fmla="*/ 210481 h 2235200"/>
              <a:gd name="connsiteX31" fmla="*/ 648645 w 2235200"/>
              <a:gd name="connsiteY31" fmla="*/ 356377 h 2235200"/>
              <a:gd name="connsiteX32" fmla="*/ 987535 w 2235200"/>
              <a:gd name="connsiteY32" fmla="*/ 233031 h 2235200"/>
              <a:gd name="connsiteX33" fmla="*/ 1026942 w 2235200"/>
              <a:gd name="connsiteY33" fmla="*/ 9511 h 2235200"/>
              <a:gd name="connsiteX34" fmla="*/ 1208258 w 2235200"/>
              <a:gd name="connsiteY34" fmla="*/ 9511 h 2235200"/>
              <a:gd name="connsiteX35" fmla="*/ 1247665 w 2235200"/>
              <a:gd name="connsiteY35" fmla="*/ 233031 h 2235200"/>
              <a:gd name="connsiteX36" fmla="*/ 1586555 w 2235200"/>
              <a:gd name="connsiteY36" fmla="*/ 356377 h 2235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2235200" h="2235200">
                <a:moveTo>
                  <a:pt x="1586555" y="356377"/>
                </a:moveTo>
                <a:lnTo>
                  <a:pt x="1760418" y="210481"/>
                </a:lnTo>
                <a:lnTo>
                  <a:pt x="1899314" y="327029"/>
                </a:lnTo>
                <a:lnTo>
                  <a:pt x="1785825" y="523585"/>
                </a:lnTo>
                <a:cubicBezTo>
                  <a:pt x="1866522" y="614364"/>
                  <a:pt x="1927876" y="720632"/>
                  <a:pt x="1966144" y="835907"/>
                </a:cubicBezTo>
                <a:lnTo>
                  <a:pt x="2193112" y="835901"/>
                </a:lnTo>
                <a:lnTo>
                  <a:pt x="2224597" y="1014463"/>
                </a:lnTo>
                <a:lnTo>
                  <a:pt x="2011316" y="1092085"/>
                </a:lnTo>
                <a:cubicBezTo>
                  <a:pt x="2014782" y="1213496"/>
                  <a:pt x="1993474" y="1334341"/>
                  <a:pt x="1948692" y="1447245"/>
                </a:cubicBezTo>
                <a:lnTo>
                  <a:pt x="2122562" y="1593132"/>
                </a:lnTo>
                <a:lnTo>
                  <a:pt x="2031904" y="1750157"/>
                </a:lnTo>
                <a:lnTo>
                  <a:pt x="1818627" y="1672524"/>
                </a:lnTo>
                <a:cubicBezTo>
                  <a:pt x="1743241" y="1767759"/>
                  <a:pt x="1649240" y="1846634"/>
                  <a:pt x="1542362" y="1904338"/>
                </a:cubicBezTo>
                <a:lnTo>
                  <a:pt x="1581780" y="2127856"/>
                </a:lnTo>
                <a:lnTo>
                  <a:pt x="1411398" y="2189870"/>
                </a:lnTo>
                <a:lnTo>
                  <a:pt x="1297919" y="1993308"/>
                </a:lnTo>
                <a:cubicBezTo>
                  <a:pt x="1178954" y="2017804"/>
                  <a:pt x="1056245" y="2017804"/>
                  <a:pt x="937280" y="1993308"/>
                </a:cubicBezTo>
                <a:lnTo>
                  <a:pt x="823802" y="2189870"/>
                </a:lnTo>
                <a:lnTo>
                  <a:pt x="653420" y="2127856"/>
                </a:lnTo>
                <a:lnTo>
                  <a:pt x="692839" y="1904338"/>
                </a:lnTo>
                <a:cubicBezTo>
                  <a:pt x="585961" y="1846634"/>
                  <a:pt x="491960" y="1767758"/>
                  <a:pt x="416574" y="1672524"/>
                </a:cubicBezTo>
                <a:lnTo>
                  <a:pt x="203296" y="1750157"/>
                </a:lnTo>
                <a:lnTo>
                  <a:pt x="112638" y="1593132"/>
                </a:lnTo>
                <a:lnTo>
                  <a:pt x="286508" y="1447245"/>
                </a:lnTo>
                <a:cubicBezTo>
                  <a:pt x="241726" y="1334341"/>
                  <a:pt x="220417" y="1213496"/>
                  <a:pt x="223884" y="1092085"/>
                </a:cubicBezTo>
                <a:lnTo>
                  <a:pt x="10603" y="1014463"/>
                </a:lnTo>
                <a:lnTo>
                  <a:pt x="42088" y="835901"/>
                </a:lnTo>
                <a:lnTo>
                  <a:pt x="269055" y="835907"/>
                </a:lnTo>
                <a:cubicBezTo>
                  <a:pt x="307323" y="720632"/>
                  <a:pt x="368677" y="614363"/>
                  <a:pt x="449374" y="523585"/>
                </a:cubicBezTo>
                <a:lnTo>
                  <a:pt x="335886" y="327029"/>
                </a:lnTo>
                <a:lnTo>
                  <a:pt x="474782" y="210481"/>
                </a:lnTo>
                <a:lnTo>
                  <a:pt x="648645" y="356377"/>
                </a:lnTo>
                <a:cubicBezTo>
                  <a:pt x="752057" y="292669"/>
                  <a:pt x="867366" y="250701"/>
                  <a:pt x="987535" y="233031"/>
                </a:cubicBezTo>
                <a:lnTo>
                  <a:pt x="1026942" y="9511"/>
                </a:lnTo>
                <a:lnTo>
                  <a:pt x="1208258" y="9511"/>
                </a:lnTo>
                <a:lnTo>
                  <a:pt x="1247665" y="233031"/>
                </a:lnTo>
                <a:cubicBezTo>
                  <a:pt x="1367834" y="250700"/>
                  <a:pt x="1483142" y="292669"/>
                  <a:pt x="1586555" y="356377"/>
                </a:cubicBezTo>
                <a:close/>
              </a:path>
            </a:pathLst>
          </a:custGeom>
          <a:solidFill>
            <a:srgbClr val="CA0810"/>
          </a:solidFill>
          <a:ln w="38100" cap="flat" cmpd="sng" algn="ctr">
            <a:noFill/>
            <a:prstDash val="solid"/>
          </a:ln>
          <a:effectLst/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19050"/>
          </a:sp3d>
        </p:spPr>
        <p:txBody>
          <a:bodyPr spcFirstLastPara="0" vert="horz" wrap="square" lIns="501445" tIns="575654" rIns="501445" bIns="614746" numCol="1" spcCol="953" anchor="ctr" anchorCtr="0">
            <a:noAutofit/>
          </a:bodyPr>
          <a:lstStyle/>
          <a:p>
            <a:pPr algn="ctr" defTabSz="136652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4135" dirty="0">
              <a:solidFill>
                <a:sysClr val="window" lastClr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8" name="椭圆 37"/>
          <p:cNvSpPr/>
          <p:nvPr/>
        </p:nvSpPr>
        <p:spPr>
          <a:xfrm>
            <a:off x="1253822" y="2547481"/>
            <a:ext cx="1000556" cy="985059"/>
          </a:xfrm>
          <a:prstGeom prst="ellipse">
            <a:avLst/>
          </a:prstGeom>
          <a:solidFill>
            <a:srgbClr val="FAFAFA"/>
          </a:solidFill>
          <a:ln w="101600" cap="flat" cmpd="sng" algn="ctr">
            <a:solidFill>
              <a:schemeClr val="bg1">
                <a:lumMod val="65000"/>
              </a:schemeClr>
            </a:solidFill>
            <a:prstDash val="solid"/>
          </a:ln>
          <a:effectLst/>
        </p:spPr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noAutofit/>
          </a:bodyPr>
          <a:lstStyle/>
          <a:p>
            <a:pPr algn="ctr">
              <a:defRPr/>
            </a:pPr>
            <a:r>
              <a:rPr lang="zh-CN" altLang="en-US" sz="1865" kern="0" dirty="0">
                <a:ln w="18415" cmpd="sng">
                  <a:noFill/>
                  <a:prstDash val="solid"/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标题</a:t>
            </a:r>
            <a:endParaRPr lang="en-US" sz="1865" kern="0" dirty="0">
              <a:ln w="18415" cmpd="sng">
                <a:noFill/>
                <a:prstDash val="solid"/>
              </a:ln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40" name="椭圆 39"/>
          <p:cNvSpPr/>
          <p:nvPr/>
        </p:nvSpPr>
        <p:spPr>
          <a:xfrm>
            <a:off x="2507020" y="1297871"/>
            <a:ext cx="850392" cy="837221"/>
          </a:xfrm>
          <a:prstGeom prst="ellipse">
            <a:avLst/>
          </a:prstGeom>
          <a:solidFill>
            <a:srgbClr val="FAFAFA"/>
          </a:solidFill>
          <a:ln w="101600" cap="flat" cmpd="sng" algn="ctr">
            <a:solidFill>
              <a:schemeClr val="bg1">
                <a:lumMod val="65000"/>
              </a:schemeClr>
            </a:solidFill>
            <a:prstDash val="solid"/>
          </a:ln>
          <a:effectLst/>
        </p:spPr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noAutofit/>
          </a:bodyPr>
          <a:lstStyle/>
          <a:p>
            <a:pPr algn="ctr">
              <a:defRPr/>
            </a:pPr>
            <a:r>
              <a:rPr lang="zh-CN" altLang="en-US" sz="1865" kern="0" dirty="0">
                <a:ln w="18415" cmpd="sng">
                  <a:noFill/>
                  <a:prstDash val="solid"/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标题</a:t>
            </a:r>
            <a:endParaRPr lang="en-US" altLang="zh-CN" sz="1865" kern="0" dirty="0">
              <a:ln w="18415" cmpd="sng">
                <a:noFill/>
                <a:prstDash val="solid"/>
              </a:ln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41" name="环形箭头 40"/>
          <p:cNvSpPr/>
          <p:nvPr/>
        </p:nvSpPr>
        <p:spPr>
          <a:xfrm rot="5920462">
            <a:off x="3797978" y="1964747"/>
            <a:ext cx="2960915" cy="2960915"/>
          </a:xfrm>
          <a:prstGeom prst="circularArrow">
            <a:avLst/>
          </a:prstGeom>
          <a:solidFill>
            <a:srgbClr val="CA081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endParaRPr lang="zh-CN" altLang="en-US" sz="1865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18" name="组合 17"/>
          <p:cNvGrpSpPr/>
          <p:nvPr/>
        </p:nvGrpSpPr>
        <p:grpSpPr>
          <a:xfrm>
            <a:off x="7063484" y="1274220"/>
            <a:ext cx="4200215" cy="4308475"/>
            <a:chOff x="5818000" y="1927702"/>
            <a:chExt cx="5586883" cy="4308475"/>
          </a:xfrm>
        </p:grpSpPr>
        <p:sp>
          <p:nvSpPr>
            <p:cNvPr id="19" name="圆角矩形 18"/>
            <p:cNvSpPr/>
            <p:nvPr/>
          </p:nvSpPr>
          <p:spPr>
            <a:xfrm>
              <a:off x="5818000" y="2002147"/>
              <a:ext cx="5586883" cy="4197796"/>
            </a:xfrm>
            <a:prstGeom prst="roundRect">
              <a:avLst>
                <a:gd name="adj" fmla="val 7739"/>
              </a:avLst>
            </a:prstGeom>
            <a:noFill/>
            <a:ln>
              <a:solidFill>
                <a:srgbClr val="CA081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865"/>
            </a:p>
          </p:txBody>
        </p:sp>
        <p:sp>
          <p:nvSpPr>
            <p:cNvPr id="20" name="文本框 31"/>
            <p:cNvSpPr txBox="1"/>
            <p:nvPr/>
          </p:nvSpPr>
          <p:spPr>
            <a:xfrm>
              <a:off x="6089670" y="1927702"/>
              <a:ext cx="5053952" cy="43084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indent="342900">
                <a:lnSpc>
                  <a:spcPct val="200000"/>
                </a:lnSpc>
              </a:pPr>
              <a:r>
                <a:rPr lang="zh-CN" altLang="en-US" sz="2400" b="1" dirty="0">
                  <a:solidFill>
                    <a:srgbClr val="CA0810"/>
                  </a:solidFill>
                  <a:latin typeface="黑体" panose="02010609060101010101" charset="-122"/>
                  <a:ea typeface="黑体" panose="02010609060101010101" charset="-122"/>
                </a:rPr>
                <a:t>添加标题内容</a:t>
              </a:r>
            </a:p>
            <a:p>
              <a:pPr indent="342900">
                <a:lnSpc>
                  <a:spcPct val="130000"/>
                </a:lnSpc>
              </a:pPr>
              <a:r>
                <a:rPr lang="zh-CN" altLang="en-US" sz="16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黑体" panose="02010609060101010101" charset="-122"/>
                  <a:ea typeface="黑体" panose="02010609060101010101" charset="-122"/>
                </a:rPr>
                <a:t>您的内容打在这里，或者通过复制您的文本后，在此框中选择粘贴，并选择只保留文字。您的内容打在这里，或者通过复制您的文本后，在此框中选择粘贴，并选择只保留文字。</a:t>
              </a:r>
              <a:endParaRPr lang="en-US" altLang="zh-CN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黑体" panose="02010609060101010101" charset="-122"/>
                <a:ea typeface="黑体" panose="02010609060101010101" charset="-122"/>
              </a:endParaRPr>
            </a:p>
            <a:p>
              <a:pPr indent="342900">
                <a:lnSpc>
                  <a:spcPct val="130000"/>
                </a:lnSpc>
              </a:pPr>
              <a:r>
                <a:rPr lang="zh-CN" altLang="en-US" sz="16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黑体" panose="02010609060101010101" charset="-122"/>
                  <a:ea typeface="黑体" panose="02010609060101010101" charset="-122"/>
                </a:rPr>
                <a:t>您的内容打在这里，或者通过复制您的文本后，在此框中选择粘贴，并选择只保留文字。您的内容打在这里，或者通过复制您的文本后，在此框中选择粘贴，并选择只保留文字。</a:t>
              </a:r>
              <a:endParaRPr lang="en-US" altLang="zh-CN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黑体" panose="02010609060101010101" charset="-122"/>
                <a:ea typeface="黑体" panose="02010609060101010101" charset="-122"/>
              </a:endParaRPr>
            </a:p>
            <a:p>
              <a:pPr indent="342900">
                <a:lnSpc>
                  <a:spcPct val="130000"/>
                </a:lnSpc>
              </a:pPr>
              <a:endParaRPr lang="en-US" altLang="zh-CN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黑体" panose="02010609060101010101" charset="-122"/>
                <a:ea typeface="黑体" panose="02010609060101010101" charset="-122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500"/>
                            </p:stCondLst>
                            <p:childTnLst>
                              <p:par>
                                <p:cTn id="26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000"/>
                            </p:stCondLst>
                            <p:childTnLst>
                              <p:par>
                                <p:cTn id="30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500"/>
                            </p:stCondLst>
                            <p:childTnLst>
                              <p:par>
                                <p:cTn id="34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000"/>
                            </p:stCondLst>
                            <p:childTnLst>
                              <p:par>
                                <p:cTn id="38" presetID="8" presetClass="emph" presetSubtype="0" repeatCount="indefinite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39" dur="3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0" presetID="8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41" dur="3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2" presetID="8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3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6000"/>
                            </p:stCondLst>
                            <p:childTnLst>
                              <p:par>
                                <p:cTn id="4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6500"/>
                            </p:stCondLst>
                            <p:childTnLst>
                              <p:par>
                                <p:cTn id="49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  <p:bldP spid="3" grpId="0" bldLvl="0" animBg="1"/>
      <p:bldP spid="3" grpId="1" bldLvl="0" animBg="1"/>
      <p:bldP spid="34" grpId="0" bldLvl="0" animBg="1"/>
      <p:bldP spid="35" grpId="0" bldLvl="0" animBg="1"/>
      <p:bldP spid="35" grpId="1" bldLvl="0" animBg="1"/>
      <p:bldP spid="36" grpId="0" bldLvl="0" animBg="1"/>
      <p:bldP spid="37" grpId="0" bldLvl="0" animBg="1"/>
      <p:bldP spid="37" grpId="1" bldLvl="0" animBg="1"/>
      <p:bldP spid="38" grpId="0" bldLvl="0" animBg="1"/>
      <p:bldP spid="40" grpId="0" bldLvl="0" animBg="1"/>
      <p:bldP spid="41" grpId="0" bldLvl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4c7d42bf6a7f416894a4e0e7de5455d5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15240" y="5088890"/>
            <a:ext cx="12200255" cy="2019300"/>
          </a:xfrm>
          <a:prstGeom prst="rect">
            <a:avLst/>
          </a:prstGeom>
        </p:spPr>
      </p:pic>
      <p:pic>
        <p:nvPicPr>
          <p:cNvPr id="4" name="图片 3" descr="b52b2eb78c6f00b81d28026433c7e78b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24265" y="4928870"/>
            <a:ext cx="3460750" cy="2409825"/>
          </a:xfrm>
          <a:prstGeom prst="rect">
            <a:avLst/>
          </a:prstGeom>
        </p:spPr>
      </p:pic>
      <p:pic>
        <p:nvPicPr>
          <p:cNvPr id="6" name="图片 5" descr="995939c73c8e6933e9a3da38a65a8d7c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65785" y="186055"/>
            <a:ext cx="925195" cy="748665"/>
          </a:xfrm>
          <a:prstGeom prst="rect">
            <a:avLst/>
          </a:prstGeom>
        </p:spPr>
      </p:pic>
      <p:sp>
        <p:nvSpPr>
          <p:cNvPr id="33" name="矩形 46"/>
          <p:cNvSpPr>
            <a:spLocks noChangeArrowheads="1"/>
          </p:cNvSpPr>
          <p:nvPr/>
        </p:nvSpPr>
        <p:spPr bwMode="auto">
          <a:xfrm>
            <a:off x="1541718" y="403225"/>
            <a:ext cx="2620010" cy="4819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8" tIns="45719" rIns="91438" bIns="45719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charset="0"/>
              </a:defRPr>
            </a:lvl9pPr>
          </a:lstStyle>
          <a:p>
            <a:pPr algn="l">
              <a:buNone/>
            </a:pPr>
            <a:r>
              <a:rPr lang="zh-CN" altLang="en-US" sz="2400" b="1" dirty="0">
                <a:solidFill>
                  <a:schemeClr val="tx1"/>
                </a:solidFill>
              </a:rPr>
              <a:t>单击此处添加标题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5472531" y="2782535"/>
            <a:ext cx="1248139" cy="134683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zh-CN"/>
            </a:defPPr>
            <a:lvl1pPr>
              <a:defRPr sz="22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algn="ctr"/>
            <a:r>
              <a:rPr lang="zh-CN" altLang="en-US" sz="4265" b="1" dirty="0">
                <a:solidFill>
                  <a:schemeClr val="tx1"/>
                </a:solidFill>
              </a:rPr>
              <a:t>添加标题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1296067" y="1510015"/>
            <a:ext cx="2743861" cy="87249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zh-CN"/>
            </a:defPPr>
            <a:lvl1pPr algn="just">
              <a:lnSpc>
                <a:spcPts val="1300"/>
              </a:lnSpc>
              <a:defRPr sz="10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 sz="1335" dirty="0">
                <a:solidFill>
                  <a:schemeClr val="tx1"/>
                </a:solidFill>
                <a:latin typeface="黑体" panose="02010609060101010101" charset="-122"/>
                <a:ea typeface="黑体" panose="02010609060101010101" charset="-122"/>
              </a:rPr>
              <a:t>点击输入理论综述简要文字内容，文字内容需概括精炼，无需多余的文字修饰，在不改动排版的情况下，尽量控制在四点内说明，标题将每个具体意义概括提出观点。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8126794" y="1510015"/>
            <a:ext cx="2743861" cy="84391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zh-CN"/>
            </a:defPPr>
            <a:lvl1pPr algn="just">
              <a:lnSpc>
                <a:spcPts val="1300"/>
              </a:lnSpc>
              <a:defRPr sz="10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 sz="1335" dirty="0">
                <a:solidFill>
                  <a:schemeClr val="tx1"/>
                </a:solidFill>
                <a:latin typeface="黑体" panose="02010609060101010101" charset="-122"/>
                <a:ea typeface="黑体" panose="02010609060101010101" charset="-122"/>
              </a:rPr>
              <a:t>点击输入理论综述简要文字内容，文字内容需概括精炼，无需多余的文字修饰，在不改动排版的情况下，尽量控制在四点内说明，标题将每个具体意义概括提出观点。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1296067" y="4095715"/>
            <a:ext cx="2743861" cy="87249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zh-CN"/>
            </a:defPPr>
            <a:lvl1pPr algn="just">
              <a:lnSpc>
                <a:spcPts val="1300"/>
              </a:lnSpc>
              <a:defRPr sz="10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 sz="1335" dirty="0">
                <a:solidFill>
                  <a:schemeClr val="tx1"/>
                </a:solidFill>
                <a:latin typeface="黑体" panose="02010609060101010101" charset="-122"/>
                <a:ea typeface="黑体" panose="02010609060101010101" charset="-122"/>
              </a:rPr>
              <a:t>点击输入理论综述简要文字内容，文字内容需概括精炼，无需多余的文字修饰，在不改动排版的情况下，尽量控制在四点内说明，标题将每个具体意义概括提出观点。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126794" y="4095715"/>
            <a:ext cx="2743861" cy="87249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zh-CN"/>
            </a:defPPr>
            <a:lvl1pPr algn="just">
              <a:lnSpc>
                <a:spcPts val="1300"/>
              </a:lnSpc>
              <a:defRPr sz="10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 sz="1335" dirty="0">
                <a:solidFill>
                  <a:schemeClr val="tx1"/>
                </a:solidFill>
                <a:latin typeface="黑体" panose="02010609060101010101" charset="-122"/>
                <a:ea typeface="黑体" panose="02010609060101010101" charset="-122"/>
              </a:rPr>
              <a:t>点击输入理论综述简要文字内容，文字内容需概括精炼，无需多余的文字修饰，在不改动排版的情况下，尽量控制在四点内说明，标题将每个具体意义概括提出观点。</a:t>
            </a:r>
          </a:p>
        </p:txBody>
      </p:sp>
      <p:grpSp>
        <p:nvGrpSpPr>
          <p:cNvPr id="23" name="组合 22"/>
          <p:cNvGrpSpPr/>
          <p:nvPr/>
        </p:nvGrpSpPr>
        <p:grpSpPr>
          <a:xfrm>
            <a:off x="4435018" y="1771191"/>
            <a:ext cx="3323167" cy="3335868"/>
            <a:chOff x="3325813" y="1973262"/>
            <a:chExt cx="2492375" cy="2501901"/>
          </a:xfrm>
        </p:grpSpPr>
        <p:sp>
          <p:nvSpPr>
            <p:cNvPr id="24" name="Freeform 5"/>
            <p:cNvSpPr/>
            <p:nvPr/>
          </p:nvSpPr>
          <p:spPr bwMode="auto">
            <a:xfrm>
              <a:off x="3325813" y="3276600"/>
              <a:ext cx="1193800" cy="1198563"/>
            </a:xfrm>
            <a:custGeom>
              <a:avLst/>
              <a:gdLst>
                <a:gd name="T0" fmla="*/ 1809 w 4497"/>
                <a:gd name="T1" fmla="*/ 3511 h 4497"/>
                <a:gd name="T2" fmla="*/ 986 w 4497"/>
                <a:gd name="T3" fmla="*/ 3511 h 4497"/>
                <a:gd name="T4" fmla="*/ 986 w 4497"/>
                <a:gd name="T5" fmla="*/ 2687 h 4497"/>
                <a:gd name="T6" fmla="*/ 0 w 4497"/>
                <a:gd name="T7" fmla="*/ 0 h 4497"/>
                <a:gd name="T8" fmla="*/ 1873 w 4497"/>
                <a:gd name="T9" fmla="*/ 0 h 4497"/>
                <a:gd name="T10" fmla="*/ 2721 w 4497"/>
                <a:gd name="T11" fmla="*/ 1776 h 4497"/>
                <a:gd name="T12" fmla="*/ 4497 w 4497"/>
                <a:gd name="T13" fmla="*/ 2624 h 4497"/>
                <a:gd name="T14" fmla="*/ 4497 w 4497"/>
                <a:gd name="T15" fmla="*/ 4497 h 4497"/>
                <a:gd name="T16" fmla="*/ 1809 w 4497"/>
                <a:gd name="T17" fmla="*/ 3511 h 44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497" h="4497">
                  <a:moveTo>
                    <a:pt x="1809" y="3511"/>
                  </a:moveTo>
                  <a:lnTo>
                    <a:pt x="986" y="3511"/>
                  </a:lnTo>
                  <a:lnTo>
                    <a:pt x="986" y="2687"/>
                  </a:lnTo>
                  <a:cubicBezTo>
                    <a:pt x="369" y="1896"/>
                    <a:pt x="40" y="953"/>
                    <a:pt x="0" y="0"/>
                  </a:cubicBezTo>
                  <a:lnTo>
                    <a:pt x="1873" y="0"/>
                  </a:lnTo>
                  <a:cubicBezTo>
                    <a:pt x="1938" y="644"/>
                    <a:pt x="2222" y="1276"/>
                    <a:pt x="2721" y="1776"/>
                  </a:cubicBezTo>
                  <a:cubicBezTo>
                    <a:pt x="3221" y="2275"/>
                    <a:pt x="3853" y="2558"/>
                    <a:pt x="4497" y="2624"/>
                  </a:cubicBezTo>
                  <a:lnTo>
                    <a:pt x="4497" y="4497"/>
                  </a:lnTo>
                  <a:cubicBezTo>
                    <a:pt x="3544" y="4457"/>
                    <a:pt x="2601" y="4128"/>
                    <a:pt x="1809" y="3511"/>
                  </a:cubicBezTo>
                  <a:close/>
                </a:path>
              </a:pathLst>
            </a:custGeom>
            <a:solidFill>
              <a:srgbClr val="CA0810"/>
            </a:solidFill>
            <a:ln>
              <a:noFill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1865"/>
            </a:p>
          </p:txBody>
        </p:sp>
        <p:sp>
          <p:nvSpPr>
            <p:cNvPr id="25" name="Freeform 6"/>
            <p:cNvSpPr/>
            <p:nvPr/>
          </p:nvSpPr>
          <p:spPr bwMode="auto">
            <a:xfrm>
              <a:off x="3325813" y="1973262"/>
              <a:ext cx="1193800" cy="1196975"/>
            </a:xfrm>
            <a:custGeom>
              <a:avLst/>
              <a:gdLst>
                <a:gd name="T0" fmla="*/ 986 w 4497"/>
                <a:gd name="T1" fmla="*/ 1809 h 4497"/>
                <a:gd name="T2" fmla="*/ 986 w 4497"/>
                <a:gd name="T3" fmla="*/ 986 h 4497"/>
                <a:gd name="T4" fmla="*/ 1809 w 4497"/>
                <a:gd name="T5" fmla="*/ 986 h 4497"/>
                <a:gd name="T6" fmla="*/ 4497 w 4497"/>
                <a:gd name="T7" fmla="*/ 0 h 4497"/>
                <a:gd name="T8" fmla="*/ 4497 w 4497"/>
                <a:gd name="T9" fmla="*/ 1861 h 4497"/>
                <a:gd name="T10" fmla="*/ 2659 w 4497"/>
                <a:gd name="T11" fmla="*/ 2659 h 4497"/>
                <a:gd name="T12" fmla="*/ 1861 w 4497"/>
                <a:gd name="T13" fmla="*/ 4497 h 4497"/>
                <a:gd name="T14" fmla="*/ 0 w 4497"/>
                <a:gd name="T15" fmla="*/ 4497 h 4497"/>
                <a:gd name="T16" fmla="*/ 986 w 4497"/>
                <a:gd name="T17" fmla="*/ 1809 h 44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497" h="4497">
                  <a:moveTo>
                    <a:pt x="986" y="1809"/>
                  </a:moveTo>
                  <a:lnTo>
                    <a:pt x="986" y="986"/>
                  </a:lnTo>
                  <a:lnTo>
                    <a:pt x="1809" y="986"/>
                  </a:lnTo>
                  <a:cubicBezTo>
                    <a:pt x="2601" y="369"/>
                    <a:pt x="3544" y="40"/>
                    <a:pt x="4497" y="0"/>
                  </a:cubicBezTo>
                  <a:lnTo>
                    <a:pt x="4497" y="1861"/>
                  </a:lnTo>
                  <a:cubicBezTo>
                    <a:pt x="3824" y="1887"/>
                    <a:pt x="3165" y="2152"/>
                    <a:pt x="2659" y="2659"/>
                  </a:cubicBezTo>
                  <a:cubicBezTo>
                    <a:pt x="2152" y="3165"/>
                    <a:pt x="1887" y="3824"/>
                    <a:pt x="1861" y="4497"/>
                  </a:cubicBezTo>
                  <a:lnTo>
                    <a:pt x="0" y="4497"/>
                  </a:lnTo>
                  <a:cubicBezTo>
                    <a:pt x="40" y="3544"/>
                    <a:pt x="369" y="2601"/>
                    <a:pt x="986" y="1809"/>
                  </a:cubicBezTo>
                  <a:close/>
                </a:path>
              </a:pathLst>
            </a:custGeom>
            <a:solidFill>
              <a:srgbClr val="CA0810"/>
            </a:solidFill>
            <a:ln>
              <a:noFill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1865"/>
            </a:p>
          </p:txBody>
        </p:sp>
        <p:sp>
          <p:nvSpPr>
            <p:cNvPr id="26" name="Freeform 7"/>
            <p:cNvSpPr/>
            <p:nvPr/>
          </p:nvSpPr>
          <p:spPr bwMode="auto">
            <a:xfrm>
              <a:off x="4624388" y="3276600"/>
              <a:ext cx="1193800" cy="1198563"/>
            </a:xfrm>
            <a:custGeom>
              <a:avLst/>
              <a:gdLst>
                <a:gd name="T0" fmla="*/ 3511 w 4497"/>
                <a:gd name="T1" fmla="*/ 3511 h 4497"/>
                <a:gd name="T2" fmla="*/ 2687 w 4497"/>
                <a:gd name="T3" fmla="*/ 3511 h 4497"/>
                <a:gd name="T4" fmla="*/ 0 w 4497"/>
                <a:gd name="T5" fmla="*/ 4497 h 4497"/>
                <a:gd name="T6" fmla="*/ 0 w 4497"/>
                <a:gd name="T7" fmla="*/ 2636 h 4497"/>
                <a:gd name="T8" fmla="*/ 1838 w 4497"/>
                <a:gd name="T9" fmla="*/ 1838 h 4497"/>
                <a:gd name="T10" fmla="*/ 2636 w 4497"/>
                <a:gd name="T11" fmla="*/ 0 h 4497"/>
                <a:gd name="T12" fmla="*/ 4497 w 4497"/>
                <a:gd name="T13" fmla="*/ 0 h 4497"/>
                <a:gd name="T14" fmla="*/ 3511 w 4497"/>
                <a:gd name="T15" fmla="*/ 2687 h 4497"/>
                <a:gd name="T16" fmla="*/ 3511 w 4497"/>
                <a:gd name="T17" fmla="*/ 3511 h 44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497" h="4497">
                  <a:moveTo>
                    <a:pt x="3511" y="3511"/>
                  </a:moveTo>
                  <a:lnTo>
                    <a:pt x="2687" y="3511"/>
                  </a:lnTo>
                  <a:cubicBezTo>
                    <a:pt x="1896" y="4128"/>
                    <a:pt x="953" y="4457"/>
                    <a:pt x="0" y="4497"/>
                  </a:cubicBezTo>
                  <a:lnTo>
                    <a:pt x="0" y="2636"/>
                  </a:lnTo>
                  <a:cubicBezTo>
                    <a:pt x="673" y="2610"/>
                    <a:pt x="1332" y="2345"/>
                    <a:pt x="1838" y="1838"/>
                  </a:cubicBezTo>
                  <a:cubicBezTo>
                    <a:pt x="2345" y="1332"/>
                    <a:pt x="2610" y="673"/>
                    <a:pt x="2636" y="0"/>
                  </a:cubicBezTo>
                  <a:lnTo>
                    <a:pt x="4497" y="0"/>
                  </a:lnTo>
                  <a:cubicBezTo>
                    <a:pt x="4457" y="953"/>
                    <a:pt x="4128" y="1896"/>
                    <a:pt x="3511" y="2687"/>
                  </a:cubicBezTo>
                  <a:lnTo>
                    <a:pt x="3511" y="3511"/>
                  </a:lnTo>
                  <a:close/>
                </a:path>
              </a:pathLst>
            </a:custGeom>
            <a:solidFill>
              <a:srgbClr val="CA0810"/>
            </a:solidFill>
            <a:ln>
              <a:noFill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1865"/>
            </a:p>
          </p:txBody>
        </p:sp>
        <p:sp>
          <p:nvSpPr>
            <p:cNvPr id="27" name="Freeform 8"/>
            <p:cNvSpPr/>
            <p:nvPr/>
          </p:nvSpPr>
          <p:spPr bwMode="auto">
            <a:xfrm>
              <a:off x="4624388" y="1973262"/>
              <a:ext cx="1193800" cy="1196975"/>
            </a:xfrm>
            <a:custGeom>
              <a:avLst/>
              <a:gdLst>
                <a:gd name="T0" fmla="*/ 3511 w 4497"/>
                <a:gd name="T1" fmla="*/ 1809 h 4497"/>
                <a:gd name="T2" fmla="*/ 4497 w 4497"/>
                <a:gd name="T3" fmla="*/ 4497 h 4497"/>
                <a:gd name="T4" fmla="*/ 2624 w 4497"/>
                <a:gd name="T5" fmla="*/ 4497 h 4497"/>
                <a:gd name="T6" fmla="*/ 1776 w 4497"/>
                <a:gd name="T7" fmla="*/ 2721 h 4497"/>
                <a:gd name="T8" fmla="*/ 0 w 4497"/>
                <a:gd name="T9" fmla="*/ 1873 h 4497"/>
                <a:gd name="T10" fmla="*/ 0 w 4497"/>
                <a:gd name="T11" fmla="*/ 0 h 4497"/>
                <a:gd name="T12" fmla="*/ 2687 w 4497"/>
                <a:gd name="T13" fmla="*/ 986 h 4497"/>
                <a:gd name="T14" fmla="*/ 3511 w 4497"/>
                <a:gd name="T15" fmla="*/ 986 h 4497"/>
                <a:gd name="T16" fmla="*/ 3511 w 4497"/>
                <a:gd name="T17" fmla="*/ 1809 h 44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497" h="4497">
                  <a:moveTo>
                    <a:pt x="3511" y="1809"/>
                  </a:moveTo>
                  <a:cubicBezTo>
                    <a:pt x="4128" y="2601"/>
                    <a:pt x="4457" y="3544"/>
                    <a:pt x="4497" y="4497"/>
                  </a:cubicBezTo>
                  <a:lnTo>
                    <a:pt x="2624" y="4497"/>
                  </a:lnTo>
                  <a:cubicBezTo>
                    <a:pt x="2558" y="3853"/>
                    <a:pt x="2275" y="3221"/>
                    <a:pt x="1776" y="2721"/>
                  </a:cubicBezTo>
                  <a:cubicBezTo>
                    <a:pt x="1276" y="2222"/>
                    <a:pt x="644" y="1938"/>
                    <a:pt x="0" y="1873"/>
                  </a:cubicBezTo>
                  <a:lnTo>
                    <a:pt x="0" y="0"/>
                  </a:lnTo>
                  <a:cubicBezTo>
                    <a:pt x="953" y="40"/>
                    <a:pt x="1896" y="369"/>
                    <a:pt x="2687" y="986"/>
                  </a:cubicBezTo>
                  <a:lnTo>
                    <a:pt x="3511" y="986"/>
                  </a:lnTo>
                  <a:lnTo>
                    <a:pt x="3511" y="1809"/>
                  </a:lnTo>
                  <a:close/>
                </a:path>
              </a:pathLst>
            </a:custGeom>
            <a:solidFill>
              <a:srgbClr val="CA0810"/>
            </a:solidFill>
            <a:ln>
              <a:noFill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1865"/>
            </a:p>
          </p:txBody>
        </p:sp>
        <p:sp>
          <p:nvSpPr>
            <p:cNvPr id="51" name="TextBox 50"/>
            <p:cNvSpPr txBox="1"/>
            <p:nvPr/>
          </p:nvSpPr>
          <p:spPr>
            <a:xfrm>
              <a:off x="3786883" y="2348629"/>
              <a:ext cx="144016" cy="359569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US" altLang="zh-CN" sz="2935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1</a:t>
              </a:r>
              <a:endParaRPr lang="zh-CN" altLang="en-US" sz="2935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7" name="TextBox 36"/>
            <p:cNvSpPr txBox="1"/>
            <p:nvPr/>
          </p:nvSpPr>
          <p:spPr>
            <a:xfrm>
              <a:off x="5251579" y="2348629"/>
              <a:ext cx="144016" cy="359569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US" altLang="zh-CN" sz="2935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2</a:t>
              </a:r>
              <a:endParaRPr lang="zh-CN" altLang="en-US" sz="2935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3786883" y="3767794"/>
              <a:ext cx="144016" cy="359569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US" altLang="zh-CN" sz="2935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4</a:t>
              </a:r>
              <a:endParaRPr lang="zh-CN" altLang="en-US" sz="2935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" name="TextBox 32"/>
            <p:cNvSpPr txBox="1"/>
            <p:nvPr/>
          </p:nvSpPr>
          <p:spPr>
            <a:xfrm>
              <a:off x="5251579" y="3767794"/>
              <a:ext cx="144016" cy="359569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US" altLang="zh-CN" sz="2935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3</a:t>
              </a:r>
              <a:endParaRPr lang="zh-CN" altLang="en-US" sz="2935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1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  <p:bldP spid="18" grpId="0"/>
      <p:bldP spid="19" grpId="0"/>
      <p:bldP spid="20" grpId="0"/>
      <p:bldP spid="21" grpId="0"/>
      <p:bldP spid="22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4c7d42bf6a7f416894a4e0e7de5455d5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15240" y="5088890"/>
            <a:ext cx="12200255" cy="2019300"/>
          </a:xfrm>
          <a:prstGeom prst="rect">
            <a:avLst/>
          </a:prstGeom>
        </p:spPr>
      </p:pic>
      <p:pic>
        <p:nvPicPr>
          <p:cNvPr id="4" name="图片 3" descr="b52b2eb78c6f00b81d28026433c7e78b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24265" y="4928870"/>
            <a:ext cx="3460750" cy="2409825"/>
          </a:xfrm>
          <a:prstGeom prst="rect">
            <a:avLst/>
          </a:prstGeom>
        </p:spPr>
      </p:pic>
      <p:pic>
        <p:nvPicPr>
          <p:cNvPr id="6" name="图片 5" descr="995939c73c8e6933e9a3da38a65a8d7c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65785" y="186055"/>
            <a:ext cx="925195" cy="748665"/>
          </a:xfrm>
          <a:prstGeom prst="rect">
            <a:avLst/>
          </a:prstGeom>
        </p:spPr>
      </p:pic>
      <p:sp>
        <p:nvSpPr>
          <p:cNvPr id="33" name="矩形 46"/>
          <p:cNvSpPr>
            <a:spLocks noChangeArrowheads="1"/>
          </p:cNvSpPr>
          <p:nvPr/>
        </p:nvSpPr>
        <p:spPr bwMode="auto">
          <a:xfrm>
            <a:off x="1541718" y="403225"/>
            <a:ext cx="2620010" cy="4819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8" tIns="45719" rIns="91438" bIns="45719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charset="0"/>
              </a:defRPr>
            </a:lvl9pPr>
          </a:lstStyle>
          <a:p>
            <a:pPr algn="l">
              <a:buNone/>
            </a:pPr>
            <a:r>
              <a:rPr lang="zh-CN" altLang="en-US" sz="2400" b="1" dirty="0">
                <a:solidFill>
                  <a:schemeClr val="tx1"/>
                </a:solidFill>
              </a:rPr>
              <a:t>单击此处添加标题</a:t>
            </a:r>
          </a:p>
        </p:txBody>
      </p:sp>
      <p:sp>
        <p:nvSpPr>
          <p:cNvPr id="13" name="等腰三角形 21"/>
          <p:cNvSpPr/>
          <p:nvPr/>
        </p:nvSpPr>
        <p:spPr bwMode="auto">
          <a:xfrm rot="16200000" flipH="1">
            <a:off x="5979411" y="1788168"/>
            <a:ext cx="2838592" cy="2890341"/>
          </a:xfrm>
          <a:custGeom>
            <a:avLst/>
            <a:gdLst>
              <a:gd name="connsiteX0" fmla="*/ 0 w 3169466"/>
              <a:gd name="connsiteY0" fmla="*/ 3096344 h 3096344"/>
              <a:gd name="connsiteX1" fmla="*/ 1508539 w 3169466"/>
              <a:gd name="connsiteY1" fmla="*/ 0 h 3096344"/>
              <a:gd name="connsiteX2" fmla="*/ 3169466 w 3169466"/>
              <a:gd name="connsiteY2" fmla="*/ 3096344 h 3096344"/>
              <a:gd name="connsiteX3" fmla="*/ 0 w 3169466"/>
              <a:gd name="connsiteY3" fmla="*/ 3096344 h 3096344"/>
              <a:gd name="connsiteX0-1" fmla="*/ 0 w 3017066"/>
              <a:gd name="connsiteY0-2" fmla="*/ 3083644 h 3096344"/>
              <a:gd name="connsiteX1-3" fmla="*/ 1356139 w 3017066"/>
              <a:gd name="connsiteY1-4" fmla="*/ 0 h 3096344"/>
              <a:gd name="connsiteX2-5" fmla="*/ 3017066 w 3017066"/>
              <a:gd name="connsiteY2-6" fmla="*/ 3096344 h 3096344"/>
              <a:gd name="connsiteX3-7" fmla="*/ 0 w 3017066"/>
              <a:gd name="connsiteY3-8" fmla="*/ 3083644 h 3096344"/>
              <a:gd name="connsiteX0-9" fmla="*/ 0 w 3017066"/>
              <a:gd name="connsiteY0-10" fmla="*/ 3083644 h 3096344"/>
              <a:gd name="connsiteX1-11" fmla="*/ 181393 w 3017066"/>
              <a:gd name="connsiteY1-12" fmla="*/ 2273423 h 3096344"/>
              <a:gd name="connsiteX2-13" fmla="*/ 1356139 w 3017066"/>
              <a:gd name="connsiteY2-14" fmla="*/ 0 h 3096344"/>
              <a:gd name="connsiteX3-15" fmla="*/ 3017066 w 3017066"/>
              <a:gd name="connsiteY3-16" fmla="*/ 3096344 h 3096344"/>
              <a:gd name="connsiteX4" fmla="*/ 0 w 3017066"/>
              <a:gd name="connsiteY4" fmla="*/ 3083644 h 3096344"/>
              <a:gd name="connsiteX0-17" fmla="*/ 0 w 3017066"/>
              <a:gd name="connsiteY0-18" fmla="*/ 3083644 h 3096344"/>
              <a:gd name="connsiteX1-19" fmla="*/ 181393 w 3017066"/>
              <a:gd name="connsiteY1-20" fmla="*/ 2222623 h 3096344"/>
              <a:gd name="connsiteX2-21" fmla="*/ 1356139 w 3017066"/>
              <a:gd name="connsiteY2-22" fmla="*/ 0 h 3096344"/>
              <a:gd name="connsiteX3-23" fmla="*/ 3017066 w 3017066"/>
              <a:gd name="connsiteY3-24" fmla="*/ 3096344 h 3096344"/>
              <a:gd name="connsiteX4-25" fmla="*/ 0 w 3017066"/>
              <a:gd name="connsiteY4-26" fmla="*/ 3083644 h 3096344"/>
              <a:gd name="connsiteX0-27" fmla="*/ 0 w 3017066"/>
              <a:gd name="connsiteY0-28" fmla="*/ 3083644 h 3096344"/>
              <a:gd name="connsiteX1-29" fmla="*/ 105193 w 3017066"/>
              <a:gd name="connsiteY1-30" fmla="*/ 2425823 h 3096344"/>
              <a:gd name="connsiteX2-31" fmla="*/ 1356139 w 3017066"/>
              <a:gd name="connsiteY2-32" fmla="*/ 0 h 3096344"/>
              <a:gd name="connsiteX3-33" fmla="*/ 3017066 w 3017066"/>
              <a:gd name="connsiteY3-34" fmla="*/ 3096344 h 3096344"/>
              <a:gd name="connsiteX4-35" fmla="*/ 0 w 3017066"/>
              <a:gd name="connsiteY4-36" fmla="*/ 3083644 h 3096344"/>
              <a:gd name="connsiteX0-37" fmla="*/ 0 w 3017066"/>
              <a:gd name="connsiteY0-38" fmla="*/ 2601044 h 2613744"/>
              <a:gd name="connsiteX1-39" fmla="*/ 105193 w 3017066"/>
              <a:gd name="connsiteY1-40" fmla="*/ 1943223 h 2613744"/>
              <a:gd name="connsiteX2-41" fmla="*/ 1368839 w 3017066"/>
              <a:gd name="connsiteY2-42" fmla="*/ 0 h 2613744"/>
              <a:gd name="connsiteX3-43" fmla="*/ 3017066 w 3017066"/>
              <a:gd name="connsiteY3-44" fmla="*/ 2613744 h 2613744"/>
              <a:gd name="connsiteX4-45" fmla="*/ 0 w 3017066"/>
              <a:gd name="connsiteY4-46" fmla="*/ 2601044 h 2613744"/>
              <a:gd name="connsiteX0-47" fmla="*/ 537730 w 2919796"/>
              <a:gd name="connsiteY0-48" fmla="*/ 2702644 h 2702644"/>
              <a:gd name="connsiteX1-49" fmla="*/ 7923 w 2919796"/>
              <a:gd name="connsiteY1-50" fmla="*/ 1943223 h 2702644"/>
              <a:gd name="connsiteX2-51" fmla="*/ 1271569 w 2919796"/>
              <a:gd name="connsiteY2-52" fmla="*/ 0 h 2702644"/>
              <a:gd name="connsiteX3-53" fmla="*/ 2919796 w 2919796"/>
              <a:gd name="connsiteY3-54" fmla="*/ 2613744 h 2702644"/>
              <a:gd name="connsiteX4-55" fmla="*/ 537730 w 2919796"/>
              <a:gd name="connsiteY4-56" fmla="*/ 2702644 h 2702644"/>
              <a:gd name="connsiteX0-57" fmla="*/ 552634 w 2934700"/>
              <a:gd name="connsiteY0-58" fmla="*/ 2702644 h 2702644"/>
              <a:gd name="connsiteX1-59" fmla="*/ 22827 w 2934700"/>
              <a:gd name="connsiteY1-60" fmla="*/ 1943223 h 2702644"/>
              <a:gd name="connsiteX2-61" fmla="*/ 1286473 w 2934700"/>
              <a:gd name="connsiteY2-62" fmla="*/ 0 h 2702644"/>
              <a:gd name="connsiteX3-63" fmla="*/ 2934700 w 2934700"/>
              <a:gd name="connsiteY3-64" fmla="*/ 2613744 h 2702644"/>
              <a:gd name="connsiteX4-65" fmla="*/ 552634 w 2934700"/>
              <a:gd name="connsiteY4-66" fmla="*/ 2702644 h 2702644"/>
              <a:gd name="connsiteX0-67" fmla="*/ 529807 w 2911873"/>
              <a:gd name="connsiteY0-68" fmla="*/ 2702644 h 2702644"/>
              <a:gd name="connsiteX1-69" fmla="*/ 0 w 2911873"/>
              <a:gd name="connsiteY1-70" fmla="*/ 1943223 h 2702644"/>
              <a:gd name="connsiteX2-71" fmla="*/ 1263646 w 2911873"/>
              <a:gd name="connsiteY2-72" fmla="*/ 0 h 2702644"/>
              <a:gd name="connsiteX3-73" fmla="*/ 2911873 w 2911873"/>
              <a:gd name="connsiteY3-74" fmla="*/ 2613744 h 2702644"/>
              <a:gd name="connsiteX4-75" fmla="*/ 529807 w 2911873"/>
              <a:gd name="connsiteY4-76" fmla="*/ 2702644 h 2702644"/>
              <a:gd name="connsiteX0-77" fmla="*/ 529807 w 2911873"/>
              <a:gd name="connsiteY0-78" fmla="*/ 2702644 h 2702644"/>
              <a:gd name="connsiteX1-79" fmla="*/ 0 w 2911873"/>
              <a:gd name="connsiteY1-80" fmla="*/ 1943223 h 2702644"/>
              <a:gd name="connsiteX2-81" fmla="*/ 1263646 w 2911873"/>
              <a:gd name="connsiteY2-82" fmla="*/ 0 h 2702644"/>
              <a:gd name="connsiteX3-83" fmla="*/ 2911873 w 2911873"/>
              <a:gd name="connsiteY3-84" fmla="*/ 2613744 h 2702644"/>
              <a:gd name="connsiteX4-85" fmla="*/ 529807 w 2911873"/>
              <a:gd name="connsiteY4-86" fmla="*/ 2702644 h 2702644"/>
              <a:gd name="connsiteX0-87" fmla="*/ 529807 w 2911873"/>
              <a:gd name="connsiteY0-88" fmla="*/ 2702644 h 2844923"/>
              <a:gd name="connsiteX1-89" fmla="*/ 0 w 2911873"/>
              <a:gd name="connsiteY1-90" fmla="*/ 1943223 h 2844923"/>
              <a:gd name="connsiteX2-91" fmla="*/ 1263646 w 2911873"/>
              <a:gd name="connsiteY2-92" fmla="*/ 0 h 2844923"/>
              <a:gd name="connsiteX3-93" fmla="*/ 2911873 w 2911873"/>
              <a:gd name="connsiteY3-94" fmla="*/ 2613744 h 2844923"/>
              <a:gd name="connsiteX4-95" fmla="*/ 1241478 w 2911873"/>
              <a:gd name="connsiteY4-96" fmla="*/ 2844923 h 2844923"/>
              <a:gd name="connsiteX5" fmla="*/ 529807 w 2911873"/>
              <a:gd name="connsiteY5" fmla="*/ 2702644 h 2844923"/>
              <a:gd name="connsiteX0-97" fmla="*/ 529807 w 2619773"/>
              <a:gd name="connsiteY0-98" fmla="*/ 2702644 h 2844923"/>
              <a:gd name="connsiteX1-99" fmla="*/ 0 w 2619773"/>
              <a:gd name="connsiteY1-100" fmla="*/ 1943223 h 2844923"/>
              <a:gd name="connsiteX2-101" fmla="*/ 1263646 w 2619773"/>
              <a:gd name="connsiteY2-102" fmla="*/ 0 h 2844923"/>
              <a:gd name="connsiteX3-103" fmla="*/ 2619773 w 2619773"/>
              <a:gd name="connsiteY3-104" fmla="*/ 2143844 h 2844923"/>
              <a:gd name="connsiteX4-105" fmla="*/ 1241478 w 2619773"/>
              <a:gd name="connsiteY4-106" fmla="*/ 2844923 h 2844923"/>
              <a:gd name="connsiteX5-107" fmla="*/ 529807 w 2619773"/>
              <a:gd name="connsiteY5-108" fmla="*/ 2702644 h 2844923"/>
              <a:gd name="connsiteX0-109" fmla="*/ 529807 w 2619773"/>
              <a:gd name="connsiteY0-110" fmla="*/ 2702644 h 2959223"/>
              <a:gd name="connsiteX1-111" fmla="*/ 0 w 2619773"/>
              <a:gd name="connsiteY1-112" fmla="*/ 1943223 h 2959223"/>
              <a:gd name="connsiteX2-113" fmla="*/ 1263646 w 2619773"/>
              <a:gd name="connsiteY2-114" fmla="*/ 0 h 2959223"/>
              <a:gd name="connsiteX3-115" fmla="*/ 2619773 w 2619773"/>
              <a:gd name="connsiteY3-116" fmla="*/ 2143844 h 2959223"/>
              <a:gd name="connsiteX4-117" fmla="*/ 1216078 w 2619773"/>
              <a:gd name="connsiteY4-118" fmla="*/ 2959223 h 2959223"/>
              <a:gd name="connsiteX5-119" fmla="*/ 529807 w 2619773"/>
              <a:gd name="connsiteY5-120" fmla="*/ 2702644 h 2959223"/>
              <a:gd name="connsiteX0-121" fmla="*/ 529807 w 2619773"/>
              <a:gd name="connsiteY0-122" fmla="*/ 2702644 h 2959223"/>
              <a:gd name="connsiteX1-123" fmla="*/ 0 w 2619773"/>
              <a:gd name="connsiteY1-124" fmla="*/ 1943223 h 2959223"/>
              <a:gd name="connsiteX2-125" fmla="*/ 1263646 w 2619773"/>
              <a:gd name="connsiteY2-126" fmla="*/ 0 h 2959223"/>
              <a:gd name="connsiteX3-127" fmla="*/ 2619773 w 2619773"/>
              <a:gd name="connsiteY3-128" fmla="*/ 2143844 h 2959223"/>
              <a:gd name="connsiteX4-129" fmla="*/ 1216078 w 2619773"/>
              <a:gd name="connsiteY4-130" fmla="*/ 2959223 h 2959223"/>
              <a:gd name="connsiteX5-131" fmla="*/ 529807 w 2619773"/>
              <a:gd name="connsiteY5-132" fmla="*/ 2702644 h 2959223"/>
              <a:gd name="connsiteX0-133" fmla="*/ 529807 w 2619773"/>
              <a:gd name="connsiteY0-134" fmla="*/ 2702644 h 2959223"/>
              <a:gd name="connsiteX1-135" fmla="*/ 0 w 2619773"/>
              <a:gd name="connsiteY1-136" fmla="*/ 1943223 h 2959223"/>
              <a:gd name="connsiteX2-137" fmla="*/ 1263646 w 2619773"/>
              <a:gd name="connsiteY2-138" fmla="*/ 0 h 2959223"/>
              <a:gd name="connsiteX3-139" fmla="*/ 2619773 w 2619773"/>
              <a:gd name="connsiteY3-140" fmla="*/ 2143844 h 2959223"/>
              <a:gd name="connsiteX4-141" fmla="*/ 1216078 w 2619773"/>
              <a:gd name="connsiteY4-142" fmla="*/ 2959223 h 2959223"/>
              <a:gd name="connsiteX5-143" fmla="*/ 529807 w 2619773"/>
              <a:gd name="connsiteY5-144" fmla="*/ 2702644 h 2959223"/>
              <a:gd name="connsiteX0-145" fmla="*/ 529807 w 2708673"/>
              <a:gd name="connsiteY0-146" fmla="*/ 2702644 h 2959223"/>
              <a:gd name="connsiteX1-147" fmla="*/ 0 w 2708673"/>
              <a:gd name="connsiteY1-148" fmla="*/ 1943223 h 2959223"/>
              <a:gd name="connsiteX2-149" fmla="*/ 1263646 w 2708673"/>
              <a:gd name="connsiteY2-150" fmla="*/ 0 h 2959223"/>
              <a:gd name="connsiteX3-151" fmla="*/ 2708673 w 2708673"/>
              <a:gd name="connsiteY3-152" fmla="*/ 2258144 h 2959223"/>
              <a:gd name="connsiteX4-153" fmla="*/ 1216078 w 2708673"/>
              <a:gd name="connsiteY4-154" fmla="*/ 2959223 h 2959223"/>
              <a:gd name="connsiteX5-155" fmla="*/ 529807 w 2708673"/>
              <a:gd name="connsiteY5-156" fmla="*/ 2702644 h 2959223"/>
              <a:gd name="connsiteX0-157" fmla="*/ 529807 w 2708673"/>
              <a:gd name="connsiteY0-158" fmla="*/ 2702644 h 3035423"/>
              <a:gd name="connsiteX1-159" fmla="*/ 0 w 2708673"/>
              <a:gd name="connsiteY1-160" fmla="*/ 1943223 h 3035423"/>
              <a:gd name="connsiteX2-161" fmla="*/ 1263646 w 2708673"/>
              <a:gd name="connsiteY2-162" fmla="*/ 0 h 3035423"/>
              <a:gd name="connsiteX3-163" fmla="*/ 2708673 w 2708673"/>
              <a:gd name="connsiteY3-164" fmla="*/ 2258144 h 3035423"/>
              <a:gd name="connsiteX4-165" fmla="*/ 1216078 w 2708673"/>
              <a:gd name="connsiteY4-166" fmla="*/ 3035423 h 3035423"/>
              <a:gd name="connsiteX5-167" fmla="*/ 529807 w 2708673"/>
              <a:gd name="connsiteY5-168" fmla="*/ 2702644 h 3035423"/>
              <a:gd name="connsiteX0-169" fmla="*/ 631407 w 2810273"/>
              <a:gd name="connsiteY0-170" fmla="*/ 2702644 h 3035423"/>
              <a:gd name="connsiteX1-171" fmla="*/ 0 w 2810273"/>
              <a:gd name="connsiteY1-172" fmla="*/ 1994023 h 3035423"/>
              <a:gd name="connsiteX2-173" fmla="*/ 1365246 w 2810273"/>
              <a:gd name="connsiteY2-174" fmla="*/ 0 h 3035423"/>
              <a:gd name="connsiteX3-175" fmla="*/ 2810273 w 2810273"/>
              <a:gd name="connsiteY3-176" fmla="*/ 2258144 h 3035423"/>
              <a:gd name="connsiteX4-177" fmla="*/ 1317678 w 2810273"/>
              <a:gd name="connsiteY4-178" fmla="*/ 3035423 h 3035423"/>
              <a:gd name="connsiteX5-179" fmla="*/ 631407 w 2810273"/>
              <a:gd name="connsiteY5-180" fmla="*/ 2702644 h 3035423"/>
              <a:gd name="connsiteX0-181" fmla="*/ 631407 w 2899173"/>
              <a:gd name="connsiteY0-182" fmla="*/ 2702644 h 3035423"/>
              <a:gd name="connsiteX1-183" fmla="*/ 0 w 2899173"/>
              <a:gd name="connsiteY1-184" fmla="*/ 1994023 h 3035423"/>
              <a:gd name="connsiteX2-185" fmla="*/ 1365246 w 2899173"/>
              <a:gd name="connsiteY2-186" fmla="*/ 0 h 3035423"/>
              <a:gd name="connsiteX3-187" fmla="*/ 2899173 w 2899173"/>
              <a:gd name="connsiteY3-188" fmla="*/ 2461344 h 3035423"/>
              <a:gd name="connsiteX4-189" fmla="*/ 1317678 w 2899173"/>
              <a:gd name="connsiteY4-190" fmla="*/ 3035423 h 3035423"/>
              <a:gd name="connsiteX5-191" fmla="*/ 631407 w 2899173"/>
              <a:gd name="connsiteY5-192" fmla="*/ 2702644 h 3035423"/>
              <a:gd name="connsiteX0-193" fmla="*/ 631407 w 2899173"/>
              <a:gd name="connsiteY0-194" fmla="*/ 2702644 h 3035423"/>
              <a:gd name="connsiteX1-195" fmla="*/ 0 w 2899173"/>
              <a:gd name="connsiteY1-196" fmla="*/ 1994023 h 3035423"/>
              <a:gd name="connsiteX2-197" fmla="*/ 1365246 w 2899173"/>
              <a:gd name="connsiteY2-198" fmla="*/ 0 h 3035423"/>
              <a:gd name="connsiteX3-199" fmla="*/ 2899173 w 2899173"/>
              <a:gd name="connsiteY3-200" fmla="*/ 2461344 h 3035423"/>
              <a:gd name="connsiteX4-201" fmla="*/ 1317678 w 2899173"/>
              <a:gd name="connsiteY4-202" fmla="*/ 3035423 h 3035423"/>
              <a:gd name="connsiteX5-203" fmla="*/ 631407 w 2899173"/>
              <a:gd name="connsiteY5-204" fmla="*/ 2702644 h 3035423"/>
              <a:gd name="connsiteX0-205" fmla="*/ 631407 w 2899173"/>
              <a:gd name="connsiteY0-206" fmla="*/ 2702644 h 3086223"/>
              <a:gd name="connsiteX1-207" fmla="*/ 0 w 2899173"/>
              <a:gd name="connsiteY1-208" fmla="*/ 1994023 h 3086223"/>
              <a:gd name="connsiteX2-209" fmla="*/ 1365246 w 2899173"/>
              <a:gd name="connsiteY2-210" fmla="*/ 0 h 3086223"/>
              <a:gd name="connsiteX3-211" fmla="*/ 2899173 w 2899173"/>
              <a:gd name="connsiteY3-212" fmla="*/ 2461344 h 3086223"/>
              <a:gd name="connsiteX4-213" fmla="*/ 1330378 w 2899173"/>
              <a:gd name="connsiteY4-214" fmla="*/ 3086223 h 3086223"/>
              <a:gd name="connsiteX5-215" fmla="*/ 631407 w 2899173"/>
              <a:gd name="connsiteY5-216" fmla="*/ 2702644 h 3086223"/>
              <a:gd name="connsiteX0-217" fmla="*/ 631407 w 2899173"/>
              <a:gd name="connsiteY0-218" fmla="*/ 2702644 h 3060823"/>
              <a:gd name="connsiteX1-219" fmla="*/ 0 w 2899173"/>
              <a:gd name="connsiteY1-220" fmla="*/ 1994023 h 3060823"/>
              <a:gd name="connsiteX2-221" fmla="*/ 1365246 w 2899173"/>
              <a:gd name="connsiteY2-222" fmla="*/ 0 h 3060823"/>
              <a:gd name="connsiteX3-223" fmla="*/ 2899173 w 2899173"/>
              <a:gd name="connsiteY3-224" fmla="*/ 2461344 h 3060823"/>
              <a:gd name="connsiteX4-225" fmla="*/ 1508178 w 2899173"/>
              <a:gd name="connsiteY4-226" fmla="*/ 3060823 h 3060823"/>
              <a:gd name="connsiteX5-227" fmla="*/ 631407 w 2899173"/>
              <a:gd name="connsiteY5-228" fmla="*/ 2702644 h 3060823"/>
              <a:gd name="connsiteX0-229" fmla="*/ 631407 w 2899173"/>
              <a:gd name="connsiteY0-230" fmla="*/ 2702644 h 3060823"/>
              <a:gd name="connsiteX1-231" fmla="*/ 0 w 2899173"/>
              <a:gd name="connsiteY1-232" fmla="*/ 1994023 h 3060823"/>
              <a:gd name="connsiteX2-233" fmla="*/ 1365246 w 2899173"/>
              <a:gd name="connsiteY2-234" fmla="*/ 0 h 3060823"/>
              <a:gd name="connsiteX3-235" fmla="*/ 2899173 w 2899173"/>
              <a:gd name="connsiteY3-236" fmla="*/ 2461344 h 3060823"/>
              <a:gd name="connsiteX4-237" fmla="*/ 1508178 w 2899173"/>
              <a:gd name="connsiteY4-238" fmla="*/ 3060823 h 3060823"/>
              <a:gd name="connsiteX5-239" fmla="*/ 631407 w 2899173"/>
              <a:gd name="connsiteY5-240" fmla="*/ 2702644 h 3060823"/>
              <a:gd name="connsiteX0-241" fmla="*/ 631407 w 2899173"/>
              <a:gd name="connsiteY0-242" fmla="*/ 2702644 h 3060823"/>
              <a:gd name="connsiteX1-243" fmla="*/ 0 w 2899173"/>
              <a:gd name="connsiteY1-244" fmla="*/ 1994023 h 3060823"/>
              <a:gd name="connsiteX2-245" fmla="*/ 1365246 w 2899173"/>
              <a:gd name="connsiteY2-246" fmla="*/ 0 h 3060823"/>
              <a:gd name="connsiteX3-247" fmla="*/ 2899173 w 2899173"/>
              <a:gd name="connsiteY3-248" fmla="*/ 2461344 h 3060823"/>
              <a:gd name="connsiteX4-249" fmla="*/ 1508178 w 2899173"/>
              <a:gd name="connsiteY4-250" fmla="*/ 3060823 h 3060823"/>
              <a:gd name="connsiteX5-251" fmla="*/ 631407 w 2899173"/>
              <a:gd name="connsiteY5-252" fmla="*/ 2702644 h 3060823"/>
              <a:gd name="connsiteX0-253" fmla="*/ 663159 w 2930925"/>
              <a:gd name="connsiteY0-254" fmla="*/ 2702644 h 3060823"/>
              <a:gd name="connsiteX1-255" fmla="*/ 0 w 2930925"/>
              <a:gd name="connsiteY1-256" fmla="*/ 2032204 h 3060823"/>
              <a:gd name="connsiteX2-257" fmla="*/ 1396998 w 2930925"/>
              <a:gd name="connsiteY2-258" fmla="*/ 0 h 3060823"/>
              <a:gd name="connsiteX3-259" fmla="*/ 2930925 w 2930925"/>
              <a:gd name="connsiteY3-260" fmla="*/ 2461344 h 3060823"/>
              <a:gd name="connsiteX4-261" fmla="*/ 1539930 w 2930925"/>
              <a:gd name="connsiteY4-262" fmla="*/ 3060823 h 3060823"/>
              <a:gd name="connsiteX5-263" fmla="*/ 663159 w 2930925"/>
              <a:gd name="connsiteY5-264" fmla="*/ 2702644 h 3060823"/>
              <a:gd name="connsiteX0-265" fmla="*/ 663159 w 2930925"/>
              <a:gd name="connsiteY0-266" fmla="*/ 2702644 h 3060823"/>
              <a:gd name="connsiteX1-267" fmla="*/ 0 w 2930925"/>
              <a:gd name="connsiteY1-268" fmla="*/ 2032204 h 3060823"/>
              <a:gd name="connsiteX2-269" fmla="*/ 1396998 w 2930925"/>
              <a:gd name="connsiteY2-270" fmla="*/ 0 h 3060823"/>
              <a:gd name="connsiteX3-271" fmla="*/ 2930925 w 2930925"/>
              <a:gd name="connsiteY3-272" fmla="*/ 2461344 h 3060823"/>
              <a:gd name="connsiteX4-273" fmla="*/ 1539930 w 2930925"/>
              <a:gd name="connsiteY4-274" fmla="*/ 3060823 h 3060823"/>
              <a:gd name="connsiteX5-275" fmla="*/ 663159 w 2930925"/>
              <a:gd name="connsiteY5-276" fmla="*/ 2702644 h 3060823"/>
              <a:gd name="connsiteX0-277" fmla="*/ 663159 w 2930925"/>
              <a:gd name="connsiteY0-278" fmla="*/ 2702644 h 3060823"/>
              <a:gd name="connsiteX1-279" fmla="*/ 0 w 2930925"/>
              <a:gd name="connsiteY1-280" fmla="*/ 2032204 h 3060823"/>
              <a:gd name="connsiteX2-281" fmla="*/ 1396998 w 2930925"/>
              <a:gd name="connsiteY2-282" fmla="*/ 0 h 3060823"/>
              <a:gd name="connsiteX3-283" fmla="*/ 2930925 w 2930925"/>
              <a:gd name="connsiteY3-284" fmla="*/ 2461344 h 3060823"/>
              <a:gd name="connsiteX4-285" fmla="*/ 1539930 w 2930925"/>
              <a:gd name="connsiteY4-286" fmla="*/ 3060823 h 3060823"/>
              <a:gd name="connsiteX5-287" fmla="*/ 663159 w 2930925"/>
              <a:gd name="connsiteY5-288" fmla="*/ 2702644 h 3060823"/>
              <a:gd name="connsiteX0-289" fmla="*/ 663159 w 2930925"/>
              <a:gd name="connsiteY0-290" fmla="*/ 2702644 h 3060823"/>
              <a:gd name="connsiteX1-291" fmla="*/ 0 w 2930925"/>
              <a:gd name="connsiteY1-292" fmla="*/ 2032204 h 3060823"/>
              <a:gd name="connsiteX2-293" fmla="*/ 1396998 w 2930925"/>
              <a:gd name="connsiteY2-294" fmla="*/ 0 h 3060823"/>
              <a:gd name="connsiteX3-295" fmla="*/ 2930925 w 2930925"/>
              <a:gd name="connsiteY3-296" fmla="*/ 2461344 h 3060823"/>
              <a:gd name="connsiteX4-297" fmla="*/ 1539930 w 2930925"/>
              <a:gd name="connsiteY4-298" fmla="*/ 3060823 h 3060823"/>
              <a:gd name="connsiteX5-299" fmla="*/ 663159 w 2930925"/>
              <a:gd name="connsiteY5-300" fmla="*/ 2702644 h 3060823"/>
              <a:gd name="connsiteX0-301" fmla="*/ 663159 w 2930925"/>
              <a:gd name="connsiteY0-302" fmla="*/ 2702644 h 2908539"/>
              <a:gd name="connsiteX1-303" fmla="*/ 0 w 2930925"/>
              <a:gd name="connsiteY1-304" fmla="*/ 2032204 h 2908539"/>
              <a:gd name="connsiteX2-305" fmla="*/ 1396998 w 2930925"/>
              <a:gd name="connsiteY2-306" fmla="*/ 0 h 2908539"/>
              <a:gd name="connsiteX3-307" fmla="*/ 2930925 w 2930925"/>
              <a:gd name="connsiteY3-308" fmla="*/ 2461344 h 2908539"/>
              <a:gd name="connsiteX4-309" fmla="*/ 1559196 w 2930925"/>
              <a:gd name="connsiteY4-310" fmla="*/ 2908539 h 2908539"/>
              <a:gd name="connsiteX5-311" fmla="*/ 663159 w 2930925"/>
              <a:gd name="connsiteY5-312" fmla="*/ 2702644 h 2908539"/>
              <a:gd name="connsiteX0-313" fmla="*/ 663159 w 2930925"/>
              <a:gd name="connsiteY0-314" fmla="*/ 2702644 h 2959458"/>
              <a:gd name="connsiteX1-315" fmla="*/ 0 w 2930925"/>
              <a:gd name="connsiteY1-316" fmla="*/ 2032204 h 2959458"/>
              <a:gd name="connsiteX2-317" fmla="*/ 1396998 w 2930925"/>
              <a:gd name="connsiteY2-318" fmla="*/ 0 h 2959458"/>
              <a:gd name="connsiteX3-319" fmla="*/ 2930925 w 2930925"/>
              <a:gd name="connsiteY3-320" fmla="*/ 2461344 h 2959458"/>
              <a:gd name="connsiteX4-321" fmla="*/ 1559412 w 2930925"/>
              <a:gd name="connsiteY4-322" fmla="*/ 2959458 h 2959458"/>
              <a:gd name="connsiteX5-323" fmla="*/ 663159 w 2930925"/>
              <a:gd name="connsiteY5-324" fmla="*/ 2702644 h 2959458"/>
              <a:gd name="connsiteX0-325" fmla="*/ 663159 w 2930925"/>
              <a:gd name="connsiteY0-326" fmla="*/ 2702644 h 2959458"/>
              <a:gd name="connsiteX1-327" fmla="*/ 0 w 2930925"/>
              <a:gd name="connsiteY1-328" fmla="*/ 2032204 h 2959458"/>
              <a:gd name="connsiteX2-329" fmla="*/ 1396998 w 2930925"/>
              <a:gd name="connsiteY2-330" fmla="*/ 0 h 2959458"/>
              <a:gd name="connsiteX3-331" fmla="*/ 2930925 w 2930925"/>
              <a:gd name="connsiteY3-332" fmla="*/ 2461344 h 2959458"/>
              <a:gd name="connsiteX4-333" fmla="*/ 1559412 w 2930925"/>
              <a:gd name="connsiteY4-334" fmla="*/ 2959458 h 2959458"/>
              <a:gd name="connsiteX5-335" fmla="*/ 663159 w 2930925"/>
              <a:gd name="connsiteY5-336" fmla="*/ 2702644 h 2959458"/>
              <a:gd name="connsiteX0-337" fmla="*/ 663159 w 2893222"/>
              <a:gd name="connsiteY0-338" fmla="*/ 2702644 h 2959458"/>
              <a:gd name="connsiteX1-339" fmla="*/ 0 w 2893222"/>
              <a:gd name="connsiteY1-340" fmla="*/ 2032204 h 2959458"/>
              <a:gd name="connsiteX2-341" fmla="*/ 1396998 w 2893222"/>
              <a:gd name="connsiteY2-342" fmla="*/ 0 h 2959458"/>
              <a:gd name="connsiteX3-343" fmla="*/ 2893222 w 2893222"/>
              <a:gd name="connsiteY3-344" fmla="*/ 2404291 h 2959458"/>
              <a:gd name="connsiteX4-345" fmla="*/ 1559412 w 2893222"/>
              <a:gd name="connsiteY4-346" fmla="*/ 2959458 h 2959458"/>
              <a:gd name="connsiteX5-347" fmla="*/ 663159 w 2893222"/>
              <a:gd name="connsiteY5-348" fmla="*/ 2702644 h 2959458"/>
              <a:gd name="connsiteX0-349" fmla="*/ 663159 w 2893222"/>
              <a:gd name="connsiteY0-350" fmla="*/ 2702644 h 2959458"/>
              <a:gd name="connsiteX1-351" fmla="*/ 0 w 2893222"/>
              <a:gd name="connsiteY1-352" fmla="*/ 2032204 h 2959458"/>
              <a:gd name="connsiteX2-353" fmla="*/ 1396998 w 2893222"/>
              <a:gd name="connsiteY2-354" fmla="*/ 0 h 2959458"/>
              <a:gd name="connsiteX3-355" fmla="*/ 2893222 w 2893222"/>
              <a:gd name="connsiteY3-356" fmla="*/ 2404291 h 2959458"/>
              <a:gd name="connsiteX4-357" fmla="*/ 1559412 w 2893222"/>
              <a:gd name="connsiteY4-358" fmla="*/ 2959458 h 2959458"/>
              <a:gd name="connsiteX5-359" fmla="*/ 663159 w 2893222"/>
              <a:gd name="connsiteY5-360" fmla="*/ 2702644 h 2959458"/>
              <a:gd name="connsiteX0-361" fmla="*/ 663159 w 2893222"/>
              <a:gd name="connsiteY0-362" fmla="*/ 2702644 h 2959458"/>
              <a:gd name="connsiteX1-363" fmla="*/ 0 w 2893222"/>
              <a:gd name="connsiteY1-364" fmla="*/ 2032204 h 2959458"/>
              <a:gd name="connsiteX2-365" fmla="*/ 1396998 w 2893222"/>
              <a:gd name="connsiteY2-366" fmla="*/ 0 h 2959458"/>
              <a:gd name="connsiteX3-367" fmla="*/ 2893222 w 2893222"/>
              <a:gd name="connsiteY3-368" fmla="*/ 2404291 h 2959458"/>
              <a:gd name="connsiteX4-369" fmla="*/ 1559412 w 2893222"/>
              <a:gd name="connsiteY4-370" fmla="*/ 2959458 h 2959458"/>
              <a:gd name="connsiteX5-371" fmla="*/ 663159 w 2893222"/>
              <a:gd name="connsiteY5-372" fmla="*/ 2702644 h 2959458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25" y="connsiteY4-26"/>
              </a:cxn>
              <a:cxn ang="0">
                <a:pos x="connsiteX5-107" y="connsiteY5-108"/>
              </a:cxn>
            </a:cxnLst>
            <a:rect l="l" t="t" r="r" b="b"/>
            <a:pathLst>
              <a:path w="2893222" h="2959458">
                <a:moveTo>
                  <a:pt x="663159" y="2702644"/>
                </a:moveTo>
                <a:cubicBezTo>
                  <a:pt x="270694" y="2413616"/>
                  <a:pt x="297292" y="2480177"/>
                  <a:pt x="0" y="2032204"/>
                </a:cubicBezTo>
                <a:lnTo>
                  <a:pt x="1396998" y="0"/>
                </a:lnTo>
                <a:lnTo>
                  <a:pt x="2893222" y="2404291"/>
                </a:lnTo>
                <a:cubicBezTo>
                  <a:pt x="2180089" y="2991587"/>
                  <a:pt x="1930209" y="2931200"/>
                  <a:pt x="1559412" y="2959458"/>
                </a:cubicBezTo>
                <a:cubicBezTo>
                  <a:pt x="1254627" y="2941783"/>
                  <a:pt x="930144" y="2872952"/>
                  <a:pt x="663159" y="2702644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  <a:ln w="9525" cap="rnd">
            <a:solidFill>
              <a:srgbClr val="E6E6E6"/>
            </a:solidFill>
            <a:prstDash val="solid"/>
            <a:round/>
          </a:ln>
        </p:spPr>
        <p:txBody>
          <a:bodyPr vert="eaVert" lIns="89477" tIns="44738" rIns="89477" bIns="44738" anchor="ctr"/>
          <a:lstStyle/>
          <a:p>
            <a:pPr>
              <a:defRPr/>
            </a:pPr>
            <a:endParaRPr lang="zh-CN" altLang="en-US" sz="1465" kern="0">
              <a:solidFill>
                <a:sysClr val="window" lastClr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4" name="等腰三角形 21"/>
          <p:cNvSpPr/>
          <p:nvPr/>
        </p:nvSpPr>
        <p:spPr bwMode="auto">
          <a:xfrm rot="5400000">
            <a:off x="3180663" y="1788168"/>
            <a:ext cx="2838592" cy="2890341"/>
          </a:xfrm>
          <a:custGeom>
            <a:avLst/>
            <a:gdLst>
              <a:gd name="connsiteX0" fmla="*/ 0 w 3169466"/>
              <a:gd name="connsiteY0" fmla="*/ 3096344 h 3096344"/>
              <a:gd name="connsiteX1" fmla="*/ 1508539 w 3169466"/>
              <a:gd name="connsiteY1" fmla="*/ 0 h 3096344"/>
              <a:gd name="connsiteX2" fmla="*/ 3169466 w 3169466"/>
              <a:gd name="connsiteY2" fmla="*/ 3096344 h 3096344"/>
              <a:gd name="connsiteX3" fmla="*/ 0 w 3169466"/>
              <a:gd name="connsiteY3" fmla="*/ 3096344 h 3096344"/>
              <a:gd name="connsiteX0-1" fmla="*/ 0 w 3017066"/>
              <a:gd name="connsiteY0-2" fmla="*/ 3083644 h 3096344"/>
              <a:gd name="connsiteX1-3" fmla="*/ 1356139 w 3017066"/>
              <a:gd name="connsiteY1-4" fmla="*/ 0 h 3096344"/>
              <a:gd name="connsiteX2-5" fmla="*/ 3017066 w 3017066"/>
              <a:gd name="connsiteY2-6" fmla="*/ 3096344 h 3096344"/>
              <a:gd name="connsiteX3-7" fmla="*/ 0 w 3017066"/>
              <a:gd name="connsiteY3-8" fmla="*/ 3083644 h 3096344"/>
              <a:gd name="connsiteX0-9" fmla="*/ 0 w 3017066"/>
              <a:gd name="connsiteY0-10" fmla="*/ 3083644 h 3096344"/>
              <a:gd name="connsiteX1-11" fmla="*/ 181393 w 3017066"/>
              <a:gd name="connsiteY1-12" fmla="*/ 2273423 h 3096344"/>
              <a:gd name="connsiteX2-13" fmla="*/ 1356139 w 3017066"/>
              <a:gd name="connsiteY2-14" fmla="*/ 0 h 3096344"/>
              <a:gd name="connsiteX3-15" fmla="*/ 3017066 w 3017066"/>
              <a:gd name="connsiteY3-16" fmla="*/ 3096344 h 3096344"/>
              <a:gd name="connsiteX4" fmla="*/ 0 w 3017066"/>
              <a:gd name="connsiteY4" fmla="*/ 3083644 h 3096344"/>
              <a:gd name="connsiteX0-17" fmla="*/ 0 w 3017066"/>
              <a:gd name="connsiteY0-18" fmla="*/ 3083644 h 3096344"/>
              <a:gd name="connsiteX1-19" fmla="*/ 181393 w 3017066"/>
              <a:gd name="connsiteY1-20" fmla="*/ 2222623 h 3096344"/>
              <a:gd name="connsiteX2-21" fmla="*/ 1356139 w 3017066"/>
              <a:gd name="connsiteY2-22" fmla="*/ 0 h 3096344"/>
              <a:gd name="connsiteX3-23" fmla="*/ 3017066 w 3017066"/>
              <a:gd name="connsiteY3-24" fmla="*/ 3096344 h 3096344"/>
              <a:gd name="connsiteX4-25" fmla="*/ 0 w 3017066"/>
              <a:gd name="connsiteY4-26" fmla="*/ 3083644 h 3096344"/>
              <a:gd name="connsiteX0-27" fmla="*/ 0 w 3017066"/>
              <a:gd name="connsiteY0-28" fmla="*/ 3083644 h 3096344"/>
              <a:gd name="connsiteX1-29" fmla="*/ 105193 w 3017066"/>
              <a:gd name="connsiteY1-30" fmla="*/ 2425823 h 3096344"/>
              <a:gd name="connsiteX2-31" fmla="*/ 1356139 w 3017066"/>
              <a:gd name="connsiteY2-32" fmla="*/ 0 h 3096344"/>
              <a:gd name="connsiteX3-33" fmla="*/ 3017066 w 3017066"/>
              <a:gd name="connsiteY3-34" fmla="*/ 3096344 h 3096344"/>
              <a:gd name="connsiteX4-35" fmla="*/ 0 w 3017066"/>
              <a:gd name="connsiteY4-36" fmla="*/ 3083644 h 3096344"/>
              <a:gd name="connsiteX0-37" fmla="*/ 0 w 3017066"/>
              <a:gd name="connsiteY0-38" fmla="*/ 2601044 h 2613744"/>
              <a:gd name="connsiteX1-39" fmla="*/ 105193 w 3017066"/>
              <a:gd name="connsiteY1-40" fmla="*/ 1943223 h 2613744"/>
              <a:gd name="connsiteX2-41" fmla="*/ 1368839 w 3017066"/>
              <a:gd name="connsiteY2-42" fmla="*/ 0 h 2613744"/>
              <a:gd name="connsiteX3-43" fmla="*/ 3017066 w 3017066"/>
              <a:gd name="connsiteY3-44" fmla="*/ 2613744 h 2613744"/>
              <a:gd name="connsiteX4-45" fmla="*/ 0 w 3017066"/>
              <a:gd name="connsiteY4-46" fmla="*/ 2601044 h 2613744"/>
              <a:gd name="connsiteX0-47" fmla="*/ 537730 w 2919796"/>
              <a:gd name="connsiteY0-48" fmla="*/ 2702644 h 2702644"/>
              <a:gd name="connsiteX1-49" fmla="*/ 7923 w 2919796"/>
              <a:gd name="connsiteY1-50" fmla="*/ 1943223 h 2702644"/>
              <a:gd name="connsiteX2-51" fmla="*/ 1271569 w 2919796"/>
              <a:gd name="connsiteY2-52" fmla="*/ 0 h 2702644"/>
              <a:gd name="connsiteX3-53" fmla="*/ 2919796 w 2919796"/>
              <a:gd name="connsiteY3-54" fmla="*/ 2613744 h 2702644"/>
              <a:gd name="connsiteX4-55" fmla="*/ 537730 w 2919796"/>
              <a:gd name="connsiteY4-56" fmla="*/ 2702644 h 2702644"/>
              <a:gd name="connsiteX0-57" fmla="*/ 552634 w 2934700"/>
              <a:gd name="connsiteY0-58" fmla="*/ 2702644 h 2702644"/>
              <a:gd name="connsiteX1-59" fmla="*/ 22827 w 2934700"/>
              <a:gd name="connsiteY1-60" fmla="*/ 1943223 h 2702644"/>
              <a:gd name="connsiteX2-61" fmla="*/ 1286473 w 2934700"/>
              <a:gd name="connsiteY2-62" fmla="*/ 0 h 2702644"/>
              <a:gd name="connsiteX3-63" fmla="*/ 2934700 w 2934700"/>
              <a:gd name="connsiteY3-64" fmla="*/ 2613744 h 2702644"/>
              <a:gd name="connsiteX4-65" fmla="*/ 552634 w 2934700"/>
              <a:gd name="connsiteY4-66" fmla="*/ 2702644 h 2702644"/>
              <a:gd name="connsiteX0-67" fmla="*/ 529807 w 2911873"/>
              <a:gd name="connsiteY0-68" fmla="*/ 2702644 h 2702644"/>
              <a:gd name="connsiteX1-69" fmla="*/ 0 w 2911873"/>
              <a:gd name="connsiteY1-70" fmla="*/ 1943223 h 2702644"/>
              <a:gd name="connsiteX2-71" fmla="*/ 1263646 w 2911873"/>
              <a:gd name="connsiteY2-72" fmla="*/ 0 h 2702644"/>
              <a:gd name="connsiteX3-73" fmla="*/ 2911873 w 2911873"/>
              <a:gd name="connsiteY3-74" fmla="*/ 2613744 h 2702644"/>
              <a:gd name="connsiteX4-75" fmla="*/ 529807 w 2911873"/>
              <a:gd name="connsiteY4-76" fmla="*/ 2702644 h 2702644"/>
              <a:gd name="connsiteX0-77" fmla="*/ 529807 w 2911873"/>
              <a:gd name="connsiteY0-78" fmla="*/ 2702644 h 2702644"/>
              <a:gd name="connsiteX1-79" fmla="*/ 0 w 2911873"/>
              <a:gd name="connsiteY1-80" fmla="*/ 1943223 h 2702644"/>
              <a:gd name="connsiteX2-81" fmla="*/ 1263646 w 2911873"/>
              <a:gd name="connsiteY2-82" fmla="*/ 0 h 2702644"/>
              <a:gd name="connsiteX3-83" fmla="*/ 2911873 w 2911873"/>
              <a:gd name="connsiteY3-84" fmla="*/ 2613744 h 2702644"/>
              <a:gd name="connsiteX4-85" fmla="*/ 529807 w 2911873"/>
              <a:gd name="connsiteY4-86" fmla="*/ 2702644 h 2702644"/>
              <a:gd name="connsiteX0-87" fmla="*/ 529807 w 2911873"/>
              <a:gd name="connsiteY0-88" fmla="*/ 2702644 h 2844923"/>
              <a:gd name="connsiteX1-89" fmla="*/ 0 w 2911873"/>
              <a:gd name="connsiteY1-90" fmla="*/ 1943223 h 2844923"/>
              <a:gd name="connsiteX2-91" fmla="*/ 1263646 w 2911873"/>
              <a:gd name="connsiteY2-92" fmla="*/ 0 h 2844923"/>
              <a:gd name="connsiteX3-93" fmla="*/ 2911873 w 2911873"/>
              <a:gd name="connsiteY3-94" fmla="*/ 2613744 h 2844923"/>
              <a:gd name="connsiteX4-95" fmla="*/ 1241478 w 2911873"/>
              <a:gd name="connsiteY4-96" fmla="*/ 2844923 h 2844923"/>
              <a:gd name="connsiteX5" fmla="*/ 529807 w 2911873"/>
              <a:gd name="connsiteY5" fmla="*/ 2702644 h 2844923"/>
              <a:gd name="connsiteX0-97" fmla="*/ 529807 w 2619773"/>
              <a:gd name="connsiteY0-98" fmla="*/ 2702644 h 2844923"/>
              <a:gd name="connsiteX1-99" fmla="*/ 0 w 2619773"/>
              <a:gd name="connsiteY1-100" fmla="*/ 1943223 h 2844923"/>
              <a:gd name="connsiteX2-101" fmla="*/ 1263646 w 2619773"/>
              <a:gd name="connsiteY2-102" fmla="*/ 0 h 2844923"/>
              <a:gd name="connsiteX3-103" fmla="*/ 2619773 w 2619773"/>
              <a:gd name="connsiteY3-104" fmla="*/ 2143844 h 2844923"/>
              <a:gd name="connsiteX4-105" fmla="*/ 1241478 w 2619773"/>
              <a:gd name="connsiteY4-106" fmla="*/ 2844923 h 2844923"/>
              <a:gd name="connsiteX5-107" fmla="*/ 529807 w 2619773"/>
              <a:gd name="connsiteY5-108" fmla="*/ 2702644 h 2844923"/>
              <a:gd name="connsiteX0-109" fmla="*/ 529807 w 2619773"/>
              <a:gd name="connsiteY0-110" fmla="*/ 2702644 h 2959223"/>
              <a:gd name="connsiteX1-111" fmla="*/ 0 w 2619773"/>
              <a:gd name="connsiteY1-112" fmla="*/ 1943223 h 2959223"/>
              <a:gd name="connsiteX2-113" fmla="*/ 1263646 w 2619773"/>
              <a:gd name="connsiteY2-114" fmla="*/ 0 h 2959223"/>
              <a:gd name="connsiteX3-115" fmla="*/ 2619773 w 2619773"/>
              <a:gd name="connsiteY3-116" fmla="*/ 2143844 h 2959223"/>
              <a:gd name="connsiteX4-117" fmla="*/ 1216078 w 2619773"/>
              <a:gd name="connsiteY4-118" fmla="*/ 2959223 h 2959223"/>
              <a:gd name="connsiteX5-119" fmla="*/ 529807 w 2619773"/>
              <a:gd name="connsiteY5-120" fmla="*/ 2702644 h 2959223"/>
              <a:gd name="connsiteX0-121" fmla="*/ 529807 w 2619773"/>
              <a:gd name="connsiteY0-122" fmla="*/ 2702644 h 2959223"/>
              <a:gd name="connsiteX1-123" fmla="*/ 0 w 2619773"/>
              <a:gd name="connsiteY1-124" fmla="*/ 1943223 h 2959223"/>
              <a:gd name="connsiteX2-125" fmla="*/ 1263646 w 2619773"/>
              <a:gd name="connsiteY2-126" fmla="*/ 0 h 2959223"/>
              <a:gd name="connsiteX3-127" fmla="*/ 2619773 w 2619773"/>
              <a:gd name="connsiteY3-128" fmla="*/ 2143844 h 2959223"/>
              <a:gd name="connsiteX4-129" fmla="*/ 1216078 w 2619773"/>
              <a:gd name="connsiteY4-130" fmla="*/ 2959223 h 2959223"/>
              <a:gd name="connsiteX5-131" fmla="*/ 529807 w 2619773"/>
              <a:gd name="connsiteY5-132" fmla="*/ 2702644 h 2959223"/>
              <a:gd name="connsiteX0-133" fmla="*/ 529807 w 2619773"/>
              <a:gd name="connsiteY0-134" fmla="*/ 2702644 h 2959223"/>
              <a:gd name="connsiteX1-135" fmla="*/ 0 w 2619773"/>
              <a:gd name="connsiteY1-136" fmla="*/ 1943223 h 2959223"/>
              <a:gd name="connsiteX2-137" fmla="*/ 1263646 w 2619773"/>
              <a:gd name="connsiteY2-138" fmla="*/ 0 h 2959223"/>
              <a:gd name="connsiteX3-139" fmla="*/ 2619773 w 2619773"/>
              <a:gd name="connsiteY3-140" fmla="*/ 2143844 h 2959223"/>
              <a:gd name="connsiteX4-141" fmla="*/ 1216078 w 2619773"/>
              <a:gd name="connsiteY4-142" fmla="*/ 2959223 h 2959223"/>
              <a:gd name="connsiteX5-143" fmla="*/ 529807 w 2619773"/>
              <a:gd name="connsiteY5-144" fmla="*/ 2702644 h 2959223"/>
              <a:gd name="connsiteX0-145" fmla="*/ 529807 w 2708673"/>
              <a:gd name="connsiteY0-146" fmla="*/ 2702644 h 2959223"/>
              <a:gd name="connsiteX1-147" fmla="*/ 0 w 2708673"/>
              <a:gd name="connsiteY1-148" fmla="*/ 1943223 h 2959223"/>
              <a:gd name="connsiteX2-149" fmla="*/ 1263646 w 2708673"/>
              <a:gd name="connsiteY2-150" fmla="*/ 0 h 2959223"/>
              <a:gd name="connsiteX3-151" fmla="*/ 2708673 w 2708673"/>
              <a:gd name="connsiteY3-152" fmla="*/ 2258144 h 2959223"/>
              <a:gd name="connsiteX4-153" fmla="*/ 1216078 w 2708673"/>
              <a:gd name="connsiteY4-154" fmla="*/ 2959223 h 2959223"/>
              <a:gd name="connsiteX5-155" fmla="*/ 529807 w 2708673"/>
              <a:gd name="connsiteY5-156" fmla="*/ 2702644 h 2959223"/>
              <a:gd name="connsiteX0-157" fmla="*/ 529807 w 2708673"/>
              <a:gd name="connsiteY0-158" fmla="*/ 2702644 h 3035423"/>
              <a:gd name="connsiteX1-159" fmla="*/ 0 w 2708673"/>
              <a:gd name="connsiteY1-160" fmla="*/ 1943223 h 3035423"/>
              <a:gd name="connsiteX2-161" fmla="*/ 1263646 w 2708673"/>
              <a:gd name="connsiteY2-162" fmla="*/ 0 h 3035423"/>
              <a:gd name="connsiteX3-163" fmla="*/ 2708673 w 2708673"/>
              <a:gd name="connsiteY3-164" fmla="*/ 2258144 h 3035423"/>
              <a:gd name="connsiteX4-165" fmla="*/ 1216078 w 2708673"/>
              <a:gd name="connsiteY4-166" fmla="*/ 3035423 h 3035423"/>
              <a:gd name="connsiteX5-167" fmla="*/ 529807 w 2708673"/>
              <a:gd name="connsiteY5-168" fmla="*/ 2702644 h 3035423"/>
              <a:gd name="connsiteX0-169" fmla="*/ 631407 w 2810273"/>
              <a:gd name="connsiteY0-170" fmla="*/ 2702644 h 3035423"/>
              <a:gd name="connsiteX1-171" fmla="*/ 0 w 2810273"/>
              <a:gd name="connsiteY1-172" fmla="*/ 1994023 h 3035423"/>
              <a:gd name="connsiteX2-173" fmla="*/ 1365246 w 2810273"/>
              <a:gd name="connsiteY2-174" fmla="*/ 0 h 3035423"/>
              <a:gd name="connsiteX3-175" fmla="*/ 2810273 w 2810273"/>
              <a:gd name="connsiteY3-176" fmla="*/ 2258144 h 3035423"/>
              <a:gd name="connsiteX4-177" fmla="*/ 1317678 w 2810273"/>
              <a:gd name="connsiteY4-178" fmla="*/ 3035423 h 3035423"/>
              <a:gd name="connsiteX5-179" fmla="*/ 631407 w 2810273"/>
              <a:gd name="connsiteY5-180" fmla="*/ 2702644 h 3035423"/>
              <a:gd name="connsiteX0-181" fmla="*/ 631407 w 2899173"/>
              <a:gd name="connsiteY0-182" fmla="*/ 2702644 h 3035423"/>
              <a:gd name="connsiteX1-183" fmla="*/ 0 w 2899173"/>
              <a:gd name="connsiteY1-184" fmla="*/ 1994023 h 3035423"/>
              <a:gd name="connsiteX2-185" fmla="*/ 1365246 w 2899173"/>
              <a:gd name="connsiteY2-186" fmla="*/ 0 h 3035423"/>
              <a:gd name="connsiteX3-187" fmla="*/ 2899173 w 2899173"/>
              <a:gd name="connsiteY3-188" fmla="*/ 2461344 h 3035423"/>
              <a:gd name="connsiteX4-189" fmla="*/ 1317678 w 2899173"/>
              <a:gd name="connsiteY4-190" fmla="*/ 3035423 h 3035423"/>
              <a:gd name="connsiteX5-191" fmla="*/ 631407 w 2899173"/>
              <a:gd name="connsiteY5-192" fmla="*/ 2702644 h 3035423"/>
              <a:gd name="connsiteX0-193" fmla="*/ 631407 w 2899173"/>
              <a:gd name="connsiteY0-194" fmla="*/ 2702644 h 3035423"/>
              <a:gd name="connsiteX1-195" fmla="*/ 0 w 2899173"/>
              <a:gd name="connsiteY1-196" fmla="*/ 1994023 h 3035423"/>
              <a:gd name="connsiteX2-197" fmla="*/ 1365246 w 2899173"/>
              <a:gd name="connsiteY2-198" fmla="*/ 0 h 3035423"/>
              <a:gd name="connsiteX3-199" fmla="*/ 2899173 w 2899173"/>
              <a:gd name="connsiteY3-200" fmla="*/ 2461344 h 3035423"/>
              <a:gd name="connsiteX4-201" fmla="*/ 1317678 w 2899173"/>
              <a:gd name="connsiteY4-202" fmla="*/ 3035423 h 3035423"/>
              <a:gd name="connsiteX5-203" fmla="*/ 631407 w 2899173"/>
              <a:gd name="connsiteY5-204" fmla="*/ 2702644 h 3035423"/>
              <a:gd name="connsiteX0-205" fmla="*/ 631407 w 2899173"/>
              <a:gd name="connsiteY0-206" fmla="*/ 2702644 h 3086223"/>
              <a:gd name="connsiteX1-207" fmla="*/ 0 w 2899173"/>
              <a:gd name="connsiteY1-208" fmla="*/ 1994023 h 3086223"/>
              <a:gd name="connsiteX2-209" fmla="*/ 1365246 w 2899173"/>
              <a:gd name="connsiteY2-210" fmla="*/ 0 h 3086223"/>
              <a:gd name="connsiteX3-211" fmla="*/ 2899173 w 2899173"/>
              <a:gd name="connsiteY3-212" fmla="*/ 2461344 h 3086223"/>
              <a:gd name="connsiteX4-213" fmla="*/ 1330378 w 2899173"/>
              <a:gd name="connsiteY4-214" fmla="*/ 3086223 h 3086223"/>
              <a:gd name="connsiteX5-215" fmla="*/ 631407 w 2899173"/>
              <a:gd name="connsiteY5-216" fmla="*/ 2702644 h 3086223"/>
              <a:gd name="connsiteX0-217" fmla="*/ 631407 w 2899173"/>
              <a:gd name="connsiteY0-218" fmla="*/ 2702644 h 3060823"/>
              <a:gd name="connsiteX1-219" fmla="*/ 0 w 2899173"/>
              <a:gd name="connsiteY1-220" fmla="*/ 1994023 h 3060823"/>
              <a:gd name="connsiteX2-221" fmla="*/ 1365246 w 2899173"/>
              <a:gd name="connsiteY2-222" fmla="*/ 0 h 3060823"/>
              <a:gd name="connsiteX3-223" fmla="*/ 2899173 w 2899173"/>
              <a:gd name="connsiteY3-224" fmla="*/ 2461344 h 3060823"/>
              <a:gd name="connsiteX4-225" fmla="*/ 1508178 w 2899173"/>
              <a:gd name="connsiteY4-226" fmla="*/ 3060823 h 3060823"/>
              <a:gd name="connsiteX5-227" fmla="*/ 631407 w 2899173"/>
              <a:gd name="connsiteY5-228" fmla="*/ 2702644 h 3060823"/>
              <a:gd name="connsiteX0-229" fmla="*/ 631407 w 2899173"/>
              <a:gd name="connsiteY0-230" fmla="*/ 2702644 h 3060823"/>
              <a:gd name="connsiteX1-231" fmla="*/ 0 w 2899173"/>
              <a:gd name="connsiteY1-232" fmla="*/ 1994023 h 3060823"/>
              <a:gd name="connsiteX2-233" fmla="*/ 1365246 w 2899173"/>
              <a:gd name="connsiteY2-234" fmla="*/ 0 h 3060823"/>
              <a:gd name="connsiteX3-235" fmla="*/ 2899173 w 2899173"/>
              <a:gd name="connsiteY3-236" fmla="*/ 2461344 h 3060823"/>
              <a:gd name="connsiteX4-237" fmla="*/ 1508178 w 2899173"/>
              <a:gd name="connsiteY4-238" fmla="*/ 3060823 h 3060823"/>
              <a:gd name="connsiteX5-239" fmla="*/ 631407 w 2899173"/>
              <a:gd name="connsiteY5-240" fmla="*/ 2702644 h 3060823"/>
              <a:gd name="connsiteX0-241" fmla="*/ 631407 w 2899173"/>
              <a:gd name="connsiteY0-242" fmla="*/ 2702644 h 3060823"/>
              <a:gd name="connsiteX1-243" fmla="*/ 0 w 2899173"/>
              <a:gd name="connsiteY1-244" fmla="*/ 1994023 h 3060823"/>
              <a:gd name="connsiteX2-245" fmla="*/ 1365246 w 2899173"/>
              <a:gd name="connsiteY2-246" fmla="*/ 0 h 3060823"/>
              <a:gd name="connsiteX3-247" fmla="*/ 2899173 w 2899173"/>
              <a:gd name="connsiteY3-248" fmla="*/ 2461344 h 3060823"/>
              <a:gd name="connsiteX4-249" fmla="*/ 1508178 w 2899173"/>
              <a:gd name="connsiteY4-250" fmla="*/ 3060823 h 3060823"/>
              <a:gd name="connsiteX5-251" fmla="*/ 631407 w 2899173"/>
              <a:gd name="connsiteY5-252" fmla="*/ 2702644 h 3060823"/>
              <a:gd name="connsiteX0-253" fmla="*/ 663159 w 2930925"/>
              <a:gd name="connsiteY0-254" fmla="*/ 2702644 h 3060823"/>
              <a:gd name="connsiteX1-255" fmla="*/ 0 w 2930925"/>
              <a:gd name="connsiteY1-256" fmla="*/ 2032204 h 3060823"/>
              <a:gd name="connsiteX2-257" fmla="*/ 1396998 w 2930925"/>
              <a:gd name="connsiteY2-258" fmla="*/ 0 h 3060823"/>
              <a:gd name="connsiteX3-259" fmla="*/ 2930925 w 2930925"/>
              <a:gd name="connsiteY3-260" fmla="*/ 2461344 h 3060823"/>
              <a:gd name="connsiteX4-261" fmla="*/ 1539930 w 2930925"/>
              <a:gd name="connsiteY4-262" fmla="*/ 3060823 h 3060823"/>
              <a:gd name="connsiteX5-263" fmla="*/ 663159 w 2930925"/>
              <a:gd name="connsiteY5-264" fmla="*/ 2702644 h 3060823"/>
              <a:gd name="connsiteX0-265" fmla="*/ 663159 w 2930925"/>
              <a:gd name="connsiteY0-266" fmla="*/ 2702644 h 3060823"/>
              <a:gd name="connsiteX1-267" fmla="*/ 0 w 2930925"/>
              <a:gd name="connsiteY1-268" fmla="*/ 2032204 h 3060823"/>
              <a:gd name="connsiteX2-269" fmla="*/ 1396998 w 2930925"/>
              <a:gd name="connsiteY2-270" fmla="*/ 0 h 3060823"/>
              <a:gd name="connsiteX3-271" fmla="*/ 2930925 w 2930925"/>
              <a:gd name="connsiteY3-272" fmla="*/ 2461344 h 3060823"/>
              <a:gd name="connsiteX4-273" fmla="*/ 1539930 w 2930925"/>
              <a:gd name="connsiteY4-274" fmla="*/ 3060823 h 3060823"/>
              <a:gd name="connsiteX5-275" fmla="*/ 663159 w 2930925"/>
              <a:gd name="connsiteY5-276" fmla="*/ 2702644 h 3060823"/>
              <a:gd name="connsiteX0-277" fmla="*/ 663159 w 2930925"/>
              <a:gd name="connsiteY0-278" fmla="*/ 2702644 h 3060823"/>
              <a:gd name="connsiteX1-279" fmla="*/ 0 w 2930925"/>
              <a:gd name="connsiteY1-280" fmla="*/ 2032204 h 3060823"/>
              <a:gd name="connsiteX2-281" fmla="*/ 1396998 w 2930925"/>
              <a:gd name="connsiteY2-282" fmla="*/ 0 h 3060823"/>
              <a:gd name="connsiteX3-283" fmla="*/ 2930925 w 2930925"/>
              <a:gd name="connsiteY3-284" fmla="*/ 2461344 h 3060823"/>
              <a:gd name="connsiteX4-285" fmla="*/ 1539930 w 2930925"/>
              <a:gd name="connsiteY4-286" fmla="*/ 3060823 h 3060823"/>
              <a:gd name="connsiteX5-287" fmla="*/ 663159 w 2930925"/>
              <a:gd name="connsiteY5-288" fmla="*/ 2702644 h 3060823"/>
              <a:gd name="connsiteX0-289" fmla="*/ 663159 w 2930925"/>
              <a:gd name="connsiteY0-290" fmla="*/ 2702644 h 3060823"/>
              <a:gd name="connsiteX1-291" fmla="*/ 0 w 2930925"/>
              <a:gd name="connsiteY1-292" fmla="*/ 2032204 h 3060823"/>
              <a:gd name="connsiteX2-293" fmla="*/ 1396998 w 2930925"/>
              <a:gd name="connsiteY2-294" fmla="*/ 0 h 3060823"/>
              <a:gd name="connsiteX3-295" fmla="*/ 2930925 w 2930925"/>
              <a:gd name="connsiteY3-296" fmla="*/ 2461344 h 3060823"/>
              <a:gd name="connsiteX4-297" fmla="*/ 1539930 w 2930925"/>
              <a:gd name="connsiteY4-298" fmla="*/ 3060823 h 3060823"/>
              <a:gd name="connsiteX5-299" fmla="*/ 663159 w 2930925"/>
              <a:gd name="connsiteY5-300" fmla="*/ 2702644 h 3060823"/>
              <a:gd name="connsiteX0-301" fmla="*/ 663159 w 2930925"/>
              <a:gd name="connsiteY0-302" fmla="*/ 2702644 h 2908539"/>
              <a:gd name="connsiteX1-303" fmla="*/ 0 w 2930925"/>
              <a:gd name="connsiteY1-304" fmla="*/ 2032204 h 2908539"/>
              <a:gd name="connsiteX2-305" fmla="*/ 1396998 w 2930925"/>
              <a:gd name="connsiteY2-306" fmla="*/ 0 h 2908539"/>
              <a:gd name="connsiteX3-307" fmla="*/ 2930925 w 2930925"/>
              <a:gd name="connsiteY3-308" fmla="*/ 2461344 h 2908539"/>
              <a:gd name="connsiteX4-309" fmla="*/ 1559196 w 2930925"/>
              <a:gd name="connsiteY4-310" fmla="*/ 2908539 h 2908539"/>
              <a:gd name="connsiteX5-311" fmla="*/ 663159 w 2930925"/>
              <a:gd name="connsiteY5-312" fmla="*/ 2702644 h 2908539"/>
              <a:gd name="connsiteX0-313" fmla="*/ 663159 w 2930925"/>
              <a:gd name="connsiteY0-314" fmla="*/ 2702644 h 2959458"/>
              <a:gd name="connsiteX1-315" fmla="*/ 0 w 2930925"/>
              <a:gd name="connsiteY1-316" fmla="*/ 2032204 h 2959458"/>
              <a:gd name="connsiteX2-317" fmla="*/ 1396998 w 2930925"/>
              <a:gd name="connsiteY2-318" fmla="*/ 0 h 2959458"/>
              <a:gd name="connsiteX3-319" fmla="*/ 2930925 w 2930925"/>
              <a:gd name="connsiteY3-320" fmla="*/ 2461344 h 2959458"/>
              <a:gd name="connsiteX4-321" fmla="*/ 1559412 w 2930925"/>
              <a:gd name="connsiteY4-322" fmla="*/ 2959458 h 2959458"/>
              <a:gd name="connsiteX5-323" fmla="*/ 663159 w 2930925"/>
              <a:gd name="connsiteY5-324" fmla="*/ 2702644 h 2959458"/>
              <a:gd name="connsiteX0-325" fmla="*/ 663159 w 2930925"/>
              <a:gd name="connsiteY0-326" fmla="*/ 2702644 h 2959458"/>
              <a:gd name="connsiteX1-327" fmla="*/ 0 w 2930925"/>
              <a:gd name="connsiteY1-328" fmla="*/ 2032204 h 2959458"/>
              <a:gd name="connsiteX2-329" fmla="*/ 1396998 w 2930925"/>
              <a:gd name="connsiteY2-330" fmla="*/ 0 h 2959458"/>
              <a:gd name="connsiteX3-331" fmla="*/ 2930925 w 2930925"/>
              <a:gd name="connsiteY3-332" fmla="*/ 2461344 h 2959458"/>
              <a:gd name="connsiteX4-333" fmla="*/ 1559412 w 2930925"/>
              <a:gd name="connsiteY4-334" fmla="*/ 2959458 h 2959458"/>
              <a:gd name="connsiteX5-335" fmla="*/ 663159 w 2930925"/>
              <a:gd name="connsiteY5-336" fmla="*/ 2702644 h 2959458"/>
              <a:gd name="connsiteX0-337" fmla="*/ 663159 w 2893222"/>
              <a:gd name="connsiteY0-338" fmla="*/ 2702644 h 2959458"/>
              <a:gd name="connsiteX1-339" fmla="*/ 0 w 2893222"/>
              <a:gd name="connsiteY1-340" fmla="*/ 2032204 h 2959458"/>
              <a:gd name="connsiteX2-341" fmla="*/ 1396998 w 2893222"/>
              <a:gd name="connsiteY2-342" fmla="*/ 0 h 2959458"/>
              <a:gd name="connsiteX3-343" fmla="*/ 2893222 w 2893222"/>
              <a:gd name="connsiteY3-344" fmla="*/ 2404291 h 2959458"/>
              <a:gd name="connsiteX4-345" fmla="*/ 1559412 w 2893222"/>
              <a:gd name="connsiteY4-346" fmla="*/ 2959458 h 2959458"/>
              <a:gd name="connsiteX5-347" fmla="*/ 663159 w 2893222"/>
              <a:gd name="connsiteY5-348" fmla="*/ 2702644 h 2959458"/>
              <a:gd name="connsiteX0-349" fmla="*/ 663159 w 2893222"/>
              <a:gd name="connsiteY0-350" fmla="*/ 2702644 h 2959458"/>
              <a:gd name="connsiteX1-351" fmla="*/ 0 w 2893222"/>
              <a:gd name="connsiteY1-352" fmla="*/ 2032204 h 2959458"/>
              <a:gd name="connsiteX2-353" fmla="*/ 1396998 w 2893222"/>
              <a:gd name="connsiteY2-354" fmla="*/ 0 h 2959458"/>
              <a:gd name="connsiteX3-355" fmla="*/ 2893222 w 2893222"/>
              <a:gd name="connsiteY3-356" fmla="*/ 2404291 h 2959458"/>
              <a:gd name="connsiteX4-357" fmla="*/ 1559412 w 2893222"/>
              <a:gd name="connsiteY4-358" fmla="*/ 2959458 h 2959458"/>
              <a:gd name="connsiteX5-359" fmla="*/ 663159 w 2893222"/>
              <a:gd name="connsiteY5-360" fmla="*/ 2702644 h 2959458"/>
              <a:gd name="connsiteX0-361" fmla="*/ 663159 w 2893222"/>
              <a:gd name="connsiteY0-362" fmla="*/ 2702644 h 2959458"/>
              <a:gd name="connsiteX1-363" fmla="*/ 0 w 2893222"/>
              <a:gd name="connsiteY1-364" fmla="*/ 2032204 h 2959458"/>
              <a:gd name="connsiteX2-365" fmla="*/ 1396998 w 2893222"/>
              <a:gd name="connsiteY2-366" fmla="*/ 0 h 2959458"/>
              <a:gd name="connsiteX3-367" fmla="*/ 2893222 w 2893222"/>
              <a:gd name="connsiteY3-368" fmla="*/ 2404291 h 2959458"/>
              <a:gd name="connsiteX4-369" fmla="*/ 1559412 w 2893222"/>
              <a:gd name="connsiteY4-370" fmla="*/ 2959458 h 2959458"/>
              <a:gd name="connsiteX5-371" fmla="*/ 663159 w 2893222"/>
              <a:gd name="connsiteY5-372" fmla="*/ 2702644 h 2959458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25" y="connsiteY4-26"/>
              </a:cxn>
              <a:cxn ang="0">
                <a:pos x="connsiteX5-107" y="connsiteY5-108"/>
              </a:cxn>
            </a:cxnLst>
            <a:rect l="l" t="t" r="r" b="b"/>
            <a:pathLst>
              <a:path w="2893222" h="2959458">
                <a:moveTo>
                  <a:pt x="663159" y="2702644"/>
                </a:moveTo>
                <a:cubicBezTo>
                  <a:pt x="270694" y="2413616"/>
                  <a:pt x="297292" y="2480177"/>
                  <a:pt x="0" y="2032204"/>
                </a:cubicBezTo>
                <a:lnTo>
                  <a:pt x="1396998" y="0"/>
                </a:lnTo>
                <a:lnTo>
                  <a:pt x="2893222" y="2404291"/>
                </a:lnTo>
                <a:cubicBezTo>
                  <a:pt x="2180089" y="2991587"/>
                  <a:pt x="1930209" y="2931200"/>
                  <a:pt x="1559412" y="2959458"/>
                </a:cubicBezTo>
                <a:cubicBezTo>
                  <a:pt x="1254627" y="2941783"/>
                  <a:pt x="930144" y="2872952"/>
                  <a:pt x="663159" y="2702644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  <a:ln w="9525" cap="rnd">
            <a:solidFill>
              <a:srgbClr val="E6E6E6"/>
            </a:solidFill>
            <a:prstDash val="solid"/>
            <a:round/>
          </a:ln>
        </p:spPr>
        <p:txBody>
          <a:bodyPr vert="eaVert" lIns="89477" tIns="44738" rIns="89477" bIns="44738" anchor="ctr"/>
          <a:lstStyle/>
          <a:p>
            <a:pPr>
              <a:defRPr/>
            </a:pPr>
            <a:endParaRPr lang="zh-CN" altLang="en-US" sz="1465" kern="0">
              <a:solidFill>
                <a:sysClr val="window" lastClr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5" name="椭圆 14"/>
          <p:cNvSpPr/>
          <p:nvPr/>
        </p:nvSpPr>
        <p:spPr bwMode="auto">
          <a:xfrm>
            <a:off x="3156575" y="1577267"/>
            <a:ext cx="3563019" cy="3579683"/>
          </a:xfrm>
          <a:prstGeom prst="ellipse">
            <a:avLst/>
          </a:prstGeom>
          <a:noFill/>
          <a:ln w="25400" cap="flat" cmpd="sng" algn="ctr">
            <a:solidFill>
              <a:schemeClr val="bg1">
                <a:lumMod val="50000"/>
              </a:schemeClr>
            </a:solidFill>
            <a:prstDash val="solid"/>
          </a:ln>
          <a:effectLst/>
        </p:spPr>
        <p:txBody>
          <a:bodyPr lIns="89477" tIns="44738" rIns="89477" bIns="44738" anchor="ctr"/>
          <a:lstStyle/>
          <a:p>
            <a:pPr algn="ctr">
              <a:defRPr/>
            </a:pPr>
            <a:endParaRPr lang="zh-CN" altLang="en-US" sz="1865" kern="0" dirty="0">
              <a:solidFill>
                <a:sysClr val="window" lastClr="FFFFFF"/>
              </a:solidFill>
              <a:latin typeface="Calibri" panose="020F0502020204030204"/>
              <a:ea typeface="微软雅黑" panose="020B0503020204020204" pitchFamily="34" charset="-122"/>
            </a:endParaRPr>
          </a:p>
        </p:txBody>
      </p:sp>
      <p:sp>
        <p:nvSpPr>
          <p:cNvPr id="16" name="椭圆 15"/>
          <p:cNvSpPr/>
          <p:nvPr/>
        </p:nvSpPr>
        <p:spPr bwMode="auto">
          <a:xfrm>
            <a:off x="5288495" y="1577267"/>
            <a:ext cx="3564569" cy="3579683"/>
          </a:xfrm>
          <a:prstGeom prst="ellipse">
            <a:avLst/>
          </a:prstGeom>
          <a:noFill/>
          <a:ln w="25400" cap="flat" cmpd="sng" algn="ctr">
            <a:solidFill>
              <a:schemeClr val="bg1">
                <a:lumMod val="50000"/>
              </a:schemeClr>
            </a:solidFill>
            <a:prstDash val="solid"/>
          </a:ln>
          <a:effectLst/>
        </p:spPr>
        <p:txBody>
          <a:bodyPr lIns="89477" tIns="44738" rIns="89477" bIns="44738" anchor="ctr"/>
          <a:lstStyle/>
          <a:p>
            <a:pPr algn="ctr">
              <a:defRPr/>
            </a:pPr>
            <a:endParaRPr lang="zh-CN" altLang="en-US" sz="1865" kern="0" dirty="0">
              <a:solidFill>
                <a:sysClr val="window" lastClr="FFFFFF"/>
              </a:solidFill>
              <a:latin typeface="Calibri" panose="020F0502020204030204"/>
              <a:ea typeface="微软雅黑" panose="020B0503020204020204" pitchFamily="34" charset="-122"/>
            </a:endParaRPr>
          </a:p>
        </p:txBody>
      </p:sp>
      <p:cxnSp>
        <p:nvCxnSpPr>
          <p:cNvPr id="17" name="直接连接符 16"/>
          <p:cNvCxnSpPr>
            <a:cxnSpLocks noChangeShapeType="1"/>
          </p:cNvCxnSpPr>
          <p:nvPr/>
        </p:nvCxnSpPr>
        <p:spPr bwMode="auto">
          <a:xfrm flipH="1" flipV="1">
            <a:off x="4228355" y="2381328"/>
            <a:ext cx="548640" cy="318191"/>
          </a:xfrm>
          <a:prstGeom prst="line">
            <a:avLst/>
          </a:prstGeom>
          <a:noFill/>
          <a:ln w="28575" algn="ctr">
            <a:solidFill>
              <a:schemeClr val="bg1">
                <a:lumMod val="50000"/>
              </a:schemeClr>
            </a:solidFill>
            <a:round/>
            <a:headEnd type="none" w="med" len="med"/>
            <a:tailEnd type="arrow" w="med" len="med"/>
          </a:ln>
        </p:spPr>
      </p:cxnSp>
      <p:cxnSp>
        <p:nvCxnSpPr>
          <p:cNvPr id="18" name="直接连接符 17"/>
          <p:cNvCxnSpPr>
            <a:cxnSpLocks noChangeShapeType="1"/>
          </p:cNvCxnSpPr>
          <p:nvPr/>
        </p:nvCxnSpPr>
        <p:spPr bwMode="auto">
          <a:xfrm flipH="1">
            <a:off x="3923302" y="3259623"/>
            <a:ext cx="576780" cy="0"/>
          </a:xfrm>
          <a:prstGeom prst="line">
            <a:avLst/>
          </a:prstGeom>
          <a:noFill/>
          <a:ln w="28575" algn="ctr">
            <a:solidFill>
              <a:schemeClr val="bg1">
                <a:lumMod val="50000"/>
              </a:schemeClr>
            </a:solidFill>
            <a:round/>
            <a:headEnd type="none" w="med" len="med"/>
            <a:tailEnd type="arrow" w="med" len="med"/>
          </a:ln>
        </p:spPr>
      </p:cxnSp>
      <p:cxnSp>
        <p:nvCxnSpPr>
          <p:cNvPr id="19" name="直接连接符 18"/>
          <p:cNvCxnSpPr>
            <a:cxnSpLocks noChangeShapeType="1"/>
          </p:cNvCxnSpPr>
          <p:nvPr/>
        </p:nvCxnSpPr>
        <p:spPr bwMode="auto">
          <a:xfrm flipH="1">
            <a:off x="4174959" y="3729235"/>
            <a:ext cx="550423" cy="310756"/>
          </a:xfrm>
          <a:prstGeom prst="line">
            <a:avLst/>
          </a:prstGeom>
          <a:noFill/>
          <a:ln w="28575" algn="ctr">
            <a:solidFill>
              <a:schemeClr val="bg1">
                <a:lumMod val="50000"/>
              </a:schemeClr>
            </a:solidFill>
            <a:round/>
            <a:headEnd type="none" w="med" len="med"/>
            <a:tailEnd type="arrow" w="med" len="med"/>
          </a:ln>
        </p:spPr>
      </p:cxnSp>
      <p:cxnSp>
        <p:nvCxnSpPr>
          <p:cNvPr id="20" name="直接连接符 19"/>
          <p:cNvCxnSpPr>
            <a:cxnSpLocks noChangeShapeType="1"/>
          </p:cNvCxnSpPr>
          <p:nvPr/>
        </p:nvCxnSpPr>
        <p:spPr bwMode="auto">
          <a:xfrm>
            <a:off x="7301886" y="3750752"/>
            <a:ext cx="517863" cy="310755"/>
          </a:xfrm>
          <a:prstGeom prst="line">
            <a:avLst/>
          </a:prstGeom>
          <a:noFill/>
          <a:ln w="28575" algn="ctr">
            <a:solidFill>
              <a:schemeClr val="bg1">
                <a:lumMod val="50000"/>
              </a:schemeClr>
            </a:solidFill>
            <a:round/>
            <a:headEnd type="none" w="med" len="med"/>
            <a:tailEnd type="arrow" w="med" len="med"/>
          </a:ln>
        </p:spPr>
      </p:cxnSp>
      <p:cxnSp>
        <p:nvCxnSpPr>
          <p:cNvPr id="21" name="直接连接符 20"/>
          <p:cNvCxnSpPr>
            <a:cxnSpLocks noChangeShapeType="1"/>
          </p:cNvCxnSpPr>
          <p:nvPr/>
        </p:nvCxnSpPr>
        <p:spPr bwMode="auto">
          <a:xfrm>
            <a:off x="7559455" y="3256507"/>
            <a:ext cx="576780" cy="0"/>
          </a:xfrm>
          <a:prstGeom prst="line">
            <a:avLst/>
          </a:prstGeom>
          <a:noFill/>
          <a:ln w="28575" algn="ctr">
            <a:solidFill>
              <a:schemeClr val="bg1">
                <a:lumMod val="50000"/>
              </a:schemeClr>
            </a:solidFill>
            <a:round/>
            <a:headEnd type="none" w="med" len="med"/>
            <a:tailEnd type="arrow" w="med" len="med"/>
          </a:ln>
        </p:spPr>
      </p:cxnSp>
      <p:cxnSp>
        <p:nvCxnSpPr>
          <p:cNvPr id="22" name="直接连接符 21"/>
          <p:cNvCxnSpPr>
            <a:cxnSpLocks noChangeShapeType="1"/>
          </p:cNvCxnSpPr>
          <p:nvPr/>
        </p:nvCxnSpPr>
        <p:spPr bwMode="auto">
          <a:xfrm flipV="1">
            <a:off x="7280368" y="2370571"/>
            <a:ext cx="541041" cy="335351"/>
          </a:xfrm>
          <a:prstGeom prst="line">
            <a:avLst/>
          </a:prstGeom>
          <a:noFill/>
          <a:ln w="28575" algn="ctr">
            <a:solidFill>
              <a:schemeClr val="bg1">
                <a:lumMod val="50000"/>
              </a:schemeClr>
            </a:solidFill>
            <a:round/>
            <a:headEnd type="none" w="med" len="med"/>
            <a:tailEnd type="arrow" w="med" len="med"/>
          </a:ln>
        </p:spPr>
      </p:cxnSp>
      <p:grpSp>
        <p:nvGrpSpPr>
          <p:cNvPr id="23" name="组合 22"/>
          <p:cNvGrpSpPr/>
          <p:nvPr/>
        </p:nvGrpSpPr>
        <p:grpSpPr>
          <a:xfrm>
            <a:off x="4978398" y="2233075"/>
            <a:ext cx="2055944" cy="2065561"/>
            <a:chOff x="5014912" y="2584450"/>
            <a:chExt cx="2105025" cy="2105025"/>
          </a:xfrm>
        </p:grpSpPr>
        <p:sp>
          <p:nvSpPr>
            <p:cNvPr id="24" name="Oval 19"/>
            <p:cNvSpPr>
              <a:spLocks noChangeArrowheads="1"/>
            </p:cNvSpPr>
            <p:nvPr/>
          </p:nvSpPr>
          <p:spPr bwMode="auto">
            <a:xfrm>
              <a:off x="5014912" y="2584450"/>
              <a:ext cx="2105025" cy="2105025"/>
            </a:xfrm>
            <a:prstGeom prst="ellipse">
              <a:avLst/>
            </a:prstGeom>
            <a:solidFill>
              <a:srgbClr val="CA0810"/>
            </a:solidFill>
            <a:ln w="3175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algn="ctr">
                <a:lnSpc>
                  <a:spcPct val="120000"/>
                </a:lnSpc>
                <a:defRPr/>
              </a:pPr>
              <a:endParaRPr lang="zh-CN" altLang="en-US" sz="935" kern="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5" name="Oval 19"/>
            <p:cNvSpPr>
              <a:spLocks noChangeArrowheads="1"/>
            </p:cNvSpPr>
            <p:nvPr/>
          </p:nvSpPr>
          <p:spPr bwMode="auto">
            <a:xfrm>
              <a:off x="5497512" y="3067625"/>
              <a:ext cx="1139825" cy="1139825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 w="3175" cap="flat" cmpd="sng" algn="ctr">
              <a:solidFill>
                <a:srgbClr val="D7D7D7"/>
              </a:solidFill>
              <a:prstDash val="solid"/>
            </a:ln>
            <a:effectLst/>
          </p:spPr>
          <p:txBody>
            <a:bodyPr anchor="ctr"/>
            <a:lstStyle/>
            <a:p>
              <a:pPr algn="ctr">
                <a:defRPr/>
              </a:pPr>
              <a:r>
                <a:rPr lang="zh-CN" altLang="en-US" sz="2135" b="1" kern="0" dirty="0">
                  <a:solidFill>
                    <a:schemeClr val="tx1"/>
                  </a:solidFill>
                  <a:latin typeface="Impact" panose="020B0806030902050204" pitchFamily="34" charset="0"/>
                  <a:ea typeface="微软雅黑" panose="020B0503020204020204" pitchFamily="34" charset="-122"/>
                </a:rPr>
                <a:t>添加标题</a:t>
              </a:r>
            </a:p>
          </p:txBody>
        </p:sp>
      </p:grpSp>
      <p:sp>
        <p:nvSpPr>
          <p:cNvPr id="26" name="Oval 19"/>
          <p:cNvSpPr>
            <a:spLocks noChangeArrowheads="1"/>
          </p:cNvSpPr>
          <p:nvPr/>
        </p:nvSpPr>
        <p:spPr bwMode="auto">
          <a:xfrm>
            <a:off x="3173630" y="1661385"/>
            <a:ext cx="969055" cy="973585"/>
          </a:xfrm>
          <a:prstGeom prst="ellipse">
            <a:avLst/>
          </a:prstGeom>
          <a:solidFill>
            <a:srgbClr val="CA0810"/>
          </a:solidFill>
          <a:ln w="9525">
            <a:noFill/>
            <a:round/>
          </a:ln>
          <a:effectLst/>
        </p:spPr>
        <p:txBody>
          <a:bodyPr lIns="89477" tIns="44738" rIns="89477" bIns="44738" anchor="ctr"/>
          <a:lstStyle/>
          <a:p>
            <a:pPr algn="ctr">
              <a:lnSpc>
                <a:spcPct val="120000"/>
              </a:lnSpc>
              <a:defRPr/>
            </a:pPr>
            <a:r>
              <a:rPr lang="zh-CN" altLang="en-US" sz="1865" kern="0" dirty="0">
                <a:solidFill>
                  <a:sysClr val="window" lastClr="FFFFFF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添加文本</a:t>
            </a:r>
          </a:p>
        </p:txBody>
      </p:sp>
      <p:sp>
        <p:nvSpPr>
          <p:cNvPr id="27" name="Oval 19"/>
          <p:cNvSpPr>
            <a:spLocks noChangeArrowheads="1"/>
          </p:cNvSpPr>
          <p:nvPr/>
        </p:nvSpPr>
        <p:spPr bwMode="auto">
          <a:xfrm>
            <a:off x="7916570" y="1676961"/>
            <a:ext cx="969055" cy="975144"/>
          </a:xfrm>
          <a:prstGeom prst="ellipse">
            <a:avLst/>
          </a:prstGeom>
          <a:solidFill>
            <a:srgbClr val="CA0810"/>
          </a:solidFill>
          <a:ln w="9525">
            <a:noFill/>
            <a:round/>
          </a:ln>
          <a:effectLst/>
        </p:spPr>
        <p:txBody>
          <a:bodyPr lIns="89477" tIns="44738" rIns="89477" bIns="44738" anchor="ctr"/>
          <a:lstStyle/>
          <a:p>
            <a:pPr algn="ctr">
              <a:lnSpc>
                <a:spcPct val="120000"/>
              </a:lnSpc>
              <a:defRPr/>
            </a:pPr>
            <a:r>
              <a:rPr lang="zh-CN" altLang="en-US" sz="1865" kern="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添加文本</a:t>
            </a:r>
          </a:p>
        </p:txBody>
      </p:sp>
      <p:sp>
        <p:nvSpPr>
          <p:cNvPr id="28" name="Oval 19"/>
          <p:cNvSpPr>
            <a:spLocks noChangeArrowheads="1"/>
          </p:cNvSpPr>
          <p:nvPr/>
        </p:nvSpPr>
        <p:spPr bwMode="auto">
          <a:xfrm>
            <a:off x="8356907" y="2807880"/>
            <a:ext cx="970604" cy="975144"/>
          </a:xfrm>
          <a:prstGeom prst="ellipse">
            <a:avLst/>
          </a:prstGeom>
          <a:solidFill>
            <a:srgbClr val="CA0810"/>
          </a:solidFill>
          <a:ln w="9525">
            <a:noFill/>
            <a:round/>
          </a:ln>
          <a:effectLst/>
        </p:spPr>
        <p:txBody>
          <a:bodyPr lIns="89477" tIns="44738" rIns="89477" bIns="44738" anchor="ctr"/>
          <a:lstStyle/>
          <a:p>
            <a:pPr algn="ctr">
              <a:lnSpc>
                <a:spcPct val="120000"/>
              </a:lnSpc>
              <a:defRPr/>
            </a:pPr>
            <a:r>
              <a:rPr lang="zh-CN" altLang="en-US" sz="1865" kern="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添加文本</a:t>
            </a:r>
          </a:p>
        </p:txBody>
      </p:sp>
      <p:sp>
        <p:nvSpPr>
          <p:cNvPr id="29" name="Oval 19"/>
          <p:cNvSpPr>
            <a:spLocks noChangeArrowheads="1"/>
          </p:cNvSpPr>
          <p:nvPr/>
        </p:nvSpPr>
        <p:spPr bwMode="auto">
          <a:xfrm>
            <a:off x="7964632" y="3926336"/>
            <a:ext cx="970604" cy="975144"/>
          </a:xfrm>
          <a:prstGeom prst="ellipse">
            <a:avLst/>
          </a:prstGeom>
          <a:solidFill>
            <a:srgbClr val="CA0810"/>
          </a:solidFill>
          <a:ln w="9525">
            <a:noFill/>
            <a:round/>
          </a:ln>
          <a:effectLst/>
        </p:spPr>
        <p:txBody>
          <a:bodyPr lIns="89477" tIns="44738" rIns="89477" bIns="44738" anchor="ctr"/>
          <a:lstStyle/>
          <a:p>
            <a:pPr algn="ctr">
              <a:lnSpc>
                <a:spcPct val="120000"/>
              </a:lnSpc>
              <a:defRPr/>
            </a:pPr>
            <a:r>
              <a:rPr lang="zh-CN" altLang="en-US" sz="1865" kern="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添加文本</a:t>
            </a:r>
          </a:p>
        </p:txBody>
      </p:sp>
      <p:sp>
        <p:nvSpPr>
          <p:cNvPr id="30" name="Oval 19"/>
          <p:cNvSpPr>
            <a:spLocks noChangeArrowheads="1"/>
          </p:cNvSpPr>
          <p:nvPr/>
        </p:nvSpPr>
        <p:spPr bwMode="auto">
          <a:xfrm>
            <a:off x="2739492" y="2770495"/>
            <a:ext cx="970604" cy="975144"/>
          </a:xfrm>
          <a:prstGeom prst="ellipse">
            <a:avLst/>
          </a:prstGeom>
          <a:solidFill>
            <a:srgbClr val="CA0810"/>
          </a:solidFill>
          <a:ln w="9525">
            <a:noFill/>
            <a:round/>
          </a:ln>
          <a:effectLst/>
        </p:spPr>
        <p:txBody>
          <a:bodyPr lIns="89477" tIns="44738" rIns="89477" bIns="44738" anchor="ctr"/>
          <a:lstStyle/>
          <a:p>
            <a:pPr algn="ctr">
              <a:lnSpc>
                <a:spcPct val="120000"/>
              </a:lnSpc>
              <a:defRPr/>
            </a:pPr>
            <a:r>
              <a:rPr lang="zh-CN" altLang="en-US" sz="1865" kern="0" dirty="0">
                <a:solidFill>
                  <a:sysClr val="window" lastClr="FFFFFF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添加文本</a:t>
            </a:r>
          </a:p>
        </p:txBody>
      </p:sp>
      <p:sp>
        <p:nvSpPr>
          <p:cNvPr id="31" name="Oval 19"/>
          <p:cNvSpPr>
            <a:spLocks noChangeArrowheads="1"/>
          </p:cNvSpPr>
          <p:nvPr/>
        </p:nvSpPr>
        <p:spPr bwMode="auto">
          <a:xfrm>
            <a:off x="3136419" y="3920104"/>
            <a:ext cx="970604" cy="975144"/>
          </a:xfrm>
          <a:prstGeom prst="ellipse">
            <a:avLst/>
          </a:prstGeom>
          <a:solidFill>
            <a:srgbClr val="CA0810"/>
          </a:solidFill>
          <a:ln w="9525">
            <a:noFill/>
            <a:round/>
          </a:ln>
          <a:effectLst/>
        </p:spPr>
        <p:txBody>
          <a:bodyPr lIns="89477" tIns="44738" rIns="89477" bIns="44738" anchor="ctr"/>
          <a:lstStyle/>
          <a:p>
            <a:pPr algn="ctr">
              <a:lnSpc>
                <a:spcPct val="120000"/>
              </a:lnSpc>
              <a:defRPr/>
            </a:pPr>
            <a:r>
              <a:rPr lang="zh-CN" altLang="en-US" sz="1865" kern="0" dirty="0">
                <a:solidFill>
                  <a:sysClr val="window" lastClr="FFFFFF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添加文本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1232450" y="1690919"/>
            <a:ext cx="1616912" cy="961390"/>
          </a:xfrm>
          <a:prstGeom prst="rect">
            <a:avLst/>
          </a:prstGeom>
          <a:noFill/>
        </p:spPr>
        <p:txBody>
          <a:bodyPr wrap="square" lIns="89477" tIns="44738" rIns="89477" bIns="44738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465" dirty="0">
                <a:solidFill>
                  <a:schemeClr val="tx1"/>
                </a:solidFill>
                <a:latin typeface="黑体" panose="02010609060101010101" charset="-122"/>
                <a:ea typeface="黑体" panose="02010609060101010101" charset="-122"/>
              </a:rPr>
              <a:t>您的内容打在这里，或者通过复制您的文本后。</a:t>
            </a:r>
          </a:p>
        </p:txBody>
      </p:sp>
      <p:sp>
        <p:nvSpPr>
          <p:cNvPr id="3" name="TextBox 32"/>
          <p:cNvSpPr txBox="1"/>
          <p:nvPr/>
        </p:nvSpPr>
        <p:spPr>
          <a:xfrm>
            <a:off x="9208016" y="1690919"/>
            <a:ext cx="1595029" cy="961390"/>
          </a:xfrm>
          <a:prstGeom prst="rect">
            <a:avLst/>
          </a:prstGeom>
          <a:noFill/>
        </p:spPr>
        <p:txBody>
          <a:bodyPr wrap="square" lIns="89477" tIns="44738" rIns="89477" bIns="44738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465" dirty="0">
                <a:solidFill>
                  <a:schemeClr val="tx1"/>
                </a:solidFill>
                <a:latin typeface="黑体" panose="02010609060101010101" charset="-122"/>
                <a:ea typeface="黑体" panose="02010609060101010101" charset="-122"/>
              </a:rPr>
              <a:t>您的内容打在这里，或者通过复制您的</a:t>
            </a:r>
            <a:r>
              <a:rPr lang="zh-CN" altLang="en-US" sz="1465">
                <a:solidFill>
                  <a:schemeClr val="tx1"/>
                </a:solidFill>
                <a:latin typeface="黑体" panose="02010609060101010101" charset="-122"/>
                <a:ea typeface="黑体" panose="02010609060101010101" charset="-122"/>
              </a:rPr>
              <a:t>文本后。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839223" y="2975323"/>
            <a:ext cx="1595029" cy="961390"/>
          </a:xfrm>
          <a:prstGeom prst="rect">
            <a:avLst/>
          </a:prstGeom>
          <a:noFill/>
        </p:spPr>
        <p:txBody>
          <a:bodyPr wrap="square" lIns="89477" tIns="44738" rIns="89477" bIns="44738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465" dirty="0">
                <a:solidFill>
                  <a:schemeClr val="tx1"/>
                </a:solidFill>
                <a:latin typeface="黑体" panose="02010609060101010101" charset="-122"/>
                <a:ea typeface="黑体" panose="02010609060101010101" charset="-122"/>
              </a:rPr>
              <a:t>您的内容打在这里，或者通过复制您的文本后。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9664526" y="2975323"/>
            <a:ext cx="1595029" cy="961390"/>
          </a:xfrm>
          <a:prstGeom prst="rect">
            <a:avLst/>
          </a:prstGeom>
          <a:noFill/>
        </p:spPr>
        <p:txBody>
          <a:bodyPr wrap="square" lIns="89477" tIns="44738" rIns="89477" bIns="44738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465" dirty="0">
                <a:solidFill>
                  <a:schemeClr val="tx1"/>
                </a:solidFill>
                <a:latin typeface="黑体" panose="02010609060101010101" charset="-122"/>
                <a:ea typeface="黑体" panose="02010609060101010101" charset="-122"/>
              </a:rPr>
              <a:t>您的内容打在这里，或者通过复制您的</a:t>
            </a:r>
            <a:r>
              <a:rPr lang="zh-CN" altLang="en-US" sz="1465">
                <a:solidFill>
                  <a:schemeClr val="tx1"/>
                </a:solidFill>
                <a:latin typeface="黑体" panose="02010609060101010101" charset="-122"/>
                <a:ea typeface="黑体" panose="02010609060101010101" charset="-122"/>
              </a:rPr>
              <a:t>文本后。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9233220" y="4093780"/>
            <a:ext cx="1595029" cy="961390"/>
          </a:xfrm>
          <a:prstGeom prst="rect">
            <a:avLst/>
          </a:prstGeom>
          <a:noFill/>
        </p:spPr>
        <p:txBody>
          <a:bodyPr wrap="square" lIns="89477" tIns="44738" rIns="89477" bIns="44738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465" dirty="0">
                <a:solidFill>
                  <a:schemeClr val="tx1"/>
                </a:solidFill>
                <a:latin typeface="黑体" panose="02010609060101010101" charset="-122"/>
                <a:ea typeface="黑体" panose="02010609060101010101" charset="-122"/>
              </a:rPr>
              <a:t>您的内容打在这里，或者通过复制您的</a:t>
            </a:r>
            <a:r>
              <a:rPr lang="zh-CN" altLang="en-US" sz="1465">
                <a:solidFill>
                  <a:schemeClr val="tx1"/>
                </a:solidFill>
                <a:latin typeface="黑体" panose="02010609060101010101" charset="-122"/>
                <a:ea typeface="黑体" panose="02010609060101010101" charset="-122"/>
              </a:rPr>
              <a:t>文本后。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1232448" y="4093780"/>
            <a:ext cx="1595029" cy="961390"/>
          </a:xfrm>
          <a:prstGeom prst="rect">
            <a:avLst/>
          </a:prstGeom>
          <a:noFill/>
        </p:spPr>
        <p:txBody>
          <a:bodyPr wrap="square" lIns="89477" tIns="44738" rIns="89477" bIns="44738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465" dirty="0">
                <a:solidFill>
                  <a:schemeClr val="tx1"/>
                </a:solidFill>
                <a:latin typeface="黑体" panose="02010609060101010101" charset="-122"/>
                <a:ea typeface="黑体" panose="02010609060101010101" charset="-122"/>
              </a:rPr>
              <a:t>您的内容打在这里，或者通过复制您的</a:t>
            </a:r>
            <a:r>
              <a:rPr lang="zh-CN" altLang="en-US" sz="1465">
                <a:solidFill>
                  <a:schemeClr val="tx1"/>
                </a:solidFill>
                <a:latin typeface="黑体" panose="02010609060101010101" charset="-122"/>
                <a:ea typeface="黑体" panose="02010609060101010101" charset="-122"/>
              </a:rPr>
              <a:t>文本后。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500"/>
                            </p:stCondLst>
                            <p:childTnLst>
                              <p:par>
                                <p:cTn id="29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2000"/>
                            </p:stCondLst>
                            <p:childTnLst>
                              <p:par>
                                <p:cTn id="48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5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5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52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5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5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52" presetClass="entr" presetSubtype="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6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6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52" presetClass="entr" presetSubtype="0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6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6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52" presetClass="entr" presetSubtype="0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7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52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7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3000"/>
                            </p:stCondLst>
                            <p:childTnLst>
                              <p:par>
                                <p:cTn id="7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  <p:bldP spid="13" grpId="0" bldLvl="0" animBg="1"/>
      <p:bldP spid="14" grpId="0" bldLvl="0" animBg="1"/>
      <p:bldP spid="15" grpId="0" bldLvl="0" animBg="1"/>
      <p:bldP spid="16" grpId="0" bldLvl="0" animBg="1"/>
      <p:bldP spid="26" grpId="0" bldLvl="0" animBg="1"/>
      <p:bldP spid="27" grpId="0" bldLvl="0" animBg="1"/>
      <p:bldP spid="28" grpId="0" bldLvl="0" animBg="1"/>
      <p:bldP spid="29" grpId="0" bldLvl="0" animBg="1"/>
      <p:bldP spid="30" grpId="0" bldLvl="0" animBg="1"/>
      <p:bldP spid="31" grpId="0" bldLvl="0" animBg="1"/>
      <p:bldP spid="32" grpId="0"/>
      <p:bldP spid="3" grpId="0"/>
      <p:bldP spid="34" grpId="0"/>
      <p:bldP spid="35" grpId="0"/>
      <p:bldP spid="36" grpId="0"/>
      <p:bldP spid="37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4c7d42bf6a7f416894a4e0e7de5455d5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15240" y="5088890"/>
            <a:ext cx="12200255" cy="2019300"/>
          </a:xfrm>
          <a:prstGeom prst="rect">
            <a:avLst/>
          </a:prstGeom>
        </p:spPr>
      </p:pic>
      <p:pic>
        <p:nvPicPr>
          <p:cNvPr id="4" name="图片 3" descr="b52b2eb78c6f00b81d28026433c7e78b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24265" y="4928870"/>
            <a:ext cx="3460750" cy="2409825"/>
          </a:xfrm>
          <a:prstGeom prst="rect">
            <a:avLst/>
          </a:prstGeom>
        </p:spPr>
      </p:pic>
      <p:pic>
        <p:nvPicPr>
          <p:cNvPr id="6" name="图片 5" descr="995939c73c8e6933e9a3da38a65a8d7c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65785" y="186055"/>
            <a:ext cx="925195" cy="748665"/>
          </a:xfrm>
          <a:prstGeom prst="rect">
            <a:avLst/>
          </a:prstGeom>
        </p:spPr>
      </p:pic>
      <p:sp>
        <p:nvSpPr>
          <p:cNvPr id="33" name="矩形 46"/>
          <p:cNvSpPr>
            <a:spLocks noChangeArrowheads="1"/>
          </p:cNvSpPr>
          <p:nvPr/>
        </p:nvSpPr>
        <p:spPr bwMode="auto">
          <a:xfrm>
            <a:off x="1541718" y="403225"/>
            <a:ext cx="2620010" cy="4819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8" tIns="45719" rIns="91438" bIns="45719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charset="0"/>
              </a:defRPr>
            </a:lvl9pPr>
          </a:lstStyle>
          <a:p>
            <a:pPr algn="l">
              <a:buNone/>
            </a:pPr>
            <a:r>
              <a:rPr lang="zh-CN" altLang="en-US" sz="2400" b="1" dirty="0">
                <a:solidFill>
                  <a:schemeClr val="tx1"/>
                </a:solidFill>
              </a:rPr>
              <a:t>单击此处添加标题</a:t>
            </a:r>
          </a:p>
        </p:txBody>
      </p:sp>
      <p:grpSp>
        <p:nvGrpSpPr>
          <p:cNvPr id="11" name="组合 10"/>
          <p:cNvGrpSpPr/>
          <p:nvPr/>
        </p:nvGrpSpPr>
        <p:grpSpPr>
          <a:xfrm>
            <a:off x="3143602" y="1175081"/>
            <a:ext cx="8250581" cy="2540091"/>
            <a:chOff x="4238859" y="1324283"/>
            <a:chExt cx="8250581" cy="2540091"/>
          </a:xfrm>
        </p:grpSpPr>
        <p:sp>
          <p:nvSpPr>
            <p:cNvPr id="12" name="矩形 3"/>
            <p:cNvSpPr/>
            <p:nvPr/>
          </p:nvSpPr>
          <p:spPr>
            <a:xfrm>
              <a:off x="5026257" y="1858753"/>
              <a:ext cx="7463183" cy="1836423"/>
            </a:xfrm>
            <a:custGeom>
              <a:avLst/>
              <a:gdLst>
                <a:gd name="connsiteX0" fmla="*/ 0 w 5688632"/>
                <a:gd name="connsiteY0" fmla="*/ 0 h 2053062"/>
                <a:gd name="connsiteX1" fmla="*/ 5688632 w 5688632"/>
                <a:gd name="connsiteY1" fmla="*/ 0 h 2053062"/>
                <a:gd name="connsiteX2" fmla="*/ 5688632 w 5688632"/>
                <a:gd name="connsiteY2" fmla="*/ 2053062 h 2053062"/>
                <a:gd name="connsiteX3" fmla="*/ 0 w 5688632"/>
                <a:gd name="connsiteY3" fmla="*/ 2053062 h 2053062"/>
                <a:gd name="connsiteX4" fmla="*/ 0 w 5688632"/>
                <a:gd name="connsiteY4" fmla="*/ 0 h 2053062"/>
                <a:gd name="connsiteX0-1" fmla="*/ 433137 w 5688632"/>
                <a:gd name="connsiteY0-2" fmla="*/ 12032 h 2053062"/>
                <a:gd name="connsiteX1-3" fmla="*/ 5688632 w 5688632"/>
                <a:gd name="connsiteY1-4" fmla="*/ 0 h 2053062"/>
                <a:gd name="connsiteX2-5" fmla="*/ 5688632 w 5688632"/>
                <a:gd name="connsiteY2-6" fmla="*/ 2053062 h 2053062"/>
                <a:gd name="connsiteX3-7" fmla="*/ 0 w 5688632"/>
                <a:gd name="connsiteY3-8" fmla="*/ 2053062 h 2053062"/>
                <a:gd name="connsiteX4-9" fmla="*/ 433137 w 5688632"/>
                <a:gd name="connsiteY4-10" fmla="*/ 12032 h 2053062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</a:cxnLst>
              <a:rect l="l" t="t" r="r" b="b"/>
              <a:pathLst>
                <a:path w="5688632" h="2053062">
                  <a:moveTo>
                    <a:pt x="433137" y="12032"/>
                  </a:moveTo>
                  <a:lnTo>
                    <a:pt x="5688632" y="0"/>
                  </a:lnTo>
                  <a:lnTo>
                    <a:pt x="5688632" y="2053062"/>
                  </a:lnTo>
                  <a:lnTo>
                    <a:pt x="0" y="2053062"/>
                  </a:lnTo>
                  <a:lnTo>
                    <a:pt x="433137" y="12032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25400" cap="flat" cmpd="sng" algn="ctr">
              <a:noFill/>
              <a:prstDash val="solid"/>
            </a:ln>
            <a:effectLst/>
          </p:spPr>
          <p:txBody>
            <a:bodyPr lIns="2160000" tIns="62400" rIns="96000" bIns="62400" anchor="ctr"/>
            <a:lstStyle/>
            <a:p>
              <a:pPr>
                <a:lnSpc>
                  <a:spcPct val="140000"/>
                </a:lnSpc>
                <a:defRPr/>
              </a:pPr>
              <a:endParaRPr lang="zh-CN" altLang="en-US" sz="1600" kern="0" dirty="0">
                <a:solidFill>
                  <a:schemeClr val="accent1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4" name="直角三角形 2"/>
            <p:cNvSpPr/>
            <p:nvPr/>
          </p:nvSpPr>
          <p:spPr>
            <a:xfrm rot="17117050" flipH="1">
              <a:off x="5042291" y="2515071"/>
              <a:ext cx="1386578" cy="1312027"/>
            </a:xfrm>
            <a:custGeom>
              <a:avLst/>
              <a:gdLst>
                <a:gd name="connsiteX0" fmla="*/ 0 w 2088232"/>
                <a:gd name="connsiteY0" fmla="*/ 1842558 h 1842558"/>
                <a:gd name="connsiteX1" fmla="*/ 0 w 2088232"/>
                <a:gd name="connsiteY1" fmla="*/ 0 h 1842558"/>
                <a:gd name="connsiteX2" fmla="*/ 2088232 w 2088232"/>
                <a:gd name="connsiteY2" fmla="*/ 1842558 h 1842558"/>
                <a:gd name="connsiteX3" fmla="*/ 0 w 2088232"/>
                <a:gd name="connsiteY3" fmla="*/ 1842558 h 1842558"/>
                <a:gd name="connsiteX0-1" fmla="*/ 0 w 1625488"/>
                <a:gd name="connsiteY0-2" fmla="*/ 1842558 h 1842558"/>
                <a:gd name="connsiteX1-3" fmla="*/ 0 w 1625488"/>
                <a:gd name="connsiteY1-4" fmla="*/ 0 h 1842558"/>
                <a:gd name="connsiteX2-5" fmla="*/ 1625488 w 1625488"/>
                <a:gd name="connsiteY2-6" fmla="*/ 843012 h 1842558"/>
                <a:gd name="connsiteX3-7" fmla="*/ 0 w 1625488"/>
                <a:gd name="connsiteY3-8" fmla="*/ 1842558 h 1842558"/>
                <a:gd name="connsiteX0-9" fmla="*/ 0 w 1690209"/>
                <a:gd name="connsiteY0-10" fmla="*/ 1842558 h 1842558"/>
                <a:gd name="connsiteX1-11" fmla="*/ 0 w 1690209"/>
                <a:gd name="connsiteY1-12" fmla="*/ 0 h 1842558"/>
                <a:gd name="connsiteX2-13" fmla="*/ 1690209 w 1690209"/>
                <a:gd name="connsiteY2-14" fmla="*/ 149753 h 1842558"/>
                <a:gd name="connsiteX3-15" fmla="*/ 0 w 1690209"/>
                <a:gd name="connsiteY3-16" fmla="*/ 1842558 h 184255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</a:cxnLst>
              <a:rect l="l" t="t" r="r" b="b"/>
              <a:pathLst>
                <a:path w="1690209" h="1842558">
                  <a:moveTo>
                    <a:pt x="0" y="1842558"/>
                  </a:moveTo>
                  <a:lnTo>
                    <a:pt x="0" y="0"/>
                  </a:lnTo>
                  <a:lnTo>
                    <a:pt x="1690209" y="149753"/>
                  </a:lnTo>
                  <a:lnTo>
                    <a:pt x="0" y="1842558"/>
                  </a:ln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 w="25400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algn="ctr">
                <a:defRPr/>
              </a:pPr>
              <a:endParaRPr lang="zh-CN" altLang="en-US" sz="1335" kern="0">
                <a:solidFill>
                  <a:sysClr val="window" lastClr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6" name="任意多边形 15"/>
            <p:cNvSpPr/>
            <p:nvPr/>
          </p:nvSpPr>
          <p:spPr>
            <a:xfrm>
              <a:off x="4238859" y="1324283"/>
              <a:ext cx="2314575" cy="1370013"/>
            </a:xfrm>
            <a:custGeom>
              <a:avLst/>
              <a:gdLst>
                <a:gd name="connsiteX0" fmla="*/ 271763 w 2315387"/>
                <a:gd name="connsiteY0" fmla="*/ 0 h 1620180"/>
                <a:gd name="connsiteX1" fmla="*/ 1824103 w 2315387"/>
                <a:gd name="connsiteY1" fmla="*/ 232317 h 1620180"/>
                <a:gd name="connsiteX2" fmla="*/ 2315387 w 2315387"/>
                <a:gd name="connsiteY2" fmla="*/ 1620180 h 1620180"/>
                <a:gd name="connsiteX3" fmla="*/ 0 w 2315387"/>
                <a:gd name="connsiteY3" fmla="*/ 1528412 h 16201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315387" h="1620180">
                  <a:moveTo>
                    <a:pt x="271763" y="0"/>
                  </a:moveTo>
                  <a:lnTo>
                    <a:pt x="1824103" y="232317"/>
                  </a:lnTo>
                  <a:lnTo>
                    <a:pt x="2315387" y="1620180"/>
                  </a:lnTo>
                  <a:lnTo>
                    <a:pt x="0" y="1528412"/>
                  </a:lnTo>
                  <a:close/>
                </a:path>
              </a:pathLst>
            </a:custGeom>
            <a:solidFill>
              <a:srgbClr val="CA0810"/>
            </a:solidFill>
            <a:ln w="25400" cap="flat" cmpd="sng" algn="ctr">
              <a:noFill/>
              <a:prstDash val="solid"/>
            </a:ln>
            <a:effectLst/>
          </p:spPr>
          <p:txBody>
            <a:bodyPr lIns="0" tIns="0" rIns="0" bIns="0" anchor="ctr"/>
            <a:lstStyle/>
            <a:p>
              <a:pPr algn="ctr">
                <a:defRPr/>
              </a:pPr>
              <a:endParaRPr lang="zh-CN" altLang="en-US" sz="2000" kern="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7" name="TextBox 7"/>
            <p:cNvSpPr txBox="1"/>
            <p:nvPr/>
          </p:nvSpPr>
          <p:spPr>
            <a:xfrm>
              <a:off x="4412243" y="1748102"/>
              <a:ext cx="1760683" cy="6807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1865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点击此处添加“标题内容”</a:t>
              </a:r>
            </a:p>
          </p:txBody>
        </p:sp>
        <p:sp>
          <p:nvSpPr>
            <p:cNvPr id="22" name="Text Box 13"/>
            <p:cNvSpPr txBox="1">
              <a:spLocks noChangeArrowheads="1"/>
            </p:cNvSpPr>
            <p:nvPr/>
          </p:nvSpPr>
          <p:spPr bwMode="gray">
            <a:xfrm>
              <a:off x="6569956" y="2139523"/>
              <a:ext cx="5742542" cy="131064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 marL="120650" indent="-1206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indent="0" algn="just">
                <a:lnSpc>
                  <a:spcPct val="125000"/>
                </a:lnSpc>
              </a:pPr>
              <a:r>
                <a:rPr lang="zh-CN" altLang="en-US" sz="1600" dirty="0">
                  <a:solidFill>
                    <a:schemeClr val="tx1"/>
                  </a:solidFill>
                  <a:latin typeface="黑体" panose="02010609060101010101" charset="-122"/>
                  <a:ea typeface="黑体" panose="02010609060101010101" charset="-122"/>
                </a:rPr>
                <a:t>您的内容打在这里，或者通过复制您的文本后，在此框中选择粘贴，并选择只保留文字。您的内容打在这里，或者通过复制您的文本后您的内容打在这里，您的内容打在这里，或者通过复制您的文本后，在此框中选择粘贴，并选择只保留文字。</a:t>
              </a:r>
              <a:endParaRPr lang="zh-CN" altLang="en-US" sz="1600" dirty="0">
                <a:solidFill>
                  <a:schemeClr val="tx1"/>
                </a:solidFill>
                <a:latin typeface="黑体" panose="02010609060101010101" charset="-122"/>
                <a:ea typeface="黑体" panose="02010609060101010101" charset="-122"/>
                <a:cs typeface="微软雅黑" panose="020B0503020204020204" pitchFamily="34" charset="-122"/>
              </a:endParaRPr>
            </a:p>
          </p:txBody>
        </p:sp>
      </p:grpSp>
      <p:grpSp>
        <p:nvGrpSpPr>
          <p:cNvPr id="18" name="组合 17"/>
          <p:cNvGrpSpPr/>
          <p:nvPr/>
        </p:nvGrpSpPr>
        <p:grpSpPr>
          <a:xfrm>
            <a:off x="1330850" y="3182101"/>
            <a:ext cx="8587315" cy="2563782"/>
            <a:chOff x="1706779" y="3596733"/>
            <a:chExt cx="8587315" cy="2563782"/>
          </a:xfrm>
        </p:grpSpPr>
        <p:sp>
          <p:nvSpPr>
            <p:cNvPr id="19" name="矩形 3"/>
            <p:cNvSpPr/>
            <p:nvPr/>
          </p:nvSpPr>
          <p:spPr>
            <a:xfrm>
              <a:off x="2474753" y="4174210"/>
              <a:ext cx="7819341" cy="1819058"/>
            </a:xfrm>
            <a:custGeom>
              <a:avLst/>
              <a:gdLst>
                <a:gd name="connsiteX0" fmla="*/ 0 w 5688632"/>
                <a:gd name="connsiteY0" fmla="*/ 0 h 2053062"/>
                <a:gd name="connsiteX1" fmla="*/ 5688632 w 5688632"/>
                <a:gd name="connsiteY1" fmla="*/ 0 h 2053062"/>
                <a:gd name="connsiteX2" fmla="*/ 5688632 w 5688632"/>
                <a:gd name="connsiteY2" fmla="*/ 2053062 h 2053062"/>
                <a:gd name="connsiteX3" fmla="*/ 0 w 5688632"/>
                <a:gd name="connsiteY3" fmla="*/ 2053062 h 2053062"/>
                <a:gd name="connsiteX4" fmla="*/ 0 w 5688632"/>
                <a:gd name="connsiteY4" fmla="*/ 0 h 2053062"/>
                <a:gd name="connsiteX0-1" fmla="*/ 433137 w 5688632"/>
                <a:gd name="connsiteY0-2" fmla="*/ 12032 h 2053062"/>
                <a:gd name="connsiteX1-3" fmla="*/ 5688632 w 5688632"/>
                <a:gd name="connsiteY1-4" fmla="*/ 0 h 2053062"/>
                <a:gd name="connsiteX2-5" fmla="*/ 5688632 w 5688632"/>
                <a:gd name="connsiteY2-6" fmla="*/ 2053062 h 2053062"/>
                <a:gd name="connsiteX3-7" fmla="*/ 0 w 5688632"/>
                <a:gd name="connsiteY3-8" fmla="*/ 2053062 h 2053062"/>
                <a:gd name="connsiteX4-9" fmla="*/ 433137 w 5688632"/>
                <a:gd name="connsiteY4-10" fmla="*/ 12032 h 2053062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</a:cxnLst>
              <a:rect l="l" t="t" r="r" b="b"/>
              <a:pathLst>
                <a:path w="5688632" h="2053062">
                  <a:moveTo>
                    <a:pt x="433137" y="12032"/>
                  </a:moveTo>
                  <a:lnTo>
                    <a:pt x="5688632" y="0"/>
                  </a:lnTo>
                  <a:lnTo>
                    <a:pt x="5688632" y="2053062"/>
                  </a:lnTo>
                  <a:lnTo>
                    <a:pt x="0" y="2053062"/>
                  </a:lnTo>
                  <a:lnTo>
                    <a:pt x="433137" y="12032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25400" cap="flat" cmpd="sng" algn="ctr">
              <a:noFill/>
              <a:prstDash val="solid"/>
            </a:ln>
            <a:effectLst/>
          </p:spPr>
          <p:txBody>
            <a:bodyPr lIns="2160000" tIns="62400" rIns="96000" bIns="62400" anchor="ctr"/>
            <a:lstStyle/>
            <a:p>
              <a:pPr>
                <a:lnSpc>
                  <a:spcPct val="140000"/>
                </a:lnSpc>
                <a:defRPr/>
              </a:pPr>
              <a:endParaRPr lang="zh-CN" altLang="en-US" sz="1600" kern="0" dirty="0">
                <a:solidFill>
                  <a:schemeClr val="accent1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0" name="直角三角形 2"/>
            <p:cNvSpPr/>
            <p:nvPr/>
          </p:nvSpPr>
          <p:spPr>
            <a:xfrm rot="17117050" flipH="1">
              <a:off x="2486725" y="4791148"/>
              <a:ext cx="1408213" cy="1330520"/>
            </a:xfrm>
            <a:custGeom>
              <a:avLst/>
              <a:gdLst>
                <a:gd name="connsiteX0" fmla="*/ 0 w 2088232"/>
                <a:gd name="connsiteY0" fmla="*/ 1842558 h 1842558"/>
                <a:gd name="connsiteX1" fmla="*/ 0 w 2088232"/>
                <a:gd name="connsiteY1" fmla="*/ 0 h 1842558"/>
                <a:gd name="connsiteX2" fmla="*/ 2088232 w 2088232"/>
                <a:gd name="connsiteY2" fmla="*/ 1842558 h 1842558"/>
                <a:gd name="connsiteX3" fmla="*/ 0 w 2088232"/>
                <a:gd name="connsiteY3" fmla="*/ 1842558 h 1842558"/>
                <a:gd name="connsiteX0-1" fmla="*/ 0 w 1625488"/>
                <a:gd name="connsiteY0-2" fmla="*/ 1842558 h 1842558"/>
                <a:gd name="connsiteX1-3" fmla="*/ 0 w 1625488"/>
                <a:gd name="connsiteY1-4" fmla="*/ 0 h 1842558"/>
                <a:gd name="connsiteX2-5" fmla="*/ 1625488 w 1625488"/>
                <a:gd name="connsiteY2-6" fmla="*/ 843012 h 1842558"/>
                <a:gd name="connsiteX3-7" fmla="*/ 0 w 1625488"/>
                <a:gd name="connsiteY3-8" fmla="*/ 1842558 h 1842558"/>
                <a:gd name="connsiteX0-9" fmla="*/ 0 w 1690209"/>
                <a:gd name="connsiteY0-10" fmla="*/ 1842558 h 1842558"/>
                <a:gd name="connsiteX1-11" fmla="*/ 0 w 1690209"/>
                <a:gd name="connsiteY1-12" fmla="*/ 0 h 1842558"/>
                <a:gd name="connsiteX2-13" fmla="*/ 1690209 w 1690209"/>
                <a:gd name="connsiteY2-14" fmla="*/ 149753 h 1842558"/>
                <a:gd name="connsiteX3-15" fmla="*/ 0 w 1690209"/>
                <a:gd name="connsiteY3-16" fmla="*/ 1842558 h 184255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</a:cxnLst>
              <a:rect l="l" t="t" r="r" b="b"/>
              <a:pathLst>
                <a:path w="1690209" h="1842558">
                  <a:moveTo>
                    <a:pt x="0" y="1842558"/>
                  </a:moveTo>
                  <a:lnTo>
                    <a:pt x="0" y="0"/>
                  </a:lnTo>
                  <a:lnTo>
                    <a:pt x="1690209" y="149753"/>
                  </a:lnTo>
                  <a:lnTo>
                    <a:pt x="0" y="1842558"/>
                  </a:ln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 w="25400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algn="ctr">
                <a:defRPr/>
              </a:pPr>
              <a:endParaRPr lang="zh-CN" altLang="en-US" sz="1335" kern="0">
                <a:solidFill>
                  <a:sysClr val="window" lastClr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1" name="任意多边形 20"/>
            <p:cNvSpPr/>
            <p:nvPr/>
          </p:nvSpPr>
          <p:spPr>
            <a:xfrm>
              <a:off x="1706779" y="3596733"/>
              <a:ext cx="2314575" cy="1370012"/>
            </a:xfrm>
            <a:custGeom>
              <a:avLst/>
              <a:gdLst>
                <a:gd name="connsiteX0" fmla="*/ 271763 w 2315387"/>
                <a:gd name="connsiteY0" fmla="*/ 0 h 1620180"/>
                <a:gd name="connsiteX1" fmla="*/ 1824103 w 2315387"/>
                <a:gd name="connsiteY1" fmla="*/ 232317 h 1620180"/>
                <a:gd name="connsiteX2" fmla="*/ 2315387 w 2315387"/>
                <a:gd name="connsiteY2" fmla="*/ 1620180 h 1620180"/>
                <a:gd name="connsiteX3" fmla="*/ 0 w 2315387"/>
                <a:gd name="connsiteY3" fmla="*/ 1528412 h 16201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315387" h="1620180">
                  <a:moveTo>
                    <a:pt x="271763" y="0"/>
                  </a:moveTo>
                  <a:lnTo>
                    <a:pt x="1824103" y="232317"/>
                  </a:lnTo>
                  <a:lnTo>
                    <a:pt x="2315387" y="1620180"/>
                  </a:lnTo>
                  <a:lnTo>
                    <a:pt x="0" y="1528412"/>
                  </a:lnTo>
                  <a:close/>
                </a:path>
              </a:pathLst>
            </a:custGeom>
            <a:solidFill>
              <a:srgbClr val="CA0810"/>
            </a:solidFill>
            <a:ln w="25400" cap="flat" cmpd="sng" algn="ctr">
              <a:noFill/>
              <a:prstDash val="solid"/>
            </a:ln>
            <a:effectLst/>
          </p:spPr>
          <p:txBody>
            <a:bodyPr lIns="0" tIns="0" rIns="0" bIns="0" anchor="ctr"/>
            <a:lstStyle/>
            <a:p>
              <a:pPr algn="ctr">
                <a:defRPr/>
              </a:pPr>
              <a:endParaRPr lang="zh-CN" altLang="en-US" sz="2000" kern="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3" name="TextBox 8"/>
            <p:cNvSpPr txBox="1"/>
            <p:nvPr/>
          </p:nvSpPr>
          <p:spPr>
            <a:xfrm>
              <a:off x="1864171" y="3987849"/>
              <a:ext cx="1867972" cy="6807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algn="ctr">
                <a:defRPr b="1">
                  <a:solidFill>
                    <a:schemeClr val="tx2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defRPr>
              </a:lvl1pPr>
            </a:lstStyle>
            <a:p>
              <a:r>
                <a:rPr lang="zh-CN" altLang="en-US" sz="1865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点击此处添加“标题内容”</a:t>
              </a:r>
            </a:p>
          </p:txBody>
        </p:sp>
        <p:sp>
          <p:nvSpPr>
            <p:cNvPr id="24" name="Text Box 13"/>
            <p:cNvSpPr txBox="1">
              <a:spLocks noChangeArrowheads="1"/>
            </p:cNvSpPr>
            <p:nvPr/>
          </p:nvSpPr>
          <p:spPr bwMode="gray">
            <a:xfrm>
              <a:off x="4141446" y="4445300"/>
              <a:ext cx="5878956" cy="131064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 marL="120650" indent="-1206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indent="0">
                <a:lnSpc>
                  <a:spcPct val="125000"/>
                </a:lnSpc>
              </a:pPr>
              <a:r>
                <a:rPr lang="zh-CN" altLang="en-US" sz="1600" dirty="0">
                  <a:solidFill>
                    <a:schemeClr val="tx1"/>
                  </a:solidFill>
                  <a:latin typeface="黑体" panose="02010609060101010101" charset="-122"/>
                  <a:ea typeface="黑体" panose="02010609060101010101" charset="-122"/>
                </a:rPr>
                <a:t>您的内容打在这里，或者通过复制您的文本后，在此框中选择粘贴，并选择只保留文字。您的内容打在这里，或者通过复制您的文本后您的内容打在这里，您的内容打在这里，或者通过复制您的文本后，在此框中选择粘贴，并选择只保留文字。</a:t>
              </a:r>
              <a:endParaRPr lang="zh-CN" altLang="en-US" sz="1600" dirty="0">
                <a:solidFill>
                  <a:schemeClr val="tx1"/>
                </a:solidFill>
                <a:latin typeface="黑体" panose="02010609060101010101" charset="-122"/>
                <a:ea typeface="黑体" panose="02010609060101010101" charset="-122"/>
                <a:cs typeface="微软雅黑" panose="020B0503020204020204" pitchFamily="34" charset="-122"/>
              </a:endParaRPr>
            </a:p>
          </p:txBody>
        </p:sp>
      </p:grpSp>
      <p:sp>
        <p:nvSpPr>
          <p:cNvPr id="25" name="文本框 24"/>
          <p:cNvSpPr txBox="1"/>
          <p:nvPr/>
        </p:nvSpPr>
        <p:spPr>
          <a:xfrm>
            <a:off x="2294391" y="1383319"/>
            <a:ext cx="601345" cy="962025"/>
          </a:xfrm>
          <a:prstGeom prst="rect">
            <a:avLst/>
          </a:prstGeom>
          <a:noFill/>
        </p:spPr>
        <p:txBody>
          <a:bodyPr wrap="none" lIns="91440" tIns="45720" rIns="91440" bIns="45720" rtlCol="0">
            <a:spAutoFit/>
          </a:bodyPr>
          <a:lstStyle/>
          <a:p>
            <a:r>
              <a:rPr lang="en-US" altLang="zh-CN" sz="5335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</a:p>
        </p:txBody>
      </p:sp>
      <p:sp>
        <p:nvSpPr>
          <p:cNvPr id="26" name="文本框 25"/>
          <p:cNvSpPr txBox="1"/>
          <p:nvPr/>
        </p:nvSpPr>
        <p:spPr>
          <a:xfrm>
            <a:off x="678332" y="3359275"/>
            <a:ext cx="652780" cy="1070610"/>
          </a:xfrm>
          <a:prstGeom prst="rect">
            <a:avLst/>
          </a:prstGeom>
          <a:noFill/>
        </p:spPr>
        <p:txBody>
          <a:bodyPr wrap="none" lIns="91440" tIns="45720" rIns="91440" bIns="45720" rtlCol="0">
            <a:spAutoFit/>
          </a:bodyPr>
          <a:lstStyle/>
          <a:p>
            <a:r>
              <a:rPr lang="en-US" altLang="zh-CN" sz="6000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000"/>
                            </p:stCondLst>
                            <p:childTnLst>
                              <p:par>
                                <p:cTn id="2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  <p:bldP spid="25" grpId="0"/>
      <p:bldP spid="26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5b207322a273b13f33d28f5e5bb0310b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70" y="-13335"/>
            <a:ext cx="12189460" cy="6884035"/>
          </a:xfrm>
          <a:prstGeom prst="rect">
            <a:avLst/>
          </a:prstGeom>
        </p:spPr>
      </p:pic>
      <p:sp>
        <p:nvSpPr>
          <p:cNvPr id="28676" name="文本框 6"/>
          <p:cNvSpPr txBox="1">
            <a:spLocks noChangeArrowheads="1"/>
          </p:cNvSpPr>
          <p:nvPr/>
        </p:nvSpPr>
        <p:spPr bwMode="auto">
          <a:xfrm>
            <a:off x="3718560" y="2340293"/>
            <a:ext cx="5770880" cy="1527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</a:pPr>
            <a:r>
              <a:rPr lang="zh-CN" altLang="en-US" sz="8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谢谢聆听！</a:t>
            </a:r>
            <a:endParaRPr lang="en-US" altLang="zh-CN" sz="8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 descr="4c7d42bf6a7f416894a4e0e7de5455d5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15240" y="5088890"/>
            <a:ext cx="12200255" cy="2019300"/>
          </a:xfrm>
          <a:prstGeom prst="rect">
            <a:avLst/>
          </a:prstGeom>
        </p:spPr>
      </p:pic>
      <p:cxnSp>
        <p:nvCxnSpPr>
          <p:cNvPr id="38" name="直接连接符 37"/>
          <p:cNvCxnSpPr/>
          <p:nvPr/>
        </p:nvCxnSpPr>
        <p:spPr>
          <a:xfrm>
            <a:off x="3518027" y="3493116"/>
            <a:ext cx="1619376" cy="1619376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9" name="组合 38"/>
          <p:cNvGrpSpPr/>
          <p:nvPr/>
        </p:nvGrpSpPr>
        <p:grpSpPr bwMode="auto">
          <a:xfrm>
            <a:off x="3150179" y="2680607"/>
            <a:ext cx="7374205" cy="1618997"/>
            <a:chOff x="2476160" y="2760022"/>
            <a:chExt cx="7590213" cy="1665531"/>
          </a:xfrm>
        </p:grpSpPr>
        <p:sp>
          <p:nvSpPr>
            <p:cNvPr id="40" name="任意多边形 39"/>
            <p:cNvSpPr/>
            <p:nvPr/>
          </p:nvSpPr>
          <p:spPr>
            <a:xfrm>
              <a:off x="2476160" y="2789636"/>
              <a:ext cx="7590213" cy="1635917"/>
            </a:xfrm>
            <a:custGeom>
              <a:avLst/>
              <a:gdLst>
                <a:gd name="connsiteX0" fmla="*/ 0 w 7590213"/>
                <a:gd name="connsiteY0" fmla="*/ 0 h 1635917"/>
                <a:gd name="connsiteX1" fmla="*/ 7590213 w 7590213"/>
                <a:gd name="connsiteY1" fmla="*/ 0 h 1635917"/>
                <a:gd name="connsiteX2" fmla="*/ 7590213 w 7590213"/>
                <a:gd name="connsiteY2" fmla="*/ 1635917 h 1635917"/>
                <a:gd name="connsiteX3" fmla="*/ 1140350 w 7590213"/>
                <a:gd name="connsiteY3" fmla="*/ 1635917 h 1635917"/>
                <a:gd name="connsiteX4" fmla="*/ 0 w 7590213"/>
                <a:gd name="connsiteY4" fmla="*/ 499380 h 16359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590213" h="1635917">
                  <a:moveTo>
                    <a:pt x="0" y="0"/>
                  </a:moveTo>
                  <a:lnTo>
                    <a:pt x="7590213" y="0"/>
                  </a:lnTo>
                  <a:lnTo>
                    <a:pt x="7590213" y="1635917"/>
                  </a:lnTo>
                  <a:lnTo>
                    <a:pt x="1140350" y="1635917"/>
                  </a:lnTo>
                  <a:lnTo>
                    <a:pt x="0" y="499380"/>
                  </a:lnTo>
                  <a:close/>
                </a:path>
              </a:pathLst>
            </a:custGeom>
            <a:solidFill>
              <a:srgbClr val="CA0810"/>
            </a:solidFill>
            <a:ln>
              <a:noFill/>
            </a:ln>
            <a:effectLst>
              <a:innerShdw blurRad="190500" dist="101600" dir="8580000">
                <a:prstClr val="black">
                  <a:alpha val="4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800"/>
            </a:p>
          </p:txBody>
        </p:sp>
        <p:sp>
          <p:nvSpPr>
            <p:cNvPr id="41" name="文本框 11"/>
            <p:cNvSpPr txBox="1">
              <a:spLocks noChangeArrowheads="1"/>
            </p:cNvSpPr>
            <p:nvPr/>
          </p:nvSpPr>
          <p:spPr bwMode="auto">
            <a:xfrm>
              <a:off x="3778587" y="2760022"/>
              <a:ext cx="5523726" cy="10809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zh-CN" altLang="en-US" sz="4265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第一部分</a:t>
              </a:r>
            </a:p>
          </p:txBody>
        </p:sp>
        <p:sp>
          <p:nvSpPr>
            <p:cNvPr id="42" name="矩形 33"/>
            <p:cNvSpPr>
              <a:spLocks noChangeArrowheads="1"/>
            </p:cNvSpPr>
            <p:nvPr/>
          </p:nvSpPr>
          <p:spPr bwMode="auto">
            <a:xfrm>
              <a:off x="3858236" y="3578240"/>
              <a:ext cx="5364427" cy="7603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 defTabSz="1216025"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1pPr>
              <a:lvl2pPr marL="742950" indent="-285750" defTabSz="1216025"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2pPr>
              <a:lvl3pPr marL="1143000" indent="-228600" defTabSz="1216025"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3pPr>
              <a:lvl4pPr marL="1600200" indent="-228600" defTabSz="1216025"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4pPr>
              <a:lvl5pPr marL="2057400" indent="-228600" defTabSz="1216025"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5pPr>
              <a:lvl6pPr marL="2514600" indent="-228600" defTabSz="121602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6pPr>
              <a:lvl7pPr marL="2971800" indent="-228600" defTabSz="121602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7pPr>
              <a:lvl8pPr marL="3429000" indent="-228600" defTabSz="121602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8pPr>
              <a:lvl9pPr marL="3886200" indent="-228600" defTabSz="121602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9pPr>
            </a:lstStyle>
            <a:p>
              <a:pPr>
                <a:spcBef>
                  <a:spcPct val="20000"/>
                </a:spcBef>
                <a:defRPr/>
              </a:pPr>
              <a:r>
                <a:rPr lang="zh-CN" altLang="en-US" sz="2135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单击天文字标题内容单击天文字标题内容</a:t>
              </a:r>
              <a:endParaRPr lang="en-US" altLang="zh-CN" sz="2135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  <a:p>
              <a:pPr>
                <a:spcBef>
                  <a:spcPct val="20000"/>
                </a:spcBef>
                <a:defRPr/>
              </a:pPr>
              <a:r>
                <a:rPr lang="zh-CN" altLang="en-US" sz="2135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单击天文字标题内容单击天文字标题内容</a:t>
              </a:r>
              <a:endParaRPr lang="en-US" altLang="zh-CN" sz="2135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pic>
        <p:nvPicPr>
          <p:cNvPr id="10" name="图片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3275205" cy="108710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4c7d42bf6a7f416894a4e0e7de5455d5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15240" y="5088890"/>
            <a:ext cx="12200255" cy="2019300"/>
          </a:xfrm>
          <a:prstGeom prst="rect">
            <a:avLst/>
          </a:prstGeom>
        </p:spPr>
      </p:pic>
      <p:pic>
        <p:nvPicPr>
          <p:cNvPr id="4" name="图片 3" descr="b52b2eb78c6f00b81d28026433c7e78b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24265" y="4928870"/>
            <a:ext cx="3460750" cy="2409825"/>
          </a:xfrm>
          <a:prstGeom prst="rect">
            <a:avLst/>
          </a:prstGeom>
        </p:spPr>
      </p:pic>
      <p:pic>
        <p:nvPicPr>
          <p:cNvPr id="6" name="图片 5" descr="995939c73c8e6933e9a3da38a65a8d7c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65785" y="186055"/>
            <a:ext cx="925195" cy="748665"/>
          </a:xfrm>
          <a:prstGeom prst="rect">
            <a:avLst/>
          </a:prstGeom>
        </p:spPr>
      </p:pic>
      <p:sp>
        <p:nvSpPr>
          <p:cNvPr id="33" name="矩形 46"/>
          <p:cNvSpPr>
            <a:spLocks noChangeArrowheads="1"/>
          </p:cNvSpPr>
          <p:nvPr/>
        </p:nvSpPr>
        <p:spPr bwMode="auto">
          <a:xfrm>
            <a:off x="1541718" y="403225"/>
            <a:ext cx="2620010" cy="4819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8" tIns="45719" rIns="91438" bIns="45719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charset="0"/>
              </a:defRPr>
            </a:lvl9pPr>
          </a:lstStyle>
          <a:p>
            <a:pPr algn="l">
              <a:buNone/>
            </a:pPr>
            <a:r>
              <a:rPr lang="zh-CN" altLang="en-US" sz="2400" b="1" dirty="0">
                <a:solidFill>
                  <a:schemeClr val="tx1"/>
                </a:solidFill>
              </a:rPr>
              <a:t>单击此处添加标题</a:t>
            </a:r>
          </a:p>
        </p:txBody>
      </p:sp>
      <p:sp>
        <p:nvSpPr>
          <p:cNvPr id="83" name="Rectangle 2"/>
          <p:cNvSpPr>
            <a:spLocks noChangeArrowheads="1"/>
          </p:cNvSpPr>
          <p:nvPr/>
        </p:nvSpPr>
        <p:spPr bwMode="auto">
          <a:xfrm flipH="1">
            <a:off x="6162483" y="1496145"/>
            <a:ext cx="4055511" cy="1789679"/>
          </a:xfrm>
          <a:prstGeom prst="snip2DiagRect">
            <a:avLst/>
          </a:prstGeom>
          <a:blipFill dpi="0" rotWithShape="1">
            <a:blip r:embed="rId5" cstate="print"/>
            <a:srcRect/>
            <a:stretch>
              <a:fillRect/>
            </a:stretch>
          </a:blipFill>
          <a:ln w="9525">
            <a:noFill/>
            <a:miter lim="800000"/>
          </a:ln>
        </p:spPr>
        <p:txBody>
          <a:bodyPr lIns="91430" tIns="45714" rIns="91430" bIns="45714" anchor="ctr"/>
          <a:lstStyle/>
          <a:p>
            <a:endParaRPr lang="zh-CN" altLang="en-US" sz="1355">
              <a:solidFill>
                <a:srgbClr val="F2F2F2"/>
              </a:solidFill>
              <a:latin typeface="Calibri" panose="020F0502020204030204" charset="0"/>
              <a:sym typeface="Calibri" panose="020F0502020204030204" charset="0"/>
            </a:endParaRPr>
          </a:p>
        </p:txBody>
      </p:sp>
      <p:sp>
        <p:nvSpPr>
          <p:cNvPr id="84" name="Oval 4"/>
          <p:cNvSpPr>
            <a:spLocks noChangeArrowheads="1"/>
          </p:cNvSpPr>
          <p:nvPr/>
        </p:nvSpPr>
        <p:spPr bwMode="auto">
          <a:xfrm>
            <a:off x="2484771" y="3451344"/>
            <a:ext cx="698739" cy="702220"/>
          </a:xfrm>
          <a:prstGeom prst="ellipse">
            <a:avLst/>
          </a:prstGeom>
          <a:solidFill>
            <a:srgbClr val="CA0810"/>
          </a:solidFill>
          <a:ln w="9525">
            <a:noFill/>
            <a:round/>
          </a:ln>
        </p:spPr>
        <p:txBody>
          <a:bodyPr lIns="91430" tIns="45714" rIns="91430" bIns="45714" anchor="ctr"/>
          <a:lstStyle/>
          <a:p>
            <a:endParaRPr lang="zh-CN" altLang="en-US" sz="3200">
              <a:solidFill>
                <a:srgbClr val="F2F2F2"/>
              </a:solidFill>
              <a:latin typeface="Calibri" panose="020F0502020204030204" charset="0"/>
              <a:sym typeface="Calibri" panose="020F0502020204030204" charset="0"/>
            </a:endParaRPr>
          </a:p>
        </p:txBody>
      </p:sp>
      <p:sp>
        <p:nvSpPr>
          <p:cNvPr id="86" name="Oval 12"/>
          <p:cNvSpPr>
            <a:spLocks noChangeArrowheads="1"/>
          </p:cNvSpPr>
          <p:nvPr/>
        </p:nvSpPr>
        <p:spPr bwMode="auto">
          <a:xfrm>
            <a:off x="4827195" y="3451344"/>
            <a:ext cx="699899" cy="702220"/>
          </a:xfrm>
          <a:prstGeom prst="ellipse">
            <a:avLst/>
          </a:prstGeom>
          <a:solidFill>
            <a:srgbClr val="CA0810"/>
          </a:solidFill>
          <a:ln w="9525">
            <a:noFill/>
            <a:round/>
          </a:ln>
        </p:spPr>
        <p:txBody>
          <a:bodyPr lIns="91430" tIns="45714" rIns="91430" bIns="45714" anchor="ctr"/>
          <a:lstStyle/>
          <a:p>
            <a:endParaRPr lang="zh-CN" altLang="en-US" sz="3200">
              <a:solidFill>
                <a:srgbClr val="F2F2F2"/>
              </a:solidFill>
              <a:latin typeface="Calibri" panose="020F0502020204030204" charset="0"/>
              <a:sym typeface="Calibri" panose="020F0502020204030204" charset="0"/>
            </a:endParaRPr>
          </a:p>
        </p:txBody>
      </p:sp>
      <p:sp>
        <p:nvSpPr>
          <p:cNvPr id="87" name="Oval 14"/>
          <p:cNvSpPr>
            <a:spLocks noChangeArrowheads="1"/>
          </p:cNvSpPr>
          <p:nvPr/>
        </p:nvSpPr>
        <p:spPr bwMode="auto">
          <a:xfrm>
            <a:off x="6969262" y="3451344"/>
            <a:ext cx="698739" cy="702220"/>
          </a:xfrm>
          <a:prstGeom prst="ellipse">
            <a:avLst/>
          </a:prstGeom>
          <a:solidFill>
            <a:srgbClr val="CA0810"/>
          </a:solidFill>
          <a:ln w="9525">
            <a:noFill/>
            <a:round/>
          </a:ln>
        </p:spPr>
        <p:txBody>
          <a:bodyPr lIns="91430" tIns="45714" rIns="91430" bIns="45714" anchor="ctr"/>
          <a:lstStyle/>
          <a:p>
            <a:endParaRPr lang="zh-CN" altLang="en-US" sz="3200">
              <a:solidFill>
                <a:srgbClr val="F2F2F2"/>
              </a:solidFill>
              <a:latin typeface="Calibri" panose="020F0502020204030204" charset="0"/>
              <a:sym typeface="Calibri" panose="020F0502020204030204" charset="0"/>
            </a:endParaRPr>
          </a:p>
        </p:txBody>
      </p:sp>
      <p:sp>
        <p:nvSpPr>
          <p:cNvPr id="88" name="Oval 16"/>
          <p:cNvSpPr>
            <a:spLocks noChangeArrowheads="1"/>
          </p:cNvSpPr>
          <p:nvPr/>
        </p:nvSpPr>
        <p:spPr bwMode="auto">
          <a:xfrm>
            <a:off x="8967566" y="3451344"/>
            <a:ext cx="697579" cy="702220"/>
          </a:xfrm>
          <a:prstGeom prst="ellipse">
            <a:avLst/>
          </a:prstGeom>
          <a:solidFill>
            <a:srgbClr val="CA0810"/>
          </a:solidFill>
          <a:ln w="9525">
            <a:noFill/>
            <a:round/>
          </a:ln>
        </p:spPr>
        <p:txBody>
          <a:bodyPr lIns="91430" tIns="45714" rIns="91430" bIns="45714" anchor="ctr"/>
          <a:lstStyle/>
          <a:p>
            <a:endParaRPr lang="zh-CN" altLang="en-US" sz="3200">
              <a:solidFill>
                <a:srgbClr val="F2F2F2"/>
              </a:solidFill>
              <a:latin typeface="Calibri" panose="020F0502020204030204" charset="0"/>
              <a:sym typeface="Calibri" panose="020F0502020204030204" charset="0"/>
            </a:endParaRPr>
          </a:p>
        </p:txBody>
      </p:sp>
      <p:grpSp>
        <p:nvGrpSpPr>
          <p:cNvPr id="89" name="Group 20"/>
          <p:cNvGrpSpPr/>
          <p:nvPr/>
        </p:nvGrpSpPr>
        <p:grpSpPr bwMode="auto">
          <a:xfrm>
            <a:off x="2651516" y="3602852"/>
            <a:ext cx="391152" cy="394635"/>
            <a:chOff x="0" y="0"/>
            <a:chExt cx="401822" cy="404317"/>
          </a:xfrm>
        </p:grpSpPr>
        <p:sp>
          <p:nvSpPr>
            <p:cNvPr id="90" name="Freeform 42"/>
            <p:cNvSpPr>
              <a:spLocks noEditPoints="1" noChangeArrowheads="1"/>
            </p:cNvSpPr>
            <p:nvPr/>
          </p:nvSpPr>
          <p:spPr bwMode="auto">
            <a:xfrm>
              <a:off x="0" y="0"/>
              <a:ext cx="401822" cy="404317"/>
            </a:xfrm>
            <a:custGeom>
              <a:avLst/>
              <a:gdLst>
                <a:gd name="T0" fmla="*/ 199251 w 121"/>
                <a:gd name="T1" fmla="*/ 0 h 121"/>
                <a:gd name="T2" fmla="*/ 0 w 121"/>
                <a:gd name="T3" fmla="*/ 203829 h 121"/>
                <a:gd name="T4" fmla="*/ 199251 w 121"/>
                <a:gd name="T5" fmla="*/ 404317 h 121"/>
                <a:gd name="T6" fmla="*/ 401822 w 121"/>
                <a:gd name="T7" fmla="*/ 203829 h 121"/>
                <a:gd name="T8" fmla="*/ 199251 w 121"/>
                <a:gd name="T9" fmla="*/ 0 h 121"/>
                <a:gd name="T10" fmla="*/ 199251 w 121"/>
                <a:gd name="T11" fmla="*/ 370902 h 121"/>
                <a:gd name="T12" fmla="*/ 33208 w 121"/>
                <a:gd name="T13" fmla="*/ 203829 h 121"/>
                <a:gd name="T14" fmla="*/ 199251 w 121"/>
                <a:gd name="T15" fmla="*/ 33415 h 121"/>
                <a:gd name="T16" fmla="*/ 368614 w 121"/>
                <a:gd name="T17" fmla="*/ 203829 h 121"/>
                <a:gd name="T18" fmla="*/ 199251 w 121"/>
                <a:gd name="T19" fmla="*/ 370902 h 121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21"/>
                <a:gd name="T31" fmla="*/ 0 h 121"/>
                <a:gd name="T32" fmla="*/ 121 w 121"/>
                <a:gd name="T33" fmla="*/ 121 h 121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21" h="121">
                  <a:moveTo>
                    <a:pt x="60" y="0"/>
                  </a:moveTo>
                  <a:cubicBezTo>
                    <a:pt x="27" y="0"/>
                    <a:pt x="0" y="27"/>
                    <a:pt x="0" y="61"/>
                  </a:cubicBezTo>
                  <a:cubicBezTo>
                    <a:pt x="0" y="94"/>
                    <a:pt x="27" y="121"/>
                    <a:pt x="60" y="121"/>
                  </a:cubicBezTo>
                  <a:cubicBezTo>
                    <a:pt x="94" y="121"/>
                    <a:pt x="121" y="94"/>
                    <a:pt x="121" y="61"/>
                  </a:cubicBezTo>
                  <a:cubicBezTo>
                    <a:pt x="121" y="27"/>
                    <a:pt x="94" y="0"/>
                    <a:pt x="60" y="0"/>
                  </a:cubicBezTo>
                  <a:close/>
                  <a:moveTo>
                    <a:pt x="60" y="111"/>
                  </a:moveTo>
                  <a:cubicBezTo>
                    <a:pt x="32" y="111"/>
                    <a:pt x="10" y="89"/>
                    <a:pt x="10" y="61"/>
                  </a:cubicBezTo>
                  <a:cubicBezTo>
                    <a:pt x="10" y="33"/>
                    <a:pt x="32" y="10"/>
                    <a:pt x="60" y="10"/>
                  </a:cubicBezTo>
                  <a:cubicBezTo>
                    <a:pt x="88" y="10"/>
                    <a:pt x="111" y="33"/>
                    <a:pt x="111" y="61"/>
                  </a:cubicBezTo>
                  <a:cubicBezTo>
                    <a:pt x="111" y="89"/>
                    <a:pt x="88" y="111"/>
                    <a:pt x="60" y="111"/>
                  </a:cubicBezTo>
                  <a:close/>
                </a:path>
              </a:pathLst>
            </a:custGeom>
            <a:solidFill>
              <a:schemeClr val="bg1"/>
            </a:solidFill>
            <a:ln w="9525">
              <a:noFill/>
              <a:miter lim="800000"/>
            </a:ln>
          </p:spPr>
          <p:txBody>
            <a:bodyPr/>
            <a:lstStyle/>
            <a:p>
              <a:pPr algn="l"/>
              <a:endParaRPr lang="zh-CN" altLang="en-US" sz="1355">
                <a:solidFill>
                  <a:srgbClr val="F2F2F2"/>
                </a:solidFill>
                <a:latin typeface="Calibri" panose="020F0502020204030204" charset="0"/>
                <a:sym typeface="Calibri" panose="020F0502020204030204" charset="0"/>
              </a:endParaRPr>
            </a:p>
          </p:txBody>
        </p:sp>
        <p:sp>
          <p:nvSpPr>
            <p:cNvPr id="96" name="Freeform 43"/>
            <p:cNvSpPr>
              <a:spLocks noChangeArrowheads="1"/>
            </p:cNvSpPr>
            <p:nvPr/>
          </p:nvSpPr>
          <p:spPr bwMode="auto">
            <a:xfrm>
              <a:off x="107320" y="97336"/>
              <a:ext cx="139764" cy="199662"/>
            </a:xfrm>
            <a:custGeom>
              <a:avLst/>
              <a:gdLst>
                <a:gd name="T0" fmla="*/ 139764 w 42"/>
                <a:gd name="T1" fmla="*/ 199662 h 60"/>
                <a:gd name="T2" fmla="*/ 139764 w 42"/>
                <a:gd name="T3" fmla="*/ 0 h 60"/>
                <a:gd name="T4" fmla="*/ 0 w 42"/>
                <a:gd name="T5" fmla="*/ 139763 h 60"/>
                <a:gd name="T6" fmla="*/ 139764 w 42"/>
                <a:gd name="T7" fmla="*/ 199662 h 6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2"/>
                <a:gd name="T13" fmla="*/ 0 h 60"/>
                <a:gd name="T14" fmla="*/ 42 w 42"/>
                <a:gd name="T15" fmla="*/ 60 h 6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2" h="60">
                  <a:moveTo>
                    <a:pt x="42" y="60"/>
                  </a:moveTo>
                  <a:cubicBezTo>
                    <a:pt x="42" y="0"/>
                    <a:pt x="42" y="0"/>
                    <a:pt x="42" y="0"/>
                  </a:cubicBezTo>
                  <a:cubicBezTo>
                    <a:pt x="0" y="42"/>
                    <a:pt x="0" y="42"/>
                    <a:pt x="0" y="42"/>
                  </a:cubicBezTo>
                  <a:cubicBezTo>
                    <a:pt x="29" y="42"/>
                    <a:pt x="42" y="60"/>
                    <a:pt x="42" y="60"/>
                  </a:cubicBezTo>
                  <a:close/>
                </a:path>
              </a:pathLst>
            </a:custGeom>
            <a:solidFill>
              <a:schemeClr val="bg1"/>
            </a:solidFill>
            <a:ln w="9525">
              <a:noFill/>
              <a:miter lim="800000"/>
            </a:ln>
          </p:spPr>
          <p:txBody>
            <a:bodyPr/>
            <a:lstStyle/>
            <a:p>
              <a:pPr algn="l"/>
              <a:endParaRPr lang="zh-CN" altLang="en-US" sz="1355">
                <a:solidFill>
                  <a:srgbClr val="F2F2F2"/>
                </a:solidFill>
                <a:latin typeface="Calibri" panose="020F0502020204030204" charset="0"/>
                <a:sym typeface="Calibri" panose="020F0502020204030204" charset="0"/>
              </a:endParaRPr>
            </a:p>
          </p:txBody>
        </p:sp>
      </p:grpSp>
      <p:grpSp>
        <p:nvGrpSpPr>
          <p:cNvPr id="97" name="Group 23"/>
          <p:cNvGrpSpPr/>
          <p:nvPr/>
        </p:nvGrpSpPr>
        <p:grpSpPr bwMode="auto">
          <a:xfrm>
            <a:off x="5030038" y="3649247"/>
            <a:ext cx="379547" cy="330796"/>
            <a:chOff x="0" y="0"/>
            <a:chExt cx="389342" cy="339426"/>
          </a:xfrm>
        </p:grpSpPr>
        <p:sp>
          <p:nvSpPr>
            <p:cNvPr id="99" name="Freeform 110"/>
            <p:cNvSpPr>
              <a:spLocks noChangeArrowheads="1"/>
            </p:cNvSpPr>
            <p:nvPr/>
          </p:nvSpPr>
          <p:spPr bwMode="auto">
            <a:xfrm>
              <a:off x="259561" y="102327"/>
              <a:ext cx="102328" cy="102328"/>
            </a:xfrm>
            <a:custGeom>
              <a:avLst/>
              <a:gdLst>
                <a:gd name="T0" fmla="*/ 0 w 41"/>
                <a:gd name="T1" fmla="*/ 97336 h 41"/>
                <a:gd name="T2" fmla="*/ 7487 w 41"/>
                <a:gd name="T3" fmla="*/ 102328 h 41"/>
                <a:gd name="T4" fmla="*/ 102328 w 41"/>
                <a:gd name="T5" fmla="*/ 7487 h 41"/>
                <a:gd name="T6" fmla="*/ 97336 w 41"/>
                <a:gd name="T7" fmla="*/ 0 h 41"/>
                <a:gd name="T8" fmla="*/ 0 w 41"/>
                <a:gd name="T9" fmla="*/ 97336 h 4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1"/>
                <a:gd name="T16" fmla="*/ 0 h 41"/>
                <a:gd name="T17" fmla="*/ 41 w 41"/>
                <a:gd name="T18" fmla="*/ 41 h 4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1" h="41">
                  <a:moveTo>
                    <a:pt x="0" y="39"/>
                  </a:moveTo>
                  <a:lnTo>
                    <a:pt x="3" y="41"/>
                  </a:lnTo>
                  <a:lnTo>
                    <a:pt x="41" y="3"/>
                  </a:lnTo>
                  <a:lnTo>
                    <a:pt x="39" y="0"/>
                  </a:lnTo>
                  <a:lnTo>
                    <a:pt x="0" y="39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miter lim="800000"/>
            </a:ln>
          </p:spPr>
          <p:txBody>
            <a:bodyPr/>
            <a:lstStyle/>
            <a:p>
              <a:pPr algn="l"/>
              <a:endParaRPr lang="zh-CN" altLang="en-US" sz="1355">
                <a:solidFill>
                  <a:srgbClr val="F2F2F2"/>
                </a:solidFill>
                <a:latin typeface="Calibri" panose="020F0502020204030204" charset="0"/>
                <a:sym typeface="Calibri" panose="020F0502020204030204" charset="0"/>
              </a:endParaRPr>
            </a:p>
          </p:txBody>
        </p:sp>
        <p:sp>
          <p:nvSpPr>
            <p:cNvPr id="100" name="Freeform 111"/>
            <p:cNvSpPr>
              <a:spLocks noChangeArrowheads="1"/>
            </p:cNvSpPr>
            <p:nvPr/>
          </p:nvSpPr>
          <p:spPr bwMode="auto">
            <a:xfrm>
              <a:off x="237098" y="74873"/>
              <a:ext cx="109814" cy="114806"/>
            </a:xfrm>
            <a:custGeom>
              <a:avLst/>
              <a:gdLst>
                <a:gd name="T0" fmla="*/ 92344 w 44"/>
                <a:gd name="T1" fmla="*/ 0 h 46"/>
                <a:gd name="T2" fmla="*/ 0 w 44"/>
                <a:gd name="T3" fmla="*/ 97336 h 46"/>
                <a:gd name="T4" fmla="*/ 14975 w 44"/>
                <a:gd name="T5" fmla="*/ 114806 h 46"/>
                <a:gd name="T6" fmla="*/ 109814 w 44"/>
                <a:gd name="T7" fmla="*/ 19966 h 46"/>
                <a:gd name="T8" fmla="*/ 92344 w 44"/>
                <a:gd name="T9" fmla="*/ 0 h 4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4"/>
                <a:gd name="T16" fmla="*/ 0 h 46"/>
                <a:gd name="T17" fmla="*/ 44 w 44"/>
                <a:gd name="T18" fmla="*/ 46 h 4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4" h="46">
                  <a:moveTo>
                    <a:pt x="37" y="0"/>
                  </a:moveTo>
                  <a:lnTo>
                    <a:pt x="0" y="39"/>
                  </a:lnTo>
                  <a:lnTo>
                    <a:pt x="6" y="46"/>
                  </a:lnTo>
                  <a:lnTo>
                    <a:pt x="44" y="8"/>
                  </a:lnTo>
                  <a:lnTo>
                    <a:pt x="37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miter lim="800000"/>
            </a:ln>
          </p:spPr>
          <p:txBody>
            <a:bodyPr/>
            <a:lstStyle/>
            <a:p>
              <a:pPr algn="l"/>
              <a:endParaRPr lang="zh-CN" altLang="en-US" sz="1355">
                <a:solidFill>
                  <a:srgbClr val="F2F2F2"/>
                </a:solidFill>
                <a:latin typeface="Calibri" panose="020F0502020204030204" charset="0"/>
                <a:sym typeface="Calibri" panose="020F0502020204030204" charset="0"/>
              </a:endParaRPr>
            </a:p>
          </p:txBody>
        </p:sp>
        <p:sp>
          <p:nvSpPr>
            <p:cNvPr id="101" name="Freeform 112"/>
            <p:cNvSpPr>
              <a:spLocks noChangeArrowheads="1"/>
            </p:cNvSpPr>
            <p:nvPr/>
          </p:nvSpPr>
          <p:spPr bwMode="auto">
            <a:xfrm>
              <a:off x="217132" y="59898"/>
              <a:ext cx="104823" cy="104823"/>
            </a:xfrm>
            <a:custGeom>
              <a:avLst/>
              <a:gdLst>
                <a:gd name="T0" fmla="*/ 0 w 42"/>
                <a:gd name="T1" fmla="*/ 94840 h 42"/>
                <a:gd name="T2" fmla="*/ 9983 w 42"/>
                <a:gd name="T3" fmla="*/ 104823 h 42"/>
                <a:gd name="T4" fmla="*/ 104823 w 42"/>
                <a:gd name="T5" fmla="*/ 9983 h 42"/>
                <a:gd name="T6" fmla="*/ 94840 w 42"/>
                <a:gd name="T7" fmla="*/ 0 h 42"/>
                <a:gd name="T8" fmla="*/ 0 w 42"/>
                <a:gd name="T9" fmla="*/ 94840 h 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2"/>
                <a:gd name="T16" fmla="*/ 0 h 42"/>
                <a:gd name="T17" fmla="*/ 42 w 42"/>
                <a:gd name="T18" fmla="*/ 42 h 4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2" h="42">
                  <a:moveTo>
                    <a:pt x="0" y="38"/>
                  </a:moveTo>
                  <a:lnTo>
                    <a:pt x="4" y="42"/>
                  </a:lnTo>
                  <a:lnTo>
                    <a:pt x="42" y="4"/>
                  </a:lnTo>
                  <a:lnTo>
                    <a:pt x="38" y="0"/>
                  </a:lnTo>
                  <a:lnTo>
                    <a:pt x="0" y="38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miter lim="800000"/>
            </a:ln>
          </p:spPr>
          <p:txBody>
            <a:bodyPr/>
            <a:lstStyle/>
            <a:p>
              <a:pPr algn="l"/>
              <a:endParaRPr lang="zh-CN" altLang="en-US" sz="1355">
                <a:solidFill>
                  <a:srgbClr val="F2F2F2"/>
                </a:solidFill>
                <a:latin typeface="Calibri" panose="020F0502020204030204" charset="0"/>
                <a:sym typeface="Calibri" panose="020F0502020204030204" charset="0"/>
              </a:endParaRPr>
            </a:p>
          </p:txBody>
        </p:sp>
        <p:sp>
          <p:nvSpPr>
            <p:cNvPr id="102" name="Freeform 113"/>
            <p:cNvSpPr>
              <a:spLocks noChangeArrowheads="1"/>
            </p:cNvSpPr>
            <p:nvPr/>
          </p:nvSpPr>
          <p:spPr bwMode="auto">
            <a:xfrm>
              <a:off x="189679" y="162226"/>
              <a:ext cx="69882" cy="69882"/>
            </a:xfrm>
            <a:custGeom>
              <a:avLst/>
              <a:gdLst>
                <a:gd name="T0" fmla="*/ 69882 w 28"/>
                <a:gd name="T1" fmla="*/ 49916 h 28"/>
                <a:gd name="T2" fmla="*/ 19966 w 28"/>
                <a:gd name="T3" fmla="*/ 0 h 28"/>
                <a:gd name="T4" fmla="*/ 0 w 28"/>
                <a:gd name="T5" fmla="*/ 49916 h 28"/>
                <a:gd name="T6" fmla="*/ 22462 w 28"/>
                <a:gd name="T7" fmla="*/ 69882 h 28"/>
                <a:gd name="T8" fmla="*/ 69882 w 28"/>
                <a:gd name="T9" fmla="*/ 49916 h 2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8"/>
                <a:gd name="T16" fmla="*/ 0 h 28"/>
                <a:gd name="T17" fmla="*/ 28 w 28"/>
                <a:gd name="T18" fmla="*/ 28 h 2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8" h="28">
                  <a:moveTo>
                    <a:pt x="28" y="20"/>
                  </a:moveTo>
                  <a:lnTo>
                    <a:pt x="8" y="0"/>
                  </a:lnTo>
                  <a:lnTo>
                    <a:pt x="0" y="20"/>
                  </a:lnTo>
                  <a:lnTo>
                    <a:pt x="9" y="28"/>
                  </a:lnTo>
                  <a:lnTo>
                    <a:pt x="28" y="2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miter lim="800000"/>
            </a:ln>
          </p:spPr>
          <p:txBody>
            <a:bodyPr/>
            <a:lstStyle/>
            <a:p>
              <a:pPr algn="l"/>
              <a:endParaRPr lang="zh-CN" altLang="en-US" sz="1355">
                <a:solidFill>
                  <a:srgbClr val="F2F2F2"/>
                </a:solidFill>
                <a:latin typeface="Calibri" panose="020F0502020204030204" charset="0"/>
                <a:sym typeface="Calibri" panose="020F0502020204030204" charset="0"/>
              </a:endParaRPr>
            </a:p>
          </p:txBody>
        </p:sp>
        <p:sp>
          <p:nvSpPr>
            <p:cNvPr id="109" name="Freeform 114"/>
            <p:cNvSpPr>
              <a:spLocks noChangeArrowheads="1"/>
            </p:cNvSpPr>
            <p:nvPr/>
          </p:nvSpPr>
          <p:spPr bwMode="auto">
            <a:xfrm>
              <a:off x="172208" y="219628"/>
              <a:ext cx="34941" cy="32446"/>
            </a:xfrm>
            <a:custGeom>
              <a:avLst/>
              <a:gdLst>
                <a:gd name="T0" fmla="*/ 0 w 14"/>
                <a:gd name="T1" fmla="*/ 32446 h 13"/>
                <a:gd name="T2" fmla="*/ 34941 w 14"/>
                <a:gd name="T3" fmla="*/ 14975 h 13"/>
                <a:gd name="T4" fmla="*/ 14975 w 14"/>
                <a:gd name="T5" fmla="*/ 0 h 13"/>
                <a:gd name="T6" fmla="*/ 0 w 14"/>
                <a:gd name="T7" fmla="*/ 32446 h 1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4"/>
                <a:gd name="T13" fmla="*/ 0 h 13"/>
                <a:gd name="T14" fmla="*/ 14 w 14"/>
                <a:gd name="T15" fmla="*/ 13 h 1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4" h="13">
                  <a:moveTo>
                    <a:pt x="0" y="13"/>
                  </a:moveTo>
                  <a:lnTo>
                    <a:pt x="14" y="6"/>
                  </a:lnTo>
                  <a:lnTo>
                    <a:pt x="6" y="0"/>
                  </a:lnTo>
                  <a:lnTo>
                    <a:pt x="0" y="13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miter lim="800000"/>
            </a:ln>
          </p:spPr>
          <p:txBody>
            <a:bodyPr/>
            <a:lstStyle/>
            <a:p>
              <a:pPr algn="l"/>
              <a:endParaRPr lang="zh-CN" altLang="en-US" sz="1355">
                <a:solidFill>
                  <a:srgbClr val="F2F2F2"/>
                </a:solidFill>
                <a:latin typeface="Calibri" panose="020F0502020204030204" charset="0"/>
                <a:sym typeface="Calibri" panose="020F0502020204030204" charset="0"/>
              </a:endParaRPr>
            </a:p>
          </p:txBody>
        </p:sp>
        <p:sp>
          <p:nvSpPr>
            <p:cNvPr id="122" name="Freeform 115"/>
            <p:cNvSpPr>
              <a:spLocks noChangeArrowheads="1"/>
            </p:cNvSpPr>
            <p:nvPr/>
          </p:nvSpPr>
          <p:spPr bwMode="auto">
            <a:xfrm>
              <a:off x="319460" y="34941"/>
              <a:ext cx="69882" cy="69882"/>
            </a:xfrm>
            <a:custGeom>
              <a:avLst/>
              <a:gdLst>
                <a:gd name="T0" fmla="*/ 17471 w 28"/>
                <a:gd name="T1" fmla="*/ 0 h 28"/>
                <a:gd name="T2" fmla="*/ 0 w 28"/>
                <a:gd name="T3" fmla="*/ 19966 h 28"/>
                <a:gd name="T4" fmla="*/ 49916 w 28"/>
                <a:gd name="T5" fmla="*/ 69882 h 28"/>
                <a:gd name="T6" fmla="*/ 69882 w 28"/>
                <a:gd name="T7" fmla="*/ 49916 h 28"/>
                <a:gd name="T8" fmla="*/ 17471 w 28"/>
                <a:gd name="T9" fmla="*/ 0 h 2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8"/>
                <a:gd name="T16" fmla="*/ 0 h 28"/>
                <a:gd name="T17" fmla="*/ 28 w 28"/>
                <a:gd name="T18" fmla="*/ 28 h 2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8" h="28">
                  <a:moveTo>
                    <a:pt x="7" y="0"/>
                  </a:moveTo>
                  <a:lnTo>
                    <a:pt x="0" y="8"/>
                  </a:lnTo>
                  <a:lnTo>
                    <a:pt x="20" y="28"/>
                  </a:lnTo>
                  <a:lnTo>
                    <a:pt x="28" y="20"/>
                  </a:lnTo>
                  <a:lnTo>
                    <a:pt x="7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miter lim="800000"/>
            </a:ln>
          </p:spPr>
          <p:txBody>
            <a:bodyPr/>
            <a:lstStyle/>
            <a:p>
              <a:pPr algn="l"/>
              <a:endParaRPr lang="zh-CN" altLang="en-US" sz="1355">
                <a:solidFill>
                  <a:srgbClr val="F2F2F2"/>
                </a:solidFill>
                <a:latin typeface="Calibri" panose="020F0502020204030204" charset="0"/>
                <a:sym typeface="Calibri" panose="020F0502020204030204" charset="0"/>
              </a:endParaRPr>
            </a:p>
          </p:txBody>
        </p:sp>
        <p:sp>
          <p:nvSpPr>
            <p:cNvPr id="123" name="Freeform 116"/>
            <p:cNvSpPr>
              <a:spLocks noChangeArrowheads="1"/>
            </p:cNvSpPr>
            <p:nvPr/>
          </p:nvSpPr>
          <p:spPr bwMode="auto">
            <a:xfrm>
              <a:off x="0" y="0"/>
              <a:ext cx="279527" cy="339426"/>
            </a:xfrm>
            <a:custGeom>
              <a:avLst/>
              <a:gdLst>
                <a:gd name="T0" fmla="*/ 259561 w 112"/>
                <a:gd name="T1" fmla="*/ 252074 h 136"/>
                <a:gd name="T2" fmla="*/ 207149 w 112"/>
                <a:gd name="T3" fmla="*/ 252074 h 136"/>
                <a:gd name="T4" fmla="*/ 207149 w 112"/>
                <a:gd name="T5" fmla="*/ 321956 h 136"/>
                <a:gd name="T6" fmla="*/ 17470 w 112"/>
                <a:gd name="T7" fmla="*/ 321956 h 136"/>
                <a:gd name="T8" fmla="*/ 17470 w 112"/>
                <a:gd name="T9" fmla="*/ 79865 h 136"/>
                <a:gd name="T10" fmla="*/ 259561 w 112"/>
                <a:gd name="T11" fmla="*/ 79865 h 136"/>
                <a:gd name="T12" fmla="*/ 259561 w 112"/>
                <a:gd name="T13" fmla="*/ 99831 h 136"/>
                <a:gd name="T14" fmla="*/ 279527 w 112"/>
                <a:gd name="T15" fmla="*/ 79865 h 136"/>
                <a:gd name="T16" fmla="*/ 279527 w 112"/>
                <a:gd name="T17" fmla="*/ 14975 h 136"/>
                <a:gd name="T18" fmla="*/ 242090 w 112"/>
                <a:gd name="T19" fmla="*/ 14975 h 136"/>
                <a:gd name="T20" fmla="*/ 242090 w 112"/>
                <a:gd name="T21" fmla="*/ 49916 h 136"/>
                <a:gd name="T22" fmla="*/ 237099 w 112"/>
                <a:gd name="T23" fmla="*/ 49916 h 136"/>
                <a:gd name="T24" fmla="*/ 237099 w 112"/>
                <a:gd name="T25" fmla="*/ 0 h 136"/>
                <a:gd name="T26" fmla="*/ 222124 w 112"/>
                <a:gd name="T27" fmla="*/ 0 h 136"/>
                <a:gd name="T28" fmla="*/ 222124 w 112"/>
                <a:gd name="T29" fmla="*/ 49916 h 136"/>
                <a:gd name="T30" fmla="*/ 217133 w 112"/>
                <a:gd name="T31" fmla="*/ 49916 h 136"/>
                <a:gd name="T32" fmla="*/ 217133 w 112"/>
                <a:gd name="T33" fmla="*/ 14975 h 136"/>
                <a:gd name="T34" fmla="*/ 197166 w 112"/>
                <a:gd name="T35" fmla="*/ 14975 h 136"/>
                <a:gd name="T36" fmla="*/ 197166 w 112"/>
                <a:gd name="T37" fmla="*/ 49916 h 136"/>
                <a:gd name="T38" fmla="*/ 189679 w 112"/>
                <a:gd name="T39" fmla="*/ 49916 h 136"/>
                <a:gd name="T40" fmla="*/ 189679 w 112"/>
                <a:gd name="T41" fmla="*/ 0 h 136"/>
                <a:gd name="T42" fmla="*/ 179696 w 112"/>
                <a:gd name="T43" fmla="*/ 0 h 136"/>
                <a:gd name="T44" fmla="*/ 179696 w 112"/>
                <a:gd name="T45" fmla="*/ 49916 h 136"/>
                <a:gd name="T46" fmla="*/ 169713 w 112"/>
                <a:gd name="T47" fmla="*/ 49916 h 136"/>
                <a:gd name="T48" fmla="*/ 169713 w 112"/>
                <a:gd name="T49" fmla="*/ 14975 h 136"/>
                <a:gd name="T50" fmla="*/ 149747 w 112"/>
                <a:gd name="T51" fmla="*/ 14975 h 136"/>
                <a:gd name="T52" fmla="*/ 149747 w 112"/>
                <a:gd name="T53" fmla="*/ 49916 h 136"/>
                <a:gd name="T54" fmla="*/ 142259 w 112"/>
                <a:gd name="T55" fmla="*/ 49916 h 136"/>
                <a:gd name="T56" fmla="*/ 142259 w 112"/>
                <a:gd name="T57" fmla="*/ 0 h 136"/>
                <a:gd name="T58" fmla="*/ 132276 w 112"/>
                <a:gd name="T59" fmla="*/ 0 h 136"/>
                <a:gd name="T60" fmla="*/ 132276 w 112"/>
                <a:gd name="T61" fmla="*/ 49916 h 136"/>
                <a:gd name="T62" fmla="*/ 127285 w 112"/>
                <a:gd name="T63" fmla="*/ 49916 h 136"/>
                <a:gd name="T64" fmla="*/ 127285 w 112"/>
                <a:gd name="T65" fmla="*/ 14975 h 136"/>
                <a:gd name="T66" fmla="*/ 107318 w 112"/>
                <a:gd name="T67" fmla="*/ 14975 h 136"/>
                <a:gd name="T68" fmla="*/ 107318 w 112"/>
                <a:gd name="T69" fmla="*/ 49916 h 136"/>
                <a:gd name="T70" fmla="*/ 99831 w 112"/>
                <a:gd name="T71" fmla="*/ 49916 h 136"/>
                <a:gd name="T72" fmla="*/ 99831 w 112"/>
                <a:gd name="T73" fmla="*/ 0 h 136"/>
                <a:gd name="T74" fmla="*/ 87352 w 112"/>
                <a:gd name="T75" fmla="*/ 0 h 136"/>
                <a:gd name="T76" fmla="*/ 87352 w 112"/>
                <a:gd name="T77" fmla="*/ 49916 h 136"/>
                <a:gd name="T78" fmla="*/ 79865 w 112"/>
                <a:gd name="T79" fmla="*/ 49916 h 136"/>
                <a:gd name="T80" fmla="*/ 79865 w 112"/>
                <a:gd name="T81" fmla="*/ 14975 h 136"/>
                <a:gd name="T82" fmla="*/ 62394 w 112"/>
                <a:gd name="T83" fmla="*/ 14975 h 136"/>
                <a:gd name="T84" fmla="*/ 62394 w 112"/>
                <a:gd name="T85" fmla="*/ 49916 h 136"/>
                <a:gd name="T86" fmla="*/ 57403 w 112"/>
                <a:gd name="T87" fmla="*/ 49916 h 136"/>
                <a:gd name="T88" fmla="*/ 57403 w 112"/>
                <a:gd name="T89" fmla="*/ 0 h 136"/>
                <a:gd name="T90" fmla="*/ 42428 w 112"/>
                <a:gd name="T91" fmla="*/ 0 h 136"/>
                <a:gd name="T92" fmla="*/ 42428 w 112"/>
                <a:gd name="T93" fmla="*/ 49916 h 136"/>
                <a:gd name="T94" fmla="*/ 37437 w 112"/>
                <a:gd name="T95" fmla="*/ 49916 h 136"/>
                <a:gd name="T96" fmla="*/ 37437 w 112"/>
                <a:gd name="T97" fmla="*/ 14975 h 136"/>
                <a:gd name="T98" fmla="*/ 0 w 112"/>
                <a:gd name="T99" fmla="*/ 14975 h 136"/>
                <a:gd name="T100" fmla="*/ 0 w 112"/>
                <a:gd name="T101" fmla="*/ 59899 h 136"/>
                <a:gd name="T102" fmla="*/ 0 w 112"/>
                <a:gd name="T103" fmla="*/ 69882 h 136"/>
                <a:gd name="T104" fmla="*/ 0 w 112"/>
                <a:gd name="T105" fmla="*/ 339426 h 136"/>
                <a:gd name="T106" fmla="*/ 222124 w 112"/>
                <a:gd name="T107" fmla="*/ 339426 h 136"/>
                <a:gd name="T108" fmla="*/ 279527 w 112"/>
                <a:gd name="T109" fmla="*/ 274536 h 136"/>
                <a:gd name="T110" fmla="*/ 279527 w 112"/>
                <a:gd name="T111" fmla="*/ 209645 h 136"/>
                <a:gd name="T112" fmla="*/ 259561 w 112"/>
                <a:gd name="T113" fmla="*/ 229612 h 136"/>
                <a:gd name="T114" fmla="*/ 259561 w 112"/>
                <a:gd name="T115" fmla="*/ 252074 h 1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112"/>
                <a:gd name="T175" fmla="*/ 0 h 136"/>
                <a:gd name="T176" fmla="*/ 112 w 112"/>
                <a:gd name="T177" fmla="*/ 136 h 136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112" h="136">
                  <a:moveTo>
                    <a:pt x="104" y="101"/>
                  </a:moveTo>
                  <a:lnTo>
                    <a:pt x="83" y="101"/>
                  </a:lnTo>
                  <a:lnTo>
                    <a:pt x="83" y="129"/>
                  </a:lnTo>
                  <a:lnTo>
                    <a:pt x="7" y="129"/>
                  </a:lnTo>
                  <a:lnTo>
                    <a:pt x="7" y="32"/>
                  </a:lnTo>
                  <a:lnTo>
                    <a:pt x="104" y="32"/>
                  </a:lnTo>
                  <a:lnTo>
                    <a:pt x="104" y="40"/>
                  </a:lnTo>
                  <a:lnTo>
                    <a:pt x="112" y="32"/>
                  </a:lnTo>
                  <a:lnTo>
                    <a:pt x="112" y="6"/>
                  </a:lnTo>
                  <a:lnTo>
                    <a:pt x="97" y="6"/>
                  </a:lnTo>
                  <a:lnTo>
                    <a:pt x="97" y="20"/>
                  </a:lnTo>
                  <a:lnTo>
                    <a:pt x="95" y="20"/>
                  </a:lnTo>
                  <a:lnTo>
                    <a:pt x="95" y="0"/>
                  </a:lnTo>
                  <a:lnTo>
                    <a:pt x="89" y="0"/>
                  </a:lnTo>
                  <a:lnTo>
                    <a:pt x="89" y="20"/>
                  </a:lnTo>
                  <a:lnTo>
                    <a:pt x="87" y="20"/>
                  </a:lnTo>
                  <a:lnTo>
                    <a:pt x="87" y="6"/>
                  </a:lnTo>
                  <a:lnTo>
                    <a:pt x="79" y="6"/>
                  </a:lnTo>
                  <a:lnTo>
                    <a:pt x="79" y="20"/>
                  </a:lnTo>
                  <a:lnTo>
                    <a:pt x="76" y="20"/>
                  </a:lnTo>
                  <a:lnTo>
                    <a:pt x="76" y="0"/>
                  </a:lnTo>
                  <a:lnTo>
                    <a:pt x="72" y="0"/>
                  </a:lnTo>
                  <a:lnTo>
                    <a:pt x="72" y="20"/>
                  </a:lnTo>
                  <a:lnTo>
                    <a:pt x="68" y="20"/>
                  </a:lnTo>
                  <a:lnTo>
                    <a:pt x="68" y="6"/>
                  </a:lnTo>
                  <a:lnTo>
                    <a:pt x="60" y="6"/>
                  </a:lnTo>
                  <a:lnTo>
                    <a:pt x="60" y="20"/>
                  </a:lnTo>
                  <a:lnTo>
                    <a:pt x="57" y="20"/>
                  </a:lnTo>
                  <a:lnTo>
                    <a:pt x="57" y="0"/>
                  </a:lnTo>
                  <a:lnTo>
                    <a:pt x="53" y="0"/>
                  </a:lnTo>
                  <a:lnTo>
                    <a:pt x="53" y="20"/>
                  </a:lnTo>
                  <a:lnTo>
                    <a:pt x="51" y="20"/>
                  </a:lnTo>
                  <a:lnTo>
                    <a:pt x="51" y="6"/>
                  </a:lnTo>
                  <a:lnTo>
                    <a:pt x="43" y="6"/>
                  </a:lnTo>
                  <a:lnTo>
                    <a:pt x="43" y="20"/>
                  </a:lnTo>
                  <a:lnTo>
                    <a:pt x="40" y="20"/>
                  </a:lnTo>
                  <a:lnTo>
                    <a:pt x="40" y="0"/>
                  </a:lnTo>
                  <a:lnTo>
                    <a:pt x="35" y="0"/>
                  </a:lnTo>
                  <a:lnTo>
                    <a:pt x="35" y="20"/>
                  </a:lnTo>
                  <a:lnTo>
                    <a:pt x="32" y="20"/>
                  </a:lnTo>
                  <a:lnTo>
                    <a:pt x="32" y="6"/>
                  </a:lnTo>
                  <a:lnTo>
                    <a:pt x="25" y="6"/>
                  </a:lnTo>
                  <a:lnTo>
                    <a:pt x="25" y="20"/>
                  </a:lnTo>
                  <a:lnTo>
                    <a:pt x="23" y="20"/>
                  </a:lnTo>
                  <a:lnTo>
                    <a:pt x="23" y="0"/>
                  </a:lnTo>
                  <a:lnTo>
                    <a:pt x="17" y="0"/>
                  </a:lnTo>
                  <a:lnTo>
                    <a:pt x="17" y="20"/>
                  </a:lnTo>
                  <a:lnTo>
                    <a:pt x="15" y="20"/>
                  </a:lnTo>
                  <a:lnTo>
                    <a:pt x="15" y="6"/>
                  </a:lnTo>
                  <a:lnTo>
                    <a:pt x="0" y="6"/>
                  </a:lnTo>
                  <a:lnTo>
                    <a:pt x="0" y="24"/>
                  </a:lnTo>
                  <a:lnTo>
                    <a:pt x="0" y="28"/>
                  </a:lnTo>
                  <a:lnTo>
                    <a:pt x="0" y="136"/>
                  </a:lnTo>
                  <a:lnTo>
                    <a:pt x="89" y="136"/>
                  </a:lnTo>
                  <a:lnTo>
                    <a:pt x="112" y="110"/>
                  </a:lnTo>
                  <a:lnTo>
                    <a:pt x="112" y="84"/>
                  </a:lnTo>
                  <a:lnTo>
                    <a:pt x="104" y="92"/>
                  </a:lnTo>
                  <a:lnTo>
                    <a:pt x="104" y="101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miter lim="800000"/>
            </a:ln>
          </p:spPr>
          <p:txBody>
            <a:bodyPr/>
            <a:lstStyle/>
            <a:p>
              <a:pPr algn="l"/>
              <a:endParaRPr lang="zh-CN" altLang="en-US" sz="1355">
                <a:solidFill>
                  <a:srgbClr val="F2F2F2"/>
                </a:solidFill>
                <a:latin typeface="Calibri" panose="020F0502020204030204" charset="0"/>
                <a:sym typeface="Calibri" panose="020F0502020204030204" charset="0"/>
              </a:endParaRPr>
            </a:p>
          </p:txBody>
        </p:sp>
        <p:sp>
          <p:nvSpPr>
            <p:cNvPr id="124" name="Rectangle 117"/>
            <p:cNvSpPr>
              <a:spLocks noChangeArrowheads="1"/>
            </p:cNvSpPr>
            <p:nvPr/>
          </p:nvSpPr>
          <p:spPr bwMode="auto">
            <a:xfrm>
              <a:off x="49916" y="114806"/>
              <a:ext cx="109814" cy="17471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</a:ln>
          </p:spPr>
          <p:txBody>
            <a:bodyPr/>
            <a:lstStyle/>
            <a:p>
              <a:pPr algn="l"/>
              <a:endParaRPr lang="zh-CN" altLang="en-US" sz="1355">
                <a:solidFill>
                  <a:srgbClr val="F2F2F2"/>
                </a:solidFill>
                <a:latin typeface="Calibri" panose="020F0502020204030204" charset="0"/>
                <a:sym typeface="Calibri" panose="020F0502020204030204" charset="0"/>
              </a:endParaRPr>
            </a:p>
          </p:txBody>
        </p:sp>
        <p:sp>
          <p:nvSpPr>
            <p:cNvPr id="125" name="Rectangle 118"/>
            <p:cNvSpPr>
              <a:spLocks noChangeArrowheads="1"/>
            </p:cNvSpPr>
            <p:nvPr/>
          </p:nvSpPr>
          <p:spPr bwMode="auto">
            <a:xfrm>
              <a:off x="49916" y="154738"/>
              <a:ext cx="109814" cy="17471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</a:ln>
          </p:spPr>
          <p:txBody>
            <a:bodyPr/>
            <a:lstStyle/>
            <a:p>
              <a:pPr algn="l"/>
              <a:endParaRPr lang="zh-CN" altLang="en-US" sz="1355">
                <a:solidFill>
                  <a:srgbClr val="F2F2F2"/>
                </a:solidFill>
                <a:latin typeface="Calibri" panose="020F0502020204030204" charset="0"/>
                <a:sym typeface="Calibri" panose="020F0502020204030204" charset="0"/>
              </a:endParaRPr>
            </a:p>
          </p:txBody>
        </p:sp>
        <p:sp>
          <p:nvSpPr>
            <p:cNvPr id="126" name="Rectangle 119"/>
            <p:cNvSpPr>
              <a:spLocks noChangeArrowheads="1"/>
            </p:cNvSpPr>
            <p:nvPr/>
          </p:nvSpPr>
          <p:spPr bwMode="auto">
            <a:xfrm>
              <a:off x="49916" y="199662"/>
              <a:ext cx="109814" cy="14975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</a:ln>
          </p:spPr>
          <p:txBody>
            <a:bodyPr/>
            <a:lstStyle/>
            <a:p>
              <a:pPr algn="l"/>
              <a:endParaRPr lang="zh-CN" altLang="en-US" sz="1355">
                <a:solidFill>
                  <a:srgbClr val="F2F2F2"/>
                </a:solidFill>
                <a:latin typeface="Calibri" panose="020F0502020204030204" charset="0"/>
                <a:sym typeface="Calibri" panose="020F0502020204030204" charset="0"/>
              </a:endParaRPr>
            </a:p>
          </p:txBody>
        </p:sp>
        <p:sp>
          <p:nvSpPr>
            <p:cNvPr id="127" name="Rectangle 120"/>
            <p:cNvSpPr>
              <a:spLocks noChangeArrowheads="1"/>
            </p:cNvSpPr>
            <p:nvPr/>
          </p:nvSpPr>
          <p:spPr bwMode="auto">
            <a:xfrm>
              <a:off x="49916" y="242091"/>
              <a:ext cx="109814" cy="17471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</a:ln>
          </p:spPr>
          <p:txBody>
            <a:bodyPr/>
            <a:lstStyle/>
            <a:p>
              <a:pPr algn="l"/>
              <a:endParaRPr lang="zh-CN" altLang="en-US" sz="1355">
                <a:solidFill>
                  <a:srgbClr val="F2F2F2"/>
                </a:solidFill>
                <a:latin typeface="Calibri" panose="020F0502020204030204" charset="0"/>
                <a:sym typeface="Calibri" panose="020F0502020204030204" charset="0"/>
              </a:endParaRPr>
            </a:p>
          </p:txBody>
        </p:sp>
      </p:grpSp>
      <p:grpSp>
        <p:nvGrpSpPr>
          <p:cNvPr id="128" name="Group 35"/>
          <p:cNvGrpSpPr/>
          <p:nvPr/>
        </p:nvGrpSpPr>
        <p:grpSpPr bwMode="auto">
          <a:xfrm>
            <a:off x="9131222" y="3610684"/>
            <a:ext cx="370263" cy="366780"/>
            <a:chOff x="0" y="0"/>
            <a:chExt cx="379359" cy="376864"/>
          </a:xfrm>
        </p:grpSpPr>
        <p:sp>
          <p:nvSpPr>
            <p:cNvPr id="129" name="Freeform 150"/>
            <p:cNvSpPr>
              <a:spLocks noEditPoints="1" noChangeArrowheads="1"/>
            </p:cNvSpPr>
            <p:nvPr/>
          </p:nvSpPr>
          <p:spPr bwMode="auto">
            <a:xfrm>
              <a:off x="0" y="0"/>
              <a:ext cx="379359" cy="376864"/>
            </a:xfrm>
            <a:custGeom>
              <a:avLst/>
              <a:gdLst>
                <a:gd name="T0" fmla="*/ 189680 w 114"/>
                <a:gd name="T1" fmla="*/ 0 h 114"/>
                <a:gd name="T2" fmla="*/ 0 w 114"/>
                <a:gd name="T3" fmla="*/ 188432 h 114"/>
                <a:gd name="T4" fmla="*/ 189680 w 114"/>
                <a:gd name="T5" fmla="*/ 376864 h 114"/>
                <a:gd name="T6" fmla="*/ 379359 w 114"/>
                <a:gd name="T7" fmla="*/ 188432 h 114"/>
                <a:gd name="T8" fmla="*/ 189680 w 114"/>
                <a:gd name="T9" fmla="*/ 0 h 114"/>
                <a:gd name="T10" fmla="*/ 189680 w 114"/>
                <a:gd name="T11" fmla="*/ 357029 h 114"/>
                <a:gd name="T12" fmla="*/ 19966 w 114"/>
                <a:gd name="T13" fmla="*/ 188432 h 114"/>
                <a:gd name="T14" fmla="*/ 189680 w 114"/>
                <a:gd name="T15" fmla="*/ 19835 h 114"/>
                <a:gd name="T16" fmla="*/ 359393 w 114"/>
                <a:gd name="T17" fmla="*/ 188432 h 114"/>
                <a:gd name="T18" fmla="*/ 189680 w 114"/>
                <a:gd name="T19" fmla="*/ 357029 h 114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14"/>
                <a:gd name="T31" fmla="*/ 0 h 114"/>
                <a:gd name="T32" fmla="*/ 114 w 114"/>
                <a:gd name="T33" fmla="*/ 114 h 114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14" h="114">
                  <a:moveTo>
                    <a:pt x="57" y="0"/>
                  </a:moveTo>
                  <a:cubicBezTo>
                    <a:pt x="25" y="0"/>
                    <a:pt x="0" y="25"/>
                    <a:pt x="0" y="57"/>
                  </a:cubicBezTo>
                  <a:cubicBezTo>
                    <a:pt x="0" y="89"/>
                    <a:pt x="25" y="114"/>
                    <a:pt x="57" y="114"/>
                  </a:cubicBezTo>
                  <a:cubicBezTo>
                    <a:pt x="89" y="114"/>
                    <a:pt x="114" y="89"/>
                    <a:pt x="114" y="57"/>
                  </a:cubicBezTo>
                  <a:cubicBezTo>
                    <a:pt x="114" y="25"/>
                    <a:pt x="89" y="0"/>
                    <a:pt x="57" y="0"/>
                  </a:cubicBezTo>
                  <a:close/>
                  <a:moveTo>
                    <a:pt x="57" y="108"/>
                  </a:moveTo>
                  <a:cubicBezTo>
                    <a:pt x="29" y="108"/>
                    <a:pt x="6" y="85"/>
                    <a:pt x="6" y="57"/>
                  </a:cubicBezTo>
                  <a:cubicBezTo>
                    <a:pt x="6" y="29"/>
                    <a:pt x="29" y="6"/>
                    <a:pt x="57" y="6"/>
                  </a:cubicBezTo>
                  <a:cubicBezTo>
                    <a:pt x="85" y="6"/>
                    <a:pt x="108" y="29"/>
                    <a:pt x="108" y="57"/>
                  </a:cubicBezTo>
                  <a:cubicBezTo>
                    <a:pt x="108" y="85"/>
                    <a:pt x="85" y="108"/>
                    <a:pt x="57" y="108"/>
                  </a:cubicBezTo>
                  <a:close/>
                </a:path>
              </a:pathLst>
            </a:custGeom>
            <a:solidFill>
              <a:schemeClr val="bg1"/>
            </a:solidFill>
            <a:ln w="9525">
              <a:noFill/>
              <a:miter lim="800000"/>
            </a:ln>
          </p:spPr>
          <p:txBody>
            <a:bodyPr/>
            <a:lstStyle/>
            <a:p>
              <a:pPr algn="l"/>
              <a:endParaRPr lang="zh-CN" altLang="en-US" sz="1355">
                <a:solidFill>
                  <a:srgbClr val="F2F2F2"/>
                </a:solidFill>
                <a:latin typeface="Calibri" panose="020F0502020204030204" charset="0"/>
                <a:sym typeface="Calibri" panose="020F0502020204030204" charset="0"/>
              </a:endParaRPr>
            </a:p>
          </p:txBody>
        </p:sp>
        <p:sp>
          <p:nvSpPr>
            <p:cNvPr id="130" name="Rectangle 151"/>
            <p:cNvSpPr>
              <a:spLocks noChangeArrowheads="1"/>
            </p:cNvSpPr>
            <p:nvPr/>
          </p:nvSpPr>
          <p:spPr bwMode="auto">
            <a:xfrm>
              <a:off x="144756" y="272040"/>
              <a:ext cx="22463" cy="42429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</a:ln>
          </p:spPr>
          <p:txBody>
            <a:bodyPr/>
            <a:lstStyle/>
            <a:p>
              <a:pPr algn="l"/>
              <a:endParaRPr lang="zh-CN" altLang="en-US" sz="1355">
                <a:solidFill>
                  <a:srgbClr val="F2F2F2"/>
                </a:solidFill>
                <a:latin typeface="Calibri" panose="020F0502020204030204" charset="0"/>
                <a:sym typeface="Calibri" panose="020F0502020204030204" charset="0"/>
              </a:endParaRPr>
            </a:p>
          </p:txBody>
        </p:sp>
        <p:sp>
          <p:nvSpPr>
            <p:cNvPr id="131" name="Rectangle 152"/>
            <p:cNvSpPr>
              <a:spLocks noChangeArrowheads="1"/>
            </p:cNvSpPr>
            <p:nvPr/>
          </p:nvSpPr>
          <p:spPr bwMode="auto">
            <a:xfrm>
              <a:off x="179697" y="272040"/>
              <a:ext cx="19966" cy="42429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</a:ln>
          </p:spPr>
          <p:txBody>
            <a:bodyPr/>
            <a:lstStyle/>
            <a:p>
              <a:pPr algn="l"/>
              <a:endParaRPr lang="zh-CN" altLang="en-US" sz="1355">
                <a:solidFill>
                  <a:srgbClr val="F2F2F2"/>
                </a:solidFill>
                <a:latin typeface="Calibri" panose="020F0502020204030204" charset="0"/>
                <a:sym typeface="Calibri" panose="020F0502020204030204" charset="0"/>
              </a:endParaRPr>
            </a:p>
          </p:txBody>
        </p:sp>
        <p:sp>
          <p:nvSpPr>
            <p:cNvPr id="132" name="Rectangle 153"/>
            <p:cNvSpPr>
              <a:spLocks noChangeArrowheads="1"/>
            </p:cNvSpPr>
            <p:nvPr/>
          </p:nvSpPr>
          <p:spPr bwMode="auto">
            <a:xfrm>
              <a:off x="214638" y="272040"/>
              <a:ext cx="19966" cy="42429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</a:ln>
          </p:spPr>
          <p:txBody>
            <a:bodyPr/>
            <a:lstStyle/>
            <a:p>
              <a:pPr algn="l"/>
              <a:endParaRPr lang="zh-CN" altLang="en-US" sz="1355">
                <a:solidFill>
                  <a:srgbClr val="F2F2F2"/>
                </a:solidFill>
                <a:latin typeface="Calibri" panose="020F0502020204030204" charset="0"/>
                <a:sym typeface="Calibri" panose="020F0502020204030204" charset="0"/>
              </a:endParaRPr>
            </a:p>
          </p:txBody>
        </p:sp>
        <p:sp>
          <p:nvSpPr>
            <p:cNvPr id="133" name="Freeform 154"/>
            <p:cNvSpPr>
              <a:spLocks noChangeArrowheads="1"/>
            </p:cNvSpPr>
            <p:nvPr/>
          </p:nvSpPr>
          <p:spPr bwMode="auto">
            <a:xfrm>
              <a:off x="117303" y="107318"/>
              <a:ext cx="82362" cy="84857"/>
            </a:xfrm>
            <a:custGeom>
              <a:avLst/>
              <a:gdLst>
                <a:gd name="T0" fmla="*/ 62595 w 25"/>
                <a:gd name="T1" fmla="*/ 74674 h 25"/>
                <a:gd name="T2" fmla="*/ 72479 w 25"/>
                <a:gd name="T3" fmla="*/ 84857 h 25"/>
                <a:gd name="T4" fmla="*/ 82362 w 25"/>
                <a:gd name="T5" fmla="*/ 74674 h 25"/>
                <a:gd name="T6" fmla="*/ 72479 w 25"/>
                <a:gd name="T7" fmla="*/ 64491 h 25"/>
                <a:gd name="T8" fmla="*/ 69184 w 25"/>
                <a:gd name="T9" fmla="*/ 64491 h 25"/>
                <a:gd name="T10" fmla="*/ 0 w 25"/>
                <a:gd name="T11" fmla="*/ 0 h 25"/>
                <a:gd name="T12" fmla="*/ 62595 w 25"/>
                <a:gd name="T13" fmla="*/ 74674 h 25"/>
                <a:gd name="T14" fmla="*/ 62595 w 25"/>
                <a:gd name="T15" fmla="*/ 74674 h 25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5"/>
                <a:gd name="T25" fmla="*/ 0 h 25"/>
                <a:gd name="T26" fmla="*/ 25 w 25"/>
                <a:gd name="T27" fmla="*/ 25 h 25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5" h="25">
                  <a:moveTo>
                    <a:pt x="19" y="22"/>
                  </a:moveTo>
                  <a:cubicBezTo>
                    <a:pt x="19" y="24"/>
                    <a:pt x="20" y="25"/>
                    <a:pt x="22" y="25"/>
                  </a:cubicBezTo>
                  <a:cubicBezTo>
                    <a:pt x="24" y="25"/>
                    <a:pt x="25" y="24"/>
                    <a:pt x="25" y="22"/>
                  </a:cubicBezTo>
                  <a:cubicBezTo>
                    <a:pt x="25" y="21"/>
                    <a:pt x="24" y="19"/>
                    <a:pt x="22" y="19"/>
                  </a:cubicBezTo>
                  <a:cubicBezTo>
                    <a:pt x="22" y="19"/>
                    <a:pt x="22" y="19"/>
                    <a:pt x="21" y="19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9" y="22"/>
                    <a:pt x="19" y="22"/>
                    <a:pt x="19" y="22"/>
                  </a:cubicBezTo>
                  <a:cubicBezTo>
                    <a:pt x="19" y="22"/>
                    <a:pt x="19" y="22"/>
                    <a:pt x="19" y="22"/>
                  </a:cubicBezTo>
                  <a:close/>
                </a:path>
              </a:pathLst>
            </a:custGeom>
            <a:solidFill>
              <a:schemeClr val="bg1"/>
            </a:solidFill>
            <a:ln w="9525">
              <a:noFill/>
              <a:miter lim="800000"/>
            </a:ln>
          </p:spPr>
          <p:txBody>
            <a:bodyPr/>
            <a:lstStyle/>
            <a:p>
              <a:pPr algn="l"/>
              <a:endParaRPr lang="zh-CN" altLang="en-US" sz="1355">
                <a:solidFill>
                  <a:srgbClr val="F2F2F2"/>
                </a:solidFill>
                <a:latin typeface="Calibri" panose="020F0502020204030204" charset="0"/>
                <a:sym typeface="Calibri" panose="020F0502020204030204" charset="0"/>
              </a:endParaRPr>
            </a:p>
          </p:txBody>
        </p:sp>
        <p:sp>
          <p:nvSpPr>
            <p:cNvPr id="134" name="Freeform 155"/>
            <p:cNvSpPr>
              <a:spLocks noChangeArrowheads="1"/>
            </p:cNvSpPr>
            <p:nvPr/>
          </p:nvSpPr>
          <p:spPr bwMode="auto">
            <a:xfrm>
              <a:off x="67387" y="272040"/>
              <a:ext cx="22463" cy="19966"/>
            </a:xfrm>
            <a:custGeom>
              <a:avLst/>
              <a:gdLst>
                <a:gd name="T0" fmla="*/ 0 w 9"/>
                <a:gd name="T1" fmla="*/ 14974 h 8"/>
                <a:gd name="T2" fmla="*/ 7488 w 9"/>
                <a:gd name="T3" fmla="*/ 19966 h 8"/>
                <a:gd name="T4" fmla="*/ 22463 w 9"/>
                <a:gd name="T5" fmla="*/ 2496 h 8"/>
                <a:gd name="T6" fmla="*/ 17471 w 9"/>
                <a:gd name="T7" fmla="*/ 0 h 8"/>
                <a:gd name="T8" fmla="*/ 0 w 9"/>
                <a:gd name="T9" fmla="*/ 14974 h 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"/>
                <a:gd name="T16" fmla="*/ 0 h 8"/>
                <a:gd name="T17" fmla="*/ 9 w 9"/>
                <a:gd name="T18" fmla="*/ 8 h 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" h="8">
                  <a:moveTo>
                    <a:pt x="0" y="6"/>
                  </a:moveTo>
                  <a:lnTo>
                    <a:pt x="3" y="8"/>
                  </a:lnTo>
                  <a:lnTo>
                    <a:pt x="9" y="1"/>
                  </a:lnTo>
                  <a:lnTo>
                    <a:pt x="7" y="0"/>
                  </a:lnTo>
                  <a:lnTo>
                    <a:pt x="0" y="6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miter lim="800000"/>
            </a:ln>
          </p:spPr>
          <p:txBody>
            <a:bodyPr/>
            <a:lstStyle/>
            <a:p>
              <a:pPr algn="l"/>
              <a:endParaRPr lang="zh-CN" altLang="en-US" sz="1355">
                <a:solidFill>
                  <a:srgbClr val="F2F2F2"/>
                </a:solidFill>
                <a:latin typeface="Calibri" panose="020F0502020204030204" charset="0"/>
                <a:sym typeface="Calibri" panose="020F0502020204030204" charset="0"/>
              </a:endParaRPr>
            </a:p>
          </p:txBody>
        </p:sp>
        <p:sp>
          <p:nvSpPr>
            <p:cNvPr id="135" name="Freeform 156"/>
            <p:cNvSpPr>
              <a:spLocks noChangeArrowheads="1"/>
            </p:cNvSpPr>
            <p:nvPr/>
          </p:nvSpPr>
          <p:spPr bwMode="auto">
            <a:xfrm>
              <a:off x="47421" y="227116"/>
              <a:ext cx="27454" cy="14975"/>
            </a:xfrm>
            <a:custGeom>
              <a:avLst/>
              <a:gdLst>
                <a:gd name="T0" fmla="*/ 22462 w 11"/>
                <a:gd name="T1" fmla="*/ 0 h 6"/>
                <a:gd name="T2" fmla="*/ 0 w 11"/>
                <a:gd name="T3" fmla="*/ 7488 h 6"/>
                <a:gd name="T4" fmla="*/ 2496 w 11"/>
                <a:gd name="T5" fmla="*/ 14975 h 6"/>
                <a:gd name="T6" fmla="*/ 27454 w 11"/>
                <a:gd name="T7" fmla="*/ 7488 h 6"/>
                <a:gd name="T8" fmla="*/ 22462 w 11"/>
                <a:gd name="T9" fmla="*/ 0 h 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"/>
                <a:gd name="T16" fmla="*/ 0 h 6"/>
                <a:gd name="T17" fmla="*/ 11 w 11"/>
                <a:gd name="T18" fmla="*/ 6 h 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" h="6">
                  <a:moveTo>
                    <a:pt x="9" y="0"/>
                  </a:moveTo>
                  <a:lnTo>
                    <a:pt x="0" y="3"/>
                  </a:lnTo>
                  <a:lnTo>
                    <a:pt x="1" y="6"/>
                  </a:lnTo>
                  <a:lnTo>
                    <a:pt x="11" y="3"/>
                  </a:lnTo>
                  <a:lnTo>
                    <a:pt x="9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miter lim="800000"/>
            </a:ln>
          </p:spPr>
          <p:txBody>
            <a:bodyPr/>
            <a:lstStyle/>
            <a:p>
              <a:pPr algn="l"/>
              <a:endParaRPr lang="zh-CN" altLang="en-US" sz="1355">
                <a:solidFill>
                  <a:srgbClr val="F2F2F2"/>
                </a:solidFill>
                <a:latin typeface="Calibri" panose="020F0502020204030204" charset="0"/>
                <a:sym typeface="Calibri" panose="020F0502020204030204" charset="0"/>
              </a:endParaRPr>
            </a:p>
          </p:txBody>
        </p:sp>
        <p:sp>
          <p:nvSpPr>
            <p:cNvPr id="136" name="Freeform 157"/>
            <p:cNvSpPr>
              <a:spLocks noChangeArrowheads="1"/>
            </p:cNvSpPr>
            <p:nvPr/>
          </p:nvSpPr>
          <p:spPr bwMode="auto">
            <a:xfrm>
              <a:off x="79865" y="74874"/>
              <a:ext cx="19966" cy="22463"/>
            </a:xfrm>
            <a:custGeom>
              <a:avLst/>
              <a:gdLst>
                <a:gd name="T0" fmla="*/ 0 w 8"/>
                <a:gd name="T1" fmla="*/ 7488 h 9"/>
                <a:gd name="T2" fmla="*/ 17470 w 8"/>
                <a:gd name="T3" fmla="*/ 22463 h 9"/>
                <a:gd name="T4" fmla="*/ 19966 w 8"/>
                <a:gd name="T5" fmla="*/ 17471 h 9"/>
                <a:gd name="T6" fmla="*/ 4992 w 8"/>
                <a:gd name="T7" fmla="*/ 0 h 9"/>
                <a:gd name="T8" fmla="*/ 0 w 8"/>
                <a:gd name="T9" fmla="*/ 7488 h 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"/>
                <a:gd name="T16" fmla="*/ 0 h 9"/>
                <a:gd name="T17" fmla="*/ 8 w 8"/>
                <a:gd name="T18" fmla="*/ 9 h 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" h="9">
                  <a:moveTo>
                    <a:pt x="0" y="3"/>
                  </a:moveTo>
                  <a:lnTo>
                    <a:pt x="7" y="9"/>
                  </a:lnTo>
                  <a:lnTo>
                    <a:pt x="8" y="7"/>
                  </a:lnTo>
                  <a:lnTo>
                    <a:pt x="2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miter lim="800000"/>
            </a:ln>
          </p:spPr>
          <p:txBody>
            <a:bodyPr/>
            <a:lstStyle/>
            <a:p>
              <a:pPr algn="l"/>
              <a:endParaRPr lang="zh-CN" altLang="en-US" sz="1355">
                <a:solidFill>
                  <a:srgbClr val="F2F2F2"/>
                </a:solidFill>
                <a:latin typeface="Calibri" panose="020F0502020204030204" charset="0"/>
                <a:sym typeface="Calibri" panose="020F0502020204030204" charset="0"/>
              </a:endParaRPr>
            </a:p>
          </p:txBody>
        </p:sp>
        <p:sp>
          <p:nvSpPr>
            <p:cNvPr id="137" name="Freeform 158"/>
            <p:cNvSpPr>
              <a:spLocks noChangeArrowheads="1"/>
            </p:cNvSpPr>
            <p:nvPr/>
          </p:nvSpPr>
          <p:spPr bwMode="auto">
            <a:xfrm>
              <a:off x="49916" y="124789"/>
              <a:ext cx="27454" cy="12480"/>
            </a:xfrm>
            <a:custGeom>
              <a:avLst/>
              <a:gdLst>
                <a:gd name="T0" fmla="*/ 27454 w 11"/>
                <a:gd name="T1" fmla="*/ 7488 h 5"/>
                <a:gd name="T2" fmla="*/ 4992 w 11"/>
                <a:gd name="T3" fmla="*/ 0 h 5"/>
                <a:gd name="T4" fmla="*/ 0 w 11"/>
                <a:gd name="T5" fmla="*/ 7488 h 5"/>
                <a:gd name="T6" fmla="*/ 24958 w 11"/>
                <a:gd name="T7" fmla="*/ 12480 h 5"/>
                <a:gd name="T8" fmla="*/ 27454 w 11"/>
                <a:gd name="T9" fmla="*/ 7488 h 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"/>
                <a:gd name="T16" fmla="*/ 0 h 5"/>
                <a:gd name="T17" fmla="*/ 11 w 11"/>
                <a:gd name="T18" fmla="*/ 5 h 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" h="5">
                  <a:moveTo>
                    <a:pt x="11" y="3"/>
                  </a:moveTo>
                  <a:lnTo>
                    <a:pt x="2" y="0"/>
                  </a:lnTo>
                  <a:lnTo>
                    <a:pt x="0" y="3"/>
                  </a:lnTo>
                  <a:lnTo>
                    <a:pt x="10" y="5"/>
                  </a:lnTo>
                  <a:lnTo>
                    <a:pt x="11" y="3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miter lim="800000"/>
            </a:ln>
          </p:spPr>
          <p:txBody>
            <a:bodyPr/>
            <a:lstStyle/>
            <a:p>
              <a:pPr algn="l"/>
              <a:endParaRPr lang="zh-CN" altLang="en-US" sz="1355">
                <a:solidFill>
                  <a:srgbClr val="F2F2F2"/>
                </a:solidFill>
                <a:latin typeface="Calibri" panose="020F0502020204030204" charset="0"/>
                <a:sym typeface="Calibri" panose="020F0502020204030204" charset="0"/>
              </a:endParaRPr>
            </a:p>
          </p:txBody>
        </p:sp>
        <p:sp>
          <p:nvSpPr>
            <p:cNvPr id="138" name="Rectangle 159"/>
            <p:cNvSpPr>
              <a:spLocks noChangeArrowheads="1"/>
            </p:cNvSpPr>
            <p:nvPr/>
          </p:nvSpPr>
          <p:spPr bwMode="auto">
            <a:xfrm>
              <a:off x="187185" y="34941"/>
              <a:ext cx="7488" cy="22463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</a:ln>
          </p:spPr>
          <p:txBody>
            <a:bodyPr/>
            <a:lstStyle/>
            <a:p>
              <a:pPr algn="l"/>
              <a:endParaRPr lang="zh-CN" altLang="en-US" sz="1355">
                <a:solidFill>
                  <a:srgbClr val="F2F2F2"/>
                </a:solidFill>
                <a:latin typeface="Calibri" panose="020F0502020204030204" charset="0"/>
                <a:sym typeface="Calibri" panose="020F0502020204030204" charset="0"/>
              </a:endParaRPr>
            </a:p>
          </p:txBody>
        </p:sp>
        <p:sp>
          <p:nvSpPr>
            <p:cNvPr id="139" name="Freeform 160"/>
            <p:cNvSpPr>
              <a:spLocks noChangeArrowheads="1"/>
            </p:cNvSpPr>
            <p:nvPr/>
          </p:nvSpPr>
          <p:spPr bwMode="auto">
            <a:xfrm>
              <a:off x="119798" y="44924"/>
              <a:ext cx="17471" cy="22463"/>
            </a:xfrm>
            <a:custGeom>
              <a:avLst/>
              <a:gdLst>
                <a:gd name="T0" fmla="*/ 17471 w 7"/>
                <a:gd name="T1" fmla="*/ 19967 h 9"/>
                <a:gd name="T2" fmla="*/ 7488 w 7"/>
                <a:gd name="T3" fmla="*/ 0 h 9"/>
                <a:gd name="T4" fmla="*/ 0 w 7"/>
                <a:gd name="T5" fmla="*/ 4992 h 9"/>
                <a:gd name="T6" fmla="*/ 9983 w 7"/>
                <a:gd name="T7" fmla="*/ 22463 h 9"/>
                <a:gd name="T8" fmla="*/ 17471 w 7"/>
                <a:gd name="T9" fmla="*/ 19967 h 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"/>
                <a:gd name="T16" fmla="*/ 0 h 9"/>
                <a:gd name="T17" fmla="*/ 7 w 7"/>
                <a:gd name="T18" fmla="*/ 9 h 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" h="9">
                  <a:moveTo>
                    <a:pt x="7" y="8"/>
                  </a:moveTo>
                  <a:lnTo>
                    <a:pt x="3" y="0"/>
                  </a:lnTo>
                  <a:lnTo>
                    <a:pt x="0" y="2"/>
                  </a:lnTo>
                  <a:lnTo>
                    <a:pt x="4" y="9"/>
                  </a:lnTo>
                  <a:lnTo>
                    <a:pt x="7" y="8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miter lim="800000"/>
            </a:ln>
          </p:spPr>
          <p:txBody>
            <a:bodyPr/>
            <a:lstStyle/>
            <a:p>
              <a:pPr algn="l"/>
              <a:endParaRPr lang="zh-CN" altLang="en-US" sz="1355">
                <a:solidFill>
                  <a:srgbClr val="F2F2F2"/>
                </a:solidFill>
                <a:latin typeface="Calibri" panose="020F0502020204030204" charset="0"/>
                <a:sym typeface="Calibri" panose="020F0502020204030204" charset="0"/>
              </a:endParaRPr>
            </a:p>
          </p:txBody>
        </p:sp>
        <p:sp>
          <p:nvSpPr>
            <p:cNvPr id="140" name="Freeform 161"/>
            <p:cNvSpPr>
              <a:spLocks noChangeArrowheads="1"/>
            </p:cNvSpPr>
            <p:nvPr/>
          </p:nvSpPr>
          <p:spPr bwMode="auto">
            <a:xfrm>
              <a:off x="234604" y="44924"/>
              <a:ext cx="12480" cy="27454"/>
            </a:xfrm>
            <a:custGeom>
              <a:avLst/>
              <a:gdLst>
                <a:gd name="T0" fmla="*/ 0 w 5"/>
                <a:gd name="T1" fmla="*/ 22462 h 11"/>
                <a:gd name="T2" fmla="*/ 4992 w 5"/>
                <a:gd name="T3" fmla="*/ 27454 h 11"/>
                <a:gd name="T4" fmla="*/ 12480 w 5"/>
                <a:gd name="T5" fmla="*/ 4992 h 11"/>
                <a:gd name="T6" fmla="*/ 4992 w 5"/>
                <a:gd name="T7" fmla="*/ 0 h 11"/>
                <a:gd name="T8" fmla="*/ 0 w 5"/>
                <a:gd name="T9" fmla="*/ 22462 h 1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"/>
                <a:gd name="T16" fmla="*/ 0 h 11"/>
                <a:gd name="T17" fmla="*/ 5 w 5"/>
                <a:gd name="T18" fmla="*/ 11 h 1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" h="11">
                  <a:moveTo>
                    <a:pt x="0" y="9"/>
                  </a:moveTo>
                  <a:lnTo>
                    <a:pt x="2" y="11"/>
                  </a:lnTo>
                  <a:lnTo>
                    <a:pt x="5" y="2"/>
                  </a:lnTo>
                  <a:lnTo>
                    <a:pt x="2" y="0"/>
                  </a:lnTo>
                  <a:lnTo>
                    <a:pt x="0" y="9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miter lim="800000"/>
            </a:ln>
          </p:spPr>
          <p:txBody>
            <a:bodyPr/>
            <a:lstStyle/>
            <a:p>
              <a:pPr algn="l"/>
              <a:endParaRPr lang="zh-CN" altLang="en-US" sz="1355">
                <a:solidFill>
                  <a:srgbClr val="F2F2F2"/>
                </a:solidFill>
                <a:latin typeface="Calibri" panose="020F0502020204030204" charset="0"/>
                <a:sym typeface="Calibri" panose="020F0502020204030204" charset="0"/>
              </a:endParaRPr>
            </a:p>
          </p:txBody>
        </p:sp>
        <p:sp>
          <p:nvSpPr>
            <p:cNvPr id="141" name="Freeform 162"/>
            <p:cNvSpPr>
              <a:spLocks noChangeArrowheads="1"/>
            </p:cNvSpPr>
            <p:nvPr/>
          </p:nvSpPr>
          <p:spPr bwMode="auto">
            <a:xfrm>
              <a:off x="277033" y="272040"/>
              <a:ext cx="22463" cy="19966"/>
            </a:xfrm>
            <a:custGeom>
              <a:avLst/>
              <a:gdLst>
                <a:gd name="T0" fmla="*/ 0 w 9"/>
                <a:gd name="T1" fmla="*/ 2496 h 8"/>
                <a:gd name="T2" fmla="*/ 19967 w 9"/>
                <a:gd name="T3" fmla="*/ 19966 h 8"/>
                <a:gd name="T4" fmla="*/ 22463 w 9"/>
                <a:gd name="T5" fmla="*/ 14974 h 8"/>
                <a:gd name="T6" fmla="*/ 7488 w 9"/>
                <a:gd name="T7" fmla="*/ 0 h 8"/>
                <a:gd name="T8" fmla="*/ 0 w 9"/>
                <a:gd name="T9" fmla="*/ 2496 h 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"/>
                <a:gd name="T16" fmla="*/ 0 h 8"/>
                <a:gd name="T17" fmla="*/ 9 w 9"/>
                <a:gd name="T18" fmla="*/ 8 h 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" h="8">
                  <a:moveTo>
                    <a:pt x="0" y="1"/>
                  </a:moveTo>
                  <a:lnTo>
                    <a:pt x="8" y="8"/>
                  </a:lnTo>
                  <a:lnTo>
                    <a:pt x="9" y="6"/>
                  </a:lnTo>
                  <a:lnTo>
                    <a:pt x="3" y="0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miter lim="800000"/>
            </a:ln>
          </p:spPr>
          <p:txBody>
            <a:bodyPr/>
            <a:lstStyle/>
            <a:p>
              <a:pPr algn="l"/>
              <a:endParaRPr lang="zh-CN" altLang="en-US" sz="1355">
                <a:solidFill>
                  <a:srgbClr val="F2F2F2"/>
                </a:solidFill>
                <a:latin typeface="Calibri" panose="020F0502020204030204" charset="0"/>
                <a:sym typeface="Calibri" panose="020F0502020204030204" charset="0"/>
              </a:endParaRPr>
            </a:p>
          </p:txBody>
        </p:sp>
        <p:sp>
          <p:nvSpPr>
            <p:cNvPr id="142" name="Freeform 163"/>
            <p:cNvSpPr>
              <a:spLocks noChangeArrowheads="1"/>
            </p:cNvSpPr>
            <p:nvPr/>
          </p:nvSpPr>
          <p:spPr bwMode="auto">
            <a:xfrm>
              <a:off x="304486" y="227116"/>
              <a:ext cx="24958" cy="14975"/>
            </a:xfrm>
            <a:custGeom>
              <a:avLst/>
              <a:gdLst>
                <a:gd name="T0" fmla="*/ 0 w 10"/>
                <a:gd name="T1" fmla="*/ 7488 h 6"/>
                <a:gd name="T2" fmla="*/ 22462 w 10"/>
                <a:gd name="T3" fmla="*/ 14975 h 6"/>
                <a:gd name="T4" fmla="*/ 24958 w 10"/>
                <a:gd name="T5" fmla="*/ 7488 h 6"/>
                <a:gd name="T6" fmla="*/ 2496 w 10"/>
                <a:gd name="T7" fmla="*/ 0 h 6"/>
                <a:gd name="T8" fmla="*/ 0 w 10"/>
                <a:gd name="T9" fmla="*/ 7488 h 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0"/>
                <a:gd name="T16" fmla="*/ 0 h 6"/>
                <a:gd name="T17" fmla="*/ 10 w 10"/>
                <a:gd name="T18" fmla="*/ 6 h 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0" h="6">
                  <a:moveTo>
                    <a:pt x="0" y="3"/>
                  </a:moveTo>
                  <a:lnTo>
                    <a:pt x="9" y="6"/>
                  </a:lnTo>
                  <a:lnTo>
                    <a:pt x="10" y="3"/>
                  </a:lnTo>
                  <a:lnTo>
                    <a:pt x="1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miter lim="800000"/>
            </a:ln>
          </p:spPr>
          <p:txBody>
            <a:bodyPr/>
            <a:lstStyle/>
            <a:p>
              <a:pPr algn="l"/>
              <a:endParaRPr lang="zh-CN" altLang="en-US" sz="1355">
                <a:solidFill>
                  <a:srgbClr val="F2F2F2"/>
                </a:solidFill>
                <a:latin typeface="Calibri" panose="020F0502020204030204" charset="0"/>
                <a:sym typeface="Calibri" panose="020F0502020204030204" charset="0"/>
              </a:endParaRPr>
            </a:p>
          </p:txBody>
        </p:sp>
        <p:sp>
          <p:nvSpPr>
            <p:cNvPr id="143" name="Freeform 164"/>
            <p:cNvSpPr>
              <a:spLocks noChangeArrowheads="1"/>
            </p:cNvSpPr>
            <p:nvPr/>
          </p:nvSpPr>
          <p:spPr bwMode="auto">
            <a:xfrm>
              <a:off x="274536" y="74874"/>
              <a:ext cx="22463" cy="22463"/>
            </a:xfrm>
            <a:custGeom>
              <a:avLst/>
              <a:gdLst>
                <a:gd name="T0" fmla="*/ 22463 w 9"/>
                <a:gd name="T1" fmla="*/ 7488 h 9"/>
                <a:gd name="T2" fmla="*/ 19967 w 9"/>
                <a:gd name="T3" fmla="*/ 0 h 9"/>
                <a:gd name="T4" fmla="*/ 0 w 9"/>
                <a:gd name="T5" fmla="*/ 17471 h 9"/>
                <a:gd name="T6" fmla="*/ 4992 w 9"/>
                <a:gd name="T7" fmla="*/ 22463 h 9"/>
                <a:gd name="T8" fmla="*/ 22463 w 9"/>
                <a:gd name="T9" fmla="*/ 7488 h 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"/>
                <a:gd name="T16" fmla="*/ 0 h 9"/>
                <a:gd name="T17" fmla="*/ 9 w 9"/>
                <a:gd name="T18" fmla="*/ 9 h 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" h="9">
                  <a:moveTo>
                    <a:pt x="9" y="3"/>
                  </a:moveTo>
                  <a:lnTo>
                    <a:pt x="8" y="0"/>
                  </a:lnTo>
                  <a:lnTo>
                    <a:pt x="0" y="7"/>
                  </a:lnTo>
                  <a:lnTo>
                    <a:pt x="2" y="9"/>
                  </a:lnTo>
                  <a:lnTo>
                    <a:pt x="9" y="3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miter lim="800000"/>
            </a:ln>
          </p:spPr>
          <p:txBody>
            <a:bodyPr/>
            <a:lstStyle/>
            <a:p>
              <a:pPr algn="l"/>
              <a:endParaRPr lang="zh-CN" altLang="en-US" sz="1355">
                <a:solidFill>
                  <a:srgbClr val="F2F2F2"/>
                </a:solidFill>
                <a:latin typeface="Calibri" panose="020F0502020204030204" charset="0"/>
                <a:sym typeface="Calibri" panose="020F0502020204030204" charset="0"/>
              </a:endParaRPr>
            </a:p>
          </p:txBody>
        </p:sp>
        <p:sp>
          <p:nvSpPr>
            <p:cNvPr id="144" name="Freeform 165"/>
            <p:cNvSpPr>
              <a:spLocks noChangeArrowheads="1"/>
            </p:cNvSpPr>
            <p:nvPr/>
          </p:nvSpPr>
          <p:spPr bwMode="auto">
            <a:xfrm>
              <a:off x="299494" y="124789"/>
              <a:ext cx="27454" cy="12480"/>
            </a:xfrm>
            <a:custGeom>
              <a:avLst/>
              <a:gdLst>
                <a:gd name="T0" fmla="*/ 24958 w 11"/>
                <a:gd name="T1" fmla="*/ 0 h 5"/>
                <a:gd name="T2" fmla="*/ 0 w 11"/>
                <a:gd name="T3" fmla="*/ 7488 h 5"/>
                <a:gd name="T4" fmla="*/ 4992 w 11"/>
                <a:gd name="T5" fmla="*/ 12480 h 5"/>
                <a:gd name="T6" fmla="*/ 27454 w 11"/>
                <a:gd name="T7" fmla="*/ 7488 h 5"/>
                <a:gd name="T8" fmla="*/ 24958 w 11"/>
                <a:gd name="T9" fmla="*/ 0 h 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"/>
                <a:gd name="T16" fmla="*/ 0 h 5"/>
                <a:gd name="T17" fmla="*/ 11 w 11"/>
                <a:gd name="T18" fmla="*/ 5 h 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" h="5">
                  <a:moveTo>
                    <a:pt x="10" y="0"/>
                  </a:moveTo>
                  <a:lnTo>
                    <a:pt x="0" y="3"/>
                  </a:lnTo>
                  <a:lnTo>
                    <a:pt x="2" y="5"/>
                  </a:lnTo>
                  <a:lnTo>
                    <a:pt x="11" y="3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miter lim="800000"/>
            </a:ln>
          </p:spPr>
          <p:txBody>
            <a:bodyPr/>
            <a:lstStyle/>
            <a:p>
              <a:pPr algn="l"/>
              <a:endParaRPr lang="zh-CN" altLang="en-US" sz="1355">
                <a:solidFill>
                  <a:srgbClr val="F2F2F2"/>
                </a:solidFill>
                <a:latin typeface="Calibri" panose="020F0502020204030204" charset="0"/>
                <a:sym typeface="Calibri" panose="020F0502020204030204" charset="0"/>
              </a:endParaRPr>
            </a:p>
          </p:txBody>
        </p:sp>
        <p:sp>
          <p:nvSpPr>
            <p:cNvPr id="145" name="Rectangle 166"/>
            <p:cNvSpPr>
              <a:spLocks noChangeArrowheads="1"/>
            </p:cNvSpPr>
            <p:nvPr/>
          </p:nvSpPr>
          <p:spPr bwMode="auto">
            <a:xfrm>
              <a:off x="39933" y="174705"/>
              <a:ext cx="24958" cy="7488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</a:ln>
          </p:spPr>
          <p:txBody>
            <a:bodyPr/>
            <a:lstStyle/>
            <a:p>
              <a:pPr algn="l"/>
              <a:endParaRPr lang="zh-CN" altLang="en-US" sz="1355">
                <a:solidFill>
                  <a:srgbClr val="F2F2F2"/>
                </a:solidFill>
                <a:latin typeface="Calibri" panose="020F0502020204030204" charset="0"/>
                <a:sym typeface="Calibri" panose="020F0502020204030204" charset="0"/>
              </a:endParaRPr>
            </a:p>
          </p:txBody>
        </p:sp>
        <p:sp>
          <p:nvSpPr>
            <p:cNvPr id="146" name="Rectangle 167"/>
            <p:cNvSpPr>
              <a:spLocks noChangeArrowheads="1"/>
            </p:cNvSpPr>
            <p:nvPr/>
          </p:nvSpPr>
          <p:spPr bwMode="auto">
            <a:xfrm>
              <a:off x="316965" y="177200"/>
              <a:ext cx="27454" cy="7488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</a:ln>
          </p:spPr>
          <p:txBody>
            <a:bodyPr/>
            <a:lstStyle/>
            <a:p>
              <a:pPr algn="l"/>
              <a:endParaRPr lang="zh-CN" altLang="en-US" sz="1355">
                <a:solidFill>
                  <a:srgbClr val="F2F2F2"/>
                </a:solidFill>
                <a:latin typeface="Calibri" panose="020F0502020204030204" charset="0"/>
                <a:sym typeface="Calibri" panose="020F0502020204030204" charset="0"/>
              </a:endParaRPr>
            </a:p>
          </p:txBody>
        </p:sp>
      </p:grpSp>
      <p:grpSp>
        <p:nvGrpSpPr>
          <p:cNvPr id="147" name="Group 54"/>
          <p:cNvGrpSpPr/>
          <p:nvPr/>
        </p:nvGrpSpPr>
        <p:grpSpPr bwMode="auto">
          <a:xfrm>
            <a:off x="7176956" y="3658392"/>
            <a:ext cx="292497" cy="379547"/>
            <a:chOff x="0" y="0"/>
            <a:chExt cx="299494" cy="389342"/>
          </a:xfrm>
        </p:grpSpPr>
        <p:sp>
          <p:nvSpPr>
            <p:cNvPr id="148" name="Freeform 170"/>
            <p:cNvSpPr>
              <a:spLocks noChangeArrowheads="1"/>
            </p:cNvSpPr>
            <p:nvPr/>
          </p:nvSpPr>
          <p:spPr bwMode="auto">
            <a:xfrm>
              <a:off x="0" y="112310"/>
              <a:ext cx="299494" cy="277032"/>
            </a:xfrm>
            <a:custGeom>
              <a:avLst/>
              <a:gdLst>
                <a:gd name="T0" fmla="*/ 149747 w 90"/>
                <a:gd name="T1" fmla="*/ 277032 h 83"/>
                <a:gd name="T2" fmla="*/ 299494 w 90"/>
                <a:gd name="T3" fmla="*/ 0 h 83"/>
                <a:gd name="T4" fmla="*/ 0 w 90"/>
                <a:gd name="T5" fmla="*/ 0 h 83"/>
                <a:gd name="T6" fmla="*/ 149747 w 90"/>
                <a:gd name="T7" fmla="*/ 277032 h 8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90"/>
                <a:gd name="T13" fmla="*/ 0 h 83"/>
                <a:gd name="T14" fmla="*/ 90 w 90"/>
                <a:gd name="T15" fmla="*/ 83 h 8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90" h="83">
                  <a:moveTo>
                    <a:pt x="45" y="83"/>
                  </a:moveTo>
                  <a:cubicBezTo>
                    <a:pt x="90" y="59"/>
                    <a:pt x="90" y="0"/>
                    <a:pt x="9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59"/>
                    <a:pt x="45" y="83"/>
                  </a:cubicBezTo>
                  <a:close/>
                </a:path>
              </a:pathLst>
            </a:custGeom>
            <a:solidFill>
              <a:schemeClr val="bg1"/>
            </a:solidFill>
            <a:ln w="9525">
              <a:noFill/>
              <a:miter lim="800000"/>
            </a:ln>
          </p:spPr>
          <p:txBody>
            <a:bodyPr/>
            <a:lstStyle/>
            <a:p>
              <a:pPr algn="l"/>
              <a:endParaRPr lang="zh-CN" altLang="en-US" sz="1355">
                <a:solidFill>
                  <a:srgbClr val="F2F2F2"/>
                </a:solidFill>
                <a:latin typeface="Calibri" panose="020F0502020204030204" charset="0"/>
                <a:sym typeface="Calibri" panose="020F0502020204030204" charset="0"/>
              </a:endParaRPr>
            </a:p>
          </p:txBody>
        </p:sp>
        <p:sp>
          <p:nvSpPr>
            <p:cNvPr id="149" name="Freeform 171"/>
            <p:cNvSpPr>
              <a:spLocks noChangeArrowheads="1"/>
            </p:cNvSpPr>
            <p:nvPr/>
          </p:nvSpPr>
          <p:spPr bwMode="auto">
            <a:xfrm>
              <a:off x="0" y="0"/>
              <a:ext cx="299494" cy="94840"/>
            </a:xfrm>
            <a:custGeom>
              <a:avLst/>
              <a:gdLst>
                <a:gd name="T0" fmla="*/ 279528 w 90"/>
                <a:gd name="T1" fmla="*/ 0 h 29"/>
                <a:gd name="T2" fmla="*/ 226284 w 90"/>
                <a:gd name="T3" fmla="*/ 52326 h 29"/>
                <a:gd name="T4" fmla="*/ 173041 w 90"/>
                <a:gd name="T5" fmla="*/ 0 h 29"/>
                <a:gd name="T6" fmla="*/ 129781 w 90"/>
                <a:gd name="T7" fmla="*/ 0 h 29"/>
                <a:gd name="T8" fmla="*/ 76537 w 90"/>
                <a:gd name="T9" fmla="*/ 52326 h 29"/>
                <a:gd name="T10" fmla="*/ 23294 w 90"/>
                <a:gd name="T11" fmla="*/ 0 h 29"/>
                <a:gd name="T12" fmla="*/ 0 w 90"/>
                <a:gd name="T13" fmla="*/ 0 h 29"/>
                <a:gd name="T14" fmla="*/ 0 w 90"/>
                <a:gd name="T15" fmla="*/ 94840 h 29"/>
                <a:gd name="T16" fmla="*/ 299494 w 90"/>
                <a:gd name="T17" fmla="*/ 94840 h 29"/>
                <a:gd name="T18" fmla="*/ 299494 w 90"/>
                <a:gd name="T19" fmla="*/ 0 h 29"/>
                <a:gd name="T20" fmla="*/ 279528 w 90"/>
                <a:gd name="T21" fmla="*/ 0 h 29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90"/>
                <a:gd name="T34" fmla="*/ 0 h 29"/>
                <a:gd name="T35" fmla="*/ 90 w 90"/>
                <a:gd name="T36" fmla="*/ 29 h 29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90" h="29">
                  <a:moveTo>
                    <a:pt x="84" y="0"/>
                  </a:moveTo>
                  <a:cubicBezTo>
                    <a:pt x="84" y="9"/>
                    <a:pt x="77" y="16"/>
                    <a:pt x="68" y="16"/>
                  </a:cubicBezTo>
                  <a:cubicBezTo>
                    <a:pt x="59" y="16"/>
                    <a:pt x="52" y="9"/>
                    <a:pt x="52" y="0"/>
                  </a:cubicBezTo>
                  <a:cubicBezTo>
                    <a:pt x="39" y="0"/>
                    <a:pt x="39" y="0"/>
                    <a:pt x="39" y="0"/>
                  </a:cubicBezTo>
                  <a:cubicBezTo>
                    <a:pt x="39" y="9"/>
                    <a:pt x="32" y="16"/>
                    <a:pt x="23" y="16"/>
                  </a:cubicBezTo>
                  <a:cubicBezTo>
                    <a:pt x="14" y="16"/>
                    <a:pt x="7" y="9"/>
                    <a:pt x="7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29"/>
                    <a:pt x="0" y="29"/>
                    <a:pt x="0" y="29"/>
                  </a:cubicBezTo>
                  <a:cubicBezTo>
                    <a:pt x="90" y="29"/>
                    <a:pt x="90" y="29"/>
                    <a:pt x="90" y="29"/>
                  </a:cubicBezTo>
                  <a:cubicBezTo>
                    <a:pt x="90" y="0"/>
                    <a:pt x="90" y="0"/>
                    <a:pt x="90" y="0"/>
                  </a:cubicBezTo>
                  <a:lnTo>
                    <a:pt x="84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miter lim="800000"/>
            </a:ln>
          </p:spPr>
          <p:txBody>
            <a:bodyPr/>
            <a:lstStyle/>
            <a:p>
              <a:pPr algn="l"/>
              <a:endParaRPr lang="zh-CN" altLang="en-US" sz="1355">
                <a:solidFill>
                  <a:srgbClr val="F2F2F2"/>
                </a:solidFill>
                <a:latin typeface="Calibri" panose="020F0502020204030204" charset="0"/>
                <a:sym typeface="Calibri" panose="020F0502020204030204" charset="0"/>
              </a:endParaRPr>
            </a:p>
          </p:txBody>
        </p:sp>
      </p:grpSp>
      <p:sp>
        <p:nvSpPr>
          <p:cNvPr id="150" name="剪去对角的矩形 149"/>
          <p:cNvSpPr/>
          <p:nvPr/>
        </p:nvSpPr>
        <p:spPr>
          <a:xfrm>
            <a:off x="1773802" y="1550628"/>
            <a:ext cx="4299203" cy="1734811"/>
          </a:xfrm>
          <a:prstGeom prst="snip2DiagRect">
            <a:avLst/>
          </a:prstGeom>
          <a:solidFill>
            <a:srgbClr val="CA081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0" tIns="45714" rIns="91430" bIns="45714" rtlCol="0" anchor="ctr"/>
          <a:lstStyle/>
          <a:p>
            <a:pPr algn="ctr"/>
            <a:endParaRPr lang="zh-CN" altLang="en-US" sz="1355">
              <a:solidFill>
                <a:srgbClr val="007FDE"/>
              </a:solidFill>
            </a:endParaRPr>
          </a:p>
        </p:txBody>
      </p:sp>
      <p:sp>
        <p:nvSpPr>
          <p:cNvPr id="151" name="矩形 104"/>
          <p:cNvSpPr>
            <a:spLocks noChangeArrowheads="1"/>
          </p:cNvSpPr>
          <p:nvPr/>
        </p:nvSpPr>
        <p:spPr bwMode="auto">
          <a:xfrm>
            <a:off x="4045013" y="1804183"/>
            <a:ext cx="1350010" cy="46545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lIns="91422" tIns="45710" rIns="91422" bIns="45710">
            <a:spAutoFit/>
          </a:bodyPr>
          <a:lstStyle/>
          <a:p>
            <a:pPr algn="r"/>
            <a:r>
              <a:rPr lang="zh-CN" altLang="en-US" sz="2300" b="1" dirty="0">
                <a:solidFill>
                  <a:srgbClr val="F2F2F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添加标题</a:t>
            </a:r>
            <a:endParaRPr lang="en-US" sz="2300" b="1" dirty="0">
              <a:solidFill>
                <a:srgbClr val="F2F2F2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152" name="矩形 47"/>
          <p:cNvSpPr>
            <a:spLocks noChangeArrowheads="1"/>
          </p:cNvSpPr>
          <p:nvPr/>
        </p:nvSpPr>
        <p:spPr bwMode="auto">
          <a:xfrm>
            <a:off x="2286642" y="2235980"/>
            <a:ext cx="3471827" cy="63881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lIns="91422" tIns="45710" rIns="91422" bIns="45710">
            <a:spAutoFit/>
          </a:bodyPr>
          <a:lstStyle/>
          <a:p>
            <a:pPr algn="r">
              <a:lnSpc>
                <a:spcPct val="120000"/>
              </a:lnSpc>
            </a:pPr>
            <a:r>
              <a:rPr lang="zh-CN" altLang="en-US" sz="1500" dirty="0">
                <a:solidFill>
                  <a:srgbClr val="F2F2F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请在此粘贴或者输入您的文字内容</a:t>
            </a:r>
          </a:p>
          <a:p>
            <a:pPr algn="r">
              <a:lnSpc>
                <a:spcPct val="120000"/>
              </a:lnSpc>
            </a:pPr>
            <a:r>
              <a:rPr lang="zh-CN" altLang="en-US" sz="1500" dirty="0">
                <a:solidFill>
                  <a:srgbClr val="F2F2F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请在此粘贴或者输入您的文字内容</a:t>
            </a:r>
          </a:p>
        </p:txBody>
      </p:sp>
      <p:sp>
        <p:nvSpPr>
          <p:cNvPr id="153" name="TextBox 152"/>
          <p:cNvSpPr txBox="1"/>
          <p:nvPr/>
        </p:nvSpPr>
        <p:spPr>
          <a:xfrm>
            <a:off x="1922191" y="4669551"/>
            <a:ext cx="1774276" cy="565150"/>
          </a:xfrm>
          <a:prstGeom prst="rect">
            <a:avLst/>
          </a:prstGeom>
          <a:noFill/>
        </p:spPr>
        <p:txBody>
          <a:bodyPr wrap="square" lIns="91430" tIns="45714" rIns="91430" bIns="45714" rtlCol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zh-CN" altLang="en-US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黑体" panose="02010609060101010101" charset="-122"/>
                <a:ea typeface="黑体" panose="02010609060101010101" charset="-122"/>
              </a:rPr>
              <a:t>您的内容打在这里，或者通过复制您的</a:t>
            </a:r>
          </a:p>
        </p:txBody>
      </p:sp>
      <p:sp>
        <p:nvSpPr>
          <p:cNvPr id="174" name="TextBox 173"/>
          <p:cNvSpPr txBox="1"/>
          <p:nvPr/>
        </p:nvSpPr>
        <p:spPr>
          <a:xfrm>
            <a:off x="1922191" y="4207888"/>
            <a:ext cx="1774276" cy="457200"/>
          </a:xfrm>
          <a:prstGeom prst="rect">
            <a:avLst/>
          </a:prstGeom>
          <a:noFill/>
        </p:spPr>
        <p:txBody>
          <a:bodyPr wrap="square" lIns="91430" tIns="0" rIns="91430" bIns="0" rtlCol="0" anchor="t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2000" dirty="0">
                <a:solidFill>
                  <a:srgbClr val="CA081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华文黑体" pitchFamily="2" charset="-122"/>
              </a:rPr>
              <a:t>添加标题</a:t>
            </a:r>
          </a:p>
        </p:txBody>
      </p:sp>
      <p:sp>
        <p:nvSpPr>
          <p:cNvPr id="175" name="TextBox 174"/>
          <p:cNvSpPr txBox="1"/>
          <p:nvPr/>
        </p:nvSpPr>
        <p:spPr>
          <a:xfrm>
            <a:off x="4298608" y="4693484"/>
            <a:ext cx="1774276" cy="565150"/>
          </a:xfrm>
          <a:prstGeom prst="rect">
            <a:avLst/>
          </a:prstGeom>
          <a:noFill/>
        </p:spPr>
        <p:txBody>
          <a:bodyPr wrap="square" lIns="91430" tIns="45714" rIns="91430" bIns="45714" rtlCol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zh-CN" altLang="en-US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黑体" panose="02010609060101010101" charset="-122"/>
                <a:ea typeface="黑体" panose="02010609060101010101" charset="-122"/>
              </a:rPr>
              <a:t>您的内容打在这里，或者通过复制您的</a:t>
            </a:r>
          </a:p>
        </p:txBody>
      </p:sp>
      <p:sp>
        <p:nvSpPr>
          <p:cNvPr id="176" name="TextBox 175"/>
          <p:cNvSpPr txBox="1"/>
          <p:nvPr/>
        </p:nvSpPr>
        <p:spPr>
          <a:xfrm>
            <a:off x="4298608" y="4231824"/>
            <a:ext cx="1774276" cy="457200"/>
          </a:xfrm>
          <a:prstGeom prst="rect">
            <a:avLst/>
          </a:prstGeom>
          <a:noFill/>
        </p:spPr>
        <p:txBody>
          <a:bodyPr wrap="square" lIns="91430" tIns="0" rIns="91430" bIns="0" rtlCol="0" anchor="t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2000" dirty="0">
                <a:solidFill>
                  <a:srgbClr val="CA081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华文黑体" pitchFamily="2" charset="-122"/>
              </a:rPr>
              <a:t>添加标题</a:t>
            </a:r>
          </a:p>
        </p:txBody>
      </p:sp>
      <p:sp>
        <p:nvSpPr>
          <p:cNvPr id="177" name="TextBox 176"/>
          <p:cNvSpPr txBox="1"/>
          <p:nvPr/>
        </p:nvSpPr>
        <p:spPr>
          <a:xfrm>
            <a:off x="6436064" y="4679648"/>
            <a:ext cx="1774276" cy="565150"/>
          </a:xfrm>
          <a:prstGeom prst="rect">
            <a:avLst/>
          </a:prstGeom>
          <a:noFill/>
        </p:spPr>
        <p:txBody>
          <a:bodyPr wrap="square" lIns="91430" tIns="45714" rIns="91430" bIns="45714" rtlCol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zh-CN" altLang="en-US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黑体" panose="02010609060101010101" charset="-122"/>
                <a:ea typeface="黑体" panose="02010609060101010101" charset="-122"/>
              </a:rPr>
              <a:t>您的内容打在这里，或者通过复制您的</a:t>
            </a:r>
          </a:p>
        </p:txBody>
      </p:sp>
      <p:sp>
        <p:nvSpPr>
          <p:cNvPr id="178" name="TextBox 177"/>
          <p:cNvSpPr txBox="1"/>
          <p:nvPr/>
        </p:nvSpPr>
        <p:spPr>
          <a:xfrm>
            <a:off x="6436064" y="4217988"/>
            <a:ext cx="1774276" cy="457200"/>
          </a:xfrm>
          <a:prstGeom prst="rect">
            <a:avLst/>
          </a:prstGeom>
          <a:noFill/>
        </p:spPr>
        <p:txBody>
          <a:bodyPr wrap="square" lIns="91430" tIns="0" rIns="91430" bIns="0" rtlCol="0" anchor="t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2000" dirty="0">
                <a:solidFill>
                  <a:srgbClr val="CA081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华文黑体" pitchFamily="2" charset="-122"/>
              </a:rPr>
              <a:t>添加标题</a:t>
            </a:r>
          </a:p>
        </p:txBody>
      </p:sp>
      <p:sp>
        <p:nvSpPr>
          <p:cNvPr id="179" name="TextBox 178"/>
          <p:cNvSpPr txBox="1"/>
          <p:nvPr/>
        </p:nvSpPr>
        <p:spPr>
          <a:xfrm>
            <a:off x="8426780" y="4668767"/>
            <a:ext cx="1774276" cy="565150"/>
          </a:xfrm>
          <a:prstGeom prst="rect">
            <a:avLst/>
          </a:prstGeom>
          <a:noFill/>
        </p:spPr>
        <p:txBody>
          <a:bodyPr wrap="square" lIns="91430" tIns="45714" rIns="91430" bIns="45714" rtlCol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zh-CN" altLang="en-US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黑体" panose="02010609060101010101" charset="-122"/>
                <a:ea typeface="黑体" panose="02010609060101010101" charset="-122"/>
              </a:rPr>
              <a:t>您的内容打在这里，或者通过复制您的</a:t>
            </a:r>
          </a:p>
        </p:txBody>
      </p:sp>
      <p:sp>
        <p:nvSpPr>
          <p:cNvPr id="180" name="TextBox 179"/>
          <p:cNvSpPr txBox="1"/>
          <p:nvPr/>
        </p:nvSpPr>
        <p:spPr>
          <a:xfrm>
            <a:off x="8426780" y="4207104"/>
            <a:ext cx="1774276" cy="457200"/>
          </a:xfrm>
          <a:prstGeom prst="rect">
            <a:avLst/>
          </a:prstGeom>
          <a:noFill/>
        </p:spPr>
        <p:txBody>
          <a:bodyPr wrap="square" lIns="91430" tIns="0" rIns="91430" bIns="0" rtlCol="0" anchor="t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2000" dirty="0">
                <a:solidFill>
                  <a:srgbClr val="CA081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华文黑体" pitchFamily="2" charset="-122"/>
              </a:rPr>
              <a:t>添加标题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30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5" dur="300"/>
                                        <p:tgtEl>
                                          <p:spTgt spid="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500"/>
                            </p:stCondLst>
                            <p:childTnLst>
                              <p:par>
                                <p:cTn id="27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9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2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5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8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1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4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7" dur="5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0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3000"/>
                            </p:stCondLst>
                            <p:childTnLst>
                              <p:par>
                                <p:cTn id="5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7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17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1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1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18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1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1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3500"/>
                            </p:stCondLst>
                            <p:childTnLst>
                              <p:par>
                                <p:cTn id="73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5" dur="500"/>
                                        <p:tgtEl>
                                          <p:spTgt spid="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8" dur="500"/>
                                        <p:tgtEl>
                                          <p:spTgt spid="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1" dur="500"/>
                                        <p:tgtEl>
                                          <p:spTgt spid="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4" dur="500"/>
                                        <p:tgtEl>
                                          <p:spTgt spid="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  <p:bldP spid="83" grpId="0" bldLvl="0" animBg="1"/>
      <p:bldP spid="84" grpId="0" bldLvl="0" animBg="1"/>
      <p:bldP spid="86" grpId="0" bldLvl="0" animBg="1"/>
      <p:bldP spid="87" grpId="0" bldLvl="0" animBg="1"/>
      <p:bldP spid="88" grpId="0" bldLvl="0" animBg="1"/>
      <p:bldP spid="150" grpId="0" bldLvl="0" animBg="1"/>
      <p:bldP spid="151" grpId="0"/>
      <p:bldP spid="152" grpId="0"/>
      <p:bldP spid="153" grpId="0"/>
      <p:bldP spid="174" grpId="0"/>
      <p:bldP spid="175" grpId="0"/>
      <p:bldP spid="176" grpId="0"/>
      <p:bldP spid="177" grpId="0"/>
      <p:bldP spid="178" grpId="0"/>
      <p:bldP spid="179" grpId="0"/>
      <p:bldP spid="18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4c7d42bf6a7f416894a4e0e7de5455d5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15240" y="5088890"/>
            <a:ext cx="12200255" cy="2019300"/>
          </a:xfrm>
          <a:prstGeom prst="rect">
            <a:avLst/>
          </a:prstGeom>
        </p:spPr>
      </p:pic>
      <p:pic>
        <p:nvPicPr>
          <p:cNvPr id="4" name="图片 3" descr="b52b2eb78c6f00b81d28026433c7e78b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24265" y="4928870"/>
            <a:ext cx="3460750" cy="2409825"/>
          </a:xfrm>
          <a:prstGeom prst="rect">
            <a:avLst/>
          </a:prstGeom>
        </p:spPr>
      </p:pic>
      <p:pic>
        <p:nvPicPr>
          <p:cNvPr id="6" name="图片 5" descr="995939c73c8e6933e9a3da38a65a8d7c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65785" y="186055"/>
            <a:ext cx="925195" cy="748665"/>
          </a:xfrm>
          <a:prstGeom prst="rect">
            <a:avLst/>
          </a:prstGeom>
        </p:spPr>
      </p:pic>
      <p:sp>
        <p:nvSpPr>
          <p:cNvPr id="33" name="矩形 46"/>
          <p:cNvSpPr>
            <a:spLocks noChangeArrowheads="1"/>
          </p:cNvSpPr>
          <p:nvPr/>
        </p:nvSpPr>
        <p:spPr bwMode="auto">
          <a:xfrm>
            <a:off x="1541718" y="403225"/>
            <a:ext cx="2620010" cy="4819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8" tIns="45719" rIns="91438" bIns="45719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charset="0"/>
              </a:defRPr>
            </a:lvl9pPr>
          </a:lstStyle>
          <a:p>
            <a:pPr algn="l">
              <a:buNone/>
            </a:pPr>
            <a:r>
              <a:rPr lang="zh-CN" altLang="en-US" sz="2400" b="1" dirty="0">
                <a:solidFill>
                  <a:schemeClr val="tx1"/>
                </a:solidFill>
              </a:rPr>
              <a:t>单击此处添加标题</a:t>
            </a:r>
          </a:p>
        </p:txBody>
      </p:sp>
      <p:sp>
        <p:nvSpPr>
          <p:cNvPr id="3" name="Oval 4"/>
          <p:cNvSpPr>
            <a:spLocks noChangeArrowheads="1"/>
          </p:cNvSpPr>
          <p:nvPr/>
        </p:nvSpPr>
        <p:spPr bwMode="auto">
          <a:xfrm>
            <a:off x="5658160" y="539400"/>
            <a:ext cx="1275707" cy="1294604"/>
          </a:xfrm>
          <a:prstGeom prst="ellipse">
            <a:avLst/>
          </a:prstGeom>
          <a:solidFill>
            <a:schemeClr val="accent4"/>
          </a:solidFill>
          <a:ln w="12700">
            <a:noFill/>
            <a:round/>
          </a:ln>
          <a:effectLst/>
        </p:spPr>
        <p:txBody>
          <a:bodyPr wrap="none" lIns="96234" tIns="48118" rIns="96234" bIns="48118" anchor="ctr"/>
          <a:lstStyle/>
          <a:p>
            <a:pPr marL="0" marR="0" lvl="0" indent="0" algn="l" defTabSz="81597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ko-KR" altLang="en-US" sz="2135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ulim" panose="020B0600000101010101" pitchFamily="34" charset="-127"/>
              <a:ea typeface="Gulim" panose="020B0600000101010101" pitchFamily="34" charset="-127"/>
              <a:cs typeface="+mn-cs"/>
            </a:endParaRPr>
          </a:p>
        </p:txBody>
      </p:sp>
      <p:sp>
        <p:nvSpPr>
          <p:cNvPr id="5" name="Oval 4"/>
          <p:cNvSpPr>
            <a:spLocks noChangeArrowheads="1"/>
          </p:cNvSpPr>
          <p:nvPr/>
        </p:nvSpPr>
        <p:spPr bwMode="auto">
          <a:xfrm>
            <a:off x="5659926" y="539400"/>
            <a:ext cx="1275707" cy="1294604"/>
          </a:xfrm>
          <a:prstGeom prst="ellipse">
            <a:avLst/>
          </a:prstGeom>
          <a:solidFill>
            <a:srgbClr val="CA0810"/>
          </a:solidFill>
          <a:ln w="12700">
            <a:noFill/>
            <a:round/>
          </a:ln>
        </p:spPr>
        <p:txBody>
          <a:bodyPr wrap="none" lIns="96234" tIns="48118" rIns="96234" bIns="48118" anchor="ctr"/>
          <a:lstStyle/>
          <a:p>
            <a:pPr marL="0" marR="0" lvl="0" indent="0" algn="l" defTabSz="81597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ko-KR" altLang="en-US" sz="2135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ulim" panose="020B0600000101010101" pitchFamily="34" charset="-127"/>
              <a:ea typeface="Gulim" panose="020B0600000101010101" pitchFamily="34" charset="-127"/>
              <a:cs typeface="+mn-cs"/>
            </a:endParaRPr>
          </a:p>
        </p:txBody>
      </p:sp>
      <p:sp>
        <p:nvSpPr>
          <p:cNvPr id="7" name="Oval 4"/>
          <p:cNvSpPr>
            <a:spLocks noChangeArrowheads="1"/>
          </p:cNvSpPr>
          <p:nvPr/>
        </p:nvSpPr>
        <p:spPr bwMode="auto">
          <a:xfrm>
            <a:off x="4239450" y="1124673"/>
            <a:ext cx="1745321" cy="1771179"/>
          </a:xfrm>
          <a:prstGeom prst="ellipse">
            <a:avLst/>
          </a:prstGeom>
          <a:solidFill>
            <a:srgbClr val="FF0000"/>
          </a:solidFill>
          <a:ln w="12700">
            <a:noFill/>
            <a:round/>
          </a:ln>
          <a:effectLst/>
        </p:spPr>
        <p:txBody>
          <a:bodyPr wrap="none" lIns="96234" tIns="48118" rIns="96234" bIns="48118" anchor="ctr"/>
          <a:lstStyle/>
          <a:p>
            <a:pPr marL="0" marR="0" lvl="0" indent="0" algn="l" defTabSz="81597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ko-KR" altLang="en-US" sz="2135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ulim" panose="020B0600000101010101" pitchFamily="34" charset="-127"/>
              <a:ea typeface="Gulim" panose="020B0600000101010101" pitchFamily="34" charset="-127"/>
              <a:cs typeface="+mn-cs"/>
            </a:endParaRPr>
          </a:p>
        </p:txBody>
      </p:sp>
      <p:sp>
        <p:nvSpPr>
          <p:cNvPr id="8" name="Oval 4"/>
          <p:cNvSpPr>
            <a:spLocks noChangeArrowheads="1"/>
          </p:cNvSpPr>
          <p:nvPr/>
        </p:nvSpPr>
        <p:spPr bwMode="auto">
          <a:xfrm>
            <a:off x="4239450" y="1653550"/>
            <a:ext cx="1745321" cy="1242303"/>
          </a:xfrm>
          <a:custGeom>
            <a:avLst/>
            <a:gdLst/>
            <a:ahLst/>
            <a:cxnLst/>
            <a:rect l="l" t="t" r="r" b="b"/>
            <a:pathLst>
              <a:path w="1667532" h="1169451">
                <a:moveTo>
                  <a:pt x="71654" y="0"/>
                </a:moveTo>
                <a:lnTo>
                  <a:pt x="1595878" y="0"/>
                </a:lnTo>
                <a:cubicBezTo>
                  <a:pt x="1642324" y="102389"/>
                  <a:pt x="1667532" y="216148"/>
                  <a:pt x="1667532" y="335794"/>
                </a:cubicBezTo>
                <a:cubicBezTo>
                  <a:pt x="1667532" y="796210"/>
                  <a:pt x="1294242" y="1169451"/>
                  <a:pt x="833766" y="1169451"/>
                </a:cubicBezTo>
                <a:cubicBezTo>
                  <a:pt x="373290" y="1169451"/>
                  <a:pt x="0" y="796210"/>
                  <a:pt x="0" y="335794"/>
                </a:cubicBezTo>
                <a:cubicBezTo>
                  <a:pt x="0" y="216148"/>
                  <a:pt x="25208" y="102389"/>
                  <a:pt x="71654" y="0"/>
                </a:cubicBezTo>
                <a:close/>
              </a:path>
            </a:pathLst>
          </a:custGeom>
          <a:solidFill>
            <a:srgbClr val="CA0810"/>
          </a:solidFill>
          <a:ln w="12700">
            <a:noFill/>
            <a:round/>
          </a:ln>
        </p:spPr>
        <p:txBody>
          <a:bodyPr wrap="none" lIns="96234" tIns="48118" rIns="96234" bIns="48118" anchor="ctr"/>
          <a:lstStyle/>
          <a:p>
            <a:pPr marL="0" marR="0" lvl="0" indent="0" algn="l" defTabSz="81597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ko-KR" altLang="en-US" sz="2135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ulim" panose="020B0600000101010101" pitchFamily="34" charset="-127"/>
              <a:ea typeface="Gulim" panose="020B0600000101010101" pitchFamily="34" charset="-127"/>
              <a:cs typeface="+mn-cs"/>
            </a:endParaRPr>
          </a:p>
        </p:txBody>
      </p:sp>
      <p:sp>
        <p:nvSpPr>
          <p:cNvPr id="9" name="Oval 4"/>
          <p:cNvSpPr>
            <a:spLocks noChangeArrowheads="1"/>
          </p:cNvSpPr>
          <p:nvPr/>
        </p:nvSpPr>
        <p:spPr bwMode="auto">
          <a:xfrm>
            <a:off x="2593103" y="1938161"/>
            <a:ext cx="2151079" cy="2183232"/>
          </a:xfrm>
          <a:prstGeom prst="ellipse">
            <a:avLst/>
          </a:prstGeom>
          <a:solidFill>
            <a:srgbClr val="CA0810"/>
          </a:solidFill>
          <a:ln w="12700">
            <a:noFill/>
            <a:round/>
          </a:ln>
          <a:effectLst/>
        </p:spPr>
        <p:txBody>
          <a:bodyPr wrap="none" lIns="96234" tIns="48118" rIns="96234" bIns="48118" anchor="ctr"/>
          <a:lstStyle/>
          <a:p>
            <a:pPr marL="0" marR="0" lvl="0" indent="0" algn="l" defTabSz="81597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ko-KR" altLang="en-US" sz="2135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ulim" panose="020B0600000101010101" pitchFamily="34" charset="-127"/>
              <a:ea typeface="Gulim" panose="020B0600000101010101" pitchFamily="34" charset="-127"/>
              <a:cs typeface="+mn-cs"/>
            </a:endParaRPr>
          </a:p>
        </p:txBody>
      </p:sp>
      <p:sp>
        <p:nvSpPr>
          <p:cNvPr id="10" name="Oval 4"/>
          <p:cNvSpPr>
            <a:spLocks noChangeArrowheads="1"/>
          </p:cNvSpPr>
          <p:nvPr/>
        </p:nvSpPr>
        <p:spPr bwMode="auto">
          <a:xfrm>
            <a:off x="2593103" y="3011452"/>
            <a:ext cx="2151079" cy="1109944"/>
          </a:xfrm>
          <a:custGeom>
            <a:avLst/>
            <a:gdLst/>
            <a:ahLst/>
            <a:cxnLst/>
            <a:rect l="l" t="t" r="r" b="b"/>
            <a:pathLst>
              <a:path w="2055204" h="1044854">
                <a:moveTo>
                  <a:pt x="871" y="0"/>
                </a:moveTo>
                <a:lnTo>
                  <a:pt x="2054333" y="0"/>
                </a:lnTo>
                <a:cubicBezTo>
                  <a:pt x="2055157" y="5732"/>
                  <a:pt x="2055204" y="11487"/>
                  <a:pt x="2055204" y="17253"/>
                </a:cubicBezTo>
                <a:cubicBezTo>
                  <a:pt x="2055204" y="584781"/>
                  <a:pt x="1595131" y="1044854"/>
                  <a:pt x="1027602" y="1044854"/>
                </a:cubicBezTo>
                <a:cubicBezTo>
                  <a:pt x="460073" y="1044854"/>
                  <a:pt x="0" y="584781"/>
                  <a:pt x="0" y="17253"/>
                </a:cubicBezTo>
                <a:close/>
              </a:path>
            </a:pathLst>
          </a:custGeom>
          <a:solidFill>
            <a:srgbClr val="FF0000"/>
          </a:solidFill>
          <a:ln w="12700">
            <a:noFill/>
            <a:round/>
          </a:ln>
        </p:spPr>
        <p:txBody>
          <a:bodyPr wrap="none" lIns="96234" tIns="48118" rIns="96234" bIns="48118" anchor="ctr"/>
          <a:lstStyle/>
          <a:p>
            <a:pPr marL="0" marR="0" lvl="0" indent="0" algn="l" defTabSz="81597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ko-KR" altLang="en-US" sz="2135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ulim" panose="020B0600000101010101" pitchFamily="34" charset="-127"/>
              <a:ea typeface="Gulim" panose="020B0600000101010101" pitchFamily="34" charset="-127"/>
              <a:cs typeface="+mn-cs"/>
            </a:endParaRPr>
          </a:p>
        </p:txBody>
      </p:sp>
      <p:sp>
        <p:nvSpPr>
          <p:cNvPr id="11" name="Oval 4"/>
          <p:cNvSpPr>
            <a:spLocks noChangeArrowheads="1"/>
          </p:cNvSpPr>
          <p:nvPr/>
        </p:nvSpPr>
        <p:spPr bwMode="auto">
          <a:xfrm>
            <a:off x="649111" y="2983077"/>
            <a:ext cx="2640215" cy="2679681"/>
          </a:xfrm>
          <a:prstGeom prst="ellipse">
            <a:avLst/>
          </a:prstGeom>
          <a:solidFill>
            <a:srgbClr val="CA0810"/>
          </a:solidFill>
          <a:ln w="12700">
            <a:noFill/>
            <a:round/>
          </a:ln>
          <a:effectLst/>
        </p:spPr>
        <p:txBody>
          <a:bodyPr wrap="none" lIns="96234" tIns="48118" rIns="96234" bIns="48118" anchor="ctr"/>
          <a:lstStyle/>
          <a:p>
            <a:pPr marL="0" marR="0" lvl="0" indent="0" algn="l" defTabSz="81597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ko-KR" altLang="en-US" sz="2135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ulim" panose="020B0600000101010101" pitchFamily="34" charset="-127"/>
              <a:ea typeface="Gulim" panose="020B0600000101010101" pitchFamily="34" charset="-127"/>
              <a:cs typeface="+mn-cs"/>
            </a:endParaRPr>
          </a:p>
        </p:txBody>
      </p:sp>
      <p:sp>
        <p:nvSpPr>
          <p:cNvPr id="12" name="Oval 4"/>
          <p:cNvSpPr>
            <a:spLocks noChangeArrowheads="1"/>
          </p:cNvSpPr>
          <p:nvPr/>
        </p:nvSpPr>
        <p:spPr bwMode="auto">
          <a:xfrm>
            <a:off x="876582" y="5074772"/>
            <a:ext cx="2185276" cy="587987"/>
          </a:xfrm>
          <a:custGeom>
            <a:avLst/>
            <a:gdLst/>
            <a:ahLst/>
            <a:cxnLst/>
            <a:rect l="l" t="t" r="r" b="b"/>
            <a:pathLst>
              <a:path w="2087877" h="553506">
                <a:moveTo>
                  <a:pt x="0" y="0"/>
                </a:moveTo>
                <a:lnTo>
                  <a:pt x="2087877" y="0"/>
                </a:lnTo>
                <a:cubicBezTo>
                  <a:pt x="1861113" y="334090"/>
                  <a:pt x="1478149" y="553506"/>
                  <a:pt x="1043938" y="553506"/>
                </a:cubicBezTo>
                <a:cubicBezTo>
                  <a:pt x="609727" y="553506"/>
                  <a:pt x="226764" y="334090"/>
                  <a:pt x="0" y="0"/>
                </a:cubicBezTo>
                <a:close/>
              </a:path>
            </a:pathLst>
          </a:custGeom>
          <a:solidFill>
            <a:srgbClr val="FF0000"/>
          </a:solidFill>
          <a:ln w="12700">
            <a:noFill/>
            <a:round/>
          </a:ln>
        </p:spPr>
        <p:txBody>
          <a:bodyPr wrap="none" lIns="96234" tIns="48118" rIns="96234" bIns="48118" anchor="ctr"/>
          <a:lstStyle/>
          <a:p>
            <a:pPr marL="0" marR="0" lvl="0" indent="0" algn="l" defTabSz="81597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ko-KR" altLang="en-US" sz="2135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ulim" panose="020B0600000101010101" pitchFamily="34" charset="-127"/>
              <a:ea typeface="Gulim" panose="020B0600000101010101" pitchFamily="34" charset="-127"/>
              <a:cs typeface="+mn-cs"/>
            </a:endParaRPr>
          </a:p>
        </p:txBody>
      </p:sp>
      <p:sp>
        <p:nvSpPr>
          <p:cNvPr id="13" name="TextBox 9"/>
          <p:cNvSpPr txBox="1"/>
          <p:nvPr/>
        </p:nvSpPr>
        <p:spPr>
          <a:xfrm>
            <a:off x="1120934" y="4035580"/>
            <a:ext cx="1685290" cy="574675"/>
          </a:xfrm>
          <a:prstGeom prst="rect">
            <a:avLst/>
          </a:prstGeom>
          <a:noFill/>
        </p:spPr>
        <p:txBody>
          <a:bodyPr wrap="none" lIns="96234" tIns="48118" rIns="96234" bIns="48118" rtlCol="0" anchor="ctr">
            <a:spAutoFit/>
          </a:bodyPr>
          <a:lstStyle/>
          <a:p>
            <a:pPr marL="0" marR="0" lvl="0" indent="0" algn="l" defTabSz="81597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935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添加文字</a:t>
            </a:r>
          </a:p>
        </p:txBody>
      </p:sp>
      <p:sp>
        <p:nvSpPr>
          <p:cNvPr id="14" name="TextBox 10"/>
          <p:cNvSpPr txBox="1"/>
          <p:nvPr/>
        </p:nvSpPr>
        <p:spPr>
          <a:xfrm>
            <a:off x="2936390" y="2363311"/>
            <a:ext cx="1482090" cy="509270"/>
          </a:xfrm>
          <a:prstGeom prst="rect">
            <a:avLst/>
          </a:prstGeom>
          <a:noFill/>
        </p:spPr>
        <p:txBody>
          <a:bodyPr wrap="none" lIns="96234" tIns="48118" rIns="96234" bIns="48118" rtlCol="0" anchor="ctr">
            <a:spAutoFit/>
          </a:bodyPr>
          <a:lstStyle/>
          <a:p>
            <a:pPr marL="0" marR="0" lvl="0" indent="0" algn="l" defTabSz="81597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535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添加文字</a:t>
            </a:r>
          </a:p>
        </p:txBody>
      </p:sp>
      <p:sp>
        <p:nvSpPr>
          <p:cNvPr id="15" name="TextBox 11"/>
          <p:cNvSpPr txBox="1"/>
          <p:nvPr/>
        </p:nvSpPr>
        <p:spPr>
          <a:xfrm>
            <a:off x="4478580" y="1807554"/>
            <a:ext cx="1278890" cy="443865"/>
          </a:xfrm>
          <a:prstGeom prst="rect">
            <a:avLst/>
          </a:prstGeom>
          <a:noFill/>
        </p:spPr>
        <p:txBody>
          <a:bodyPr wrap="none" lIns="96234" tIns="48118" rIns="96234" bIns="48118" rtlCol="0" anchor="ctr">
            <a:spAutoFit/>
          </a:bodyPr>
          <a:lstStyle/>
          <a:p>
            <a:pPr marL="0" marR="0" lvl="0" indent="0" algn="l" defTabSz="81597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135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添加文字</a:t>
            </a:r>
          </a:p>
        </p:txBody>
      </p:sp>
      <p:cxnSp>
        <p:nvCxnSpPr>
          <p:cNvPr id="16" name="直接连接符 15"/>
          <p:cNvCxnSpPr/>
          <p:nvPr/>
        </p:nvCxnSpPr>
        <p:spPr>
          <a:xfrm>
            <a:off x="6297779" y="1366522"/>
            <a:ext cx="1121772" cy="0"/>
          </a:xfrm>
          <a:prstGeom prst="line">
            <a:avLst/>
          </a:prstGeom>
          <a:noFill/>
          <a:ln w="9525">
            <a:solidFill>
              <a:schemeClr val="tx1">
                <a:lumMod val="65000"/>
                <a:lumOff val="35000"/>
              </a:schemeClr>
            </a:solidFill>
            <a:prstDash val="sysDot"/>
            <a:headEnd type="oval"/>
            <a:tailEnd type="oval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17" name="直接连接符 16"/>
          <p:cNvCxnSpPr/>
          <p:nvPr/>
        </p:nvCxnSpPr>
        <p:spPr>
          <a:xfrm>
            <a:off x="5100427" y="2342437"/>
            <a:ext cx="2319125" cy="0"/>
          </a:xfrm>
          <a:prstGeom prst="line">
            <a:avLst/>
          </a:prstGeom>
          <a:noFill/>
          <a:ln w="9525">
            <a:solidFill>
              <a:schemeClr val="tx1">
                <a:lumMod val="65000"/>
                <a:lumOff val="35000"/>
              </a:schemeClr>
            </a:solidFill>
            <a:prstDash val="sysDot"/>
            <a:headEnd type="oval"/>
            <a:tailEnd type="oval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18" name="直接连接符 17"/>
          <p:cNvCxnSpPr/>
          <p:nvPr/>
        </p:nvCxnSpPr>
        <p:spPr>
          <a:xfrm>
            <a:off x="3619262" y="3454328"/>
            <a:ext cx="3800289" cy="0"/>
          </a:xfrm>
          <a:prstGeom prst="line">
            <a:avLst/>
          </a:prstGeom>
          <a:noFill/>
          <a:ln w="9525">
            <a:solidFill>
              <a:schemeClr val="tx1">
                <a:lumMod val="65000"/>
                <a:lumOff val="35000"/>
              </a:schemeClr>
            </a:solidFill>
            <a:prstDash val="sysDot"/>
            <a:headEnd type="oval"/>
            <a:tailEnd type="oval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19" name="直接连接符 18"/>
          <p:cNvCxnSpPr/>
          <p:nvPr/>
        </p:nvCxnSpPr>
        <p:spPr>
          <a:xfrm>
            <a:off x="1969218" y="4612688"/>
            <a:ext cx="5450333" cy="0"/>
          </a:xfrm>
          <a:prstGeom prst="line">
            <a:avLst/>
          </a:prstGeom>
          <a:noFill/>
          <a:ln w="9525">
            <a:solidFill>
              <a:schemeClr val="tx1">
                <a:lumMod val="65000"/>
                <a:lumOff val="35000"/>
              </a:schemeClr>
            </a:solidFill>
            <a:prstDash val="sysDot"/>
            <a:headEnd type="oval"/>
            <a:tailEnd type="oval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20" name="TextBox 16"/>
          <p:cNvSpPr txBox="1"/>
          <p:nvPr/>
        </p:nvSpPr>
        <p:spPr>
          <a:xfrm>
            <a:off x="7507523" y="4322918"/>
            <a:ext cx="4039969" cy="728980"/>
          </a:xfrm>
          <a:prstGeom prst="rect">
            <a:avLst/>
          </a:prstGeom>
          <a:noFill/>
        </p:spPr>
        <p:txBody>
          <a:bodyPr wrap="square" lIns="96234" tIns="48118" rIns="96234" bIns="48118" rtlCol="0">
            <a:spAutoFit/>
          </a:bodyPr>
          <a:lstStyle/>
          <a:p>
            <a:pPr marL="0" marR="0" lvl="0" indent="0" algn="l" defTabSz="815975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6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黑体" panose="02010609060101010101" charset="-122"/>
                <a:ea typeface="黑体" panose="02010609060101010101" charset="-122"/>
                <a:cs typeface="+mn-cs"/>
              </a:rPr>
              <a:t>您的内容打在这里，或者通过复制您的文本后，在此框中选择粘贴，并选择只保留</a:t>
            </a:r>
          </a:p>
        </p:txBody>
      </p:sp>
      <p:sp>
        <p:nvSpPr>
          <p:cNvPr id="21" name="TextBox 17"/>
          <p:cNvSpPr txBox="1"/>
          <p:nvPr/>
        </p:nvSpPr>
        <p:spPr>
          <a:xfrm>
            <a:off x="7507523" y="3201408"/>
            <a:ext cx="4039969" cy="728980"/>
          </a:xfrm>
          <a:prstGeom prst="rect">
            <a:avLst/>
          </a:prstGeom>
          <a:noFill/>
        </p:spPr>
        <p:txBody>
          <a:bodyPr wrap="square" lIns="96234" tIns="48118" rIns="96234" bIns="48118" rtlCol="0">
            <a:spAutoFit/>
          </a:bodyPr>
          <a:lstStyle/>
          <a:p>
            <a:pPr marL="0" marR="0" lvl="0" indent="0" algn="l" defTabSz="815975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6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黑体" panose="02010609060101010101" charset="-122"/>
                <a:ea typeface="黑体" panose="02010609060101010101" charset="-122"/>
                <a:cs typeface="+mn-cs"/>
              </a:rPr>
              <a:t>您的内容打在这里，或者通过复制您的文本后，在此框中选择粘贴，并选择只保留</a:t>
            </a:r>
          </a:p>
        </p:txBody>
      </p:sp>
      <p:sp>
        <p:nvSpPr>
          <p:cNvPr id="22" name="TextBox 18"/>
          <p:cNvSpPr txBox="1"/>
          <p:nvPr/>
        </p:nvSpPr>
        <p:spPr>
          <a:xfrm>
            <a:off x="7507523" y="2060850"/>
            <a:ext cx="4039969" cy="728980"/>
          </a:xfrm>
          <a:prstGeom prst="rect">
            <a:avLst/>
          </a:prstGeom>
          <a:noFill/>
        </p:spPr>
        <p:txBody>
          <a:bodyPr wrap="square" lIns="96234" tIns="48118" rIns="96234" bIns="48118" rtlCol="0">
            <a:spAutoFit/>
          </a:bodyPr>
          <a:lstStyle/>
          <a:p>
            <a:pPr marL="0" marR="0" lvl="0" indent="0" algn="l" defTabSz="815975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6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黑体" panose="02010609060101010101" charset="-122"/>
                <a:ea typeface="黑体" panose="02010609060101010101" charset="-122"/>
                <a:cs typeface="+mn-cs"/>
              </a:rPr>
              <a:t>您的内容打在这里，或者通过复制您的文本后，在此框中选择粘贴，并选择只保留</a:t>
            </a:r>
          </a:p>
        </p:txBody>
      </p:sp>
      <p:sp>
        <p:nvSpPr>
          <p:cNvPr id="23" name="TextBox 19"/>
          <p:cNvSpPr txBox="1"/>
          <p:nvPr/>
        </p:nvSpPr>
        <p:spPr>
          <a:xfrm>
            <a:off x="7507523" y="1139544"/>
            <a:ext cx="4039969" cy="728980"/>
          </a:xfrm>
          <a:prstGeom prst="rect">
            <a:avLst/>
          </a:prstGeom>
          <a:noFill/>
        </p:spPr>
        <p:txBody>
          <a:bodyPr wrap="square" lIns="96234" tIns="48118" rIns="96234" bIns="48118" rtlCol="0">
            <a:spAutoFit/>
          </a:bodyPr>
          <a:lstStyle/>
          <a:p>
            <a:pPr marL="0" marR="0" lvl="0" indent="0" algn="l" defTabSz="815975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6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黑体" panose="02010609060101010101" charset="-122"/>
                <a:ea typeface="黑体" panose="02010609060101010101" charset="-122"/>
                <a:cs typeface="+mn-cs"/>
              </a:rPr>
              <a:t>您的内容打在这里，或者通过复制您的文本后，在此框中选择粘贴，并选择只保留</a:t>
            </a:r>
          </a:p>
        </p:txBody>
      </p:sp>
      <p:sp>
        <p:nvSpPr>
          <p:cNvPr id="24" name="TextBox 20"/>
          <p:cNvSpPr txBox="1"/>
          <p:nvPr/>
        </p:nvSpPr>
        <p:spPr>
          <a:xfrm>
            <a:off x="5771630" y="1008584"/>
            <a:ext cx="1004570" cy="356235"/>
          </a:xfrm>
          <a:prstGeom prst="rect">
            <a:avLst/>
          </a:prstGeom>
          <a:noFill/>
        </p:spPr>
        <p:txBody>
          <a:bodyPr wrap="none" lIns="96234" tIns="48118" rIns="96234" bIns="48118" rtlCol="0" anchor="ctr">
            <a:spAutoFit/>
          </a:bodyPr>
          <a:lstStyle/>
          <a:p>
            <a:pPr marL="0" marR="0" lvl="0" indent="0" algn="l" defTabSz="81597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添加文字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4c7d42bf6a7f416894a4e0e7de5455d5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15240" y="5088890"/>
            <a:ext cx="12200255" cy="2019300"/>
          </a:xfrm>
          <a:prstGeom prst="rect">
            <a:avLst/>
          </a:prstGeom>
        </p:spPr>
      </p:pic>
      <p:pic>
        <p:nvPicPr>
          <p:cNvPr id="4" name="图片 3" descr="b52b2eb78c6f00b81d28026433c7e78b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24265" y="4928870"/>
            <a:ext cx="3460750" cy="2409825"/>
          </a:xfrm>
          <a:prstGeom prst="rect">
            <a:avLst/>
          </a:prstGeom>
        </p:spPr>
      </p:pic>
      <p:pic>
        <p:nvPicPr>
          <p:cNvPr id="6" name="图片 5" descr="995939c73c8e6933e9a3da38a65a8d7c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65785" y="186055"/>
            <a:ext cx="925195" cy="748665"/>
          </a:xfrm>
          <a:prstGeom prst="rect">
            <a:avLst/>
          </a:prstGeom>
        </p:spPr>
      </p:pic>
      <p:sp>
        <p:nvSpPr>
          <p:cNvPr id="33" name="矩形 46"/>
          <p:cNvSpPr>
            <a:spLocks noChangeArrowheads="1"/>
          </p:cNvSpPr>
          <p:nvPr/>
        </p:nvSpPr>
        <p:spPr bwMode="auto">
          <a:xfrm>
            <a:off x="1541718" y="403225"/>
            <a:ext cx="2620010" cy="4819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8" tIns="45719" rIns="91438" bIns="45719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charset="0"/>
              </a:defRPr>
            </a:lvl9pPr>
          </a:lstStyle>
          <a:p>
            <a:pPr algn="l">
              <a:buNone/>
            </a:pPr>
            <a:r>
              <a:rPr lang="zh-CN" altLang="en-US" sz="2400" b="1" dirty="0">
                <a:solidFill>
                  <a:schemeClr val="tx1"/>
                </a:solidFill>
              </a:rPr>
              <a:t>单击此处添加标题</a:t>
            </a:r>
          </a:p>
        </p:txBody>
      </p:sp>
      <p:grpSp>
        <p:nvGrpSpPr>
          <p:cNvPr id="3" name="组合 2"/>
          <p:cNvGrpSpPr/>
          <p:nvPr/>
        </p:nvGrpSpPr>
        <p:grpSpPr>
          <a:xfrm>
            <a:off x="2924242" y="2395612"/>
            <a:ext cx="6440416" cy="1229529"/>
            <a:chOff x="2922847" y="2636911"/>
            <a:chExt cx="6440416" cy="1229529"/>
          </a:xfrm>
        </p:grpSpPr>
        <p:sp>
          <p:nvSpPr>
            <p:cNvPr id="69" name="直接连接符 5"/>
            <p:cNvSpPr>
              <a:spLocks noChangeShapeType="1"/>
            </p:cNvSpPr>
            <p:nvPr/>
          </p:nvSpPr>
          <p:spPr bwMode="auto">
            <a:xfrm>
              <a:off x="2922847" y="3186087"/>
              <a:ext cx="1839656" cy="680353"/>
            </a:xfrm>
            <a:prstGeom prst="line">
              <a:avLst/>
            </a:prstGeom>
            <a:noFill/>
            <a:ln w="9525" cap="flat" cmpd="sng">
              <a:solidFill>
                <a:schemeClr val="tx1">
                  <a:lumMod val="50000"/>
                  <a:lumOff val="50000"/>
                </a:schemeClr>
              </a:solidFill>
              <a:beve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 sz="1355"/>
            </a:p>
          </p:txBody>
        </p:sp>
        <p:sp>
          <p:nvSpPr>
            <p:cNvPr id="70" name="直接连接符 158"/>
            <p:cNvSpPr>
              <a:spLocks noChangeShapeType="1"/>
            </p:cNvSpPr>
            <p:nvPr/>
          </p:nvSpPr>
          <p:spPr bwMode="auto">
            <a:xfrm flipV="1">
              <a:off x="4762503" y="2636911"/>
              <a:ext cx="2628847" cy="1229527"/>
            </a:xfrm>
            <a:prstGeom prst="line">
              <a:avLst/>
            </a:prstGeom>
            <a:noFill/>
            <a:ln w="9525" cap="flat" cmpd="sng">
              <a:solidFill>
                <a:schemeClr val="tx1">
                  <a:lumMod val="50000"/>
                  <a:lumOff val="50000"/>
                </a:schemeClr>
              </a:solidFill>
              <a:beve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 sz="1355"/>
            </a:p>
          </p:txBody>
        </p:sp>
        <p:sp>
          <p:nvSpPr>
            <p:cNvPr id="71" name="直接连接符 159"/>
            <p:cNvSpPr>
              <a:spLocks noChangeShapeType="1"/>
            </p:cNvSpPr>
            <p:nvPr/>
          </p:nvSpPr>
          <p:spPr bwMode="auto">
            <a:xfrm>
              <a:off x="7391350" y="2636912"/>
              <a:ext cx="1971913" cy="961472"/>
            </a:xfrm>
            <a:prstGeom prst="line">
              <a:avLst/>
            </a:prstGeom>
            <a:noFill/>
            <a:ln w="9525" cap="flat" cmpd="sng">
              <a:solidFill>
                <a:schemeClr val="tx1">
                  <a:lumMod val="50000"/>
                  <a:lumOff val="50000"/>
                </a:schemeClr>
              </a:solidFill>
              <a:beve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 sz="1355"/>
            </a:p>
          </p:txBody>
        </p:sp>
      </p:grpSp>
      <p:sp>
        <p:nvSpPr>
          <p:cNvPr id="123" name="TextBox 122"/>
          <p:cNvSpPr txBox="1"/>
          <p:nvPr/>
        </p:nvSpPr>
        <p:spPr>
          <a:xfrm>
            <a:off x="1589595" y="4196031"/>
            <a:ext cx="1774276" cy="565150"/>
          </a:xfrm>
          <a:prstGeom prst="rect">
            <a:avLst/>
          </a:prstGeom>
          <a:noFill/>
        </p:spPr>
        <p:txBody>
          <a:bodyPr wrap="square" lIns="91430" tIns="45714" rIns="91430" bIns="45714" rtlCol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zh-CN" altLang="en-US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您的内容打在这里，或者通过复制您的</a:t>
            </a:r>
          </a:p>
        </p:txBody>
      </p:sp>
      <p:sp>
        <p:nvSpPr>
          <p:cNvPr id="124" name="TextBox 123"/>
          <p:cNvSpPr txBox="1"/>
          <p:nvPr/>
        </p:nvSpPr>
        <p:spPr>
          <a:xfrm>
            <a:off x="1589595" y="3792424"/>
            <a:ext cx="1774276" cy="457200"/>
          </a:xfrm>
          <a:prstGeom prst="rect">
            <a:avLst/>
          </a:prstGeom>
          <a:noFill/>
        </p:spPr>
        <p:txBody>
          <a:bodyPr wrap="square" lIns="91430" tIns="0" rIns="91430" bIns="0" rtlCol="0" anchor="t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2000" b="1" dirty="0">
                <a:solidFill>
                  <a:srgbClr val="CA081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华文黑体" pitchFamily="2" charset="-122"/>
              </a:rPr>
              <a:t>添加标题</a:t>
            </a:r>
          </a:p>
        </p:txBody>
      </p:sp>
      <p:sp>
        <p:nvSpPr>
          <p:cNvPr id="125" name="TextBox 124"/>
          <p:cNvSpPr txBox="1"/>
          <p:nvPr/>
        </p:nvSpPr>
        <p:spPr>
          <a:xfrm>
            <a:off x="3720336" y="4671427"/>
            <a:ext cx="1774276" cy="565150"/>
          </a:xfrm>
          <a:prstGeom prst="rect">
            <a:avLst/>
          </a:prstGeom>
          <a:noFill/>
        </p:spPr>
        <p:txBody>
          <a:bodyPr wrap="square" lIns="91430" tIns="45714" rIns="91430" bIns="45714" rtlCol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zh-CN" altLang="en-US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您的内容打在这里，或者通过复制您的</a:t>
            </a:r>
          </a:p>
        </p:txBody>
      </p:sp>
      <p:sp>
        <p:nvSpPr>
          <p:cNvPr id="126" name="TextBox 125"/>
          <p:cNvSpPr txBox="1"/>
          <p:nvPr/>
        </p:nvSpPr>
        <p:spPr>
          <a:xfrm>
            <a:off x="3720336" y="4267820"/>
            <a:ext cx="1774276" cy="457200"/>
          </a:xfrm>
          <a:prstGeom prst="rect">
            <a:avLst/>
          </a:prstGeom>
          <a:noFill/>
        </p:spPr>
        <p:txBody>
          <a:bodyPr wrap="square" lIns="91430" tIns="0" rIns="91430" bIns="0" rtlCol="0" anchor="t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2000" b="1" dirty="0">
                <a:solidFill>
                  <a:srgbClr val="CA081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华文黑体" pitchFamily="2" charset="-122"/>
              </a:rPr>
              <a:t>添加标题</a:t>
            </a:r>
          </a:p>
        </p:txBody>
      </p:sp>
      <p:sp>
        <p:nvSpPr>
          <p:cNvPr id="127" name="TextBox 126"/>
          <p:cNvSpPr txBox="1"/>
          <p:nvPr/>
        </p:nvSpPr>
        <p:spPr>
          <a:xfrm>
            <a:off x="6410556" y="4078809"/>
            <a:ext cx="1774276" cy="565150"/>
          </a:xfrm>
          <a:prstGeom prst="rect">
            <a:avLst/>
          </a:prstGeom>
          <a:noFill/>
        </p:spPr>
        <p:txBody>
          <a:bodyPr wrap="square" lIns="91430" tIns="45714" rIns="91430" bIns="45714" rtlCol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zh-CN" altLang="en-US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您的内容打在这里，或者通过复制您的</a:t>
            </a:r>
          </a:p>
        </p:txBody>
      </p:sp>
      <p:sp>
        <p:nvSpPr>
          <p:cNvPr id="128" name="TextBox 127"/>
          <p:cNvSpPr txBox="1"/>
          <p:nvPr/>
        </p:nvSpPr>
        <p:spPr>
          <a:xfrm>
            <a:off x="6410556" y="3660689"/>
            <a:ext cx="1774276" cy="457200"/>
          </a:xfrm>
          <a:prstGeom prst="rect">
            <a:avLst/>
          </a:prstGeom>
          <a:noFill/>
        </p:spPr>
        <p:txBody>
          <a:bodyPr wrap="square" lIns="91430" tIns="0" rIns="91430" bIns="0" rtlCol="0" anchor="t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2000" b="1" dirty="0">
                <a:solidFill>
                  <a:srgbClr val="CA081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华文黑体" pitchFamily="2" charset="-122"/>
              </a:rPr>
              <a:t>添加标题</a:t>
            </a:r>
          </a:p>
        </p:txBody>
      </p:sp>
      <p:sp>
        <p:nvSpPr>
          <p:cNvPr id="129" name="TextBox 128"/>
          <p:cNvSpPr txBox="1"/>
          <p:nvPr/>
        </p:nvSpPr>
        <p:spPr>
          <a:xfrm>
            <a:off x="8786820" y="4469916"/>
            <a:ext cx="1774276" cy="565150"/>
          </a:xfrm>
          <a:prstGeom prst="rect">
            <a:avLst/>
          </a:prstGeom>
          <a:noFill/>
        </p:spPr>
        <p:txBody>
          <a:bodyPr wrap="square" lIns="91430" tIns="45714" rIns="91430" bIns="45714" rtlCol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zh-CN" altLang="en-US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您的内容打在这里，或者通过复制您的</a:t>
            </a:r>
          </a:p>
        </p:txBody>
      </p:sp>
      <p:sp>
        <p:nvSpPr>
          <p:cNvPr id="130" name="TextBox 129"/>
          <p:cNvSpPr txBox="1"/>
          <p:nvPr/>
        </p:nvSpPr>
        <p:spPr>
          <a:xfrm>
            <a:off x="8786820" y="4051796"/>
            <a:ext cx="1774276" cy="457200"/>
          </a:xfrm>
          <a:prstGeom prst="rect">
            <a:avLst/>
          </a:prstGeom>
          <a:noFill/>
        </p:spPr>
        <p:txBody>
          <a:bodyPr wrap="square" lIns="91430" tIns="0" rIns="91430" bIns="0" rtlCol="0" anchor="t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2000" b="1" dirty="0">
                <a:solidFill>
                  <a:srgbClr val="CA081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华文黑体" pitchFamily="2" charset="-122"/>
              </a:rPr>
              <a:t>添加标题</a:t>
            </a:r>
          </a:p>
        </p:txBody>
      </p:sp>
      <p:grpSp>
        <p:nvGrpSpPr>
          <p:cNvPr id="5" name="组合 4"/>
          <p:cNvGrpSpPr/>
          <p:nvPr/>
        </p:nvGrpSpPr>
        <p:grpSpPr>
          <a:xfrm>
            <a:off x="2103504" y="2547912"/>
            <a:ext cx="863600" cy="909637"/>
            <a:chOff x="2102110" y="2789212"/>
            <a:chExt cx="863600" cy="909637"/>
          </a:xfrm>
          <a:solidFill>
            <a:srgbClr val="CA0810"/>
          </a:solidFill>
        </p:grpSpPr>
        <p:sp>
          <p:nvSpPr>
            <p:cNvPr id="78" name="矩形 2"/>
            <p:cNvSpPr>
              <a:spLocks noChangeArrowheads="1"/>
            </p:cNvSpPr>
            <p:nvPr/>
          </p:nvSpPr>
          <p:spPr bwMode="auto">
            <a:xfrm>
              <a:off x="2102110" y="2789212"/>
              <a:ext cx="863600" cy="909637"/>
            </a:xfrm>
            <a:prstGeom prst="rect">
              <a:avLst/>
            </a:prstGeom>
            <a:grpFill/>
            <a:ln>
              <a:noFill/>
            </a:ln>
            <a:effectLst>
              <a:reflection blurRad="6350" stA="52000" endA="300" endPos="35000" dir="5400000" sy="-100000" algn="bl" rotWithShape="0"/>
            </a:effectLst>
          </p:spPr>
          <p:txBody>
            <a:bodyPr anchor="ctr"/>
            <a:lstStyle/>
            <a:p>
              <a:pPr algn="ctr"/>
              <a:endParaRPr lang="zh-CN" altLang="zh-CN" sz="1355">
                <a:solidFill>
                  <a:srgbClr val="FFFFFF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107" name="文本框 19"/>
            <p:cNvSpPr>
              <a:spLocks noChangeArrowheads="1"/>
            </p:cNvSpPr>
            <p:nvPr/>
          </p:nvSpPr>
          <p:spPr bwMode="auto">
            <a:xfrm>
              <a:off x="2129161" y="2837035"/>
              <a:ext cx="809497" cy="61341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/>
            <a:p>
              <a:pPr algn="ctr"/>
              <a:r>
                <a:rPr lang="en-US" sz="32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01</a:t>
              </a:r>
              <a:endParaRPr lang="zh-CN" altLang="en-US" sz="32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7" name="矩形 6"/>
            <p:cNvSpPr/>
            <p:nvPr/>
          </p:nvSpPr>
          <p:spPr>
            <a:xfrm>
              <a:off x="2102110" y="3421809"/>
              <a:ext cx="863600" cy="4571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5"/>
            </a:p>
          </p:txBody>
        </p:sp>
      </p:grpSp>
      <p:grpSp>
        <p:nvGrpSpPr>
          <p:cNvPr id="8" name="组合 7"/>
          <p:cNvGrpSpPr/>
          <p:nvPr/>
        </p:nvGrpSpPr>
        <p:grpSpPr>
          <a:xfrm>
            <a:off x="4138015" y="2689136"/>
            <a:ext cx="1190104" cy="1244600"/>
            <a:chOff x="4190466" y="3106258"/>
            <a:chExt cx="1190104" cy="1244600"/>
          </a:xfrm>
          <a:solidFill>
            <a:srgbClr val="CA0810"/>
          </a:solidFill>
        </p:grpSpPr>
        <p:sp>
          <p:nvSpPr>
            <p:cNvPr id="82" name="矩形 150"/>
            <p:cNvSpPr>
              <a:spLocks noChangeArrowheads="1"/>
            </p:cNvSpPr>
            <p:nvPr/>
          </p:nvSpPr>
          <p:spPr bwMode="auto">
            <a:xfrm>
              <a:off x="4199470" y="3106258"/>
              <a:ext cx="1181100" cy="1244600"/>
            </a:xfrm>
            <a:prstGeom prst="rect">
              <a:avLst/>
            </a:prstGeom>
            <a:grpFill/>
            <a:ln>
              <a:noFill/>
            </a:ln>
            <a:effectLst>
              <a:reflection blurRad="6350" stA="52000" endA="300" endPos="35000" dir="5400000" sy="-100000" algn="bl" rotWithShape="0"/>
            </a:effectLst>
          </p:spPr>
          <p:txBody>
            <a:bodyPr anchor="ctr"/>
            <a:lstStyle/>
            <a:p>
              <a:pPr algn="ctr"/>
              <a:endParaRPr lang="zh-CN" altLang="zh-CN" sz="1355">
                <a:solidFill>
                  <a:srgbClr val="FFFFFF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108" name="文本框 19"/>
            <p:cNvSpPr>
              <a:spLocks noChangeArrowheads="1"/>
            </p:cNvSpPr>
            <p:nvPr/>
          </p:nvSpPr>
          <p:spPr bwMode="auto">
            <a:xfrm>
              <a:off x="4216183" y="3272566"/>
              <a:ext cx="1126449" cy="74358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/>
            <a:p>
              <a:pPr algn="ctr"/>
              <a:r>
                <a:rPr lang="en-US" sz="40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02</a:t>
              </a:r>
              <a:endParaRPr lang="zh-CN" altLang="en-US" sz="4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131" name="矩形 130"/>
            <p:cNvSpPr/>
            <p:nvPr/>
          </p:nvSpPr>
          <p:spPr>
            <a:xfrm>
              <a:off x="4190466" y="4058588"/>
              <a:ext cx="1190104" cy="4571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5"/>
            </a:p>
          </p:txBody>
        </p:sp>
      </p:grpSp>
      <p:grpSp>
        <p:nvGrpSpPr>
          <p:cNvPr id="9" name="组合 8"/>
          <p:cNvGrpSpPr/>
          <p:nvPr/>
        </p:nvGrpSpPr>
        <p:grpSpPr>
          <a:xfrm>
            <a:off x="6589083" y="1789880"/>
            <a:ext cx="1432112" cy="1452563"/>
            <a:chOff x="6480176" y="2152171"/>
            <a:chExt cx="1432112" cy="1452562"/>
          </a:xfrm>
        </p:grpSpPr>
        <p:sp>
          <p:nvSpPr>
            <p:cNvPr id="83" name="矩形 156"/>
            <p:cNvSpPr>
              <a:spLocks noChangeArrowheads="1"/>
            </p:cNvSpPr>
            <p:nvPr/>
          </p:nvSpPr>
          <p:spPr bwMode="auto">
            <a:xfrm>
              <a:off x="6534338" y="2152171"/>
              <a:ext cx="1377950" cy="1452562"/>
            </a:xfrm>
            <a:prstGeom prst="rect">
              <a:avLst/>
            </a:prstGeom>
            <a:solidFill>
              <a:srgbClr val="CA0810"/>
            </a:solidFill>
            <a:ln>
              <a:noFill/>
            </a:ln>
            <a:effectLst>
              <a:reflection blurRad="6350" stA="52000" endA="300" endPos="35000" dir="5400000" sy="-100000" algn="bl" rotWithShape="0"/>
            </a:effectLst>
          </p:spPr>
          <p:txBody>
            <a:bodyPr anchor="ctr"/>
            <a:lstStyle/>
            <a:p>
              <a:pPr algn="ctr"/>
              <a:endParaRPr lang="zh-CN" altLang="zh-CN" sz="1355">
                <a:solidFill>
                  <a:srgbClr val="FFFFFF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109" name="文本框 19"/>
            <p:cNvSpPr>
              <a:spLocks noChangeArrowheads="1"/>
            </p:cNvSpPr>
            <p:nvPr/>
          </p:nvSpPr>
          <p:spPr bwMode="auto">
            <a:xfrm>
              <a:off x="6836803" y="2466046"/>
              <a:ext cx="718820" cy="6788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en-US" sz="3600" b="1" spc="-113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03</a:t>
              </a:r>
              <a:endParaRPr lang="zh-CN" altLang="en-US" sz="1355" b="1" spc="-113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132" name="矩形 131"/>
            <p:cNvSpPr/>
            <p:nvPr/>
          </p:nvSpPr>
          <p:spPr>
            <a:xfrm>
              <a:off x="6480176" y="3318189"/>
              <a:ext cx="1432112" cy="4571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5"/>
            </a:p>
          </p:txBody>
        </p:sp>
      </p:grpSp>
      <p:grpSp>
        <p:nvGrpSpPr>
          <p:cNvPr id="10" name="组合 9"/>
          <p:cNvGrpSpPr/>
          <p:nvPr/>
        </p:nvGrpSpPr>
        <p:grpSpPr>
          <a:xfrm>
            <a:off x="9077640" y="2515723"/>
            <a:ext cx="1181100" cy="1244600"/>
            <a:chOff x="9036558" y="2991386"/>
            <a:chExt cx="1181100" cy="1244600"/>
          </a:xfrm>
          <a:solidFill>
            <a:srgbClr val="CA0810"/>
          </a:solidFill>
        </p:grpSpPr>
        <p:sp>
          <p:nvSpPr>
            <p:cNvPr id="100" name="矩形 157"/>
            <p:cNvSpPr>
              <a:spLocks noChangeArrowheads="1"/>
            </p:cNvSpPr>
            <p:nvPr/>
          </p:nvSpPr>
          <p:spPr bwMode="auto">
            <a:xfrm>
              <a:off x="9036558" y="2991386"/>
              <a:ext cx="1181100" cy="1244600"/>
            </a:xfrm>
            <a:prstGeom prst="rect">
              <a:avLst/>
            </a:prstGeom>
            <a:grpFill/>
            <a:ln>
              <a:noFill/>
            </a:ln>
            <a:effectLst>
              <a:reflection blurRad="6350" stA="52000" endA="300" endPos="35000" dir="5400000" sy="-100000" algn="bl" rotWithShape="0"/>
            </a:effectLst>
          </p:spPr>
          <p:txBody>
            <a:bodyPr anchor="ctr"/>
            <a:lstStyle/>
            <a:p>
              <a:pPr algn="ctr"/>
              <a:endParaRPr lang="zh-CN" altLang="zh-CN" sz="1355">
                <a:solidFill>
                  <a:srgbClr val="FFFFFF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110" name="文本框 19"/>
            <p:cNvSpPr>
              <a:spLocks noChangeArrowheads="1"/>
            </p:cNvSpPr>
            <p:nvPr/>
          </p:nvSpPr>
          <p:spPr bwMode="auto">
            <a:xfrm>
              <a:off x="9238646" y="3220109"/>
              <a:ext cx="746760" cy="67881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en-US" sz="36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04</a:t>
              </a:r>
              <a:endParaRPr lang="zh-CN" altLang="en-US" sz="1355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133" name="矩形 132"/>
            <p:cNvSpPr/>
            <p:nvPr/>
          </p:nvSpPr>
          <p:spPr>
            <a:xfrm>
              <a:off x="9036558" y="3897848"/>
              <a:ext cx="1181100" cy="4571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5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3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2" dur="3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3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6" dur="3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2" presetClass="entr" presetSubtype="4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3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0" dur="3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3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4" dur="3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000"/>
                            </p:stCondLst>
                            <p:childTnLst>
                              <p:par>
                                <p:cTn id="2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000"/>
                            </p:stCondLst>
                            <p:childTnLst>
                              <p:par>
                                <p:cTn id="3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500"/>
                            </p:stCondLst>
                            <p:childTnLst>
                              <p:par>
                                <p:cTn id="4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7" dur="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3000"/>
                            </p:stCondLst>
                            <p:childTnLst>
                              <p:par>
                                <p:cTn id="4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3500"/>
                            </p:stCondLst>
                            <p:childTnLst>
                              <p:par>
                                <p:cTn id="5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7" dur="5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4000"/>
                            </p:stCondLst>
                            <p:childTnLst>
                              <p:par>
                                <p:cTn id="5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4500"/>
                            </p:stCondLst>
                            <p:childTnLst>
                              <p:par>
                                <p:cTn id="6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7" dur="5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  <p:bldP spid="123" grpId="0"/>
      <p:bldP spid="124" grpId="0"/>
      <p:bldP spid="125" grpId="0"/>
      <p:bldP spid="126" grpId="0"/>
      <p:bldP spid="127" grpId="0"/>
      <p:bldP spid="128" grpId="0"/>
      <p:bldP spid="129" grpId="0"/>
      <p:bldP spid="13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4c7d42bf6a7f416894a4e0e7de5455d5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15240" y="5088890"/>
            <a:ext cx="12200255" cy="2019300"/>
          </a:xfrm>
          <a:prstGeom prst="rect">
            <a:avLst/>
          </a:prstGeom>
        </p:spPr>
      </p:pic>
      <p:pic>
        <p:nvPicPr>
          <p:cNvPr id="4" name="图片 3" descr="b52b2eb78c6f00b81d28026433c7e78b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24265" y="4928870"/>
            <a:ext cx="3460750" cy="2409825"/>
          </a:xfrm>
          <a:prstGeom prst="rect">
            <a:avLst/>
          </a:prstGeom>
        </p:spPr>
      </p:pic>
      <p:pic>
        <p:nvPicPr>
          <p:cNvPr id="6" name="图片 5" descr="995939c73c8e6933e9a3da38a65a8d7c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65785" y="186055"/>
            <a:ext cx="925195" cy="748665"/>
          </a:xfrm>
          <a:prstGeom prst="rect">
            <a:avLst/>
          </a:prstGeom>
        </p:spPr>
      </p:pic>
      <p:sp>
        <p:nvSpPr>
          <p:cNvPr id="33" name="矩形 46"/>
          <p:cNvSpPr>
            <a:spLocks noChangeArrowheads="1"/>
          </p:cNvSpPr>
          <p:nvPr/>
        </p:nvSpPr>
        <p:spPr bwMode="auto">
          <a:xfrm>
            <a:off x="1541718" y="403225"/>
            <a:ext cx="2620010" cy="4819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8" tIns="45719" rIns="91438" bIns="45719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charset="0"/>
              </a:defRPr>
            </a:lvl9pPr>
          </a:lstStyle>
          <a:p>
            <a:pPr algn="l">
              <a:buNone/>
            </a:pPr>
            <a:r>
              <a:rPr lang="zh-CN" altLang="en-US" sz="2400" b="1" dirty="0">
                <a:solidFill>
                  <a:schemeClr val="tx1"/>
                </a:solidFill>
              </a:rPr>
              <a:t>单击此处添加标题</a:t>
            </a:r>
          </a:p>
        </p:txBody>
      </p:sp>
      <p:sp>
        <p:nvSpPr>
          <p:cNvPr id="3" name="Freeform 7"/>
          <p:cNvSpPr/>
          <p:nvPr/>
        </p:nvSpPr>
        <p:spPr bwMode="auto">
          <a:xfrm rot="18900000">
            <a:off x="7235755" y="1246461"/>
            <a:ext cx="1746079" cy="1746584"/>
          </a:xfrm>
          <a:custGeom>
            <a:avLst/>
            <a:gdLst>
              <a:gd name="T0" fmla="*/ 720 w 720"/>
              <a:gd name="T1" fmla="*/ 275 h 720"/>
              <a:gd name="T2" fmla="*/ 643 w 720"/>
              <a:gd name="T3" fmla="*/ 352 h 720"/>
              <a:gd name="T4" fmla="*/ 643 w 720"/>
              <a:gd name="T5" fmla="*/ 352 h 720"/>
              <a:gd name="T6" fmla="*/ 603 w 720"/>
              <a:gd name="T7" fmla="*/ 336 h 720"/>
              <a:gd name="T8" fmla="*/ 569 w 720"/>
              <a:gd name="T9" fmla="*/ 313 h 720"/>
              <a:gd name="T10" fmla="*/ 543 w 720"/>
              <a:gd name="T11" fmla="*/ 356 h 720"/>
              <a:gd name="T12" fmla="*/ 542 w 720"/>
              <a:gd name="T13" fmla="*/ 365 h 720"/>
              <a:gd name="T14" fmla="*/ 542 w 720"/>
              <a:gd name="T15" fmla="*/ 542 h 720"/>
              <a:gd name="T16" fmla="*/ 542 w 720"/>
              <a:gd name="T17" fmla="*/ 542 h 720"/>
              <a:gd name="T18" fmla="*/ 356 w 720"/>
              <a:gd name="T19" fmla="*/ 542 h 720"/>
              <a:gd name="T20" fmla="*/ 345 w 720"/>
              <a:gd name="T21" fmla="*/ 543 h 720"/>
              <a:gd name="T22" fmla="*/ 296 w 720"/>
              <a:gd name="T23" fmla="*/ 572 h 720"/>
              <a:gd name="T24" fmla="*/ 314 w 720"/>
              <a:gd name="T25" fmla="*/ 610 h 720"/>
              <a:gd name="T26" fmla="*/ 320 w 720"/>
              <a:gd name="T27" fmla="*/ 617 h 720"/>
              <a:gd name="T28" fmla="*/ 335 w 720"/>
              <a:gd name="T29" fmla="*/ 652 h 720"/>
              <a:gd name="T30" fmla="*/ 266 w 720"/>
              <a:gd name="T31" fmla="*/ 720 h 720"/>
              <a:gd name="T32" fmla="*/ 198 w 720"/>
              <a:gd name="T33" fmla="*/ 652 h 720"/>
              <a:gd name="T34" fmla="*/ 198 w 720"/>
              <a:gd name="T35" fmla="*/ 652 h 720"/>
              <a:gd name="T36" fmla="*/ 212 w 720"/>
              <a:gd name="T37" fmla="*/ 617 h 720"/>
              <a:gd name="T38" fmla="*/ 219 w 720"/>
              <a:gd name="T39" fmla="*/ 610 h 720"/>
              <a:gd name="T40" fmla="*/ 237 w 720"/>
              <a:gd name="T41" fmla="*/ 572 h 720"/>
              <a:gd name="T42" fmla="*/ 187 w 720"/>
              <a:gd name="T43" fmla="*/ 543 h 720"/>
              <a:gd name="T44" fmla="*/ 177 w 720"/>
              <a:gd name="T45" fmla="*/ 542 h 720"/>
              <a:gd name="T46" fmla="*/ 0 w 720"/>
              <a:gd name="T47" fmla="*/ 542 h 720"/>
              <a:gd name="T48" fmla="*/ 0 w 720"/>
              <a:gd name="T49" fmla="*/ 365 h 720"/>
              <a:gd name="T50" fmla="*/ 1 w 720"/>
              <a:gd name="T51" fmla="*/ 358 h 720"/>
              <a:gd name="T52" fmla="*/ 19 w 720"/>
              <a:gd name="T53" fmla="*/ 321 h 720"/>
              <a:gd name="T54" fmla="*/ 40 w 720"/>
              <a:gd name="T55" fmla="*/ 335 h 720"/>
              <a:gd name="T56" fmla="*/ 47 w 720"/>
              <a:gd name="T57" fmla="*/ 342 h 720"/>
              <a:gd name="T58" fmla="*/ 92 w 720"/>
              <a:gd name="T59" fmla="*/ 360 h 720"/>
              <a:gd name="T60" fmla="*/ 93 w 720"/>
              <a:gd name="T61" fmla="*/ 360 h 720"/>
              <a:gd name="T62" fmla="*/ 178 w 720"/>
              <a:gd name="T63" fmla="*/ 275 h 720"/>
              <a:gd name="T64" fmla="*/ 93 w 720"/>
              <a:gd name="T65" fmla="*/ 190 h 720"/>
              <a:gd name="T66" fmla="*/ 92 w 720"/>
              <a:gd name="T67" fmla="*/ 190 h 720"/>
              <a:gd name="T68" fmla="*/ 47 w 720"/>
              <a:gd name="T69" fmla="*/ 209 h 720"/>
              <a:gd name="T70" fmla="*/ 40 w 720"/>
              <a:gd name="T71" fmla="*/ 215 h 720"/>
              <a:gd name="T72" fmla="*/ 19 w 720"/>
              <a:gd name="T73" fmla="*/ 230 h 720"/>
              <a:gd name="T74" fmla="*/ 1 w 720"/>
              <a:gd name="T75" fmla="*/ 193 h 720"/>
              <a:gd name="T76" fmla="*/ 0 w 720"/>
              <a:gd name="T77" fmla="*/ 186 h 720"/>
              <a:gd name="T78" fmla="*/ 0 w 720"/>
              <a:gd name="T79" fmla="*/ 0 h 720"/>
              <a:gd name="T80" fmla="*/ 177 w 720"/>
              <a:gd name="T81" fmla="*/ 0 h 720"/>
              <a:gd name="T82" fmla="*/ 186 w 720"/>
              <a:gd name="T83" fmla="*/ 1 h 720"/>
              <a:gd name="T84" fmla="*/ 206 w 720"/>
              <a:gd name="T85" fmla="*/ 61 h 720"/>
              <a:gd name="T86" fmla="*/ 190 w 720"/>
              <a:gd name="T87" fmla="*/ 102 h 720"/>
              <a:gd name="T88" fmla="*/ 266 w 720"/>
              <a:gd name="T89" fmla="*/ 179 h 720"/>
              <a:gd name="T90" fmla="*/ 343 w 720"/>
              <a:gd name="T91" fmla="*/ 102 h 720"/>
              <a:gd name="T92" fmla="*/ 327 w 720"/>
              <a:gd name="T93" fmla="*/ 61 h 720"/>
              <a:gd name="T94" fmla="*/ 347 w 720"/>
              <a:gd name="T95" fmla="*/ 1 h 720"/>
              <a:gd name="T96" fmla="*/ 356 w 720"/>
              <a:gd name="T97" fmla="*/ 0 h 720"/>
              <a:gd name="T98" fmla="*/ 542 w 720"/>
              <a:gd name="T99" fmla="*/ 0 h 720"/>
              <a:gd name="T100" fmla="*/ 542 w 720"/>
              <a:gd name="T101" fmla="*/ 186 h 720"/>
              <a:gd name="T102" fmla="*/ 543 w 720"/>
              <a:gd name="T103" fmla="*/ 194 h 720"/>
              <a:gd name="T104" fmla="*/ 569 w 720"/>
              <a:gd name="T105" fmla="*/ 238 h 720"/>
              <a:gd name="T106" fmla="*/ 603 w 720"/>
              <a:gd name="T107" fmla="*/ 215 h 720"/>
              <a:gd name="T108" fmla="*/ 642 w 720"/>
              <a:gd name="T109" fmla="*/ 199 h 720"/>
              <a:gd name="T110" fmla="*/ 643 w 720"/>
              <a:gd name="T111" fmla="*/ 199 h 720"/>
              <a:gd name="T112" fmla="*/ 720 w 720"/>
              <a:gd name="T113" fmla="*/ 275 h 7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</a:cxnLst>
            <a:rect l="0" t="0" r="r" b="b"/>
            <a:pathLst>
              <a:path w="720" h="720">
                <a:moveTo>
                  <a:pt x="720" y="275"/>
                </a:moveTo>
                <a:cubicBezTo>
                  <a:pt x="720" y="318"/>
                  <a:pt x="686" y="352"/>
                  <a:pt x="643" y="352"/>
                </a:cubicBezTo>
                <a:cubicBezTo>
                  <a:pt x="643" y="352"/>
                  <a:pt x="643" y="352"/>
                  <a:pt x="643" y="352"/>
                </a:cubicBezTo>
                <a:cubicBezTo>
                  <a:pt x="639" y="352"/>
                  <a:pt x="621" y="351"/>
                  <a:pt x="603" y="336"/>
                </a:cubicBezTo>
                <a:cubicBezTo>
                  <a:pt x="592" y="327"/>
                  <a:pt x="580" y="313"/>
                  <a:pt x="569" y="313"/>
                </a:cubicBezTo>
                <a:cubicBezTo>
                  <a:pt x="559" y="313"/>
                  <a:pt x="550" y="323"/>
                  <a:pt x="543" y="356"/>
                </a:cubicBezTo>
                <a:cubicBezTo>
                  <a:pt x="542" y="359"/>
                  <a:pt x="542" y="362"/>
                  <a:pt x="542" y="365"/>
                </a:cubicBezTo>
                <a:cubicBezTo>
                  <a:pt x="542" y="542"/>
                  <a:pt x="542" y="542"/>
                  <a:pt x="542" y="542"/>
                </a:cubicBezTo>
                <a:cubicBezTo>
                  <a:pt x="542" y="542"/>
                  <a:pt x="542" y="542"/>
                  <a:pt x="542" y="542"/>
                </a:cubicBezTo>
                <a:cubicBezTo>
                  <a:pt x="356" y="542"/>
                  <a:pt x="356" y="542"/>
                  <a:pt x="356" y="542"/>
                </a:cubicBezTo>
                <a:cubicBezTo>
                  <a:pt x="352" y="542"/>
                  <a:pt x="349" y="543"/>
                  <a:pt x="345" y="543"/>
                </a:cubicBezTo>
                <a:cubicBezTo>
                  <a:pt x="315" y="550"/>
                  <a:pt x="300" y="559"/>
                  <a:pt x="296" y="572"/>
                </a:cubicBezTo>
                <a:cubicBezTo>
                  <a:pt x="292" y="586"/>
                  <a:pt x="304" y="599"/>
                  <a:pt x="314" y="610"/>
                </a:cubicBezTo>
                <a:cubicBezTo>
                  <a:pt x="316" y="613"/>
                  <a:pt x="318" y="615"/>
                  <a:pt x="320" y="617"/>
                </a:cubicBezTo>
                <a:cubicBezTo>
                  <a:pt x="335" y="634"/>
                  <a:pt x="335" y="651"/>
                  <a:pt x="335" y="652"/>
                </a:cubicBezTo>
                <a:cubicBezTo>
                  <a:pt x="335" y="690"/>
                  <a:pt x="304" y="720"/>
                  <a:pt x="266" y="720"/>
                </a:cubicBezTo>
                <a:cubicBezTo>
                  <a:pt x="229" y="720"/>
                  <a:pt x="198" y="690"/>
                  <a:pt x="198" y="652"/>
                </a:cubicBezTo>
                <a:cubicBezTo>
                  <a:pt x="198" y="652"/>
                  <a:pt x="198" y="652"/>
                  <a:pt x="198" y="652"/>
                </a:cubicBezTo>
                <a:cubicBezTo>
                  <a:pt x="198" y="651"/>
                  <a:pt x="197" y="634"/>
                  <a:pt x="212" y="617"/>
                </a:cubicBezTo>
                <a:cubicBezTo>
                  <a:pt x="214" y="615"/>
                  <a:pt x="216" y="613"/>
                  <a:pt x="219" y="610"/>
                </a:cubicBezTo>
                <a:cubicBezTo>
                  <a:pt x="229" y="599"/>
                  <a:pt x="241" y="586"/>
                  <a:pt x="237" y="572"/>
                </a:cubicBezTo>
                <a:cubicBezTo>
                  <a:pt x="233" y="559"/>
                  <a:pt x="217" y="550"/>
                  <a:pt x="187" y="543"/>
                </a:cubicBezTo>
                <a:cubicBezTo>
                  <a:pt x="184" y="543"/>
                  <a:pt x="180" y="542"/>
                  <a:pt x="177" y="542"/>
                </a:cubicBezTo>
                <a:cubicBezTo>
                  <a:pt x="0" y="542"/>
                  <a:pt x="0" y="542"/>
                  <a:pt x="0" y="542"/>
                </a:cubicBezTo>
                <a:cubicBezTo>
                  <a:pt x="0" y="365"/>
                  <a:pt x="0" y="365"/>
                  <a:pt x="0" y="365"/>
                </a:cubicBezTo>
                <a:cubicBezTo>
                  <a:pt x="0" y="363"/>
                  <a:pt x="0" y="360"/>
                  <a:pt x="1" y="358"/>
                </a:cubicBezTo>
                <a:cubicBezTo>
                  <a:pt x="8" y="324"/>
                  <a:pt x="17" y="321"/>
                  <a:pt x="19" y="321"/>
                </a:cubicBezTo>
                <a:cubicBezTo>
                  <a:pt x="24" y="321"/>
                  <a:pt x="33" y="329"/>
                  <a:pt x="40" y="335"/>
                </a:cubicBezTo>
                <a:cubicBezTo>
                  <a:pt x="42" y="338"/>
                  <a:pt x="45" y="340"/>
                  <a:pt x="47" y="342"/>
                </a:cubicBezTo>
                <a:cubicBezTo>
                  <a:pt x="67" y="359"/>
                  <a:pt x="87" y="360"/>
                  <a:pt x="92" y="360"/>
                </a:cubicBezTo>
                <a:cubicBezTo>
                  <a:pt x="93" y="360"/>
                  <a:pt x="93" y="360"/>
                  <a:pt x="93" y="360"/>
                </a:cubicBezTo>
                <a:cubicBezTo>
                  <a:pt x="140" y="360"/>
                  <a:pt x="178" y="322"/>
                  <a:pt x="178" y="275"/>
                </a:cubicBezTo>
                <a:cubicBezTo>
                  <a:pt x="178" y="229"/>
                  <a:pt x="140" y="190"/>
                  <a:pt x="93" y="190"/>
                </a:cubicBezTo>
                <a:cubicBezTo>
                  <a:pt x="92" y="190"/>
                  <a:pt x="92" y="190"/>
                  <a:pt x="92" y="190"/>
                </a:cubicBezTo>
                <a:cubicBezTo>
                  <a:pt x="87" y="190"/>
                  <a:pt x="67" y="192"/>
                  <a:pt x="47" y="209"/>
                </a:cubicBezTo>
                <a:cubicBezTo>
                  <a:pt x="45" y="211"/>
                  <a:pt x="42" y="213"/>
                  <a:pt x="40" y="215"/>
                </a:cubicBezTo>
                <a:cubicBezTo>
                  <a:pt x="33" y="222"/>
                  <a:pt x="24" y="230"/>
                  <a:pt x="19" y="230"/>
                </a:cubicBezTo>
                <a:cubicBezTo>
                  <a:pt x="17" y="230"/>
                  <a:pt x="8" y="227"/>
                  <a:pt x="1" y="193"/>
                </a:cubicBezTo>
                <a:cubicBezTo>
                  <a:pt x="0" y="190"/>
                  <a:pt x="0" y="188"/>
                  <a:pt x="0" y="186"/>
                </a:cubicBezTo>
                <a:cubicBezTo>
                  <a:pt x="0" y="0"/>
                  <a:pt x="0" y="0"/>
                  <a:pt x="0" y="0"/>
                </a:cubicBezTo>
                <a:cubicBezTo>
                  <a:pt x="177" y="0"/>
                  <a:pt x="177" y="0"/>
                  <a:pt x="177" y="0"/>
                </a:cubicBezTo>
                <a:cubicBezTo>
                  <a:pt x="180" y="0"/>
                  <a:pt x="183" y="1"/>
                  <a:pt x="186" y="1"/>
                </a:cubicBezTo>
                <a:cubicBezTo>
                  <a:pt x="257" y="18"/>
                  <a:pt x="223" y="42"/>
                  <a:pt x="206" y="61"/>
                </a:cubicBezTo>
                <a:cubicBezTo>
                  <a:pt x="189" y="82"/>
                  <a:pt x="190" y="102"/>
                  <a:pt x="190" y="102"/>
                </a:cubicBezTo>
                <a:cubicBezTo>
                  <a:pt x="190" y="144"/>
                  <a:pt x="224" y="179"/>
                  <a:pt x="266" y="179"/>
                </a:cubicBezTo>
                <a:cubicBezTo>
                  <a:pt x="309" y="179"/>
                  <a:pt x="343" y="144"/>
                  <a:pt x="343" y="102"/>
                </a:cubicBezTo>
                <a:cubicBezTo>
                  <a:pt x="343" y="102"/>
                  <a:pt x="344" y="82"/>
                  <a:pt x="327" y="61"/>
                </a:cubicBezTo>
                <a:cubicBezTo>
                  <a:pt x="310" y="42"/>
                  <a:pt x="276" y="18"/>
                  <a:pt x="347" y="1"/>
                </a:cubicBezTo>
                <a:cubicBezTo>
                  <a:pt x="350" y="1"/>
                  <a:pt x="353" y="0"/>
                  <a:pt x="356" y="0"/>
                </a:cubicBezTo>
                <a:cubicBezTo>
                  <a:pt x="542" y="0"/>
                  <a:pt x="542" y="0"/>
                  <a:pt x="542" y="0"/>
                </a:cubicBezTo>
                <a:cubicBezTo>
                  <a:pt x="542" y="186"/>
                  <a:pt x="542" y="186"/>
                  <a:pt x="542" y="186"/>
                </a:cubicBezTo>
                <a:cubicBezTo>
                  <a:pt x="542" y="189"/>
                  <a:pt x="542" y="192"/>
                  <a:pt x="543" y="194"/>
                </a:cubicBezTo>
                <a:cubicBezTo>
                  <a:pt x="550" y="228"/>
                  <a:pt x="559" y="238"/>
                  <a:pt x="569" y="238"/>
                </a:cubicBezTo>
                <a:cubicBezTo>
                  <a:pt x="580" y="238"/>
                  <a:pt x="592" y="224"/>
                  <a:pt x="603" y="215"/>
                </a:cubicBezTo>
                <a:cubicBezTo>
                  <a:pt x="620" y="200"/>
                  <a:pt x="638" y="199"/>
                  <a:pt x="642" y="199"/>
                </a:cubicBezTo>
                <a:cubicBezTo>
                  <a:pt x="643" y="199"/>
                  <a:pt x="643" y="199"/>
                  <a:pt x="643" y="199"/>
                </a:cubicBezTo>
                <a:cubicBezTo>
                  <a:pt x="686" y="199"/>
                  <a:pt x="720" y="233"/>
                  <a:pt x="720" y="275"/>
                </a:cubicBezTo>
                <a:close/>
              </a:path>
            </a:pathLst>
          </a:custGeom>
          <a:solidFill>
            <a:srgbClr val="CA081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28" tIns="45713" rIns="91428" bIns="45713" numCol="1" spcCol="0" rtlCol="0" fromWordArt="0" anchor="ctr" anchorCtr="0" forceAA="0" compatLnSpc="1">
            <a:noAutofit/>
          </a:bodyPr>
          <a:lstStyle/>
          <a:p>
            <a:pPr marL="0" marR="0" lvl="0" indent="0" algn="ctr" defTabSz="81597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ko-KR" altLang="en-US" sz="2135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B0503020204020204" pitchFamily="34" charset="-122"/>
              <a:ea typeface="Malgun Gothic" panose="020B0503020000020004" pitchFamily="34" charset="-127"/>
              <a:cs typeface="+mn-cs"/>
            </a:endParaRPr>
          </a:p>
        </p:txBody>
      </p:sp>
      <p:sp>
        <p:nvSpPr>
          <p:cNvPr id="5" name="Freeform 6"/>
          <p:cNvSpPr/>
          <p:nvPr/>
        </p:nvSpPr>
        <p:spPr bwMode="auto">
          <a:xfrm rot="18900000">
            <a:off x="7886746" y="2511200"/>
            <a:ext cx="1749189" cy="1746584"/>
          </a:xfrm>
          <a:custGeom>
            <a:avLst/>
            <a:gdLst>
              <a:gd name="T0" fmla="*/ 720 w 721"/>
              <a:gd name="T1" fmla="*/ 356 h 720"/>
              <a:gd name="T2" fmla="*/ 721 w 721"/>
              <a:gd name="T3" fmla="*/ 542 h 720"/>
              <a:gd name="T4" fmla="*/ 535 w 721"/>
              <a:gd name="T5" fmla="*/ 542 h 720"/>
              <a:gd name="T6" fmla="*/ 526 w 721"/>
              <a:gd name="T7" fmla="*/ 543 h 720"/>
              <a:gd name="T8" fmla="*/ 506 w 721"/>
              <a:gd name="T9" fmla="*/ 603 h 720"/>
              <a:gd name="T10" fmla="*/ 522 w 721"/>
              <a:gd name="T11" fmla="*/ 643 h 720"/>
              <a:gd name="T12" fmla="*/ 445 w 721"/>
              <a:gd name="T13" fmla="*/ 720 h 720"/>
              <a:gd name="T14" fmla="*/ 369 w 721"/>
              <a:gd name="T15" fmla="*/ 643 h 720"/>
              <a:gd name="T16" fmla="*/ 385 w 721"/>
              <a:gd name="T17" fmla="*/ 603 h 720"/>
              <a:gd name="T18" fmla="*/ 365 w 721"/>
              <a:gd name="T19" fmla="*/ 543 h 720"/>
              <a:gd name="T20" fmla="*/ 356 w 721"/>
              <a:gd name="T21" fmla="*/ 542 h 720"/>
              <a:gd name="T22" fmla="*/ 179 w 721"/>
              <a:gd name="T23" fmla="*/ 542 h 720"/>
              <a:gd name="T24" fmla="*/ 179 w 721"/>
              <a:gd name="T25" fmla="*/ 356 h 720"/>
              <a:gd name="T26" fmla="*/ 177 w 721"/>
              <a:gd name="T27" fmla="*/ 346 h 720"/>
              <a:gd name="T28" fmla="*/ 143 w 721"/>
              <a:gd name="T29" fmla="*/ 296 h 720"/>
              <a:gd name="T30" fmla="*/ 110 w 721"/>
              <a:gd name="T31" fmla="*/ 314 h 720"/>
              <a:gd name="T32" fmla="*/ 104 w 721"/>
              <a:gd name="T33" fmla="*/ 321 h 720"/>
              <a:gd name="T34" fmla="*/ 69 w 721"/>
              <a:gd name="T35" fmla="*/ 335 h 720"/>
              <a:gd name="T36" fmla="*/ 68 w 721"/>
              <a:gd name="T37" fmla="*/ 335 h 720"/>
              <a:gd name="T38" fmla="*/ 0 w 721"/>
              <a:gd name="T39" fmla="*/ 267 h 720"/>
              <a:gd name="T40" fmla="*/ 68 w 721"/>
              <a:gd name="T41" fmla="*/ 198 h 720"/>
              <a:gd name="T42" fmla="*/ 69 w 721"/>
              <a:gd name="T43" fmla="*/ 198 h 720"/>
              <a:gd name="T44" fmla="*/ 82 w 721"/>
              <a:gd name="T45" fmla="*/ 200 h 720"/>
              <a:gd name="T46" fmla="*/ 104 w 721"/>
              <a:gd name="T47" fmla="*/ 213 h 720"/>
              <a:gd name="T48" fmla="*/ 110 w 721"/>
              <a:gd name="T49" fmla="*/ 219 h 720"/>
              <a:gd name="T50" fmla="*/ 143 w 721"/>
              <a:gd name="T51" fmla="*/ 238 h 720"/>
              <a:gd name="T52" fmla="*/ 177 w 721"/>
              <a:gd name="T53" fmla="*/ 188 h 720"/>
              <a:gd name="T54" fmla="*/ 179 w 721"/>
              <a:gd name="T55" fmla="*/ 177 h 720"/>
              <a:gd name="T56" fmla="*/ 179 w 721"/>
              <a:gd name="T57" fmla="*/ 0 h 720"/>
              <a:gd name="T58" fmla="*/ 179 w 721"/>
              <a:gd name="T59" fmla="*/ 0 h 720"/>
              <a:gd name="T60" fmla="*/ 179 w 721"/>
              <a:gd name="T61" fmla="*/ 0 h 720"/>
              <a:gd name="T62" fmla="*/ 356 w 721"/>
              <a:gd name="T63" fmla="*/ 0 h 720"/>
              <a:gd name="T64" fmla="*/ 363 w 721"/>
              <a:gd name="T65" fmla="*/ 1 h 720"/>
              <a:gd name="T66" fmla="*/ 400 w 721"/>
              <a:gd name="T67" fmla="*/ 18 h 720"/>
              <a:gd name="T68" fmla="*/ 386 w 721"/>
              <a:gd name="T69" fmla="*/ 40 h 720"/>
              <a:gd name="T70" fmla="*/ 379 w 721"/>
              <a:gd name="T71" fmla="*/ 47 h 720"/>
              <a:gd name="T72" fmla="*/ 360 w 721"/>
              <a:gd name="T73" fmla="*/ 93 h 720"/>
              <a:gd name="T74" fmla="*/ 445 w 721"/>
              <a:gd name="T75" fmla="*/ 178 h 720"/>
              <a:gd name="T76" fmla="*/ 530 w 721"/>
              <a:gd name="T77" fmla="*/ 93 h 720"/>
              <a:gd name="T78" fmla="*/ 512 w 721"/>
              <a:gd name="T79" fmla="*/ 47 h 720"/>
              <a:gd name="T80" fmla="*/ 505 w 721"/>
              <a:gd name="T81" fmla="*/ 40 h 720"/>
              <a:gd name="T82" fmla="*/ 491 w 721"/>
              <a:gd name="T83" fmla="*/ 18 h 720"/>
              <a:gd name="T84" fmla="*/ 528 w 721"/>
              <a:gd name="T85" fmla="*/ 1 h 720"/>
              <a:gd name="T86" fmla="*/ 535 w 721"/>
              <a:gd name="T87" fmla="*/ 0 h 720"/>
              <a:gd name="T88" fmla="*/ 721 w 721"/>
              <a:gd name="T89" fmla="*/ 0 h 720"/>
              <a:gd name="T90" fmla="*/ 720 w 721"/>
              <a:gd name="T91" fmla="*/ 177 h 720"/>
              <a:gd name="T92" fmla="*/ 719 w 721"/>
              <a:gd name="T93" fmla="*/ 186 h 720"/>
              <a:gd name="T94" fmla="*/ 693 w 721"/>
              <a:gd name="T95" fmla="*/ 229 h 720"/>
              <a:gd name="T96" fmla="*/ 659 w 721"/>
              <a:gd name="T97" fmla="*/ 206 h 720"/>
              <a:gd name="T98" fmla="*/ 620 w 721"/>
              <a:gd name="T99" fmla="*/ 190 h 720"/>
              <a:gd name="T100" fmla="*/ 619 w 721"/>
              <a:gd name="T101" fmla="*/ 190 h 720"/>
              <a:gd name="T102" fmla="*/ 542 w 721"/>
              <a:gd name="T103" fmla="*/ 267 h 720"/>
              <a:gd name="T104" fmla="*/ 619 w 721"/>
              <a:gd name="T105" fmla="*/ 343 h 720"/>
              <a:gd name="T106" fmla="*/ 620 w 721"/>
              <a:gd name="T107" fmla="*/ 343 h 720"/>
              <a:gd name="T108" fmla="*/ 659 w 721"/>
              <a:gd name="T109" fmla="*/ 327 h 720"/>
              <a:gd name="T110" fmla="*/ 693 w 721"/>
              <a:gd name="T111" fmla="*/ 304 h 720"/>
              <a:gd name="T112" fmla="*/ 719 w 721"/>
              <a:gd name="T113" fmla="*/ 348 h 720"/>
              <a:gd name="T114" fmla="*/ 720 w 721"/>
              <a:gd name="T115" fmla="*/ 356 h 7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721" h="720">
                <a:moveTo>
                  <a:pt x="720" y="356"/>
                </a:moveTo>
                <a:cubicBezTo>
                  <a:pt x="721" y="542"/>
                  <a:pt x="721" y="542"/>
                  <a:pt x="721" y="542"/>
                </a:cubicBezTo>
                <a:cubicBezTo>
                  <a:pt x="535" y="542"/>
                  <a:pt x="535" y="542"/>
                  <a:pt x="535" y="542"/>
                </a:cubicBezTo>
                <a:cubicBezTo>
                  <a:pt x="532" y="542"/>
                  <a:pt x="529" y="542"/>
                  <a:pt x="526" y="543"/>
                </a:cubicBezTo>
                <a:cubicBezTo>
                  <a:pt x="455" y="559"/>
                  <a:pt x="489" y="583"/>
                  <a:pt x="506" y="603"/>
                </a:cubicBezTo>
                <a:cubicBezTo>
                  <a:pt x="523" y="623"/>
                  <a:pt x="522" y="643"/>
                  <a:pt x="522" y="643"/>
                </a:cubicBezTo>
                <a:cubicBezTo>
                  <a:pt x="522" y="686"/>
                  <a:pt x="488" y="720"/>
                  <a:pt x="445" y="720"/>
                </a:cubicBezTo>
                <a:cubicBezTo>
                  <a:pt x="403" y="720"/>
                  <a:pt x="369" y="686"/>
                  <a:pt x="369" y="643"/>
                </a:cubicBezTo>
                <a:cubicBezTo>
                  <a:pt x="369" y="643"/>
                  <a:pt x="368" y="623"/>
                  <a:pt x="385" y="603"/>
                </a:cubicBezTo>
                <a:cubicBezTo>
                  <a:pt x="402" y="583"/>
                  <a:pt x="436" y="559"/>
                  <a:pt x="365" y="543"/>
                </a:cubicBezTo>
                <a:cubicBezTo>
                  <a:pt x="362" y="542"/>
                  <a:pt x="359" y="542"/>
                  <a:pt x="356" y="542"/>
                </a:cubicBezTo>
                <a:cubicBezTo>
                  <a:pt x="179" y="542"/>
                  <a:pt x="179" y="542"/>
                  <a:pt x="179" y="542"/>
                </a:cubicBezTo>
                <a:cubicBezTo>
                  <a:pt x="179" y="356"/>
                  <a:pt x="179" y="356"/>
                  <a:pt x="179" y="356"/>
                </a:cubicBezTo>
                <a:cubicBezTo>
                  <a:pt x="179" y="353"/>
                  <a:pt x="178" y="349"/>
                  <a:pt x="177" y="346"/>
                </a:cubicBezTo>
                <a:cubicBezTo>
                  <a:pt x="172" y="322"/>
                  <a:pt x="163" y="296"/>
                  <a:pt x="143" y="296"/>
                </a:cubicBezTo>
                <a:cubicBezTo>
                  <a:pt x="131" y="296"/>
                  <a:pt x="120" y="305"/>
                  <a:pt x="110" y="314"/>
                </a:cubicBezTo>
                <a:cubicBezTo>
                  <a:pt x="108" y="317"/>
                  <a:pt x="106" y="319"/>
                  <a:pt x="104" y="321"/>
                </a:cubicBezTo>
                <a:cubicBezTo>
                  <a:pt x="88" y="334"/>
                  <a:pt x="72" y="335"/>
                  <a:pt x="69" y="335"/>
                </a:cubicBezTo>
                <a:cubicBezTo>
                  <a:pt x="68" y="335"/>
                  <a:pt x="68" y="335"/>
                  <a:pt x="68" y="335"/>
                </a:cubicBezTo>
                <a:cubicBezTo>
                  <a:pt x="31" y="335"/>
                  <a:pt x="0" y="304"/>
                  <a:pt x="0" y="267"/>
                </a:cubicBezTo>
                <a:cubicBezTo>
                  <a:pt x="0" y="229"/>
                  <a:pt x="31" y="198"/>
                  <a:pt x="68" y="198"/>
                </a:cubicBezTo>
                <a:cubicBezTo>
                  <a:pt x="69" y="198"/>
                  <a:pt x="69" y="198"/>
                  <a:pt x="69" y="198"/>
                </a:cubicBezTo>
                <a:cubicBezTo>
                  <a:pt x="71" y="198"/>
                  <a:pt x="75" y="199"/>
                  <a:pt x="82" y="200"/>
                </a:cubicBezTo>
                <a:cubicBezTo>
                  <a:pt x="88" y="202"/>
                  <a:pt x="96" y="206"/>
                  <a:pt x="104" y="213"/>
                </a:cubicBezTo>
                <a:cubicBezTo>
                  <a:pt x="106" y="215"/>
                  <a:pt x="108" y="217"/>
                  <a:pt x="110" y="219"/>
                </a:cubicBezTo>
                <a:cubicBezTo>
                  <a:pt x="120" y="228"/>
                  <a:pt x="131" y="238"/>
                  <a:pt x="143" y="238"/>
                </a:cubicBezTo>
                <a:cubicBezTo>
                  <a:pt x="163" y="238"/>
                  <a:pt x="172" y="211"/>
                  <a:pt x="177" y="188"/>
                </a:cubicBezTo>
                <a:cubicBezTo>
                  <a:pt x="178" y="184"/>
                  <a:pt x="179" y="181"/>
                  <a:pt x="179" y="177"/>
                </a:cubicBezTo>
                <a:cubicBezTo>
                  <a:pt x="179" y="0"/>
                  <a:pt x="179" y="0"/>
                  <a:pt x="179" y="0"/>
                </a:cubicBezTo>
                <a:cubicBezTo>
                  <a:pt x="179" y="0"/>
                  <a:pt x="179" y="0"/>
                  <a:pt x="179" y="0"/>
                </a:cubicBezTo>
                <a:cubicBezTo>
                  <a:pt x="179" y="0"/>
                  <a:pt x="179" y="0"/>
                  <a:pt x="179" y="0"/>
                </a:cubicBezTo>
                <a:cubicBezTo>
                  <a:pt x="356" y="0"/>
                  <a:pt x="356" y="0"/>
                  <a:pt x="356" y="0"/>
                </a:cubicBezTo>
                <a:cubicBezTo>
                  <a:pt x="358" y="0"/>
                  <a:pt x="360" y="0"/>
                  <a:pt x="363" y="1"/>
                </a:cubicBezTo>
                <a:cubicBezTo>
                  <a:pt x="394" y="8"/>
                  <a:pt x="399" y="16"/>
                  <a:pt x="400" y="18"/>
                </a:cubicBezTo>
                <a:cubicBezTo>
                  <a:pt x="401" y="23"/>
                  <a:pt x="392" y="33"/>
                  <a:pt x="386" y="40"/>
                </a:cubicBezTo>
                <a:cubicBezTo>
                  <a:pt x="383" y="42"/>
                  <a:pt x="381" y="45"/>
                  <a:pt x="379" y="47"/>
                </a:cubicBezTo>
                <a:cubicBezTo>
                  <a:pt x="360" y="69"/>
                  <a:pt x="360" y="90"/>
                  <a:pt x="360" y="93"/>
                </a:cubicBezTo>
                <a:cubicBezTo>
                  <a:pt x="360" y="140"/>
                  <a:pt x="399" y="178"/>
                  <a:pt x="445" y="178"/>
                </a:cubicBezTo>
                <a:cubicBezTo>
                  <a:pt x="492" y="178"/>
                  <a:pt x="530" y="140"/>
                  <a:pt x="530" y="93"/>
                </a:cubicBezTo>
                <a:cubicBezTo>
                  <a:pt x="530" y="90"/>
                  <a:pt x="531" y="68"/>
                  <a:pt x="512" y="47"/>
                </a:cubicBezTo>
                <a:cubicBezTo>
                  <a:pt x="510" y="45"/>
                  <a:pt x="508" y="42"/>
                  <a:pt x="505" y="40"/>
                </a:cubicBezTo>
                <a:cubicBezTo>
                  <a:pt x="499" y="33"/>
                  <a:pt x="490" y="23"/>
                  <a:pt x="491" y="18"/>
                </a:cubicBezTo>
                <a:cubicBezTo>
                  <a:pt x="492" y="16"/>
                  <a:pt x="497" y="8"/>
                  <a:pt x="528" y="1"/>
                </a:cubicBezTo>
                <a:cubicBezTo>
                  <a:pt x="530" y="0"/>
                  <a:pt x="533" y="0"/>
                  <a:pt x="535" y="0"/>
                </a:cubicBezTo>
                <a:cubicBezTo>
                  <a:pt x="721" y="0"/>
                  <a:pt x="721" y="0"/>
                  <a:pt x="721" y="0"/>
                </a:cubicBezTo>
                <a:cubicBezTo>
                  <a:pt x="720" y="177"/>
                  <a:pt x="720" y="177"/>
                  <a:pt x="720" y="177"/>
                </a:cubicBezTo>
                <a:cubicBezTo>
                  <a:pt x="720" y="180"/>
                  <a:pt x="720" y="183"/>
                  <a:pt x="719" y="186"/>
                </a:cubicBezTo>
                <a:cubicBezTo>
                  <a:pt x="712" y="219"/>
                  <a:pt x="703" y="229"/>
                  <a:pt x="693" y="229"/>
                </a:cubicBezTo>
                <a:cubicBezTo>
                  <a:pt x="682" y="229"/>
                  <a:pt x="670" y="215"/>
                  <a:pt x="659" y="206"/>
                </a:cubicBezTo>
                <a:cubicBezTo>
                  <a:pt x="642" y="191"/>
                  <a:pt x="624" y="190"/>
                  <a:pt x="620" y="190"/>
                </a:cubicBezTo>
                <a:cubicBezTo>
                  <a:pt x="619" y="190"/>
                  <a:pt x="619" y="190"/>
                  <a:pt x="619" y="190"/>
                </a:cubicBezTo>
                <a:cubicBezTo>
                  <a:pt x="576" y="190"/>
                  <a:pt x="542" y="224"/>
                  <a:pt x="542" y="267"/>
                </a:cubicBezTo>
                <a:cubicBezTo>
                  <a:pt x="542" y="309"/>
                  <a:pt x="576" y="343"/>
                  <a:pt x="619" y="343"/>
                </a:cubicBezTo>
                <a:cubicBezTo>
                  <a:pt x="619" y="343"/>
                  <a:pt x="619" y="343"/>
                  <a:pt x="620" y="343"/>
                </a:cubicBezTo>
                <a:cubicBezTo>
                  <a:pt x="623" y="343"/>
                  <a:pt x="641" y="342"/>
                  <a:pt x="659" y="327"/>
                </a:cubicBezTo>
                <a:cubicBezTo>
                  <a:pt x="670" y="318"/>
                  <a:pt x="682" y="304"/>
                  <a:pt x="693" y="304"/>
                </a:cubicBezTo>
                <a:cubicBezTo>
                  <a:pt x="703" y="304"/>
                  <a:pt x="712" y="314"/>
                  <a:pt x="719" y="348"/>
                </a:cubicBezTo>
                <a:cubicBezTo>
                  <a:pt x="720" y="350"/>
                  <a:pt x="720" y="353"/>
                  <a:pt x="720" y="356"/>
                </a:cubicBezTo>
                <a:close/>
              </a:path>
            </a:pathLst>
          </a:custGeom>
          <a:solidFill>
            <a:srgbClr val="CA081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28" tIns="45713" rIns="91428" bIns="45713" numCol="1" spcCol="0" rtlCol="0" fromWordArt="0" anchor="ctr" anchorCtr="0" forceAA="0" compatLnSpc="1">
            <a:noAutofit/>
          </a:bodyPr>
          <a:lstStyle/>
          <a:p>
            <a:pPr marL="0" marR="0" lvl="0" indent="0" algn="ctr" defTabSz="81597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ko-KR" altLang="en-US" sz="2135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B0503020204020204" pitchFamily="34" charset="-122"/>
              <a:ea typeface="Malgun Gothic" panose="020B0503020000020004" pitchFamily="34" charset="-127"/>
              <a:cs typeface="+mn-cs"/>
            </a:endParaRPr>
          </a:p>
        </p:txBody>
      </p:sp>
      <p:sp>
        <p:nvSpPr>
          <p:cNvPr id="7" name="Freeform 5"/>
          <p:cNvSpPr/>
          <p:nvPr/>
        </p:nvSpPr>
        <p:spPr bwMode="auto">
          <a:xfrm rot="18900000">
            <a:off x="6625027" y="3165036"/>
            <a:ext cx="1746079" cy="1746584"/>
          </a:xfrm>
          <a:custGeom>
            <a:avLst/>
            <a:gdLst>
              <a:gd name="T0" fmla="*/ 720 w 720"/>
              <a:gd name="T1" fmla="*/ 534 h 720"/>
              <a:gd name="T2" fmla="*/ 720 w 720"/>
              <a:gd name="T3" fmla="*/ 720 h 720"/>
              <a:gd name="T4" fmla="*/ 720 w 720"/>
              <a:gd name="T5" fmla="*/ 720 h 720"/>
              <a:gd name="T6" fmla="*/ 543 w 720"/>
              <a:gd name="T7" fmla="*/ 720 h 720"/>
              <a:gd name="T8" fmla="*/ 534 w 720"/>
              <a:gd name="T9" fmla="*/ 719 h 720"/>
              <a:gd name="T10" fmla="*/ 513 w 720"/>
              <a:gd name="T11" fmla="*/ 659 h 720"/>
              <a:gd name="T12" fmla="*/ 530 w 720"/>
              <a:gd name="T13" fmla="*/ 618 h 720"/>
              <a:gd name="T14" fmla="*/ 453 w 720"/>
              <a:gd name="T15" fmla="*/ 541 h 720"/>
              <a:gd name="T16" fmla="*/ 376 w 720"/>
              <a:gd name="T17" fmla="*/ 618 h 720"/>
              <a:gd name="T18" fmla="*/ 393 w 720"/>
              <a:gd name="T19" fmla="*/ 659 h 720"/>
              <a:gd name="T20" fmla="*/ 372 w 720"/>
              <a:gd name="T21" fmla="*/ 719 h 720"/>
              <a:gd name="T22" fmla="*/ 363 w 720"/>
              <a:gd name="T23" fmla="*/ 720 h 720"/>
              <a:gd name="T24" fmla="*/ 178 w 720"/>
              <a:gd name="T25" fmla="*/ 720 h 720"/>
              <a:gd name="T26" fmla="*/ 178 w 720"/>
              <a:gd name="T27" fmla="*/ 534 h 720"/>
              <a:gd name="T28" fmla="*/ 177 w 720"/>
              <a:gd name="T29" fmla="*/ 526 h 720"/>
              <a:gd name="T30" fmla="*/ 150 w 720"/>
              <a:gd name="T31" fmla="*/ 482 h 720"/>
              <a:gd name="T32" fmla="*/ 117 w 720"/>
              <a:gd name="T33" fmla="*/ 505 h 720"/>
              <a:gd name="T34" fmla="*/ 77 w 720"/>
              <a:gd name="T35" fmla="*/ 521 h 720"/>
              <a:gd name="T36" fmla="*/ 76 w 720"/>
              <a:gd name="T37" fmla="*/ 521 h 720"/>
              <a:gd name="T38" fmla="*/ 0 w 720"/>
              <a:gd name="T39" fmla="*/ 445 h 720"/>
              <a:gd name="T40" fmla="*/ 76 w 720"/>
              <a:gd name="T41" fmla="*/ 368 h 720"/>
              <a:gd name="T42" fmla="*/ 77 w 720"/>
              <a:gd name="T43" fmla="*/ 368 h 720"/>
              <a:gd name="T44" fmla="*/ 117 w 720"/>
              <a:gd name="T45" fmla="*/ 384 h 720"/>
              <a:gd name="T46" fmla="*/ 150 w 720"/>
              <a:gd name="T47" fmla="*/ 407 h 720"/>
              <a:gd name="T48" fmla="*/ 177 w 720"/>
              <a:gd name="T49" fmla="*/ 364 h 720"/>
              <a:gd name="T50" fmla="*/ 178 w 720"/>
              <a:gd name="T51" fmla="*/ 355 h 720"/>
              <a:gd name="T52" fmla="*/ 178 w 720"/>
              <a:gd name="T53" fmla="*/ 178 h 720"/>
              <a:gd name="T54" fmla="*/ 363 w 720"/>
              <a:gd name="T55" fmla="*/ 178 h 720"/>
              <a:gd name="T56" fmla="*/ 374 w 720"/>
              <a:gd name="T57" fmla="*/ 177 h 720"/>
              <a:gd name="T58" fmla="*/ 423 w 720"/>
              <a:gd name="T59" fmla="*/ 148 h 720"/>
              <a:gd name="T60" fmla="*/ 405 w 720"/>
              <a:gd name="T61" fmla="*/ 110 h 720"/>
              <a:gd name="T62" fmla="*/ 399 w 720"/>
              <a:gd name="T63" fmla="*/ 103 h 720"/>
              <a:gd name="T64" fmla="*/ 385 w 720"/>
              <a:gd name="T65" fmla="*/ 68 h 720"/>
              <a:gd name="T66" fmla="*/ 453 w 720"/>
              <a:gd name="T67" fmla="*/ 0 h 720"/>
              <a:gd name="T68" fmla="*/ 521 w 720"/>
              <a:gd name="T69" fmla="*/ 68 h 720"/>
              <a:gd name="T70" fmla="*/ 521 w 720"/>
              <a:gd name="T71" fmla="*/ 68 h 720"/>
              <a:gd name="T72" fmla="*/ 507 w 720"/>
              <a:gd name="T73" fmla="*/ 103 h 720"/>
              <a:gd name="T74" fmla="*/ 501 w 720"/>
              <a:gd name="T75" fmla="*/ 110 h 720"/>
              <a:gd name="T76" fmla="*/ 483 w 720"/>
              <a:gd name="T77" fmla="*/ 148 h 720"/>
              <a:gd name="T78" fmla="*/ 532 w 720"/>
              <a:gd name="T79" fmla="*/ 177 h 720"/>
              <a:gd name="T80" fmla="*/ 543 w 720"/>
              <a:gd name="T81" fmla="*/ 178 h 720"/>
              <a:gd name="T82" fmla="*/ 720 w 720"/>
              <a:gd name="T83" fmla="*/ 178 h 720"/>
              <a:gd name="T84" fmla="*/ 720 w 720"/>
              <a:gd name="T85" fmla="*/ 355 h 720"/>
              <a:gd name="T86" fmla="*/ 719 w 720"/>
              <a:gd name="T87" fmla="*/ 362 h 720"/>
              <a:gd name="T88" fmla="*/ 701 w 720"/>
              <a:gd name="T89" fmla="*/ 399 h 720"/>
              <a:gd name="T90" fmla="*/ 680 w 720"/>
              <a:gd name="T91" fmla="*/ 385 h 720"/>
              <a:gd name="T92" fmla="*/ 672 w 720"/>
              <a:gd name="T93" fmla="*/ 378 h 720"/>
              <a:gd name="T94" fmla="*/ 627 w 720"/>
              <a:gd name="T95" fmla="*/ 360 h 720"/>
              <a:gd name="T96" fmla="*/ 626 w 720"/>
              <a:gd name="T97" fmla="*/ 360 h 720"/>
              <a:gd name="T98" fmla="*/ 541 w 720"/>
              <a:gd name="T99" fmla="*/ 445 h 720"/>
              <a:gd name="T100" fmla="*/ 626 w 720"/>
              <a:gd name="T101" fmla="*/ 530 h 720"/>
              <a:gd name="T102" fmla="*/ 627 w 720"/>
              <a:gd name="T103" fmla="*/ 530 h 720"/>
              <a:gd name="T104" fmla="*/ 673 w 720"/>
              <a:gd name="T105" fmla="*/ 511 h 720"/>
              <a:gd name="T106" fmla="*/ 680 w 720"/>
              <a:gd name="T107" fmla="*/ 505 h 720"/>
              <a:gd name="T108" fmla="*/ 701 w 720"/>
              <a:gd name="T109" fmla="*/ 490 h 720"/>
              <a:gd name="T110" fmla="*/ 719 w 720"/>
              <a:gd name="T111" fmla="*/ 527 h 720"/>
              <a:gd name="T112" fmla="*/ 720 w 720"/>
              <a:gd name="T113" fmla="*/ 534 h 7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</a:cxnLst>
            <a:rect l="0" t="0" r="r" b="b"/>
            <a:pathLst>
              <a:path w="720" h="720">
                <a:moveTo>
                  <a:pt x="720" y="534"/>
                </a:moveTo>
                <a:cubicBezTo>
                  <a:pt x="720" y="720"/>
                  <a:pt x="720" y="720"/>
                  <a:pt x="720" y="720"/>
                </a:cubicBezTo>
                <a:cubicBezTo>
                  <a:pt x="720" y="720"/>
                  <a:pt x="720" y="720"/>
                  <a:pt x="720" y="720"/>
                </a:cubicBezTo>
                <a:cubicBezTo>
                  <a:pt x="543" y="720"/>
                  <a:pt x="543" y="720"/>
                  <a:pt x="543" y="720"/>
                </a:cubicBezTo>
                <a:cubicBezTo>
                  <a:pt x="540" y="720"/>
                  <a:pt x="537" y="719"/>
                  <a:pt x="534" y="719"/>
                </a:cubicBezTo>
                <a:cubicBezTo>
                  <a:pt x="463" y="702"/>
                  <a:pt x="496" y="678"/>
                  <a:pt x="513" y="659"/>
                </a:cubicBezTo>
                <a:cubicBezTo>
                  <a:pt x="531" y="639"/>
                  <a:pt x="530" y="618"/>
                  <a:pt x="530" y="618"/>
                </a:cubicBezTo>
                <a:cubicBezTo>
                  <a:pt x="530" y="576"/>
                  <a:pt x="495" y="541"/>
                  <a:pt x="453" y="541"/>
                </a:cubicBezTo>
                <a:cubicBezTo>
                  <a:pt x="411" y="541"/>
                  <a:pt x="376" y="576"/>
                  <a:pt x="376" y="618"/>
                </a:cubicBezTo>
                <a:cubicBezTo>
                  <a:pt x="376" y="618"/>
                  <a:pt x="375" y="639"/>
                  <a:pt x="393" y="659"/>
                </a:cubicBezTo>
                <a:cubicBezTo>
                  <a:pt x="410" y="678"/>
                  <a:pt x="444" y="702"/>
                  <a:pt x="372" y="719"/>
                </a:cubicBezTo>
                <a:cubicBezTo>
                  <a:pt x="369" y="719"/>
                  <a:pt x="366" y="720"/>
                  <a:pt x="363" y="720"/>
                </a:cubicBezTo>
                <a:cubicBezTo>
                  <a:pt x="178" y="720"/>
                  <a:pt x="178" y="720"/>
                  <a:pt x="178" y="720"/>
                </a:cubicBezTo>
                <a:cubicBezTo>
                  <a:pt x="178" y="534"/>
                  <a:pt x="178" y="534"/>
                  <a:pt x="178" y="534"/>
                </a:cubicBezTo>
                <a:cubicBezTo>
                  <a:pt x="178" y="531"/>
                  <a:pt x="178" y="528"/>
                  <a:pt x="177" y="526"/>
                </a:cubicBezTo>
                <a:cubicBezTo>
                  <a:pt x="169" y="492"/>
                  <a:pt x="160" y="482"/>
                  <a:pt x="150" y="482"/>
                </a:cubicBezTo>
                <a:cubicBezTo>
                  <a:pt x="139" y="482"/>
                  <a:pt x="127" y="496"/>
                  <a:pt x="117" y="505"/>
                </a:cubicBezTo>
                <a:cubicBezTo>
                  <a:pt x="99" y="520"/>
                  <a:pt x="81" y="521"/>
                  <a:pt x="77" y="521"/>
                </a:cubicBezTo>
                <a:cubicBezTo>
                  <a:pt x="77" y="521"/>
                  <a:pt x="76" y="521"/>
                  <a:pt x="76" y="521"/>
                </a:cubicBezTo>
                <a:cubicBezTo>
                  <a:pt x="34" y="521"/>
                  <a:pt x="0" y="487"/>
                  <a:pt x="0" y="445"/>
                </a:cubicBezTo>
                <a:cubicBezTo>
                  <a:pt x="0" y="402"/>
                  <a:pt x="34" y="368"/>
                  <a:pt x="76" y="368"/>
                </a:cubicBezTo>
                <a:cubicBezTo>
                  <a:pt x="76" y="368"/>
                  <a:pt x="76" y="368"/>
                  <a:pt x="77" y="368"/>
                </a:cubicBezTo>
                <a:cubicBezTo>
                  <a:pt x="81" y="368"/>
                  <a:pt x="99" y="369"/>
                  <a:pt x="117" y="384"/>
                </a:cubicBezTo>
                <a:cubicBezTo>
                  <a:pt x="127" y="393"/>
                  <a:pt x="139" y="407"/>
                  <a:pt x="150" y="407"/>
                </a:cubicBezTo>
                <a:cubicBezTo>
                  <a:pt x="160" y="407"/>
                  <a:pt x="169" y="397"/>
                  <a:pt x="177" y="364"/>
                </a:cubicBezTo>
                <a:cubicBezTo>
                  <a:pt x="178" y="361"/>
                  <a:pt x="178" y="358"/>
                  <a:pt x="178" y="355"/>
                </a:cubicBezTo>
                <a:cubicBezTo>
                  <a:pt x="178" y="178"/>
                  <a:pt x="178" y="178"/>
                  <a:pt x="178" y="178"/>
                </a:cubicBezTo>
                <a:cubicBezTo>
                  <a:pt x="363" y="178"/>
                  <a:pt x="363" y="178"/>
                  <a:pt x="363" y="178"/>
                </a:cubicBezTo>
                <a:cubicBezTo>
                  <a:pt x="367" y="178"/>
                  <a:pt x="371" y="177"/>
                  <a:pt x="374" y="177"/>
                </a:cubicBezTo>
                <a:cubicBezTo>
                  <a:pt x="404" y="170"/>
                  <a:pt x="419" y="161"/>
                  <a:pt x="423" y="148"/>
                </a:cubicBezTo>
                <a:cubicBezTo>
                  <a:pt x="428" y="134"/>
                  <a:pt x="416" y="121"/>
                  <a:pt x="405" y="110"/>
                </a:cubicBezTo>
                <a:cubicBezTo>
                  <a:pt x="403" y="107"/>
                  <a:pt x="401" y="105"/>
                  <a:pt x="399" y="103"/>
                </a:cubicBezTo>
                <a:cubicBezTo>
                  <a:pt x="384" y="86"/>
                  <a:pt x="385" y="69"/>
                  <a:pt x="385" y="68"/>
                </a:cubicBezTo>
                <a:cubicBezTo>
                  <a:pt x="385" y="30"/>
                  <a:pt x="415" y="0"/>
                  <a:pt x="453" y="0"/>
                </a:cubicBezTo>
                <a:cubicBezTo>
                  <a:pt x="491" y="0"/>
                  <a:pt x="521" y="30"/>
                  <a:pt x="521" y="68"/>
                </a:cubicBezTo>
                <a:cubicBezTo>
                  <a:pt x="521" y="68"/>
                  <a:pt x="521" y="68"/>
                  <a:pt x="521" y="68"/>
                </a:cubicBezTo>
                <a:cubicBezTo>
                  <a:pt x="521" y="69"/>
                  <a:pt x="522" y="86"/>
                  <a:pt x="507" y="103"/>
                </a:cubicBezTo>
                <a:cubicBezTo>
                  <a:pt x="505" y="105"/>
                  <a:pt x="503" y="107"/>
                  <a:pt x="501" y="110"/>
                </a:cubicBezTo>
                <a:cubicBezTo>
                  <a:pt x="490" y="121"/>
                  <a:pt x="479" y="134"/>
                  <a:pt x="483" y="148"/>
                </a:cubicBezTo>
                <a:cubicBezTo>
                  <a:pt x="487" y="161"/>
                  <a:pt x="502" y="170"/>
                  <a:pt x="532" y="177"/>
                </a:cubicBezTo>
                <a:cubicBezTo>
                  <a:pt x="536" y="177"/>
                  <a:pt x="539" y="178"/>
                  <a:pt x="543" y="178"/>
                </a:cubicBezTo>
                <a:cubicBezTo>
                  <a:pt x="720" y="178"/>
                  <a:pt x="720" y="178"/>
                  <a:pt x="720" y="178"/>
                </a:cubicBezTo>
                <a:cubicBezTo>
                  <a:pt x="720" y="355"/>
                  <a:pt x="720" y="355"/>
                  <a:pt x="720" y="355"/>
                </a:cubicBezTo>
                <a:cubicBezTo>
                  <a:pt x="720" y="357"/>
                  <a:pt x="720" y="360"/>
                  <a:pt x="719" y="362"/>
                </a:cubicBezTo>
                <a:cubicBezTo>
                  <a:pt x="711" y="396"/>
                  <a:pt x="703" y="399"/>
                  <a:pt x="701" y="399"/>
                </a:cubicBezTo>
                <a:cubicBezTo>
                  <a:pt x="695" y="399"/>
                  <a:pt x="687" y="391"/>
                  <a:pt x="680" y="385"/>
                </a:cubicBezTo>
                <a:cubicBezTo>
                  <a:pt x="677" y="382"/>
                  <a:pt x="675" y="380"/>
                  <a:pt x="672" y="378"/>
                </a:cubicBezTo>
                <a:cubicBezTo>
                  <a:pt x="653" y="361"/>
                  <a:pt x="633" y="360"/>
                  <a:pt x="627" y="360"/>
                </a:cubicBezTo>
                <a:cubicBezTo>
                  <a:pt x="626" y="360"/>
                  <a:pt x="626" y="360"/>
                  <a:pt x="626" y="360"/>
                </a:cubicBezTo>
                <a:cubicBezTo>
                  <a:pt x="580" y="360"/>
                  <a:pt x="541" y="398"/>
                  <a:pt x="541" y="445"/>
                </a:cubicBezTo>
                <a:cubicBezTo>
                  <a:pt x="541" y="491"/>
                  <a:pt x="580" y="530"/>
                  <a:pt x="626" y="530"/>
                </a:cubicBezTo>
                <a:cubicBezTo>
                  <a:pt x="627" y="530"/>
                  <a:pt x="627" y="530"/>
                  <a:pt x="627" y="530"/>
                </a:cubicBezTo>
                <a:cubicBezTo>
                  <a:pt x="633" y="530"/>
                  <a:pt x="653" y="528"/>
                  <a:pt x="673" y="511"/>
                </a:cubicBezTo>
                <a:cubicBezTo>
                  <a:pt x="675" y="509"/>
                  <a:pt x="677" y="507"/>
                  <a:pt x="680" y="505"/>
                </a:cubicBezTo>
                <a:cubicBezTo>
                  <a:pt x="687" y="498"/>
                  <a:pt x="695" y="490"/>
                  <a:pt x="701" y="490"/>
                </a:cubicBezTo>
                <a:cubicBezTo>
                  <a:pt x="703" y="490"/>
                  <a:pt x="711" y="493"/>
                  <a:pt x="719" y="527"/>
                </a:cubicBezTo>
                <a:cubicBezTo>
                  <a:pt x="720" y="530"/>
                  <a:pt x="720" y="532"/>
                  <a:pt x="720" y="534"/>
                </a:cubicBezTo>
                <a:close/>
              </a:path>
            </a:pathLst>
          </a:custGeom>
          <a:solidFill>
            <a:srgbClr val="CA081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28" tIns="45713" rIns="91428" bIns="45713" numCol="1" spcCol="0" rtlCol="0" fromWordArt="0" anchor="ctr" anchorCtr="0" forceAA="0" compatLnSpc="1">
            <a:noAutofit/>
          </a:bodyPr>
          <a:lstStyle/>
          <a:p>
            <a:pPr marL="0" marR="0" lvl="0" indent="0" algn="ctr" defTabSz="81597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ko-KR" altLang="en-US" sz="2135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B0503020204020204" pitchFamily="34" charset="-122"/>
              <a:ea typeface="Malgun Gothic" panose="020B0503020000020004" pitchFamily="34" charset="-127"/>
              <a:cs typeface="+mn-cs"/>
            </a:endParaRPr>
          </a:p>
        </p:txBody>
      </p:sp>
      <p:sp>
        <p:nvSpPr>
          <p:cNvPr id="8" name="Freeform 8"/>
          <p:cNvSpPr/>
          <p:nvPr/>
        </p:nvSpPr>
        <p:spPr bwMode="auto">
          <a:xfrm rot="18900000">
            <a:off x="5972482" y="1900293"/>
            <a:ext cx="1746079" cy="1746584"/>
          </a:xfrm>
          <a:custGeom>
            <a:avLst/>
            <a:gdLst>
              <a:gd name="T0" fmla="*/ 720 w 720"/>
              <a:gd name="T1" fmla="*/ 453 h 720"/>
              <a:gd name="T2" fmla="*/ 652 w 720"/>
              <a:gd name="T3" fmla="*/ 522 h 720"/>
              <a:gd name="T4" fmla="*/ 652 w 720"/>
              <a:gd name="T5" fmla="*/ 522 h 720"/>
              <a:gd name="T6" fmla="*/ 639 w 720"/>
              <a:gd name="T7" fmla="*/ 520 h 720"/>
              <a:gd name="T8" fmla="*/ 617 w 720"/>
              <a:gd name="T9" fmla="*/ 507 h 720"/>
              <a:gd name="T10" fmla="*/ 610 w 720"/>
              <a:gd name="T11" fmla="*/ 501 h 720"/>
              <a:gd name="T12" fmla="*/ 578 w 720"/>
              <a:gd name="T13" fmla="*/ 482 h 720"/>
              <a:gd name="T14" fmla="*/ 543 w 720"/>
              <a:gd name="T15" fmla="*/ 532 h 720"/>
              <a:gd name="T16" fmla="*/ 542 w 720"/>
              <a:gd name="T17" fmla="*/ 543 h 720"/>
              <a:gd name="T18" fmla="*/ 542 w 720"/>
              <a:gd name="T19" fmla="*/ 720 h 720"/>
              <a:gd name="T20" fmla="*/ 542 w 720"/>
              <a:gd name="T21" fmla="*/ 720 h 720"/>
              <a:gd name="T22" fmla="*/ 542 w 720"/>
              <a:gd name="T23" fmla="*/ 720 h 720"/>
              <a:gd name="T24" fmla="*/ 365 w 720"/>
              <a:gd name="T25" fmla="*/ 720 h 720"/>
              <a:gd name="T26" fmla="*/ 358 w 720"/>
              <a:gd name="T27" fmla="*/ 719 h 720"/>
              <a:gd name="T28" fmla="*/ 321 w 720"/>
              <a:gd name="T29" fmla="*/ 702 h 720"/>
              <a:gd name="T30" fmla="*/ 335 w 720"/>
              <a:gd name="T31" fmla="*/ 680 h 720"/>
              <a:gd name="T32" fmla="*/ 342 w 720"/>
              <a:gd name="T33" fmla="*/ 673 h 720"/>
              <a:gd name="T34" fmla="*/ 360 w 720"/>
              <a:gd name="T35" fmla="*/ 627 h 720"/>
              <a:gd name="T36" fmla="*/ 275 w 720"/>
              <a:gd name="T37" fmla="*/ 542 h 720"/>
              <a:gd name="T38" fmla="*/ 190 w 720"/>
              <a:gd name="T39" fmla="*/ 627 h 720"/>
              <a:gd name="T40" fmla="*/ 208 w 720"/>
              <a:gd name="T41" fmla="*/ 673 h 720"/>
              <a:gd name="T42" fmla="*/ 215 w 720"/>
              <a:gd name="T43" fmla="*/ 680 h 720"/>
              <a:gd name="T44" fmla="*/ 229 w 720"/>
              <a:gd name="T45" fmla="*/ 702 h 720"/>
              <a:gd name="T46" fmla="*/ 192 w 720"/>
              <a:gd name="T47" fmla="*/ 719 h 720"/>
              <a:gd name="T48" fmla="*/ 185 w 720"/>
              <a:gd name="T49" fmla="*/ 720 h 720"/>
              <a:gd name="T50" fmla="*/ 0 w 720"/>
              <a:gd name="T51" fmla="*/ 720 h 720"/>
              <a:gd name="T52" fmla="*/ 0 w 720"/>
              <a:gd name="T53" fmla="*/ 543 h 720"/>
              <a:gd name="T54" fmla="*/ 1 w 720"/>
              <a:gd name="T55" fmla="*/ 534 h 720"/>
              <a:gd name="T56" fmla="*/ 28 w 720"/>
              <a:gd name="T57" fmla="*/ 491 h 720"/>
              <a:gd name="T58" fmla="*/ 61 w 720"/>
              <a:gd name="T59" fmla="*/ 514 h 720"/>
              <a:gd name="T60" fmla="*/ 101 w 720"/>
              <a:gd name="T61" fmla="*/ 530 h 720"/>
              <a:gd name="T62" fmla="*/ 102 w 720"/>
              <a:gd name="T63" fmla="*/ 530 h 720"/>
              <a:gd name="T64" fmla="*/ 178 w 720"/>
              <a:gd name="T65" fmla="*/ 453 h 720"/>
              <a:gd name="T66" fmla="*/ 102 w 720"/>
              <a:gd name="T67" fmla="*/ 377 h 720"/>
              <a:gd name="T68" fmla="*/ 101 w 720"/>
              <a:gd name="T69" fmla="*/ 377 h 720"/>
              <a:gd name="T70" fmla="*/ 61 w 720"/>
              <a:gd name="T71" fmla="*/ 393 h 720"/>
              <a:gd name="T72" fmla="*/ 28 w 720"/>
              <a:gd name="T73" fmla="*/ 416 h 720"/>
              <a:gd name="T74" fmla="*/ 1 w 720"/>
              <a:gd name="T75" fmla="*/ 373 h 720"/>
              <a:gd name="T76" fmla="*/ 0 w 720"/>
              <a:gd name="T77" fmla="*/ 364 h 720"/>
              <a:gd name="T78" fmla="*/ 0 w 720"/>
              <a:gd name="T79" fmla="*/ 178 h 720"/>
              <a:gd name="T80" fmla="*/ 185 w 720"/>
              <a:gd name="T81" fmla="*/ 178 h 720"/>
              <a:gd name="T82" fmla="*/ 194 w 720"/>
              <a:gd name="T83" fmla="*/ 177 h 720"/>
              <a:gd name="T84" fmla="*/ 215 w 720"/>
              <a:gd name="T85" fmla="*/ 117 h 720"/>
              <a:gd name="T86" fmla="*/ 198 w 720"/>
              <a:gd name="T87" fmla="*/ 77 h 720"/>
              <a:gd name="T88" fmla="*/ 275 w 720"/>
              <a:gd name="T89" fmla="*/ 0 h 720"/>
              <a:gd name="T90" fmla="*/ 352 w 720"/>
              <a:gd name="T91" fmla="*/ 77 h 720"/>
              <a:gd name="T92" fmla="*/ 335 w 720"/>
              <a:gd name="T93" fmla="*/ 117 h 720"/>
              <a:gd name="T94" fmla="*/ 356 w 720"/>
              <a:gd name="T95" fmla="*/ 177 h 720"/>
              <a:gd name="T96" fmla="*/ 365 w 720"/>
              <a:gd name="T97" fmla="*/ 178 h 720"/>
              <a:gd name="T98" fmla="*/ 542 w 720"/>
              <a:gd name="T99" fmla="*/ 178 h 720"/>
              <a:gd name="T100" fmla="*/ 542 w 720"/>
              <a:gd name="T101" fmla="*/ 364 h 720"/>
              <a:gd name="T102" fmla="*/ 543 w 720"/>
              <a:gd name="T103" fmla="*/ 374 h 720"/>
              <a:gd name="T104" fmla="*/ 578 w 720"/>
              <a:gd name="T105" fmla="*/ 424 h 720"/>
              <a:gd name="T106" fmla="*/ 610 w 720"/>
              <a:gd name="T107" fmla="*/ 406 h 720"/>
              <a:gd name="T108" fmla="*/ 617 w 720"/>
              <a:gd name="T109" fmla="*/ 399 h 720"/>
              <a:gd name="T110" fmla="*/ 651 w 720"/>
              <a:gd name="T111" fmla="*/ 385 h 720"/>
              <a:gd name="T112" fmla="*/ 652 w 720"/>
              <a:gd name="T113" fmla="*/ 385 h 720"/>
              <a:gd name="T114" fmla="*/ 720 w 720"/>
              <a:gd name="T115" fmla="*/ 453 h 7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720" h="720">
                <a:moveTo>
                  <a:pt x="720" y="453"/>
                </a:moveTo>
                <a:cubicBezTo>
                  <a:pt x="720" y="491"/>
                  <a:pt x="690" y="522"/>
                  <a:pt x="652" y="522"/>
                </a:cubicBezTo>
                <a:cubicBezTo>
                  <a:pt x="652" y="522"/>
                  <a:pt x="652" y="522"/>
                  <a:pt x="652" y="522"/>
                </a:cubicBezTo>
                <a:cubicBezTo>
                  <a:pt x="650" y="522"/>
                  <a:pt x="645" y="522"/>
                  <a:pt x="639" y="520"/>
                </a:cubicBezTo>
                <a:cubicBezTo>
                  <a:pt x="633" y="518"/>
                  <a:pt x="625" y="514"/>
                  <a:pt x="617" y="507"/>
                </a:cubicBezTo>
                <a:cubicBezTo>
                  <a:pt x="615" y="505"/>
                  <a:pt x="612" y="503"/>
                  <a:pt x="610" y="501"/>
                </a:cubicBezTo>
                <a:cubicBezTo>
                  <a:pt x="600" y="492"/>
                  <a:pt x="590" y="482"/>
                  <a:pt x="578" y="482"/>
                </a:cubicBezTo>
                <a:cubicBezTo>
                  <a:pt x="557" y="482"/>
                  <a:pt x="549" y="509"/>
                  <a:pt x="543" y="532"/>
                </a:cubicBezTo>
                <a:cubicBezTo>
                  <a:pt x="542" y="536"/>
                  <a:pt x="542" y="539"/>
                  <a:pt x="542" y="543"/>
                </a:cubicBezTo>
                <a:cubicBezTo>
                  <a:pt x="542" y="720"/>
                  <a:pt x="542" y="720"/>
                  <a:pt x="542" y="720"/>
                </a:cubicBezTo>
                <a:cubicBezTo>
                  <a:pt x="542" y="720"/>
                  <a:pt x="542" y="720"/>
                  <a:pt x="542" y="720"/>
                </a:cubicBezTo>
                <a:cubicBezTo>
                  <a:pt x="542" y="720"/>
                  <a:pt x="542" y="720"/>
                  <a:pt x="542" y="720"/>
                </a:cubicBezTo>
                <a:cubicBezTo>
                  <a:pt x="365" y="720"/>
                  <a:pt x="365" y="720"/>
                  <a:pt x="365" y="720"/>
                </a:cubicBezTo>
                <a:cubicBezTo>
                  <a:pt x="362" y="720"/>
                  <a:pt x="360" y="720"/>
                  <a:pt x="358" y="719"/>
                </a:cubicBezTo>
                <a:cubicBezTo>
                  <a:pt x="326" y="712"/>
                  <a:pt x="322" y="704"/>
                  <a:pt x="321" y="702"/>
                </a:cubicBezTo>
                <a:cubicBezTo>
                  <a:pt x="319" y="697"/>
                  <a:pt x="328" y="687"/>
                  <a:pt x="335" y="680"/>
                </a:cubicBezTo>
                <a:cubicBezTo>
                  <a:pt x="337" y="678"/>
                  <a:pt x="340" y="675"/>
                  <a:pt x="342" y="673"/>
                </a:cubicBezTo>
                <a:cubicBezTo>
                  <a:pt x="360" y="652"/>
                  <a:pt x="360" y="630"/>
                  <a:pt x="360" y="627"/>
                </a:cubicBezTo>
                <a:cubicBezTo>
                  <a:pt x="360" y="580"/>
                  <a:pt x="322" y="542"/>
                  <a:pt x="275" y="542"/>
                </a:cubicBezTo>
                <a:cubicBezTo>
                  <a:pt x="228" y="542"/>
                  <a:pt x="190" y="580"/>
                  <a:pt x="190" y="627"/>
                </a:cubicBezTo>
                <a:cubicBezTo>
                  <a:pt x="190" y="630"/>
                  <a:pt x="190" y="652"/>
                  <a:pt x="208" y="673"/>
                </a:cubicBezTo>
                <a:cubicBezTo>
                  <a:pt x="210" y="675"/>
                  <a:pt x="213" y="678"/>
                  <a:pt x="215" y="680"/>
                </a:cubicBezTo>
                <a:cubicBezTo>
                  <a:pt x="222" y="687"/>
                  <a:pt x="231" y="697"/>
                  <a:pt x="229" y="702"/>
                </a:cubicBezTo>
                <a:cubicBezTo>
                  <a:pt x="229" y="704"/>
                  <a:pt x="224" y="712"/>
                  <a:pt x="192" y="719"/>
                </a:cubicBezTo>
                <a:cubicBezTo>
                  <a:pt x="190" y="720"/>
                  <a:pt x="188" y="720"/>
                  <a:pt x="185" y="720"/>
                </a:cubicBezTo>
                <a:cubicBezTo>
                  <a:pt x="0" y="720"/>
                  <a:pt x="0" y="720"/>
                  <a:pt x="0" y="720"/>
                </a:cubicBezTo>
                <a:cubicBezTo>
                  <a:pt x="0" y="543"/>
                  <a:pt x="0" y="543"/>
                  <a:pt x="0" y="543"/>
                </a:cubicBezTo>
                <a:cubicBezTo>
                  <a:pt x="0" y="540"/>
                  <a:pt x="0" y="537"/>
                  <a:pt x="1" y="534"/>
                </a:cubicBezTo>
                <a:cubicBezTo>
                  <a:pt x="9" y="501"/>
                  <a:pt x="18" y="491"/>
                  <a:pt x="28" y="491"/>
                </a:cubicBezTo>
                <a:cubicBezTo>
                  <a:pt x="39" y="491"/>
                  <a:pt x="51" y="505"/>
                  <a:pt x="61" y="514"/>
                </a:cubicBezTo>
                <a:cubicBezTo>
                  <a:pt x="79" y="529"/>
                  <a:pt x="97" y="530"/>
                  <a:pt x="101" y="530"/>
                </a:cubicBezTo>
                <a:cubicBezTo>
                  <a:pt x="101" y="530"/>
                  <a:pt x="102" y="530"/>
                  <a:pt x="102" y="530"/>
                </a:cubicBezTo>
                <a:cubicBezTo>
                  <a:pt x="144" y="530"/>
                  <a:pt x="178" y="496"/>
                  <a:pt x="178" y="453"/>
                </a:cubicBezTo>
                <a:cubicBezTo>
                  <a:pt x="178" y="411"/>
                  <a:pt x="144" y="377"/>
                  <a:pt x="102" y="377"/>
                </a:cubicBezTo>
                <a:cubicBezTo>
                  <a:pt x="102" y="377"/>
                  <a:pt x="101" y="377"/>
                  <a:pt x="101" y="377"/>
                </a:cubicBezTo>
                <a:cubicBezTo>
                  <a:pt x="97" y="377"/>
                  <a:pt x="79" y="378"/>
                  <a:pt x="61" y="393"/>
                </a:cubicBezTo>
                <a:cubicBezTo>
                  <a:pt x="51" y="402"/>
                  <a:pt x="39" y="416"/>
                  <a:pt x="28" y="416"/>
                </a:cubicBezTo>
                <a:cubicBezTo>
                  <a:pt x="18" y="416"/>
                  <a:pt x="9" y="406"/>
                  <a:pt x="1" y="373"/>
                </a:cubicBezTo>
                <a:cubicBezTo>
                  <a:pt x="0" y="370"/>
                  <a:pt x="0" y="367"/>
                  <a:pt x="0" y="364"/>
                </a:cubicBezTo>
                <a:cubicBezTo>
                  <a:pt x="0" y="178"/>
                  <a:pt x="0" y="178"/>
                  <a:pt x="0" y="178"/>
                </a:cubicBezTo>
                <a:cubicBezTo>
                  <a:pt x="185" y="178"/>
                  <a:pt x="185" y="178"/>
                  <a:pt x="185" y="178"/>
                </a:cubicBezTo>
                <a:cubicBezTo>
                  <a:pt x="188" y="178"/>
                  <a:pt x="191" y="178"/>
                  <a:pt x="194" y="177"/>
                </a:cubicBezTo>
                <a:cubicBezTo>
                  <a:pt x="266" y="161"/>
                  <a:pt x="232" y="137"/>
                  <a:pt x="215" y="117"/>
                </a:cubicBezTo>
                <a:cubicBezTo>
                  <a:pt x="197" y="97"/>
                  <a:pt x="198" y="77"/>
                  <a:pt x="198" y="77"/>
                </a:cubicBezTo>
                <a:cubicBezTo>
                  <a:pt x="198" y="34"/>
                  <a:pt x="233" y="0"/>
                  <a:pt x="275" y="0"/>
                </a:cubicBezTo>
                <a:cubicBezTo>
                  <a:pt x="317" y="0"/>
                  <a:pt x="352" y="34"/>
                  <a:pt x="352" y="77"/>
                </a:cubicBezTo>
                <a:cubicBezTo>
                  <a:pt x="352" y="77"/>
                  <a:pt x="353" y="97"/>
                  <a:pt x="335" y="117"/>
                </a:cubicBezTo>
                <a:cubicBezTo>
                  <a:pt x="318" y="137"/>
                  <a:pt x="285" y="161"/>
                  <a:pt x="356" y="177"/>
                </a:cubicBezTo>
                <a:cubicBezTo>
                  <a:pt x="359" y="178"/>
                  <a:pt x="362" y="178"/>
                  <a:pt x="365" y="178"/>
                </a:cubicBezTo>
                <a:cubicBezTo>
                  <a:pt x="542" y="178"/>
                  <a:pt x="542" y="178"/>
                  <a:pt x="542" y="178"/>
                </a:cubicBezTo>
                <a:cubicBezTo>
                  <a:pt x="542" y="364"/>
                  <a:pt x="542" y="364"/>
                  <a:pt x="542" y="364"/>
                </a:cubicBezTo>
                <a:cubicBezTo>
                  <a:pt x="542" y="367"/>
                  <a:pt x="542" y="371"/>
                  <a:pt x="543" y="374"/>
                </a:cubicBezTo>
                <a:cubicBezTo>
                  <a:pt x="549" y="398"/>
                  <a:pt x="557" y="424"/>
                  <a:pt x="578" y="424"/>
                </a:cubicBezTo>
                <a:cubicBezTo>
                  <a:pt x="590" y="424"/>
                  <a:pt x="600" y="415"/>
                  <a:pt x="610" y="406"/>
                </a:cubicBezTo>
                <a:cubicBezTo>
                  <a:pt x="612" y="403"/>
                  <a:pt x="615" y="401"/>
                  <a:pt x="617" y="399"/>
                </a:cubicBezTo>
                <a:cubicBezTo>
                  <a:pt x="633" y="386"/>
                  <a:pt x="648" y="385"/>
                  <a:pt x="651" y="385"/>
                </a:cubicBezTo>
                <a:cubicBezTo>
                  <a:pt x="652" y="385"/>
                  <a:pt x="652" y="385"/>
                  <a:pt x="652" y="385"/>
                </a:cubicBezTo>
                <a:cubicBezTo>
                  <a:pt x="690" y="385"/>
                  <a:pt x="720" y="416"/>
                  <a:pt x="720" y="453"/>
                </a:cubicBezTo>
                <a:close/>
              </a:path>
            </a:pathLst>
          </a:custGeom>
          <a:solidFill>
            <a:srgbClr val="CA081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28" tIns="45713" rIns="91428" bIns="45713" numCol="1" spcCol="0" rtlCol="0" fromWordArt="0" anchor="ctr" anchorCtr="0" forceAA="0" compatLnSpc="1">
            <a:noAutofit/>
          </a:bodyPr>
          <a:lstStyle/>
          <a:p>
            <a:pPr marL="0" marR="0" lvl="0" indent="0" algn="ctr" defTabSz="81597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ko-KR" altLang="en-US" sz="2135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B0503020204020204" pitchFamily="34" charset="-122"/>
              <a:ea typeface="Malgun Gothic" panose="020B0503020000020004" pitchFamily="34" charset="-127"/>
              <a:cs typeface="+mn-cs"/>
            </a:endParaRPr>
          </a:p>
        </p:txBody>
      </p:sp>
      <p:cxnSp>
        <p:nvCxnSpPr>
          <p:cNvPr id="9" name="직선 연결선 250"/>
          <p:cNvCxnSpPr/>
          <p:nvPr/>
        </p:nvCxnSpPr>
        <p:spPr>
          <a:xfrm>
            <a:off x="5610855" y="2440625"/>
            <a:ext cx="326272" cy="0"/>
          </a:xfrm>
          <a:prstGeom prst="line">
            <a:avLst/>
          </a:prstGeom>
          <a:ln w="6350">
            <a:solidFill>
              <a:schemeClr val="tx1">
                <a:lumMod val="65000"/>
                <a:lumOff val="35000"/>
              </a:schemeClr>
            </a:solidFill>
            <a:prstDash val="dash"/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직선 연결선 250"/>
          <p:cNvCxnSpPr/>
          <p:nvPr/>
        </p:nvCxnSpPr>
        <p:spPr>
          <a:xfrm>
            <a:off x="5682398" y="4708257"/>
            <a:ext cx="1191732" cy="0"/>
          </a:xfrm>
          <a:prstGeom prst="line">
            <a:avLst/>
          </a:prstGeom>
          <a:ln w="6350">
            <a:solidFill>
              <a:schemeClr val="tx1">
                <a:lumMod val="65000"/>
                <a:lumOff val="35000"/>
              </a:schemeClr>
            </a:solidFill>
            <a:prstDash val="dash"/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직선 연결선 250"/>
          <p:cNvCxnSpPr/>
          <p:nvPr/>
        </p:nvCxnSpPr>
        <p:spPr>
          <a:xfrm flipH="1">
            <a:off x="8683650" y="1471323"/>
            <a:ext cx="1426020" cy="0"/>
          </a:xfrm>
          <a:prstGeom prst="line">
            <a:avLst/>
          </a:prstGeom>
          <a:ln w="6350">
            <a:solidFill>
              <a:schemeClr val="tx1">
                <a:lumMod val="65000"/>
                <a:lumOff val="35000"/>
              </a:schemeClr>
            </a:solidFill>
            <a:prstDash val="dash"/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직선 연결선 250"/>
          <p:cNvCxnSpPr/>
          <p:nvPr/>
        </p:nvCxnSpPr>
        <p:spPr>
          <a:xfrm flipH="1">
            <a:off x="9656275" y="3742259"/>
            <a:ext cx="453395" cy="0"/>
          </a:xfrm>
          <a:prstGeom prst="line">
            <a:avLst/>
          </a:prstGeom>
          <a:ln w="6350">
            <a:solidFill>
              <a:schemeClr val="tx1">
                <a:lumMod val="65000"/>
                <a:lumOff val="35000"/>
              </a:schemeClr>
            </a:solidFill>
            <a:prstDash val="dash"/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 Placeholder 8"/>
          <p:cNvSpPr txBox="1"/>
          <p:nvPr/>
        </p:nvSpPr>
        <p:spPr>
          <a:xfrm>
            <a:off x="692067" y="1877273"/>
            <a:ext cx="3100277" cy="3405112"/>
          </a:xfrm>
          <a:prstGeom prst="rect">
            <a:avLst/>
          </a:prstGeom>
        </p:spPr>
        <p:txBody>
          <a:bodyPr vert="horz" lIns="91428" tIns="45713" rIns="91428" bIns="45713"/>
          <a:lstStyle>
            <a:lvl1pPr marL="0" indent="0" algn="l" defTabSz="457200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800" kern="1200" baseline="0">
                <a:solidFill>
                  <a:schemeClr val="bg1">
                    <a:lumMod val="50000"/>
                  </a:schemeClr>
                </a:solidFill>
                <a:latin typeface="Roboto condensed"/>
                <a:ea typeface="+mn-ea"/>
                <a:cs typeface="Roboto condensed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 panose="020B0604020202020204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 panose="020B0604020202020204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 panose="020B0604020202020204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 panose="020B0604020202020204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 panose="020B0604020202020204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 panose="020B0604020202020204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 panose="020B0604020202020204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 panose="020B0604020202020204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3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/>
              <a:buNone/>
              <a:defRPr/>
            </a:pPr>
            <a:r>
              <a:rPr kumimoji="0" lang="zh-CN" altLang="en-US" sz="16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点击输入简要文字内容，文字内容需概括精炼，不用多余的文字修饰。点击输入简要文字内容，文字内容需概括精炼，不用多余的文字修饰。</a:t>
            </a:r>
          </a:p>
          <a:p>
            <a:pPr marL="0" marR="0" lvl="0" indent="0" algn="l" defTabSz="457200" rtl="0" eaLnBrk="1" fontAlgn="auto" latinLnBrk="0" hangingPunct="1">
              <a:lnSpc>
                <a:spcPct val="13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/>
              <a:buNone/>
              <a:defRPr/>
            </a:pPr>
            <a:r>
              <a:rPr kumimoji="0" lang="zh-CN" altLang="en-US" sz="16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       点击输入简要文字内容，文字内容需概括精炼，不用多余的文字修饰。点击输入简要文字内容，文字内容需概括精炼，不用多余的文字修饰。</a:t>
            </a:r>
          </a:p>
        </p:txBody>
      </p:sp>
      <p:cxnSp>
        <p:nvCxnSpPr>
          <p:cNvPr id="14" name="Straight Connector 59"/>
          <p:cNvCxnSpPr/>
          <p:nvPr/>
        </p:nvCxnSpPr>
        <p:spPr>
          <a:xfrm flipV="1">
            <a:off x="4080376" y="1159431"/>
            <a:ext cx="0" cy="4482379"/>
          </a:xfrm>
          <a:prstGeom prst="line">
            <a:avLst/>
          </a:prstGeom>
          <a:ln w="3175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5" name="矩形 10"/>
          <p:cNvSpPr>
            <a:spLocks noChangeArrowheads="1"/>
          </p:cNvSpPr>
          <p:nvPr/>
        </p:nvSpPr>
        <p:spPr bwMode="auto">
          <a:xfrm>
            <a:off x="4317560" y="2198395"/>
            <a:ext cx="1131570" cy="6794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lIns="91428" tIns="45713" rIns="91428" bIns="45713">
            <a:spAutoFit/>
          </a:bodyPr>
          <a:lstStyle/>
          <a:p>
            <a:pPr marL="0" marR="0" lvl="0" indent="0" algn="l" defTabSz="81597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65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点击此处</a:t>
            </a:r>
          </a:p>
          <a:p>
            <a:pPr marL="0" marR="0" lvl="0" indent="0" algn="l" defTabSz="81597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65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添加内容</a:t>
            </a:r>
          </a:p>
        </p:txBody>
      </p:sp>
      <p:sp>
        <p:nvSpPr>
          <p:cNvPr id="16" name="矩形 10"/>
          <p:cNvSpPr>
            <a:spLocks noChangeArrowheads="1"/>
          </p:cNvSpPr>
          <p:nvPr/>
        </p:nvSpPr>
        <p:spPr bwMode="auto">
          <a:xfrm>
            <a:off x="10263319" y="1215475"/>
            <a:ext cx="1131570" cy="6794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lIns="91428" tIns="45713" rIns="91428" bIns="45713">
            <a:spAutoFit/>
          </a:bodyPr>
          <a:lstStyle/>
          <a:p>
            <a:pPr marL="0" marR="0" lvl="0" indent="0" algn="l" defTabSz="81597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65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点击此处</a:t>
            </a:r>
          </a:p>
          <a:p>
            <a:pPr marL="0" marR="0" lvl="0" indent="0" algn="l" defTabSz="81597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65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添加内容</a:t>
            </a:r>
          </a:p>
        </p:txBody>
      </p:sp>
      <p:sp>
        <p:nvSpPr>
          <p:cNvPr id="17" name="矩形 10"/>
          <p:cNvSpPr>
            <a:spLocks noChangeArrowheads="1"/>
          </p:cNvSpPr>
          <p:nvPr/>
        </p:nvSpPr>
        <p:spPr bwMode="auto">
          <a:xfrm>
            <a:off x="4394203" y="4343169"/>
            <a:ext cx="1131570" cy="6794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lIns="91428" tIns="45713" rIns="91428" bIns="45713">
            <a:spAutoFit/>
          </a:bodyPr>
          <a:lstStyle/>
          <a:p>
            <a:pPr marL="0" marR="0" lvl="0" indent="0" algn="l" defTabSz="81597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65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点击此处</a:t>
            </a:r>
          </a:p>
          <a:p>
            <a:pPr marL="0" marR="0" lvl="0" indent="0" algn="l" defTabSz="81597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65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添加内容</a:t>
            </a:r>
          </a:p>
        </p:txBody>
      </p:sp>
      <p:sp>
        <p:nvSpPr>
          <p:cNvPr id="18" name="矩形 10"/>
          <p:cNvSpPr>
            <a:spLocks noChangeArrowheads="1"/>
          </p:cNvSpPr>
          <p:nvPr/>
        </p:nvSpPr>
        <p:spPr bwMode="auto">
          <a:xfrm>
            <a:off x="10331028" y="3483932"/>
            <a:ext cx="1131570" cy="6794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lIns="91428" tIns="45713" rIns="91428" bIns="45713">
            <a:spAutoFit/>
          </a:bodyPr>
          <a:lstStyle/>
          <a:p>
            <a:pPr marL="0" marR="0" lvl="0" indent="0" algn="l" defTabSz="81597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65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点击此处</a:t>
            </a:r>
          </a:p>
          <a:p>
            <a:pPr marL="0" marR="0" lvl="0" indent="0" algn="l" defTabSz="81597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65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添加内容</a:t>
            </a:r>
          </a:p>
        </p:txBody>
      </p:sp>
      <p:sp>
        <p:nvSpPr>
          <p:cNvPr id="19" name="Text Placeholder 2"/>
          <p:cNvSpPr txBox="1"/>
          <p:nvPr/>
        </p:nvSpPr>
        <p:spPr bwMode="auto">
          <a:xfrm>
            <a:off x="527982" y="1537969"/>
            <a:ext cx="2031589" cy="357895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Open Sans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Open Sans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Open Sans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Open Sans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Open Sans" charset="0"/>
                <a:ea typeface="MS PGothic" panose="020B0600070205080204" pitchFamily="34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" charset="0"/>
                <a:ea typeface="MS PGothic" panose="020B0600070205080204" pitchFamily="34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" charset="0"/>
                <a:ea typeface="MS PGothic" panose="020B0600070205080204" pitchFamily="34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" charset="0"/>
                <a:ea typeface="MS PGothic" panose="020B0600070205080204" pitchFamily="34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" charset="0"/>
                <a:ea typeface="MS PGothic" panose="020B0600070205080204" pitchFamily="34" charset="-128"/>
              </a:defRPr>
            </a:lvl9pPr>
          </a:lstStyle>
          <a:p>
            <a:pPr marL="0" marR="0" lvl="0" indent="0" algn="ctr" defTabSz="81597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ct val="80000"/>
              <a:buFont typeface="Corbel" panose="020B0503020204020204" pitchFamily="34" charset="0"/>
              <a:buNone/>
              <a:defRPr/>
            </a:pPr>
            <a:r>
              <a: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添加会议主题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500"/>
                            </p:stCondLst>
                            <p:childTnLst>
                              <p:par>
                                <p:cTn id="31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500"/>
                            </p:stCondLst>
                            <p:childTnLst>
                              <p:par>
                                <p:cTn id="39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4000"/>
                            </p:stCondLst>
                            <p:childTnLst>
                              <p:par>
                                <p:cTn id="46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4500"/>
                            </p:stCondLst>
                            <p:childTnLst>
                              <p:par>
                                <p:cTn id="5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000"/>
                            </p:stCondLst>
                            <p:childTnLst>
                              <p:par>
                                <p:cTn id="54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5500"/>
                            </p:stCondLst>
                            <p:childTnLst>
                              <p:par>
                                <p:cTn id="6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6000"/>
                            </p:stCondLst>
                            <p:childTnLst>
                              <p:par>
                                <p:cTn id="6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6500"/>
                            </p:stCondLst>
                            <p:childTnLst>
                              <p:par>
                                <p:cTn id="6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7000"/>
                            </p:stCondLst>
                            <p:childTnLst>
                              <p:par>
                                <p:cTn id="7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7500"/>
                            </p:stCondLst>
                            <p:childTnLst>
                              <p:par>
                                <p:cTn id="7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  <p:bldP spid="3" grpId="0" bldLvl="0" animBg="1"/>
      <p:bldP spid="5" grpId="0" bldLvl="0" animBg="1"/>
      <p:bldP spid="7" grpId="0" bldLvl="0" animBg="1"/>
      <p:bldP spid="8" grpId="0" bldLvl="0" animBg="1"/>
      <p:bldP spid="13" grpId="0"/>
      <p:bldP spid="15" grpId="0"/>
      <p:bldP spid="16" grpId="0"/>
      <p:bldP spid="17" grpId="0"/>
      <p:bldP spid="18" grpId="0"/>
      <p:bldP spid="1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 descr="ef5fc0a31f4856079bb8eab44dbc0fe7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14605" y="-5715"/>
            <a:ext cx="12240260" cy="6838950"/>
          </a:xfrm>
          <a:prstGeom prst="rect">
            <a:avLst/>
          </a:prstGeom>
        </p:spPr>
      </p:pic>
      <p:cxnSp>
        <p:nvCxnSpPr>
          <p:cNvPr id="38" name="直接连接符 37"/>
          <p:cNvCxnSpPr/>
          <p:nvPr/>
        </p:nvCxnSpPr>
        <p:spPr>
          <a:xfrm>
            <a:off x="3518027" y="3493116"/>
            <a:ext cx="1619376" cy="1619376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9" name="组合 38"/>
          <p:cNvGrpSpPr/>
          <p:nvPr/>
        </p:nvGrpSpPr>
        <p:grpSpPr bwMode="auto">
          <a:xfrm>
            <a:off x="3150179" y="2680607"/>
            <a:ext cx="7374205" cy="1618997"/>
            <a:chOff x="2476160" y="2760022"/>
            <a:chExt cx="7590213" cy="1665531"/>
          </a:xfrm>
        </p:grpSpPr>
        <p:sp>
          <p:nvSpPr>
            <p:cNvPr id="40" name="任意多边形 39"/>
            <p:cNvSpPr/>
            <p:nvPr/>
          </p:nvSpPr>
          <p:spPr>
            <a:xfrm>
              <a:off x="2476160" y="2789636"/>
              <a:ext cx="7590213" cy="1635917"/>
            </a:xfrm>
            <a:custGeom>
              <a:avLst/>
              <a:gdLst>
                <a:gd name="connsiteX0" fmla="*/ 0 w 7590213"/>
                <a:gd name="connsiteY0" fmla="*/ 0 h 1635917"/>
                <a:gd name="connsiteX1" fmla="*/ 7590213 w 7590213"/>
                <a:gd name="connsiteY1" fmla="*/ 0 h 1635917"/>
                <a:gd name="connsiteX2" fmla="*/ 7590213 w 7590213"/>
                <a:gd name="connsiteY2" fmla="*/ 1635917 h 1635917"/>
                <a:gd name="connsiteX3" fmla="*/ 1140350 w 7590213"/>
                <a:gd name="connsiteY3" fmla="*/ 1635917 h 1635917"/>
                <a:gd name="connsiteX4" fmla="*/ 0 w 7590213"/>
                <a:gd name="connsiteY4" fmla="*/ 499380 h 16359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590213" h="1635917">
                  <a:moveTo>
                    <a:pt x="0" y="0"/>
                  </a:moveTo>
                  <a:lnTo>
                    <a:pt x="7590213" y="0"/>
                  </a:lnTo>
                  <a:lnTo>
                    <a:pt x="7590213" y="1635917"/>
                  </a:lnTo>
                  <a:lnTo>
                    <a:pt x="1140350" y="1635917"/>
                  </a:lnTo>
                  <a:lnTo>
                    <a:pt x="0" y="499380"/>
                  </a:lnTo>
                  <a:close/>
                </a:path>
              </a:pathLst>
            </a:custGeom>
            <a:solidFill>
              <a:srgbClr val="CA0810"/>
            </a:solidFill>
            <a:ln>
              <a:noFill/>
            </a:ln>
            <a:effectLst>
              <a:innerShdw blurRad="190500" dist="101600" dir="8580000">
                <a:prstClr val="black">
                  <a:alpha val="4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800"/>
            </a:p>
          </p:txBody>
        </p:sp>
        <p:sp>
          <p:nvSpPr>
            <p:cNvPr id="41" name="文本框 11"/>
            <p:cNvSpPr txBox="1">
              <a:spLocks noChangeArrowheads="1"/>
            </p:cNvSpPr>
            <p:nvPr/>
          </p:nvSpPr>
          <p:spPr bwMode="auto">
            <a:xfrm>
              <a:off x="3778587" y="2760022"/>
              <a:ext cx="5523726" cy="8106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zh-CN" altLang="en-US" sz="4265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第二部分</a:t>
              </a:r>
            </a:p>
          </p:txBody>
        </p:sp>
        <p:sp>
          <p:nvSpPr>
            <p:cNvPr id="42" name="矩形 33"/>
            <p:cNvSpPr>
              <a:spLocks noChangeArrowheads="1"/>
            </p:cNvSpPr>
            <p:nvPr/>
          </p:nvSpPr>
          <p:spPr bwMode="auto">
            <a:xfrm>
              <a:off x="3858236" y="3578240"/>
              <a:ext cx="5364427" cy="7603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 defTabSz="1216025"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1pPr>
              <a:lvl2pPr marL="742950" indent="-285750" defTabSz="1216025"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2pPr>
              <a:lvl3pPr marL="1143000" indent="-228600" defTabSz="1216025"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3pPr>
              <a:lvl4pPr marL="1600200" indent="-228600" defTabSz="1216025"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4pPr>
              <a:lvl5pPr marL="2057400" indent="-228600" defTabSz="1216025"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5pPr>
              <a:lvl6pPr marL="2514600" indent="-228600" defTabSz="121602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6pPr>
              <a:lvl7pPr marL="2971800" indent="-228600" defTabSz="121602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7pPr>
              <a:lvl8pPr marL="3429000" indent="-228600" defTabSz="121602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8pPr>
              <a:lvl9pPr marL="3886200" indent="-228600" defTabSz="121602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9pPr>
            </a:lstStyle>
            <a:p>
              <a:pPr>
                <a:spcBef>
                  <a:spcPct val="20000"/>
                </a:spcBef>
                <a:defRPr/>
              </a:pPr>
              <a:r>
                <a:rPr lang="zh-CN" altLang="en-US" sz="2135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单击天文字标题内容单击天文字标题内容</a:t>
              </a:r>
              <a:endParaRPr lang="en-US" altLang="zh-CN" sz="2135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  <a:p>
              <a:pPr>
                <a:spcBef>
                  <a:spcPct val="20000"/>
                </a:spcBef>
                <a:defRPr/>
              </a:pPr>
              <a:r>
                <a:rPr lang="zh-CN" altLang="en-US" sz="2135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单击天文字标题内容单击天文字标题内容</a:t>
              </a:r>
              <a:endParaRPr lang="en-US" altLang="zh-CN" sz="2135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 descr="4c7d42bf6a7f416894a4e0e7de5455d5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15240" y="5088890"/>
            <a:ext cx="12200255" cy="2019300"/>
          </a:xfrm>
          <a:prstGeom prst="rect">
            <a:avLst/>
          </a:prstGeom>
        </p:spPr>
      </p:pic>
      <p:pic>
        <p:nvPicPr>
          <p:cNvPr id="5" name="图片 4" descr="b52b2eb78c6f00b81d28026433c7e78b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24265" y="4928870"/>
            <a:ext cx="3460750" cy="2409825"/>
          </a:xfrm>
          <a:prstGeom prst="rect">
            <a:avLst/>
          </a:prstGeom>
        </p:spPr>
      </p:pic>
      <p:pic>
        <p:nvPicPr>
          <p:cNvPr id="6" name="图片 5" descr="995939c73c8e6933e9a3da38a65a8d7c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65785" y="186055"/>
            <a:ext cx="925195" cy="748665"/>
          </a:xfrm>
          <a:prstGeom prst="rect">
            <a:avLst/>
          </a:prstGeom>
        </p:spPr>
      </p:pic>
      <p:sp>
        <p:nvSpPr>
          <p:cNvPr id="33" name="矩形 46"/>
          <p:cNvSpPr>
            <a:spLocks noChangeArrowheads="1"/>
          </p:cNvSpPr>
          <p:nvPr/>
        </p:nvSpPr>
        <p:spPr bwMode="auto">
          <a:xfrm>
            <a:off x="1541718" y="403225"/>
            <a:ext cx="2620010" cy="4819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8" tIns="45719" rIns="91438" bIns="45719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charset="0"/>
              </a:defRPr>
            </a:lvl9pPr>
          </a:lstStyle>
          <a:p>
            <a:pPr algn="l">
              <a:buNone/>
            </a:pPr>
            <a:r>
              <a:rPr lang="zh-CN" altLang="en-US" sz="2400" b="1" dirty="0">
                <a:solidFill>
                  <a:schemeClr val="tx1"/>
                </a:solidFill>
              </a:rPr>
              <a:t>单击此处添加标题</a:t>
            </a:r>
          </a:p>
        </p:txBody>
      </p:sp>
      <p:sp>
        <p:nvSpPr>
          <p:cNvPr id="150" name="Oval 7"/>
          <p:cNvSpPr>
            <a:spLocks noChangeArrowheads="1"/>
          </p:cNvSpPr>
          <p:nvPr/>
        </p:nvSpPr>
        <p:spPr bwMode="auto">
          <a:xfrm>
            <a:off x="4265919" y="1319408"/>
            <a:ext cx="3920868" cy="3932136"/>
          </a:xfrm>
          <a:prstGeom prst="ellipse">
            <a:avLst/>
          </a:prstGeom>
          <a:noFill/>
          <a:ln w="12700" cap="flat">
            <a:solidFill>
              <a:schemeClr val="bg1">
                <a:lumMod val="50000"/>
                <a:alpha val="76000"/>
              </a:schemeClr>
            </a:solidFill>
            <a:prstDash val="sysDash"/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30" tIns="45714" rIns="91430" bIns="45714" numCol="1" anchor="t" anchorCtr="0" compatLnSpc="1"/>
          <a:lstStyle/>
          <a:p>
            <a:endParaRPr lang="zh-CN" altLang="en-US" sz="1355"/>
          </a:p>
        </p:txBody>
      </p:sp>
      <p:sp>
        <p:nvSpPr>
          <p:cNvPr id="151" name="Freeform 34"/>
          <p:cNvSpPr/>
          <p:nvPr/>
        </p:nvSpPr>
        <p:spPr bwMode="auto">
          <a:xfrm>
            <a:off x="4745910" y="1808460"/>
            <a:ext cx="1362315" cy="1372639"/>
          </a:xfrm>
          <a:custGeom>
            <a:avLst/>
            <a:gdLst>
              <a:gd name="T0" fmla="*/ 33 w 66"/>
              <a:gd name="T1" fmla="*/ 0 h 66"/>
              <a:gd name="T2" fmla="*/ 66 w 66"/>
              <a:gd name="T3" fmla="*/ 33 h 66"/>
              <a:gd name="T4" fmla="*/ 64 w 66"/>
              <a:gd name="T5" fmla="*/ 46 h 66"/>
              <a:gd name="T6" fmla="*/ 50 w 66"/>
              <a:gd name="T7" fmla="*/ 36 h 66"/>
              <a:gd name="T8" fmla="*/ 50 w 66"/>
              <a:gd name="T9" fmla="*/ 33 h 66"/>
              <a:gd name="T10" fmla="*/ 33 w 66"/>
              <a:gd name="T11" fmla="*/ 16 h 66"/>
              <a:gd name="T12" fmla="*/ 16 w 66"/>
              <a:gd name="T13" fmla="*/ 33 h 66"/>
              <a:gd name="T14" fmla="*/ 33 w 66"/>
              <a:gd name="T15" fmla="*/ 50 h 66"/>
              <a:gd name="T16" fmla="*/ 34 w 66"/>
              <a:gd name="T17" fmla="*/ 50 h 66"/>
              <a:gd name="T18" fmla="*/ 34 w 66"/>
              <a:gd name="T19" fmla="*/ 51 h 66"/>
              <a:gd name="T20" fmla="*/ 42 w 66"/>
              <a:gd name="T21" fmla="*/ 65 h 66"/>
              <a:gd name="T22" fmla="*/ 33 w 66"/>
              <a:gd name="T23" fmla="*/ 66 h 66"/>
              <a:gd name="T24" fmla="*/ 0 w 66"/>
              <a:gd name="T25" fmla="*/ 33 h 66"/>
              <a:gd name="T26" fmla="*/ 33 w 66"/>
              <a:gd name="T27" fmla="*/ 0 h 6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66" h="66">
                <a:moveTo>
                  <a:pt x="33" y="0"/>
                </a:moveTo>
                <a:cubicBezTo>
                  <a:pt x="51" y="0"/>
                  <a:pt x="66" y="15"/>
                  <a:pt x="66" y="33"/>
                </a:cubicBezTo>
                <a:cubicBezTo>
                  <a:pt x="66" y="38"/>
                  <a:pt x="66" y="42"/>
                  <a:pt x="64" y="46"/>
                </a:cubicBezTo>
                <a:cubicBezTo>
                  <a:pt x="62" y="40"/>
                  <a:pt x="56" y="36"/>
                  <a:pt x="50" y="36"/>
                </a:cubicBezTo>
                <a:cubicBezTo>
                  <a:pt x="50" y="35"/>
                  <a:pt x="50" y="34"/>
                  <a:pt x="50" y="33"/>
                </a:cubicBezTo>
                <a:cubicBezTo>
                  <a:pt x="50" y="24"/>
                  <a:pt x="42" y="16"/>
                  <a:pt x="33" y="16"/>
                </a:cubicBezTo>
                <a:cubicBezTo>
                  <a:pt x="24" y="16"/>
                  <a:pt x="16" y="24"/>
                  <a:pt x="16" y="33"/>
                </a:cubicBezTo>
                <a:cubicBezTo>
                  <a:pt x="16" y="42"/>
                  <a:pt x="24" y="50"/>
                  <a:pt x="33" y="50"/>
                </a:cubicBezTo>
                <a:cubicBezTo>
                  <a:pt x="34" y="50"/>
                  <a:pt x="34" y="50"/>
                  <a:pt x="34" y="50"/>
                </a:cubicBezTo>
                <a:cubicBezTo>
                  <a:pt x="34" y="50"/>
                  <a:pt x="34" y="51"/>
                  <a:pt x="34" y="51"/>
                </a:cubicBezTo>
                <a:cubicBezTo>
                  <a:pt x="34" y="57"/>
                  <a:pt x="37" y="63"/>
                  <a:pt x="42" y="65"/>
                </a:cubicBezTo>
                <a:cubicBezTo>
                  <a:pt x="39" y="66"/>
                  <a:pt x="36" y="66"/>
                  <a:pt x="33" y="66"/>
                </a:cubicBezTo>
                <a:cubicBezTo>
                  <a:pt x="15" y="66"/>
                  <a:pt x="0" y="51"/>
                  <a:pt x="0" y="33"/>
                </a:cubicBezTo>
                <a:cubicBezTo>
                  <a:pt x="0" y="15"/>
                  <a:pt x="15" y="0"/>
                  <a:pt x="33" y="0"/>
                </a:cubicBezTo>
                <a:close/>
              </a:path>
            </a:pathLst>
          </a:custGeom>
          <a:solidFill>
            <a:srgbClr val="CA0810"/>
          </a:solidFill>
          <a:ln w="4" cap="flat">
            <a:noFill/>
            <a:prstDash val="solid"/>
            <a:miter lim="800000"/>
          </a:ln>
        </p:spPr>
        <p:txBody>
          <a:bodyPr vert="horz" wrap="square" lIns="91430" tIns="45714" rIns="91430" bIns="45714" numCol="1" anchor="t" anchorCtr="0" compatLnSpc="1"/>
          <a:lstStyle/>
          <a:p>
            <a:endParaRPr lang="zh-CN" altLang="en-US" sz="1355" b="1"/>
          </a:p>
        </p:txBody>
      </p:sp>
      <p:sp>
        <p:nvSpPr>
          <p:cNvPr id="152" name="Freeform 35"/>
          <p:cNvSpPr/>
          <p:nvPr/>
        </p:nvSpPr>
        <p:spPr bwMode="auto">
          <a:xfrm>
            <a:off x="4740195" y="3368448"/>
            <a:ext cx="1362315" cy="1382956"/>
          </a:xfrm>
          <a:custGeom>
            <a:avLst/>
            <a:gdLst>
              <a:gd name="T0" fmla="*/ 33 w 66"/>
              <a:gd name="T1" fmla="*/ 67 h 67"/>
              <a:gd name="T2" fmla="*/ 66 w 66"/>
              <a:gd name="T3" fmla="*/ 33 h 67"/>
              <a:gd name="T4" fmla="*/ 64 w 66"/>
              <a:gd name="T5" fmla="*/ 20 h 67"/>
              <a:gd name="T6" fmla="*/ 50 w 66"/>
              <a:gd name="T7" fmla="*/ 30 h 67"/>
              <a:gd name="T8" fmla="*/ 50 w 66"/>
              <a:gd name="T9" fmla="*/ 33 h 67"/>
              <a:gd name="T10" fmla="*/ 33 w 66"/>
              <a:gd name="T11" fmla="*/ 50 h 67"/>
              <a:gd name="T12" fmla="*/ 16 w 66"/>
              <a:gd name="T13" fmla="*/ 33 h 67"/>
              <a:gd name="T14" fmla="*/ 33 w 66"/>
              <a:gd name="T15" fmla="*/ 17 h 67"/>
              <a:gd name="T16" fmla="*/ 34 w 66"/>
              <a:gd name="T17" fmla="*/ 17 h 67"/>
              <a:gd name="T18" fmla="*/ 34 w 66"/>
              <a:gd name="T19" fmla="*/ 15 h 67"/>
              <a:gd name="T20" fmla="*/ 42 w 66"/>
              <a:gd name="T21" fmla="*/ 1 h 67"/>
              <a:gd name="T22" fmla="*/ 33 w 66"/>
              <a:gd name="T23" fmla="*/ 0 h 67"/>
              <a:gd name="T24" fmla="*/ 0 w 66"/>
              <a:gd name="T25" fmla="*/ 33 h 67"/>
              <a:gd name="T26" fmla="*/ 33 w 66"/>
              <a:gd name="T27" fmla="*/ 67 h 6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66" h="67">
                <a:moveTo>
                  <a:pt x="33" y="67"/>
                </a:moveTo>
                <a:cubicBezTo>
                  <a:pt x="51" y="67"/>
                  <a:pt x="66" y="52"/>
                  <a:pt x="66" y="33"/>
                </a:cubicBezTo>
                <a:cubicBezTo>
                  <a:pt x="66" y="29"/>
                  <a:pt x="66" y="24"/>
                  <a:pt x="64" y="20"/>
                </a:cubicBezTo>
                <a:cubicBezTo>
                  <a:pt x="62" y="26"/>
                  <a:pt x="56" y="30"/>
                  <a:pt x="50" y="30"/>
                </a:cubicBezTo>
                <a:cubicBezTo>
                  <a:pt x="50" y="31"/>
                  <a:pt x="50" y="32"/>
                  <a:pt x="50" y="33"/>
                </a:cubicBezTo>
                <a:cubicBezTo>
                  <a:pt x="50" y="43"/>
                  <a:pt x="42" y="50"/>
                  <a:pt x="33" y="50"/>
                </a:cubicBezTo>
                <a:cubicBezTo>
                  <a:pt x="24" y="50"/>
                  <a:pt x="16" y="43"/>
                  <a:pt x="16" y="33"/>
                </a:cubicBezTo>
                <a:cubicBezTo>
                  <a:pt x="16" y="24"/>
                  <a:pt x="24" y="17"/>
                  <a:pt x="33" y="17"/>
                </a:cubicBezTo>
                <a:cubicBezTo>
                  <a:pt x="34" y="17"/>
                  <a:pt x="34" y="17"/>
                  <a:pt x="34" y="17"/>
                </a:cubicBezTo>
                <a:cubicBezTo>
                  <a:pt x="34" y="16"/>
                  <a:pt x="34" y="16"/>
                  <a:pt x="34" y="15"/>
                </a:cubicBezTo>
                <a:cubicBezTo>
                  <a:pt x="34" y="9"/>
                  <a:pt x="37" y="4"/>
                  <a:pt x="42" y="1"/>
                </a:cubicBezTo>
                <a:cubicBezTo>
                  <a:pt x="39" y="0"/>
                  <a:pt x="36" y="0"/>
                  <a:pt x="33" y="0"/>
                </a:cubicBezTo>
                <a:cubicBezTo>
                  <a:pt x="15" y="0"/>
                  <a:pt x="0" y="15"/>
                  <a:pt x="0" y="33"/>
                </a:cubicBezTo>
                <a:cubicBezTo>
                  <a:pt x="0" y="52"/>
                  <a:pt x="15" y="67"/>
                  <a:pt x="33" y="67"/>
                </a:cubicBezTo>
                <a:close/>
              </a:path>
            </a:pathLst>
          </a:custGeom>
          <a:solidFill>
            <a:srgbClr val="CA0810"/>
          </a:solidFill>
          <a:ln w="4" cap="flat">
            <a:noFill/>
            <a:prstDash val="solid"/>
            <a:miter lim="800000"/>
          </a:ln>
        </p:spPr>
        <p:txBody>
          <a:bodyPr vert="horz" wrap="square" lIns="91430" tIns="45714" rIns="91430" bIns="45714" numCol="1" anchor="t" anchorCtr="0" compatLnSpc="1"/>
          <a:lstStyle/>
          <a:p>
            <a:endParaRPr lang="zh-CN" altLang="en-US" sz="1355" b="1"/>
          </a:p>
        </p:txBody>
      </p:sp>
      <p:sp>
        <p:nvSpPr>
          <p:cNvPr id="153" name="Freeform 37"/>
          <p:cNvSpPr/>
          <p:nvPr/>
        </p:nvSpPr>
        <p:spPr bwMode="auto">
          <a:xfrm>
            <a:off x="6335273" y="1808460"/>
            <a:ext cx="1382956" cy="1372639"/>
          </a:xfrm>
          <a:custGeom>
            <a:avLst/>
            <a:gdLst>
              <a:gd name="T0" fmla="*/ 34 w 67"/>
              <a:gd name="T1" fmla="*/ 0 h 66"/>
              <a:gd name="T2" fmla="*/ 0 w 67"/>
              <a:gd name="T3" fmla="*/ 33 h 66"/>
              <a:gd name="T4" fmla="*/ 3 w 67"/>
              <a:gd name="T5" fmla="*/ 46 h 66"/>
              <a:gd name="T6" fmla="*/ 17 w 67"/>
              <a:gd name="T7" fmla="*/ 36 h 66"/>
              <a:gd name="T8" fmla="*/ 17 w 67"/>
              <a:gd name="T9" fmla="*/ 33 h 66"/>
              <a:gd name="T10" fmla="*/ 34 w 67"/>
              <a:gd name="T11" fmla="*/ 16 h 66"/>
              <a:gd name="T12" fmla="*/ 51 w 67"/>
              <a:gd name="T13" fmla="*/ 33 h 66"/>
              <a:gd name="T14" fmla="*/ 34 w 67"/>
              <a:gd name="T15" fmla="*/ 50 h 66"/>
              <a:gd name="T16" fmla="*/ 33 w 67"/>
              <a:gd name="T17" fmla="*/ 50 h 66"/>
              <a:gd name="T18" fmla="*/ 33 w 67"/>
              <a:gd name="T19" fmla="*/ 51 h 66"/>
              <a:gd name="T20" fmla="*/ 24 w 67"/>
              <a:gd name="T21" fmla="*/ 65 h 66"/>
              <a:gd name="T22" fmla="*/ 34 w 67"/>
              <a:gd name="T23" fmla="*/ 66 h 66"/>
              <a:gd name="T24" fmla="*/ 67 w 67"/>
              <a:gd name="T25" fmla="*/ 33 h 66"/>
              <a:gd name="T26" fmla="*/ 34 w 67"/>
              <a:gd name="T27" fmla="*/ 0 h 6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67" h="66">
                <a:moveTo>
                  <a:pt x="34" y="0"/>
                </a:moveTo>
                <a:cubicBezTo>
                  <a:pt x="15" y="0"/>
                  <a:pt x="0" y="15"/>
                  <a:pt x="0" y="33"/>
                </a:cubicBezTo>
                <a:cubicBezTo>
                  <a:pt x="0" y="38"/>
                  <a:pt x="1" y="42"/>
                  <a:pt x="3" y="46"/>
                </a:cubicBezTo>
                <a:cubicBezTo>
                  <a:pt x="5" y="40"/>
                  <a:pt x="11" y="36"/>
                  <a:pt x="17" y="36"/>
                </a:cubicBezTo>
                <a:cubicBezTo>
                  <a:pt x="17" y="35"/>
                  <a:pt x="17" y="34"/>
                  <a:pt x="17" y="33"/>
                </a:cubicBezTo>
                <a:cubicBezTo>
                  <a:pt x="17" y="24"/>
                  <a:pt x="24" y="16"/>
                  <a:pt x="34" y="16"/>
                </a:cubicBezTo>
                <a:cubicBezTo>
                  <a:pt x="43" y="16"/>
                  <a:pt x="51" y="24"/>
                  <a:pt x="51" y="33"/>
                </a:cubicBezTo>
                <a:cubicBezTo>
                  <a:pt x="51" y="42"/>
                  <a:pt x="43" y="50"/>
                  <a:pt x="34" y="50"/>
                </a:cubicBezTo>
                <a:cubicBezTo>
                  <a:pt x="33" y="50"/>
                  <a:pt x="33" y="50"/>
                  <a:pt x="33" y="50"/>
                </a:cubicBezTo>
                <a:cubicBezTo>
                  <a:pt x="33" y="50"/>
                  <a:pt x="33" y="51"/>
                  <a:pt x="33" y="51"/>
                </a:cubicBezTo>
                <a:cubicBezTo>
                  <a:pt x="33" y="57"/>
                  <a:pt x="29" y="63"/>
                  <a:pt x="24" y="65"/>
                </a:cubicBezTo>
                <a:cubicBezTo>
                  <a:pt x="27" y="66"/>
                  <a:pt x="30" y="66"/>
                  <a:pt x="34" y="66"/>
                </a:cubicBezTo>
                <a:cubicBezTo>
                  <a:pt x="52" y="66"/>
                  <a:pt x="67" y="51"/>
                  <a:pt x="67" y="33"/>
                </a:cubicBezTo>
                <a:cubicBezTo>
                  <a:pt x="67" y="15"/>
                  <a:pt x="52" y="0"/>
                  <a:pt x="34" y="0"/>
                </a:cubicBezTo>
                <a:close/>
              </a:path>
            </a:pathLst>
          </a:custGeom>
          <a:solidFill>
            <a:srgbClr val="CA0810"/>
          </a:solidFill>
          <a:ln w="4" cap="flat">
            <a:noFill/>
            <a:prstDash val="solid"/>
            <a:miter lim="800000"/>
          </a:ln>
        </p:spPr>
        <p:txBody>
          <a:bodyPr vert="horz" wrap="square" lIns="91430" tIns="45714" rIns="91430" bIns="45714" numCol="1" anchor="t" anchorCtr="0" compatLnSpc="1"/>
          <a:lstStyle/>
          <a:p>
            <a:endParaRPr lang="zh-CN" altLang="en-US" sz="1355" b="1"/>
          </a:p>
        </p:txBody>
      </p:sp>
      <p:sp>
        <p:nvSpPr>
          <p:cNvPr id="154" name="Freeform 39"/>
          <p:cNvSpPr/>
          <p:nvPr/>
        </p:nvSpPr>
        <p:spPr bwMode="auto">
          <a:xfrm>
            <a:off x="6329558" y="3368448"/>
            <a:ext cx="1382956" cy="1382956"/>
          </a:xfrm>
          <a:custGeom>
            <a:avLst/>
            <a:gdLst>
              <a:gd name="T0" fmla="*/ 34 w 67"/>
              <a:gd name="T1" fmla="*/ 67 h 67"/>
              <a:gd name="T2" fmla="*/ 0 w 67"/>
              <a:gd name="T3" fmla="*/ 33 h 67"/>
              <a:gd name="T4" fmla="*/ 3 w 67"/>
              <a:gd name="T5" fmla="*/ 20 h 67"/>
              <a:gd name="T6" fmla="*/ 17 w 67"/>
              <a:gd name="T7" fmla="*/ 30 h 67"/>
              <a:gd name="T8" fmla="*/ 17 w 67"/>
              <a:gd name="T9" fmla="*/ 33 h 67"/>
              <a:gd name="T10" fmla="*/ 34 w 67"/>
              <a:gd name="T11" fmla="*/ 50 h 67"/>
              <a:gd name="T12" fmla="*/ 51 w 67"/>
              <a:gd name="T13" fmla="*/ 33 h 67"/>
              <a:gd name="T14" fmla="*/ 34 w 67"/>
              <a:gd name="T15" fmla="*/ 17 h 67"/>
              <a:gd name="T16" fmla="*/ 33 w 67"/>
              <a:gd name="T17" fmla="*/ 17 h 67"/>
              <a:gd name="T18" fmla="*/ 33 w 67"/>
              <a:gd name="T19" fmla="*/ 15 h 67"/>
              <a:gd name="T20" fmla="*/ 24 w 67"/>
              <a:gd name="T21" fmla="*/ 1 h 67"/>
              <a:gd name="T22" fmla="*/ 34 w 67"/>
              <a:gd name="T23" fmla="*/ 0 h 67"/>
              <a:gd name="T24" fmla="*/ 67 w 67"/>
              <a:gd name="T25" fmla="*/ 33 h 67"/>
              <a:gd name="T26" fmla="*/ 34 w 67"/>
              <a:gd name="T27" fmla="*/ 67 h 6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67" h="67">
                <a:moveTo>
                  <a:pt x="34" y="67"/>
                </a:moveTo>
                <a:cubicBezTo>
                  <a:pt x="15" y="67"/>
                  <a:pt x="0" y="52"/>
                  <a:pt x="0" y="33"/>
                </a:cubicBezTo>
                <a:cubicBezTo>
                  <a:pt x="0" y="29"/>
                  <a:pt x="1" y="24"/>
                  <a:pt x="3" y="20"/>
                </a:cubicBezTo>
                <a:cubicBezTo>
                  <a:pt x="5" y="26"/>
                  <a:pt x="11" y="30"/>
                  <a:pt x="17" y="30"/>
                </a:cubicBezTo>
                <a:cubicBezTo>
                  <a:pt x="17" y="31"/>
                  <a:pt x="17" y="32"/>
                  <a:pt x="17" y="33"/>
                </a:cubicBezTo>
                <a:cubicBezTo>
                  <a:pt x="17" y="43"/>
                  <a:pt x="24" y="50"/>
                  <a:pt x="34" y="50"/>
                </a:cubicBezTo>
                <a:cubicBezTo>
                  <a:pt x="43" y="50"/>
                  <a:pt x="51" y="43"/>
                  <a:pt x="51" y="33"/>
                </a:cubicBezTo>
                <a:cubicBezTo>
                  <a:pt x="51" y="24"/>
                  <a:pt x="43" y="17"/>
                  <a:pt x="34" y="17"/>
                </a:cubicBezTo>
                <a:cubicBezTo>
                  <a:pt x="33" y="17"/>
                  <a:pt x="33" y="17"/>
                  <a:pt x="33" y="17"/>
                </a:cubicBezTo>
                <a:cubicBezTo>
                  <a:pt x="33" y="16"/>
                  <a:pt x="33" y="16"/>
                  <a:pt x="33" y="15"/>
                </a:cubicBezTo>
                <a:cubicBezTo>
                  <a:pt x="33" y="9"/>
                  <a:pt x="29" y="4"/>
                  <a:pt x="24" y="1"/>
                </a:cubicBezTo>
                <a:cubicBezTo>
                  <a:pt x="27" y="0"/>
                  <a:pt x="30" y="0"/>
                  <a:pt x="34" y="0"/>
                </a:cubicBezTo>
                <a:cubicBezTo>
                  <a:pt x="52" y="0"/>
                  <a:pt x="67" y="15"/>
                  <a:pt x="67" y="33"/>
                </a:cubicBezTo>
                <a:cubicBezTo>
                  <a:pt x="67" y="52"/>
                  <a:pt x="52" y="67"/>
                  <a:pt x="34" y="67"/>
                </a:cubicBezTo>
                <a:close/>
              </a:path>
            </a:pathLst>
          </a:custGeom>
          <a:solidFill>
            <a:srgbClr val="CA0810"/>
          </a:solidFill>
          <a:ln w="4" cap="flat">
            <a:noFill/>
            <a:prstDash val="solid"/>
            <a:miter lim="800000"/>
          </a:ln>
        </p:spPr>
        <p:txBody>
          <a:bodyPr vert="horz" wrap="square" lIns="91430" tIns="45714" rIns="91430" bIns="45714" numCol="1" anchor="t" anchorCtr="0" compatLnSpc="1"/>
          <a:lstStyle/>
          <a:p>
            <a:endParaRPr lang="zh-CN" altLang="en-US" sz="1355" b="1"/>
          </a:p>
        </p:txBody>
      </p:sp>
      <p:grpSp>
        <p:nvGrpSpPr>
          <p:cNvPr id="155" name="组合 154"/>
          <p:cNvGrpSpPr/>
          <p:nvPr/>
        </p:nvGrpSpPr>
        <p:grpSpPr>
          <a:xfrm>
            <a:off x="5483272" y="2625372"/>
            <a:ext cx="624371" cy="536670"/>
            <a:chOff x="5481877" y="3723806"/>
            <a:chExt cx="624371" cy="536669"/>
          </a:xfrm>
        </p:grpSpPr>
        <p:sp>
          <p:nvSpPr>
            <p:cNvPr id="156" name="Oval 32"/>
            <p:cNvSpPr>
              <a:spLocks noChangeArrowheads="1"/>
            </p:cNvSpPr>
            <p:nvPr/>
          </p:nvSpPr>
          <p:spPr bwMode="auto">
            <a:xfrm>
              <a:off x="5481877" y="3723806"/>
              <a:ext cx="536669" cy="536669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1355" b="1" dirty="0"/>
            </a:p>
          </p:txBody>
        </p:sp>
        <p:sp>
          <p:nvSpPr>
            <p:cNvPr id="157" name="Oval 33"/>
            <p:cNvSpPr>
              <a:spLocks noChangeArrowheads="1"/>
            </p:cNvSpPr>
            <p:nvPr/>
          </p:nvSpPr>
          <p:spPr bwMode="auto">
            <a:xfrm>
              <a:off x="5481877" y="3723806"/>
              <a:ext cx="536669" cy="536669"/>
            </a:xfrm>
            <a:prstGeom prst="ellipse">
              <a:avLst/>
            </a:prstGeom>
            <a:noFill/>
            <a:ln w="4" cap="flat">
              <a:noFill/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1355" b="1"/>
            </a:p>
          </p:txBody>
        </p:sp>
        <p:sp>
          <p:nvSpPr>
            <p:cNvPr id="158" name="TextBox 157"/>
            <p:cNvSpPr txBox="1"/>
            <p:nvPr/>
          </p:nvSpPr>
          <p:spPr>
            <a:xfrm>
              <a:off x="5523450" y="3768333"/>
              <a:ext cx="582798" cy="4571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400" spc="-113" dirty="0">
                  <a:solidFill>
                    <a:schemeClr val="bg1"/>
                  </a:solidFill>
                  <a:latin typeface="方正大黑_GBK" pitchFamily="65" charset="-122"/>
                  <a:ea typeface="方正大黑_GBK" pitchFamily="65" charset="-122"/>
                </a:rPr>
                <a:t>01</a:t>
              </a:r>
              <a:endParaRPr lang="zh-CN" altLang="en-US" sz="2400" spc="-113" dirty="0">
                <a:solidFill>
                  <a:schemeClr val="bg1"/>
                </a:solidFill>
                <a:latin typeface="方正大黑_GBK" pitchFamily="65" charset="-122"/>
                <a:ea typeface="方正大黑_GBK" pitchFamily="65" charset="-122"/>
              </a:endParaRPr>
            </a:p>
          </p:txBody>
        </p:sp>
      </p:grpSp>
      <p:grpSp>
        <p:nvGrpSpPr>
          <p:cNvPr id="159" name="组合 158"/>
          <p:cNvGrpSpPr/>
          <p:nvPr/>
        </p:nvGrpSpPr>
        <p:grpSpPr>
          <a:xfrm>
            <a:off x="6412123" y="2625377"/>
            <a:ext cx="608913" cy="536671"/>
            <a:chOff x="6410728" y="3723806"/>
            <a:chExt cx="608913" cy="536669"/>
          </a:xfrm>
        </p:grpSpPr>
        <p:sp>
          <p:nvSpPr>
            <p:cNvPr id="160" name="Oval 38"/>
            <p:cNvSpPr>
              <a:spLocks noChangeArrowheads="1"/>
            </p:cNvSpPr>
            <p:nvPr/>
          </p:nvSpPr>
          <p:spPr bwMode="auto">
            <a:xfrm>
              <a:off x="6410728" y="3723806"/>
              <a:ext cx="536669" cy="536669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 w="4" cap="flat">
              <a:noFill/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1355" b="1"/>
            </a:p>
          </p:txBody>
        </p:sp>
        <p:sp>
          <p:nvSpPr>
            <p:cNvPr id="161" name="TextBox 160"/>
            <p:cNvSpPr txBox="1"/>
            <p:nvPr/>
          </p:nvSpPr>
          <p:spPr>
            <a:xfrm>
              <a:off x="6436843" y="3774007"/>
              <a:ext cx="582798" cy="4571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400" spc="-113" dirty="0">
                  <a:solidFill>
                    <a:schemeClr val="bg1"/>
                  </a:solidFill>
                  <a:latin typeface="方正大黑_GBK" pitchFamily="65" charset="-122"/>
                  <a:ea typeface="方正大黑_GBK" pitchFamily="65" charset="-122"/>
                </a:rPr>
                <a:t>02</a:t>
              </a:r>
              <a:endParaRPr lang="zh-CN" altLang="en-US" sz="2400" spc="-113" dirty="0">
                <a:solidFill>
                  <a:schemeClr val="bg1"/>
                </a:solidFill>
                <a:latin typeface="方正大黑_GBK" pitchFamily="65" charset="-122"/>
                <a:ea typeface="方正大黑_GBK" pitchFamily="65" charset="-122"/>
              </a:endParaRPr>
            </a:p>
          </p:txBody>
        </p:sp>
      </p:grpSp>
      <p:grpSp>
        <p:nvGrpSpPr>
          <p:cNvPr id="162" name="组合 161"/>
          <p:cNvGrpSpPr/>
          <p:nvPr/>
        </p:nvGrpSpPr>
        <p:grpSpPr>
          <a:xfrm>
            <a:off x="6412123" y="3409733"/>
            <a:ext cx="608913" cy="536669"/>
            <a:chOff x="6410728" y="4508169"/>
            <a:chExt cx="608913" cy="536669"/>
          </a:xfrm>
        </p:grpSpPr>
        <p:sp>
          <p:nvSpPr>
            <p:cNvPr id="163" name="Oval 40"/>
            <p:cNvSpPr>
              <a:spLocks noChangeArrowheads="1"/>
            </p:cNvSpPr>
            <p:nvPr/>
          </p:nvSpPr>
          <p:spPr bwMode="auto">
            <a:xfrm>
              <a:off x="6410728" y="4508169"/>
              <a:ext cx="536669" cy="536669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 w="4" cap="flat">
              <a:noFill/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1355" b="1"/>
            </a:p>
          </p:txBody>
        </p:sp>
        <p:sp>
          <p:nvSpPr>
            <p:cNvPr id="164" name="TextBox 163"/>
            <p:cNvSpPr txBox="1"/>
            <p:nvPr/>
          </p:nvSpPr>
          <p:spPr>
            <a:xfrm>
              <a:off x="6436843" y="4545670"/>
              <a:ext cx="582798" cy="4572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400" spc="-113" dirty="0">
                  <a:solidFill>
                    <a:schemeClr val="bg1"/>
                  </a:solidFill>
                  <a:latin typeface="方正大黑_GBK" pitchFamily="65" charset="-122"/>
                  <a:ea typeface="方正大黑_GBK" pitchFamily="65" charset="-122"/>
                </a:rPr>
                <a:t>03</a:t>
              </a:r>
              <a:endParaRPr lang="zh-CN" altLang="en-US" sz="2400" spc="-113" dirty="0">
                <a:solidFill>
                  <a:schemeClr val="bg1"/>
                </a:solidFill>
                <a:latin typeface="方正大黑_GBK" pitchFamily="65" charset="-122"/>
                <a:ea typeface="方正大黑_GBK" pitchFamily="65" charset="-122"/>
              </a:endParaRPr>
            </a:p>
          </p:txBody>
        </p:sp>
      </p:grpSp>
      <p:grpSp>
        <p:nvGrpSpPr>
          <p:cNvPr id="165" name="组合 164"/>
          <p:cNvGrpSpPr/>
          <p:nvPr/>
        </p:nvGrpSpPr>
        <p:grpSpPr>
          <a:xfrm>
            <a:off x="5483271" y="3409733"/>
            <a:ext cx="619239" cy="536669"/>
            <a:chOff x="5481877" y="4508169"/>
            <a:chExt cx="619238" cy="536669"/>
          </a:xfrm>
        </p:grpSpPr>
        <p:sp>
          <p:nvSpPr>
            <p:cNvPr id="166" name="Oval 36"/>
            <p:cNvSpPr>
              <a:spLocks noChangeArrowheads="1"/>
            </p:cNvSpPr>
            <p:nvPr/>
          </p:nvSpPr>
          <p:spPr bwMode="auto">
            <a:xfrm>
              <a:off x="5481877" y="4508169"/>
              <a:ext cx="536669" cy="536669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 w="4" cap="flat">
              <a:noFill/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1355" b="1"/>
            </a:p>
          </p:txBody>
        </p:sp>
        <p:sp>
          <p:nvSpPr>
            <p:cNvPr id="167" name="TextBox 166"/>
            <p:cNvSpPr txBox="1"/>
            <p:nvPr/>
          </p:nvSpPr>
          <p:spPr>
            <a:xfrm>
              <a:off x="5518317" y="4545670"/>
              <a:ext cx="582798" cy="4572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400" spc="-113" dirty="0">
                  <a:solidFill>
                    <a:schemeClr val="bg1"/>
                  </a:solidFill>
                  <a:latin typeface="方正大黑_GBK" pitchFamily="65" charset="-122"/>
                  <a:ea typeface="方正大黑_GBK" pitchFamily="65" charset="-122"/>
                </a:rPr>
                <a:t>04</a:t>
              </a:r>
              <a:endParaRPr lang="zh-CN" altLang="en-US" sz="2400" spc="-113" dirty="0">
                <a:solidFill>
                  <a:schemeClr val="bg1"/>
                </a:solidFill>
                <a:latin typeface="方正大黑_GBK" pitchFamily="65" charset="-122"/>
                <a:ea typeface="方正大黑_GBK" pitchFamily="65" charset="-122"/>
              </a:endParaRPr>
            </a:p>
          </p:txBody>
        </p:sp>
      </p:grpSp>
      <p:sp>
        <p:nvSpPr>
          <p:cNvPr id="168" name="TextBox 167"/>
          <p:cNvSpPr txBox="1"/>
          <p:nvPr/>
        </p:nvSpPr>
        <p:spPr>
          <a:xfrm>
            <a:off x="8925135" y="2212481"/>
            <a:ext cx="2232248" cy="565150"/>
          </a:xfrm>
          <a:prstGeom prst="rect">
            <a:avLst/>
          </a:prstGeom>
          <a:noFill/>
        </p:spPr>
        <p:txBody>
          <a:bodyPr wrap="square" lIns="91430" tIns="45714" rIns="91430" bIns="45714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黑体" panose="02010609060101010101" charset="-122"/>
                <a:ea typeface="黑体" panose="02010609060101010101" charset="-122"/>
              </a:rPr>
              <a:t>您的内容打在这里，或者通过复制您的文本后</a:t>
            </a:r>
          </a:p>
        </p:txBody>
      </p:sp>
      <p:sp>
        <p:nvSpPr>
          <p:cNvPr id="169" name="TextBox 168"/>
          <p:cNvSpPr txBox="1"/>
          <p:nvPr/>
        </p:nvSpPr>
        <p:spPr>
          <a:xfrm>
            <a:off x="8893952" y="1763760"/>
            <a:ext cx="1235097" cy="457200"/>
          </a:xfrm>
          <a:prstGeom prst="rect">
            <a:avLst/>
          </a:prstGeom>
          <a:noFill/>
        </p:spPr>
        <p:txBody>
          <a:bodyPr wrap="square" lIns="91430" tIns="0" rIns="91430" bIns="0" rtlCol="0" anchor="t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000" dirty="0">
                <a:solidFill>
                  <a:srgbClr val="CA0810"/>
                </a:solidFill>
                <a:latin typeface="黑体" panose="02010609060101010101" charset="-122"/>
                <a:ea typeface="黑体" panose="02010609060101010101" charset="-122"/>
                <a:cs typeface="华文黑体" pitchFamily="2" charset="-122"/>
              </a:rPr>
              <a:t>添加标题</a:t>
            </a:r>
          </a:p>
        </p:txBody>
      </p:sp>
      <p:grpSp>
        <p:nvGrpSpPr>
          <p:cNvPr id="170" name="组合 169"/>
          <p:cNvGrpSpPr/>
          <p:nvPr/>
        </p:nvGrpSpPr>
        <p:grpSpPr>
          <a:xfrm flipH="1">
            <a:off x="7954164" y="1988181"/>
            <a:ext cx="897079" cy="465639"/>
            <a:chOff x="10968080" y="2834540"/>
            <a:chExt cx="1020324" cy="465639"/>
          </a:xfrm>
        </p:grpSpPr>
        <p:grpSp>
          <p:nvGrpSpPr>
            <p:cNvPr id="171" name="组合 170"/>
            <p:cNvGrpSpPr/>
            <p:nvPr/>
          </p:nvGrpSpPr>
          <p:grpSpPr>
            <a:xfrm flipH="1" flipV="1">
              <a:off x="10968082" y="3062876"/>
              <a:ext cx="1020322" cy="129707"/>
              <a:chOff x="3407502" y="4686698"/>
              <a:chExt cx="1055154" cy="60148"/>
            </a:xfrm>
          </p:grpSpPr>
          <p:cxnSp>
            <p:nvCxnSpPr>
              <p:cNvPr id="175" name="直接连接符 174"/>
              <p:cNvCxnSpPr/>
              <p:nvPr/>
            </p:nvCxnSpPr>
            <p:spPr>
              <a:xfrm>
                <a:off x="3407502" y="4686698"/>
                <a:ext cx="140752" cy="60148"/>
              </a:xfrm>
              <a:prstGeom prst="line">
                <a:avLst/>
              </a:prstGeom>
              <a:ln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6" name="直接连接符 175"/>
              <p:cNvCxnSpPr/>
              <p:nvPr/>
            </p:nvCxnSpPr>
            <p:spPr>
              <a:xfrm>
                <a:off x="3548256" y="4746846"/>
                <a:ext cx="914400" cy="0"/>
              </a:xfrm>
              <a:prstGeom prst="line">
                <a:avLst/>
              </a:prstGeom>
              <a:ln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72" name="组合 171"/>
            <p:cNvGrpSpPr/>
            <p:nvPr/>
          </p:nvGrpSpPr>
          <p:grpSpPr>
            <a:xfrm>
              <a:off x="10968080" y="2834540"/>
              <a:ext cx="45720" cy="465639"/>
              <a:chOff x="3034140" y="2463978"/>
              <a:chExt cx="45720" cy="465639"/>
            </a:xfrm>
          </p:grpSpPr>
          <p:cxnSp>
            <p:nvCxnSpPr>
              <p:cNvPr id="173" name="直接连接符 172"/>
              <p:cNvCxnSpPr/>
              <p:nvPr/>
            </p:nvCxnSpPr>
            <p:spPr>
              <a:xfrm>
                <a:off x="3058867" y="2463978"/>
                <a:ext cx="0" cy="465639"/>
              </a:xfrm>
              <a:prstGeom prst="line">
                <a:avLst/>
              </a:prstGeom>
              <a:ln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74" name="椭圆 173"/>
              <p:cNvSpPr/>
              <p:nvPr/>
            </p:nvSpPr>
            <p:spPr>
              <a:xfrm>
                <a:off x="3034140" y="2666319"/>
                <a:ext cx="45720" cy="45720"/>
              </a:xfrm>
              <a:prstGeom prst="ellipse">
                <a:avLst/>
              </a:prstGeom>
              <a:solidFill>
                <a:schemeClr val="accent6"/>
              </a:solidFill>
              <a:ln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355"/>
              </a:p>
            </p:txBody>
          </p:sp>
        </p:grpSp>
      </p:grpSp>
      <p:grpSp>
        <p:nvGrpSpPr>
          <p:cNvPr id="177" name="组合 176"/>
          <p:cNvGrpSpPr/>
          <p:nvPr/>
        </p:nvGrpSpPr>
        <p:grpSpPr>
          <a:xfrm flipH="1" flipV="1">
            <a:off x="7900494" y="4285763"/>
            <a:ext cx="897079" cy="465640"/>
            <a:chOff x="10968080" y="2834540"/>
            <a:chExt cx="1020324" cy="465639"/>
          </a:xfrm>
        </p:grpSpPr>
        <p:grpSp>
          <p:nvGrpSpPr>
            <p:cNvPr id="178" name="组合 177"/>
            <p:cNvGrpSpPr/>
            <p:nvPr/>
          </p:nvGrpSpPr>
          <p:grpSpPr>
            <a:xfrm flipH="1" flipV="1">
              <a:off x="10968082" y="3062876"/>
              <a:ext cx="1020322" cy="129707"/>
              <a:chOff x="3407502" y="4686698"/>
              <a:chExt cx="1055154" cy="60148"/>
            </a:xfrm>
          </p:grpSpPr>
          <p:cxnSp>
            <p:nvCxnSpPr>
              <p:cNvPr id="182" name="直接连接符 181"/>
              <p:cNvCxnSpPr/>
              <p:nvPr/>
            </p:nvCxnSpPr>
            <p:spPr>
              <a:xfrm>
                <a:off x="3407502" y="4686698"/>
                <a:ext cx="140752" cy="60148"/>
              </a:xfrm>
              <a:prstGeom prst="line">
                <a:avLst/>
              </a:prstGeom>
              <a:ln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3" name="直接连接符 182"/>
              <p:cNvCxnSpPr/>
              <p:nvPr/>
            </p:nvCxnSpPr>
            <p:spPr>
              <a:xfrm>
                <a:off x="3548256" y="4746846"/>
                <a:ext cx="914400" cy="0"/>
              </a:xfrm>
              <a:prstGeom prst="line">
                <a:avLst/>
              </a:prstGeom>
              <a:ln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79" name="组合 178"/>
            <p:cNvGrpSpPr/>
            <p:nvPr/>
          </p:nvGrpSpPr>
          <p:grpSpPr>
            <a:xfrm>
              <a:off x="10968080" y="2834540"/>
              <a:ext cx="45720" cy="465639"/>
              <a:chOff x="3034140" y="2463978"/>
              <a:chExt cx="45720" cy="465639"/>
            </a:xfrm>
          </p:grpSpPr>
          <p:cxnSp>
            <p:nvCxnSpPr>
              <p:cNvPr id="180" name="直接连接符 179"/>
              <p:cNvCxnSpPr/>
              <p:nvPr/>
            </p:nvCxnSpPr>
            <p:spPr>
              <a:xfrm>
                <a:off x="3058867" y="2463978"/>
                <a:ext cx="0" cy="465639"/>
              </a:xfrm>
              <a:prstGeom prst="line">
                <a:avLst/>
              </a:prstGeom>
              <a:ln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81" name="椭圆 180"/>
              <p:cNvSpPr/>
              <p:nvPr/>
            </p:nvSpPr>
            <p:spPr>
              <a:xfrm>
                <a:off x="3034140" y="2666319"/>
                <a:ext cx="45720" cy="45720"/>
              </a:xfrm>
              <a:prstGeom prst="ellipse">
                <a:avLst/>
              </a:prstGeom>
              <a:ln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355"/>
              </a:p>
            </p:txBody>
          </p:sp>
        </p:grpSp>
      </p:grpSp>
      <p:sp>
        <p:nvSpPr>
          <p:cNvPr id="184" name="TextBox 183"/>
          <p:cNvSpPr txBox="1"/>
          <p:nvPr/>
        </p:nvSpPr>
        <p:spPr>
          <a:xfrm>
            <a:off x="8938006" y="4499645"/>
            <a:ext cx="2232248" cy="565150"/>
          </a:xfrm>
          <a:prstGeom prst="rect">
            <a:avLst/>
          </a:prstGeom>
          <a:noFill/>
        </p:spPr>
        <p:txBody>
          <a:bodyPr wrap="square" lIns="91430" tIns="45714" rIns="91430" bIns="45714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黑体" panose="02010609060101010101" charset="-122"/>
                <a:ea typeface="黑体" panose="02010609060101010101" charset="-122"/>
              </a:rPr>
              <a:t>您的内容打在这里，或者通过复制您的文本后</a:t>
            </a:r>
          </a:p>
        </p:txBody>
      </p:sp>
      <p:sp>
        <p:nvSpPr>
          <p:cNvPr id="185" name="TextBox 184"/>
          <p:cNvSpPr txBox="1"/>
          <p:nvPr/>
        </p:nvSpPr>
        <p:spPr>
          <a:xfrm>
            <a:off x="8866000" y="4050924"/>
            <a:ext cx="1235097" cy="457200"/>
          </a:xfrm>
          <a:prstGeom prst="rect">
            <a:avLst/>
          </a:prstGeom>
          <a:noFill/>
        </p:spPr>
        <p:txBody>
          <a:bodyPr wrap="square" lIns="91430" tIns="0" rIns="91430" bIns="0" rtlCol="0" anchor="t">
            <a:spAutoFit/>
          </a:bodyPr>
          <a:lstStyle/>
          <a:p>
            <a:pPr algn="r">
              <a:lnSpc>
                <a:spcPct val="150000"/>
              </a:lnSpc>
            </a:pPr>
            <a:r>
              <a:rPr lang="zh-CN" altLang="en-US" sz="2000" dirty="0">
                <a:solidFill>
                  <a:srgbClr val="CA0810"/>
                </a:solidFill>
                <a:latin typeface="黑体" panose="02010609060101010101" charset="-122"/>
                <a:ea typeface="黑体" panose="02010609060101010101" charset="-122"/>
                <a:cs typeface="华文黑体" pitchFamily="2" charset="-122"/>
              </a:rPr>
              <a:t>添加标题</a:t>
            </a:r>
          </a:p>
        </p:txBody>
      </p:sp>
      <p:grpSp>
        <p:nvGrpSpPr>
          <p:cNvPr id="186" name="组合 185"/>
          <p:cNvGrpSpPr/>
          <p:nvPr/>
        </p:nvGrpSpPr>
        <p:grpSpPr>
          <a:xfrm>
            <a:off x="3550716" y="1919296"/>
            <a:ext cx="1020325" cy="2832113"/>
            <a:chOff x="3549319" y="3017729"/>
            <a:chExt cx="1020324" cy="2832113"/>
          </a:xfrm>
        </p:grpSpPr>
        <p:grpSp>
          <p:nvGrpSpPr>
            <p:cNvPr id="187" name="组合 186"/>
            <p:cNvGrpSpPr/>
            <p:nvPr/>
          </p:nvGrpSpPr>
          <p:grpSpPr>
            <a:xfrm flipH="1" flipV="1">
              <a:off x="3549321" y="3246065"/>
              <a:ext cx="1020322" cy="129707"/>
              <a:chOff x="3407502" y="4686698"/>
              <a:chExt cx="1055154" cy="60148"/>
            </a:xfrm>
          </p:grpSpPr>
          <p:cxnSp>
            <p:nvCxnSpPr>
              <p:cNvPr id="198" name="直接连接符 197"/>
              <p:cNvCxnSpPr/>
              <p:nvPr/>
            </p:nvCxnSpPr>
            <p:spPr>
              <a:xfrm>
                <a:off x="3407502" y="4686698"/>
                <a:ext cx="140752" cy="60148"/>
              </a:xfrm>
              <a:prstGeom prst="line">
                <a:avLst/>
              </a:prstGeom>
              <a:ln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9" name="直接连接符 198"/>
              <p:cNvCxnSpPr/>
              <p:nvPr/>
            </p:nvCxnSpPr>
            <p:spPr>
              <a:xfrm>
                <a:off x="3548256" y="4746846"/>
                <a:ext cx="914400" cy="0"/>
              </a:xfrm>
              <a:prstGeom prst="line">
                <a:avLst/>
              </a:prstGeom>
              <a:ln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88" name="组合 187"/>
            <p:cNvGrpSpPr/>
            <p:nvPr/>
          </p:nvGrpSpPr>
          <p:grpSpPr>
            <a:xfrm>
              <a:off x="3549319" y="3017729"/>
              <a:ext cx="45720" cy="465639"/>
              <a:chOff x="3034140" y="2463978"/>
              <a:chExt cx="45720" cy="465639"/>
            </a:xfrm>
          </p:grpSpPr>
          <p:cxnSp>
            <p:nvCxnSpPr>
              <p:cNvPr id="196" name="直接连接符 195"/>
              <p:cNvCxnSpPr/>
              <p:nvPr/>
            </p:nvCxnSpPr>
            <p:spPr>
              <a:xfrm>
                <a:off x="3058867" y="2463978"/>
                <a:ext cx="0" cy="465639"/>
              </a:xfrm>
              <a:prstGeom prst="line">
                <a:avLst/>
              </a:prstGeom>
              <a:ln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97" name="椭圆 196"/>
              <p:cNvSpPr/>
              <p:nvPr/>
            </p:nvSpPr>
            <p:spPr>
              <a:xfrm>
                <a:off x="3034140" y="2666319"/>
                <a:ext cx="45720" cy="45720"/>
              </a:xfrm>
              <a:prstGeom prst="ellipse">
                <a:avLst/>
              </a:prstGeom>
              <a:solidFill>
                <a:srgbClr val="00A4A0"/>
              </a:solidFill>
              <a:ln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355"/>
              </a:p>
            </p:txBody>
          </p:sp>
        </p:grpSp>
        <p:grpSp>
          <p:nvGrpSpPr>
            <p:cNvPr id="189" name="组合 188"/>
            <p:cNvGrpSpPr/>
            <p:nvPr/>
          </p:nvGrpSpPr>
          <p:grpSpPr>
            <a:xfrm flipV="1">
              <a:off x="3572178" y="5384202"/>
              <a:ext cx="994721" cy="465640"/>
              <a:chOff x="10968080" y="2834540"/>
              <a:chExt cx="1020324" cy="465639"/>
            </a:xfrm>
          </p:grpSpPr>
          <p:grpSp>
            <p:nvGrpSpPr>
              <p:cNvPr id="190" name="组合 189"/>
              <p:cNvGrpSpPr/>
              <p:nvPr/>
            </p:nvGrpSpPr>
            <p:grpSpPr>
              <a:xfrm flipH="1" flipV="1">
                <a:off x="10968082" y="3062876"/>
                <a:ext cx="1020322" cy="129707"/>
                <a:chOff x="3407502" y="4686698"/>
                <a:chExt cx="1055154" cy="60148"/>
              </a:xfrm>
            </p:grpSpPr>
            <p:cxnSp>
              <p:nvCxnSpPr>
                <p:cNvPr id="194" name="直接连接符 193"/>
                <p:cNvCxnSpPr/>
                <p:nvPr/>
              </p:nvCxnSpPr>
              <p:spPr>
                <a:xfrm>
                  <a:off x="3407502" y="4686698"/>
                  <a:ext cx="140752" cy="60148"/>
                </a:xfrm>
                <a:prstGeom prst="line">
                  <a:avLst/>
                </a:prstGeom>
                <a:ln>
                  <a:solidFill>
                    <a:schemeClr val="tx1">
                      <a:lumMod val="50000"/>
                      <a:lumOff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95" name="直接连接符 194"/>
                <p:cNvCxnSpPr/>
                <p:nvPr/>
              </p:nvCxnSpPr>
              <p:spPr>
                <a:xfrm>
                  <a:off x="3548256" y="4746846"/>
                  <a:ext cx="914400" cy="0"/>
                </a:xfrm>
                <a:prstGeom prst="line">
                  <a:avLst/>
                </a:prstGeom>
                <a:ln>
                  <a:solidFill>
                    <a:schemeClr val="tx1">
                      <a:lumMod val="50000"/>
                      <a:lumOff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91" name="组合 190"/>
              <p:cNvGrpSpPr/>
              <p:nvPr/>
            </p:nvGrpSpPr>
            <p:grpSpPr>
              <a:xfrm>
                <a:off x="10968080" y="2834540"/>
                <a:ext cx="45720" cy="465639"/>
                <a:chOff x="3034140" y="2463978"/>
                <a:chExt cx="45720" cy="465639"/>
              </a:xfrm>
            </p:grpSpPr>
            <p:cxnSp>
              <p:nvCxnSpPr>
                <p:cNvPr id="192" name="直接连接符 191"/>
                <p:cNvCxnSpPr/>
                <p:nvPr/>
              </p:nvCxnSpPr>
              <p:spPr>
                <a:xfrm>
                  <a:off x="3058867" y="2463978"/>
                  <a:ext cx="0" cy="465639"/>
                </a:xfrm>
                <a:prstGeom prst="line">
                  <a:avLst/>
                </a:prstGeom>
                <a:ln>
                  <a:solidFill>
                    <a:schemeClr val="tx1">
                      <a:lumMod val="50000"/>
                      <a:lumOff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93" name="椭圆 192"/>
                <p:cNvSpPr/>
                <p:nvPr/>
              </p:nvSpPr>
              <p:spPr>
                <a:xfrm>
                  <a:off x="3034140" y="2666319"/>
                  <a:ext cx="45720" cy="45720"/>
                </a:xfrm>
                <a:prstGeom prst="ellipse">
                  <a:avLst/>
                </a:prstGeom>
                <a:solidFill>
                  <a:srgbClr val="00CC66"/>
                </a:solidFill>
                <a:ln>
                  <a:solidFill>
                    <a:schemeClr val="tx1">
                      <a:lumMod val="50000"/>
                      <a:lumOff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355"/>
                </a:p>
              </p:txBody>
            </p:sp>
          </p:grpSp>
        </p:grpSp>
      </p:grpSp>
      <p:grpSp>
        <p:nvGrpSpPr>
          <p:cNvPr id="200" name="组合 199"/>
          <p:cNvGrpSpPr/>
          <p:nvPr/>
        </p:nvGrpSpPr>
        <p:grpSpPr>
          <a:xfrm>
            <a:off x="1254667" y="1651144"/>
            <a:ext cx="2232248" cy="3415498"/>
            <a:chOff x="1253273" y="2749583"/>
            <a:chExt cx="2232248" cy="3415498"/>
          </a:xfrm>
        </p:grpSpPr>
        <p:sp>
          <p:nvSpPr>
            <p:cNvPr id="201" name="TextBox 200"/>
            <p:cNvSpPr txBox="1"/>
            <p:nvPr/>
          </p:nvSpPr>
          <p:spPr>
            <a:xfrm>
              <a:off x="1253273" y="3197136"/>
              <a:ext cx="2232248" cy="5664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>
                <a:lnSpc>
                  <a:spcPct val="130000"/>
                </a:lnSpc>
              </a:pPr>
              <a:r>
                <a:rPr lang="zh-CN" altLang="en-US" sz="12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黑体" panose="02010609060101010101" charset="-122"/>
                  <a:ea typeface="黑体" panose="02010609060101010101" charset="-122"/>
                </a:rPr>
                <a:t>您的内容打在这里，或者通过复制您的文本后</a:t>
              </a:r>
            </a:p>
          </p:txBody>
        </p:sp>
        <p:sp>
          <p:nvSpPr>
            <p:cNvPr id="202" name="TextBox 201"/>
            <p:cNvSpPr txBox="1"/>
            <p:nvPr/>
          </p:nvSpPr>
          <p:spPr>
            <a:xfrm>
              <a:off x="2250424" y="2749583"/>
              <a:ext cx="1235097" cy="457200"/>
            </a:xfrm>
            <a:prstGeom prst="rect">
              <a:avLst/>
            </a:prstGeom>
            <a:noFill/>
          </p:spPr>
          <p:txBody>
            <a:bodyPr wrap="square" tIns="0" bIns="0" rtlCol="0" anchor="t">
              <a:spAutoFit/>
            </a:bodyPr>
            <a:lstStyle/>
            <a:p>
              <a:pPr algn="r">
                <a:lnSpc>
                  <a:spcPct val="150000"/>
                </a:lnSpc>
              </a:pPr>
              <a:r>
                <a:rPr lang="zh-CN" altLang="en-US" sz="2000" dirty="0">
                  <a:solidFill>
                    <a:srgbClr val="CA0810"/>
                  </a:solidFill>
                  <a:latin typeface="黑体" panose="02010609060101010101" charset="-122"/>
                  <a:ea typeface="黑体" panose="02010609060101010101" charset="-122"/>
                  <a:cs typeface="华文黑体" pitchFamily="2" charset="-122"/>
                </a:rPr>
                <a:t>添加标题</a:t>
              </a:r>
            </a:p>
          </p:txBody>
        </p:sp>
        <p:sp>
          <p:nvSpPr>
            <p:cNvPr id="203" name="TextBox 202"/>
            <p:cNvSpPr txBox="1"/>
            <p:nvPr/>
          </p:nvSpPr>
          <p:spPr>
            <a:xfrm>
              <a:off x="1253273" y="5598661"/>
              <a:ext cx="2232248" cy="5664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>
                <a:lnSpc>
                  <a:spcPct val="130000"/>
                </a:lnSpc>
              </a:pPr>
              <a:r>
                <a:rPr lang="zh-CN" altLang="en-US" sz="12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黑体" panose="02010609060101010101" charset="-122"/>
                  <a:ea typeface="黑体" panose="02010609060101010101" charset="-122"/>
                </a:rPr>
                <a:t>您的内容打在这里，或者通过复制您的文本后</a:t>
              </a:r>
            </a:p>
          </p:txBody>
        </p:sp>
        <p:sp>
          <p:nvSpPr>
            <p:cNvPr id="204" name="TextBox 203"/>
            <p:cNvSpPr txBox="1"/>
            <p:nvPr/>
          </p:nvSpPr>
          <p:spPr>
            <a:xfrm>
              <a:off x="2250424" y="5151108"/>
              <a:ext cx="1235097" cy="457200"/>
            </a:xfrm>
            <a:prstGeom prst="rect">
              <a:avLst/>
            </a:prstGeom>
            <a:noFill/>
          </p:spPr>
          <p:txBody>
            <a:bodyPr wrap="square" tIns="0" bIns="0" rtlCol="0" anchor="t">
              <a:spAutoFit/>
            </a:bodyPr>
            <a:lstStyle/>
            <a:p>
              <a:pPr algn="r">
                <a:lnSpc>
                  <a:spcPct val="150000"/>
                </a:lnSpc>
              </a:pPr>
              <a:r>
                <a:rPr lang="zh-CN" altLang="en-US" sz="2000" dirty="0">
                  <a:solidFill>
                    <a:srgbClr val="CA0810"/>
                  </a:solidFill>
                  <a:latin typeface="黑体" panose="02010609060101010101" charset="-122"/>
                  <a:ea typeface="黑体" panose="02010609060101010101" charset="-122"/>
                  <a:cs typeface="华文黑体" pitchFamily="2" charset="-122"/>
                </a:rPr>
                <a:t>添加标题</a:t>
              </a:r>
            </a:p>
          </p:txBody>
        </p:sp>
      </p:grpSp>
      <p:sp>
        <p:nvSpPr>
          <p:cNvPr id="205" name="矩形 204"/>
          <p:cNvSpPr/>
          <p:nvPr/>
        </p:nvSpPr>
        <p:spPr>
          <a:xfrm>
            <a:off x="6071548" y="3137233"/>
            <a:ext cx="309617" cy="24769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0" tIns="45714" rIns="91430" bIns="45714" rtlCol="0" anchor="ctr"/>
          <a:lstStyle/>
          <a:p>
            <a:pPr algn="ctr"/>
            <a:endParaRPr lang="zh-CN" altLang="en-US" sz="1355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19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300" fill="hold"/>
                                        <p:tgtEl>
                                          <p:spTgt spid="1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300" fill="hold"/>
                                        <p:tgtEl>
                                          <p:spTgt spid="1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19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300" fill="hold"/>
                                        <p:tgtEl>
                                          <p:spTgt spid="1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300" fill="hold"/>
                                        <p:tgtEl>
                                          <p:spTgt spid="1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500"/>
                            </p:stCondLst>
                            <p:childTnLst>
                              <p:par>
                                <p:cTn id="37" presetID="19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300" fill="hold"/>
                                        <p:tgtEl>
                                          <p:spTgt spid="1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300" fill="hold"/>
                                        <p:tgtEl>
                                          <p:spTgt spid="1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2000"/>
                            </p:stCondLst>
                            <p:childTnLst>
                              <p:par>
                                <p:cTn id="46" presetID="19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300" fill="hold"/>
                                        <p:tgtEl>
                                          <p:spTgt spid="1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300" fill="hold"/>
                                        <p:tgtEl>
                                          <p:spTgt spid="1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2500"/>
                            </p:stCondLst>
                            <p:childTnLst>
                              <p:par>
                                <p:cTn id="51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3" dur="500"/>
                                        <p:tgtEl>
                                          <p:spTgt spid="1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6" dur="500"/>
                                        <p:tgtEl>
                                          <p:spTgt spid="1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500"/>
                                        <p:tgtEl>
                                          <p:spTgt spid="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5" dur="500"/>
                                        <p:tgtEl>
                                          <p:spTgt spid="1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8" dur="500"/>
                                        <p:tgtEl>
                                          <p:spTgt spid="1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3000"/>
                            </p:stCondLst>
                            <p:childTnLst>
                              <p:par>
                                <p:cTn id="70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2" dur="500"/>
                                        <p:tgtEl>
                                          <p:spTgt spid="1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3500"/>
                            </p:stCondLst>
                            <p:childTnLst>
                              <p:par>
                                <p:cTn id="74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" dur="500"/>
                                        <p:tgtEl>
                                          <p:spTgt spid="2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77" dur="500"/>
                                        <p:tgtEl>
                                          <p:spTgt spid="2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  <p:bldP spid="150" grpId="0" bldLvl="0" animBg="1"/>
      <p:bldP spid="151" grpId="0" bldLvl="0" animBg="1"/>
      <p:bldP spid="152" grpId="0" bldLvl="0" animBg="1"/>
      <p:bldP spid="153" grpId="0" bldLvl="0" animBg="1"/>
      <p:bldP spid="154" grpId="0" bldLvl="0" animBg="1"/>
      <p:bldP spid="168" grpId="0"/>
      <p:bldP spid="169" grpId="0"/>
      <p:bldP spid="184" grpId="0"/>
      <p:bldP spid="185" grpId="0"/>
      <p:bldP spid="205" grpId="0" bldLvl="0" animBg="1"/>
    </p:bldLst>
  </p:timing>
</p:sld>
</file>

<file path=ppt/theme/theme1.xml><?xml version="1.0" encoding="utf-8"?>
<a:theme xmlns:a="http://schemas.openxmlformats.org/drawingml/2006/main" name="www.2ppt.com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2249</Words>
  <Application>Microsoft Office PowerPoint</Application>
  <PresentationFormat>宽屏</PresentationFormat>
  <Paragraphs>244</Paragraphs>
  <Slides>26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26</vt:i4>
      </vt:variant>
    </vt:vector>
  </HeadingPairs>
  <TitlesOfParts>
    <vt:vector size="44" baseType="lpstr">
      <vt:lpstr>Gulim</vt:lpstr>
      <vt:lpstr>Impact MT Std</vt:lpstr>
      <vt:lpstr>Malgun Gothic</vt:lpstr>
      <vt:lpstr>方正大黑_GBK</vt:lpstr>
      <vt:lpstr>方正黑体简体</vt:lpstr>
      <vt:lpstr>黑体</vt:lpstr>
      <vt:lpstr>华文黑体</vt:lpstr>
      <vt:lpstr>宋体</vt:lpstr>
      <vt:lpstr>微软雅黑</vt:lpstr>
      <vt:lpstr>Arial</vt:lpstr>
      <vt:lpstr>Calibri</vt:lpstr>
      <vt:lpstr>Calibri Light</vt:lpstr>
      <vt:lpstr>Corbel</vt:lpstr>
      <vt:lpstr>Impact</vt:lpstr>
      <vt:lpstr>Roboto condensed</vt:lpstr>
      <vt:lpstr>Roboto condensed</vt:lpstr>
      <vt:lpstr>Times New Roman</vt:lpstr>
      <vt:lpstr>www.2ppt.com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www.ppt818.com</dc:title>
  <dc:subject>www.ppt818.com</dc:subject>
  <dc:creator>www.ppt818.com</dc:creator>
  <dc:description>www.ppt818.com-提供资源下载</dc:description>
  <cp:lastModifiedBy>Windows 用户</cp:lastModifiedBy>
  <cp:revision>2</cp:revision>
  <dcterms:created xsi:type="dcterms:W3CDTF">2021-05-20T00:11:21Z</dcterms:created>
  <dcterms:modified xsi:type="dcterms:W3CDTF">2023-01-10T05:07:46Z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2052-11.1.0.10495</vt:lpwstr>
  </property>
  <property fmtid="{D5CDD505-2E9C-101B-9397-08002B2CF9AE}" pid="3" name="ICV">
    <vt:lpwstr>1D7341AD7794456A983C5034A6C20360</vt:lpwstr>
  </property>
  <property fmtid="{A09F084E-AD41-489F-8076-AA5BE3082BCA}" pid="100">
    <vt:ui4>5</vt:ui4>
  </property>
  <property fmtid="{64440492-4C8B-11D1-8B70-080036B11A03}" pid="11">
    <vt:lpwstr>www.2ppt.com-爱PPT提供资源下载</vt:lpwstr>
  </property>
</Properties>
</file>